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48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ECA9-85CD-4AAD-93F6-1A900371CCC4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0D11-1886-48C1-8AE9-15DACCB82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90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ECA9-85CD-4AAD-93F6-1A900371CCC4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0D11-1886-48C1-8AE9-15DACCB82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4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ECA9-85CD-4AAD-93F6-1A900371CCC4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0D11-1886-48C1-8AE9-15DACCB82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63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ECA9-85CD-4AAD-93F6-1A900371CCC4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0D11-1886-48C1-8AE9-15DACCB82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4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ECA9-85CD-4AAD-93F6-1A900371CCC4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0D11-1886-48C1-8AE9-15DACCB82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01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ECA9-85CD-4AAD-93F6-1A900371CCC4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0D11-1886-48C1-8AE9-15DACCB82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62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ECA9-85CD-4AAD-93F6-1A900371CCC4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0D11-1886-48C1-8AE9-15DACCB82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94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ECA9-85CD-4AAD-93F6-1A900371CCC4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0D11-1886-48C1-8AE9-15DACCB82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98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ECA9-85CD-4AAD-93F6-1A900371CCC4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0D11-1886-48C1-8AE9-15DACCB82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73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ECA9-85CD-4AAD-93F6-1A900371CCC4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0D11-1886-48C1-8AE9-15DACCB82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7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ECA9-85CD-4AAD-93F6-1A900371CCC4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0D11-1886-48C1-8AE9-15DACCB82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ECA9-85CD-4AAD-93F6-1A900371CCC4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80D11-1886-48C1-8AE9-15DACCB82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5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/>
          <p:nvPr/>
        </p:nvCxnSpPr>
        <p:spPr>
          <a:xfrm flipH="1" flipV="1">
            <a:off x="5797551" y="3240086"/>
            <a:ext cx="1479549" cy="158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812258" y="3255962"/>
            <a:ext cx="155654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81050" y="2735262"/>
            <a:ext cx="2044700" cy="104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고객정보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98517" y="2747636"/>
            <a:ext cx="2044700" cy="104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열차시간표</a:t>
            </a:r>
            <a:endParaRPr lang="ko-KR" altLang="en-US" dirty="0"/>
          </a:p>
        </p:txBody>
      </p:sp>
      <p:sp>
        <p:nvSpPr>
          <p:cNvPr id="6" name="순서도: 판단 5"/>
          <p:cNvSpPr/>
          <p:nvPr/>
        </p:nvSpPr>
        <p:spPr>
          <a:xfrm>
            <a:off x="4210050" y="2708274"/>
            <a:ext cx="1587500" cy="10636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예약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156451" y="5519549"/>
            <a:ext cx="2044700" cy="104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역정보</a:t>
            </a:r>
            <a:endParaRPr lang="ko-KR" altLang="en-US" dirty="0"/>
          </a:p>
        </p:txBody>
      </p:sp>
      <p:sp>
        <p:nvSpPr>
          <p:cNvPr id="9" name="순서도: 판단 8"/>
          <p:cNvSpPr/>
          <p:nvPr/>
        </p:nvSpPr>
        <p:spPr>
          <a:xfrm>
            <a:off x="7165183" y="1360488"/>
            <a:ext cx="2078034" cy="10636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스케줄</a:t>
            </a:r>
            <a:endParaRPr lang="ko-KR" altLang="en-US" dirty="0"/>
          </a:p>
        </p:txBody>
      </p:sp>
      <p:sp>
        <p:nvSpPr>
          <p:cNvPr id="10" name="순서도: 판단 9"/>
          <p:cNvSpPr/>
          <p:nvPr/>
        </p:nvSpPr>
        <p:spPr>
          <a:xfrm>
            <a:off x="7259863" y="4191794"/>
            <a:ext cx="1790701" cy="10636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스케줄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9226550" y="3802062"/>
            <a:ext cx="1136650" cy="6048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0324193" y="3990181"/>
            <a:ext cx="1765300" cy="83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출발시간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0160000" y="2708274"/>
            <a:ext cx="1765300" cy="83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도착시간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8" idx="2"/>
          </p:cNvCxnSpPr>
          <p:nvPr/>
        </p:nvCxnSpPr>
        <p:spPr>
          <a:xfrm>
            <a:off x="9226550" y="3042442"/>
            <a:ext cx="933450" cy="825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10255249" y="1407713"/>
            <a:ext cx="2096407" cy="83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결제금액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포인트 산출</a:t>
            </a:r>
            <a:endParaRPr lang="ko-KR" altLang="en-US" dirty="0"/>
          </a:p>
        </p:txBody>
      </p:sp>
      <p:cxnSp>
        <p:nvCxnSpPr>
          <p:cNvPr id="22" name="직선 연결선 21"/>
          <p:cNvCxnSpPr>
            <a:endCxn id="21" idx="2"/>
          </p:cNvCxnSpPr>
          <p:nvPr/>
        </p:nvCxnSpPr>
        <p:spPr>
          <a:xfrm flipV="1">
            <a:off x="9078912" y="1824432"/>
            <a:ext cx="1176337" cy="9362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915988" y="1689100"/>
            <a:ext cx="404812" cy="10191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8100" y="855662"/>
            <a:ext cx="1765300" cy="83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685800" y="1407713"/>
            <a:ext cx="508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2171700" y="1689100"/>
            <a:ext cx="569118" cy="10461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1862930" y="855662"/>
            <a:ext cx="1765300" cy="83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796926" y="3771899"/>
            <a:ext cx="142874" cy="9437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33338" y="4707730"/>
            <a:ext cx="1765300" cy="83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전화번호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 flipH="1" flipV="1">
            <a:off x="2365375" y="3798887"/>
            <a:ext cx="284163" cy="9247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1885950" y="4715668"/>
            <a:ext cx="1765300" cy="83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포인트</a:t>
            </a:r>
            <a:endParaRPr lang="ko-KR" altLang="en-US" dirty="0"/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6389688" y="-1011949"/>
            <a:ext cx="792162" cy="101194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5511800" y="-1845387"/>
            <a:ext cx="1765300" cy="83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열차 번호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5881688" y="-1204858"/>
            <a:ext cx="10271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8524876" y="-1158438"/>
            <a:ext cx="0" cy="11868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7646988" y="-1991877"/>
            <a:ext cx="1765300" cy="83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열차 이름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181850" y="-27387"/>
            <a:ext cx="2044700" cy="104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열차 정보</a:t>
            </a:r>
            <a:endParaRPr lang="ko-KR" altLang="en-US" dirty="0"/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9226550" y="-1005048"/>
            <a:ext cx="1423991" cy="10050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9772653" y="-1838487"/>
            <a:ext cx="1765300" cy="83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좌석 정보</a:t>
            </a:r>
            <a:endParaRPr lang="ko-KR" altLang="en-US" dirty="0"/>
          </a:p>
        </p:txBody>
      </p:sp>
      <p:cxnSp>
        <p:nvCxnSpPr>
          <p:cNvPr id="49" name="직선 연결선 48"/>
          <p:cNvCxnSpPr>
            <a:stCxn id="9" idx="0"/>
          </p:cNvCxnSpPr>
          <p:nvPr/>
        </p:nvCxnSpPr>
        <p:spPr>
          <a:xfrm flipH="1" flipV="1">
            <a:off x="8187534" y="1005038"/>
            <a:ext cx="16666" cy="3554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 flipV="1">
            <a:off x="8204200" y="2413076"/>
            <a:ext cx="16667" cy="3554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0" idx="0"/>
            <a:endCxn id="5" idx="2"/>
          </p:cNvCxnSpPr>
          <p:nvPr/>
        </p:nvCxnSpPr>
        <p:spPr>
          <a:xfrm flipV="1">
            <a:off x="8155214" y="3789036"/>
            <a:ext cx="65653" cy="4027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 flipV="1">
            <a:off x="8193313" y="5198703"/>
            <a:ext cx="16667" cy="3554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981450" y="7203206"/>
            <a:ext cx="2044700" cy="104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예약 정보</a:t>
            </a:r>
            <a:endParaRPr lang="ko-KR" altLang="en-US" dirty="0"/>
          </a:p>
        </p:txBody>
      </p:sp>
      <p:cxnSp>
        <p:nvCxnSpPr>
          <p:cNvPr id="56" name="직선 연결선 55"/>
          <p:cNvCxnSpPr>
            <a:stCxn id="55" idx="0"/>
          </p:cNvCxnSpPr>
          <p:nvPr/>
        </p:nvCxnSpPr>
        <p:spPr>
          <a:xfrm flipH="1" flipV="1">
            <a:off x="4980783" y="3792138"/>
            <a:ext cx="23017" cy="34110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5270501" y="1298934"/>
            <a:ext cx="1765300" cy="83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번호</a:t>
            </a:r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>
          <a:xfrm flipH="1" flipV="1">
            <a:off x="6714333" y="1996280"/>
            <a:ext cx="484183" cy="7896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1196125" y="7325518"/>
            <a:ext cx="1765300" cy="83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예약번호</a:t>
            </a:r>
            <a:endParaRPr lang="ko-KR" altLang="en-US" dirty="0"/>
          </a:p>
        </p:txBody>
      </p:sp>
      <p:cxnSp>
        <p:nvCxnSpPr>
          <p:cNvPr id="67" name="직선 연결선 66"/>
          <p:cNvCxnSpPr>
            <a:stCxn id="55" idx="1"/>
          </p:cNvCxnSpPr>
          <p:nvPr/>
        </p:nvCxnSpPr>
        <p:spPr>
          <a:xfrm flipH="1">
            <a:off x="2926558" y="7723906"/>
            <a:ext cx="1054892" cy="105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7221480" y="7307187"/>
            <a:ext cx="1765300" cy="83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역번호</a:t>
            </a:r>
            <a:endParaRPr lang="ko-KR" altLang="en-US" dirty="0"/>
          </a:p>
        </p:txBody>
      </p:sp>
      <p:cxnSp>
        <p:nvCxnSpPr>
          <p:cNvPr id="70" name="직선 연결선 69"/>
          <p:cNvCxnSpPr/>
          <p:nvPr/>
        </p:nvCxnSpPr>
        <p:spPr>
          <a:xfrm flipH="1" flipV="1">
            <a:off x="7646988" y="6560949"/>
            <a:ext cx="13099" cy="8165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9372599" y="7203206"/>
            <a:ext cx="1765300" cy="83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역이름</a:t>
            </a:r>
            <a:endParaRPr lang="ko-KR" altLang="en-US" dirty="0"/>
          </a:p>
        </p:txBody>
      </p:sp>
      <p:cxnSp>
        <p:nvCxnSpPr>
          <p:cNvPr id="74" name="직선 연결선 73"/>
          <p:cNvCxnSpPr/>
          <p:nvPr/>
        </p:nvCxnSpPr>
        <p:spPr>
          <a:xfrm flipH="1" flipV="1">
            <a:off x="9078913" y="6525808"/>
            <a:ext cx="693740" cy="7813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7712867" y="7881085"/>
            <a:ext cx="81200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8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human-19</dc:creator>
  <cp:lastModifiedBy>human-19</cp:lastModifiedBy>
  <cp:revision>5</cp:revision>
  <dcterms:created xsi:type="dcterms:W3CDTF">2024-08-28T05:36:19Z</dcterms:created>
  <dcterms:modified xsi:type="dcterms:W3CDTF">2024-08-28T06:08:32Z</dcterms:modified>
</cp:coreProperties>
</file>