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AC70-0E0F-4758-A083-E9FEDF4D2377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6775-003D-44F0-BB58-D6D46C2CD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21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AC70-0E0F-4758-A083-E9FEDF4D2377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6775-003D-44F0-BB58-D6D46C2CD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791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AC70-0E0F-4758-A083-E9FEDF4D2377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6775-003D-44F0-BB58-D6D46C2CD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861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AC70-0E0F-4758-A083-E9FEDF4D2377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6775-003D-44F0-BB58-D6D46C2CD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93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AC70-0E0F-4758-A083-E9FEDF4D2377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6775-003D-44F0-BB58-D6D46C2CD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67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AC70-0E0F-4758-A083-E9FEDF4D2377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6775-003D-44F0-BB58-D6D46C2CD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8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AC70-0E0F-4758-A083-E9FEDF4D2377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6775-003D-44F0-BB58-D6D46C2CD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349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AC70-0E0F-4758-A083-E9FEDF4D2377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6775-003D-44F0-BB58-D6D46C2CD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1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AC70-0E0F-4758-A083-E9FEDF4D2377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6775-003D-44F0-BB58-D6D46C2CD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847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AC70-0E0F-4758-A083-E9FEDF4D2377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6775-003D-44F0-BB58-D6D46C2CD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10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AC70-0E0F-4758-A083-E9FEDF4D2377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6775-003D-44F0-BB58-D6D46C2CD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80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CAC70-0E0F-4758-A083-E9FEDF4D2377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56775-003D-44F0-BB58-D6D46C2CD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16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343" y="248066"/>
            <a:ext cx="7185873" cy="620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47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625600" y="2204124"/>
            <a:ext cx="2032000" cy="51935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고객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>
            <a:endCxn id="4" idx="0"/>
          </p:cNvCxnSpPr>
          <p:nvPr/>
        </p:nvCxnSpPr>
        <p:spPr>
          <a:xfrm>
            <a:off x="1551214" y="1485900"/>
            <a:ext cx="1090386" cy="718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771979" y="966549"/>
            <a:ext cx="1318079" cy="51935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아이디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>
            <a:endCxn id="4" idx="0"/>
          </p:cNvCxnSpPr>
          <p:nvPr/>
        </p:nvCxnSpPr>
        <p:spPr>
          <a:xfrm flipH="1">
            <a:off x="2641600" y="966549"/>
            <a:ext cx="52614" cy="1237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2035174" y="447198"/>
            <a:ext cx="1318079" cy="51935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>
            <a:endCxn id="4" idx="0"/>
          </p:cNvCxnSpPr>
          <p:nvPr/>
        </p:nvCxnSpPr>
        <p:spPr>
          <a:xfrm flipH="1">
            <a:off x="2641600" y="1355271"/>
            <a:ext cx="1118506" cy="848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3155950" y="801798"/>
            <a:ext cx="1318079" cy="51935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성별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>
            <a:endCxn id="4" idx="0"/>
          </p:cNvCxnSpPr>
          <p:nvPr/>
        </p:nvCxnSpPr>
        <p:spPr>
          <a:xfrm flipH="1">
            <a:off x="2641600" y="1840500"/>
            <a:ext cx="1832430" cy="363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4027260" y="1325660"/>
            <a:ext cx="1318079" cy="519351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포인트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8131629" y="2204124"/>
            <a:ext cx="2177142" cy="51935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이벤트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>
            <a:endCxn id="21" idx="0"/>
          </p:cNvCxnSpPr>
          <p:nvPr/>
        </p:nvCxnSpPr>
        <p:spPr>
          <a:xfrm>
            <a:off x="7104742" y="1485900"/>
            <a:ext cx="2115458" cy="718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5860140" y="935590"/>
            <a:ext cx="2065112" cy="51935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이벤트번호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stCxn id="27" idx="4"/>
            <a:endCxn id="21" idx="0"/>
          </p:cNvCxnSpPr>
          <p:nvPr/>
        </p:nvCxnSpPr>
        <p:spPr>
          <a:xfrm>
            <a:off x="8913797" y="755562"/>
            <a:ext cx="306403" cy="1448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7881241" y="236211"/>
            <a:ext cx="2065112" cy="51935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이벤트이름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>
            <a:stCxn id="31" idx="4"/>
            <a:endCxn id="21" idx="0"/>
          </p:cNvCxnSpPr>
          <p:nvPr/>
        </p:nvCxnSpPr>
        <p:spPr>
          <a:xfrm flipH="1">
            <a:off x="9220200" y="1395139"/>
            <a:ext cx="1517745" cy="8089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9705389" y="875788"/>
            <a:ext cx="2065112" cy="51935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날짜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013552" y="2235083"/>
            <a:ext cx="1907267" cy="51935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신청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>
            <a:stCxn id="4" idx="6"/>
            <a:endCxn id="32" idx="2"/>
          </p:cNvCxnSpPr>
          <p:nvPr/>
        </p:nvCxnSpPr>
        <p:spPr>
          <a:xfrm>
            <a:off x="3657600" y="2463800"/>
            <a:ext cx="1355952" cy="30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endCxn id="21" idx="2"/>
          </p:cNvCxnSpPr>
          <p:nvPr/>
        </p:nvCxnSpPr>
        <p:spPr>
          <a:xfrm flipV="1">
            <a:off x="6920819" y="2463800"/>
            <a:ext cx="1210810" cy="154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3557815" y="2307143"/>
            <a:ext cx="257174" cy="164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3557815" y="2525502"/>
            <a:ext cx="235403" cy="107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H="1" flipV="1">
            <a:off x="7988522" y="2506856"/>
            <a:ext cx="211364" cy="1445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H="1">
            <a:off x="7940659" y="2236235"/>
            <a:ext cx="258772" cy="1813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4112981" y="2048232"/>
            <a:ext cx="65903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153722" y="2045249"/>
            <a:ext cx="65903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897026"/>
              </p:ext>
            </p:extLst>
          </p:nvPr>
        </p:nvGraphicFramePr>
        <p:xfrm>
          <a:off x="693512" y="3822094"/>
          <a:ext cx="2964088" cy="17459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82044">
                  <a:extLst>
                    <a:ext uri="{9D8B030D-6E8A-4147-A177-3AD203B41FA5}">
                      <a16:colId xmlns:a16="http://schemas.microsoft.com/office/drawing/2014/main" val="1193101736"/>
                    </a:ext>
                  </a:extLst>
                </a:gridCol>
                <a:gridCol w="1482044">
                  <a:extLst>
                    <a:ext uri="{9D8B030D-6E8A-4147-A177-3AD203B41FA5}">
                      <a16:colId xmlns:a16="http://schemas.microsoft.com/office/drawing/2014/main" val="2561188142"/>
                    </a:ext>
                  </a:extLst>
                </a:gridCol>
              </a:tblGrid>
              <a:tr h="4364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고객아이디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기본키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700548"/>
                  </a:ext>
                </a:extLst>
              </a:tr>
              <a:tr h="4364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최대</a:t>
                      </a:r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글자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003014"/>
                  </a:ext>
                </a:extLst>
              </a:tr>
              <a:tr h="4364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성별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남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075547"/>
                  </a:ext>
                </a:extLst>
              </a:tr>
              <a:tr h="4364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포인트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9999.99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052287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911096"/>
              </p:ext>
            </p:extLst>
          </p:nvPr>
        </p:nvGraphicFramePr>
        <p:xfrm>
          <a:off x="8833757" y="3822094"/>
          <a:ext cx="2936744" cy="18040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8372">
                  <a:extLst>
                    <a:ext uri="{9D8B030D-6E8A-4147-A177-3AD203B41FA5}">
                      <a16:colId xmlns:a16="http://schemas.microsoft.com/office/drawing/2014/main" val="1193101736"/>
                    </a:ext>
                  </a:extLst>
                </a:gridCol>
                <a:gridCol w="1468372">
                  <a:extLst>
                    <a:ext uri="{9D8B030D-6E8A-4147-A177-3AD203B41FA5}">
                      <a16:colId xmlns:a16="http://schemas.microsoft.com/office/drawing/2014/main" val="2561188142"/>
                    </a:ext>
                  </a:extLst>
                </a:gridCol>
              </a:tblGrid>
              <a:tr h="5819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이벤트 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기본키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700548"/>
                  </a:ext>
                </a:extLst>
              </a:tr>
              <a:tr h="5819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이벤트 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한글최대</a:t>
                      </a:r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글자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003014"/>
                  </a:ext>
                </a:extLst>
              </a:tr>
              <a:tr h="5819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날짜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timestamp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075547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805706"/>
              </p:ext>
            </p:extLst>
          </p:nvPr>
        </p:nvGraphicFramePr>
        <p:xfrm>
          <a:off x="4917153" y="3763293"/>
          <a:ext cx="2964088" cy="20058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82044">
                  <a:extLst>
                    <a:ext uri="{9D8B030D-6E8A-4147-A177-3AD203B41FA5}">
                      <a16:colId xmlns:a16="http://schemas.microsoft.com/office/drawing/2014/main" val="1193101736"/>
                    </a:ext>
                  </a:extLst>
                </a:gridCol>
                <a:gridCol w="1482044">
                  <a:extLst>
                    <a:ext uri="{9D8B030D-6E8A-4147-A177-3AD203B41FA5}">
                      <a16:colId xmlns:a16="http://schemas.microsoft.com/office/drawing/2014/main" val="2561188142"/>
                    </a:ext>
                  </a:extLst>
                </a:gridCol>
              </a:tblGrid>
              <a:tr h="4189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이벤트 </a:t>
                      </a:r>
                      <a:r>
                        <a:rPr lang="ko-KR" altLang="en-US" dirty="0" err="1" smtClean="0"/>
                        <a:t>신청번호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기본키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700548"/>
                  </a:ext>
                </a:extLst>
              </a:tr>
              <a:tr h="5000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고객아이디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외래키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003014"/>
                  </a:ext>
                </a:extLst>
              </a:tr>
              <a:tr h="5000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이벤트 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외래키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075547"/>
                  </a:ext>
                </a:extLst>
              </a:tr>
              <a:tr h="2500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신청사연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982019"/>
                  </a:ext>
                </a:extLst>
              </a:tr>
            </a:tbl>
          </a:graphicData>
        </a:graphic>
      </p:graphicFrame>
      <p:cxnSp>
        <p:nvCxnSpPr>
          <p:cNvPr id="60" name="직선 화살표 연결선 59"/>
          <p:cNvCxnSpPr/>
          <p:nvPr/>
        </p:nvCxnSpPr>
        <p:spPr>
          <a:xfrm>
            <a:off x="3657600" y="4016829"/>
            <a:ext cx="1259553" cy="70212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>
            <a:off x="7881241" y="4089509"/>
            <a:ext cx="952516" cy="1135634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095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397</TotalTime>
  <Words>43</Words>
  <Application>Microsoft Office PowerPoint</Application>
  <PresentationFormat>와이드스크린</PresentationFormat>
  <Paragraphs>33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human-18</dc:creator>
  <cp:lastModifiedBy>human-18</cp:lastModifiedBy>
  <cp:revision>6</cp:revision>
  <dcterms:created xsi:type="dcterms:W3CDTF">2024-08-28T01:44:16Z</dcterms:created>
  <dcterms:modified xsi:type="dcterms:W3CDTF">2024-08-28T08:22:03Z</dcterms:modified>
</cp:coreProperties>
</file>