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man-18" initials="h" lastIdx="2" clrIdx="0">
    <p:extLst>
      <p:ext uri="{19B8F6BF-5375-455C-9EA6-DF929625EA0E}">
        <p15:presenceInfo xmlns:p15="http://schemas.microsoft.com/office/powerpoint/2012/main" userId="human-1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1206-FB53-4778-8254-0017C830AD9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EF86-B6DA-43A0-9939-ACCA0CE0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4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1206-FB53-4778-8254-0017C830AD9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EF86-B6DA-43A0-9939-ACCA0CE0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3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1206-FB53-4778-8254-0017C830AD9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EF86-B6DA-43A0-9939-ACCA0CE0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48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1206-FB53-4778-8254-0017C830AD9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EF86-B6DA-43A0-9939-ACCA0CE0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7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1206-FB53-4778-8254-0017C830AD9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EF86-B6DA-43A0-9939-ACCA0CE0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1206-FB53-4778-8254-0017C830AD9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EF86-B6DA-43A0-9939-ACCA0CE0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02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1206-FB53-4778-8254-0017C830AD9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EF86-B6DA-43A0-9939-ACCA0CE0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1206-FB53-4778-8254-0017C830AD9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EF86-B6DA-43A0-9939-ACCA0CE0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34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1206-FB53-4778-8254-0017C830AD9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EF86-B6DA-43A0-9939-ACCA0CE0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2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1206-FB53-4778-8254-0017C830AD9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EF86-B6DA-43A0-9939-ACCA0CE0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0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1206-FB53-4778-8254-0017C830AD9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DEF86-B6DA-43A0-9939-ACCA0CE0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1206-FB53-4778-8254-0017C830AD9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DEF86-B6DA-43A0-9939-ACCA0CE0B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0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62944" y="958334"/>
            <a:ext cx="82741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err="1" smtClean="0">
                <a:solidFill>
                  <a:schemeClr val="tx1"/>
                </a:solidFill>
              </a:rPr>
              <a:t>번과제</a:t>
            </a:r>
            <a:r>
              <a:rPr lang="ko-KR" altLang="en-US" dirty="0" smtClean="0">
                <a:solidFill>
                  <a:schemeClr val="tx1"/>
                </a:solidFill>
              </a:rPr>
              <a:t> 개념적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89641"/>
              </p:ext>
            </p:extLst>
          </p:nvPr>
        </p:nvGraphicFramePr>
        <p:xfrm>
          <a:off x="1862944" y="2091264"/>
          <a:ext cx="8127999" cy="248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485650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90644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6508007"/>
                    </a:ext>
                  </a:extLst>
                </a:gridCol>
              </a:tblGrid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Room_num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강의실 번호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Room_name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강의실 이름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Room_cnt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학생 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600862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강의실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376385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강의실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99412"/>
                  </a:ext>
                </a:extLst>
              </a:tr>
              <a:tr h="620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강의실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번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544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33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29" y="1966693"/>
            <a:ext cx="10897960" cy="38789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61345" y="1141214"/>
            <a:ext cx="82741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err="1" smtClean="0">
                <a:solidFill>
                  <a:schemeClr val="tx1"/>
                </a:solidFill>
              </a:rPr>
              <a:t>번과제</a:t>
            </a:r>
            <a:r>
              <a:rPr lang="ko-KR" altLang="en-US" dirty="0" smtClean="0">
                <a:solidFill>
                  <a:schemeClr val="tx1"/>
                </a:solidFill>
              </a:rPr>
              <a:t> 물리적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5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62944" y="958334"/>
            <a:ext cx="82741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err="1" smtClean="0">
                <a:solidFill>
                  <a:schemeClr val="tx1"/>
                </a:solidFill>
              </a:rPr>
              <a:t>번과제</a:t>
            </a:r>
            <a:r>
              <a:rPr lang="ko-KR" altLang="en-US" dirty="0" smtClean="0">
                <a:solidFill>
                  <a:schemeClr val="tx1"/>
                </a:solidFill>
              </a:rPr>
              <a:t> 개념적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38870"/>
              </p:ext>
            </p:extLst>
          </p:nvPr>
        </p:nvGraphicFramePr>
        <p:xfrm>
          <a:off x="1862944" y="1862666"/>
          <a:ext cx="8128000" cy="311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700390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87950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227212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58747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8377374"/>
                    </a:ext>
                  </a:extLst>
                </a:gridCol>
              </a:tblGrid>
              <a:tr h="779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창고번호</a:t>
                      </a:r>
                      <a:endParaRPr lang="ko-KR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상품번호</a:t>
                      </a:r>
                      <a:endParaRPr lang="ko-KR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수량</a:t>
                      </a:r>
                      <a:endParaRPr lang="ko-KR" alt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등록일</a:t>
                      </a:r>
                      <a:endParaRPr lang="ko-KR" alt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49849661"/>
                  </a:ext>
                </a:extLst>
              </a:tr>
              <a:tr h="779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창고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415926"/>
                  </a:ext>
                </a:extLst>
              </a:tr>
              <a:tr h="779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창고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68417"/>
                  </a:ext>
                </a:extLst>
              </a:tr>
              <a:tr h="779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창고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46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63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1345" y="404614"/>
            <a:ext cx="82741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err="1" smtClean="0">
                <a:solidFill>
                  <a:schemeClr val="tx1"/>
                </a:solidFill>
              </a:rPr>
              <a:t>번과제</a:t>
            </a:r>
            <a:r>
              <a:rPr lang="ko-KR" altLang="en-US" dirty="0" smtClean="0">
                <a:solidFill>
                  <a:schemeClr val="tx1"/>
                </a:solidFill>
              </a:rPr>
              <a:t> 물리적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91" y="976044"/>
            <a:ext cx="6059149" cy="54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2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62944" y="958334"/>
            <a:ext cx="82741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 err="1" smtClean="0">
                <a:solidFill>
                  <a:schemeClr val="tx1"/>
                </a:solidFill>
              </a:rPr>
              <a:t>번과제</a:t>
            </a:r>
            <a:r>
              <a:rPr lang="ko-KR" altLang="en-US" dirty="0" smtClean="0">
                <a:solidFill>
                  <a:schemeClr val="tx1"/>
                </a:solidFill>
              </a:rPr>
              <a:t> 개념적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22268"/>
              </p:ext>
            </p:extLst>
          </p:nvPr>
        </p:nvGraphicFramePr>
        <p:xfrm>
          <a:off x="1936041" y="1748366"/>
          <a:ext cx="8128000" cy="295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793047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87744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9017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43773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836381"/>
                    </a:ext>
                  </a:extLst>
                </a:gridCol>
              </a:tblGrid>
              <a:tr h="984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아이디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필수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체크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포인트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정수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자리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소수점두자리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30782"/>
                  </a:ext>
                </a:extLst>
              </a:tr>
              <a:tr h="9847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642059"/>
                  </a:ext>
                </a:extLst>
              </a:tr>
              <a:tr h="98475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38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8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1345" y="422756"/>
            <a:ext cx="827419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err="1" smtClean="0">
                <a:solidFill>
                  <a:schemeClr val="tx1"/>
                </a:solidFill>
              </a:rPr>
              <a:t>번과제</a:t>
            </a:r>
            <a:r>
              <a:rPr lang="ko-KR" altLang="en-US" dirty="0" smtClean="0">
                <a:solidFill>
                  <a:schemeClr val="tx1"/>
                </a:solidFill>
              </a:rPr>
              <a:t> 물리적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01" y="4237209"/>
            <a:ext cx="9450255" cy="1820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01" y="1126463"/>
            <a:ext cx="9450255" cy="24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1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86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human-18</dc:creator>
  <cp:lastModifiedBy>human-18</cp:lastModifiedBy>
  <cp:revision>12</cp:revision>
  <dcterms:created xsi:type="dcterms:W3CDTF">2024-08-26T06:11:16Z</dcterms:created>
  <dcterms:modified xsi:type="dcterms:W3CDTF">2024-08-26T08:42:10Z</dcterms:modified>
</cp:coreProperties>
</file>