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58" r:id="rId11"/>
    <p:sldId id="263" r:id="rId12"/>
    <p:sldId id="264" r:id="rId13"/>
    <p:sldId id="260" r:id="rId14"/>
    <p:sldId id="265" r:id="rId15"/>
    <p:sldId id="266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>
      <p:cViewPr varScale="1">
        <p:scale>
          <a:sx n="110" d="100"/>
          <a:sy n="110" d="100"/>
        </p:scale>
        <p:origin x="-21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69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01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21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35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41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4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9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85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35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8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B9B2-30B8-40F7-BB5D-EA55805B4445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D46D4-194E-4BB5-890E-49980CEF4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64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58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1092607"/>
            <a:chOff x="0" y="24879"/>
            <a:chExt cx="9144000" cy="1092607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“</a:t>
              </a:r>
              <a:r>
                <a:rPr lang="ko-KR" altLang="en-US" sz="1400" b="1" dirty="0" smtClean="0"/>
                <a:t>일차</a:t>
              </a:r>
              <a:r>
                <a:rPr lang="en-US" altLang="ko-KR" sz="1400" b="1" dirty="0" smtClean="0"/>
                <a:t>” </a:t>
              </a:r>
              <a:r>
                <a:rPr lang="ko-KR" altLang="en-US" sz="1400" b="1" dirty="0" smtClean="0"/>
                <a:t>상세페이지 </a:t>
              </a:r>
              <a:r>
                <a:rPr lang="en-US" altLang="ko-KR" sz="1400" b="1" dirty="0" smtClean="0"/>
                <a:t>- ex) </a:t>
              </a:r>
              <a:r>
                <a:rPr lang="ko-KR" altLang="en-US" sz="1400" b="1" dirty="0" smtClean="0"/>
                <a:t>어깨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캘린더에서 </a:t>
              </a:r>
              <a:r>
                <a:rPr lang="en-US" altLang="ko-KR" sz="1000" dirty="0" smtClean="0"/>
                <a:t>“</a:t>
              </a:r>
              <a:r>
                <a:rPr lang="ko-KR" altLang="en-US" sz="1000" dirty="0" smtClean="0"/>
                <a:t>어깨</a:t>
              </a:r>
              <a:r>
                <a:rPr lang="en-US" altLang="ko-KR" sz="1000" dirty="0" smtClean="0"/>
                <a:t>” </a:t>
              </a:r>
              <a:r>
                <a:rPr lang="ko-KR" altLang="en-US" sz="1000" dirty="0" err="1" smtClean="0"/>
                <a:t>클릭시</a:t>
              </a:r>
              <a:r>
                <a:rPr lang="en-US" altLang="ko-KR" sz="1000" dirty="0" smtClean="0"/>
                <a:t>, </a:t>
              </a:r>
              <a:r>
                <a:rPr lang="ko-KR" altLang="en-US" sz="1000" dirty="0" smtClean="0"/>
                <a:t>해당 일차에 운동한 리스트를 보여준다</a:t>
              </a:r>
              <a:r>
                <a:rPr lang="en-US" altLang="ko-KR" sz="1000" dirty="0" smtClean="0"/>
                <a:t>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1000" dirty="0" smtClean="0"/>
                <a:t>“</a:t>
              </a:r>
              <a:r>
                <a:rPr lang="ko-KR" altLang="en-US" sz="1000" dirty="0" smtClean="0"/>
                <a:t>전체 펼치기 </a:t>
              </a:r>
              <a:r>
                <a:rPr lang="en-US" altLang="ko-KR" sz="1000" dirty="0" smtClean="0"/>
                <a:t>/ </a:t>
              </a:r>
              <a:r>
                <a:rPr lang="ko-KR" altLang="en-US" sz="1000" dirty="0" smtClean="0"/>
                <a:t>접기</a:t>
              </a:r>
              <a:r>
                <a:rPr lang="en-US" altLang="ko-KR" sz="1000" dirty="0" smtClean="0"/>
                <a:t>”  </a:t>
              </a:r>
              <a:r>
                <a:rPr lang="ko-KR" altLang="en-US" sz="1000" dirty="0" err="1" smtClean="0"/>
                <a:t>토글</a:t>
              </a:r>
              <a:r>
                <a:rPr lang="ko-KR" altLang="en-US" sz="1000" dirty="0" smtClean="0"/>
                <a:t> 버튼을 두어 </a:t>
              </a:r>
              <a:r>
                <a:rPr lang="ko-KR" altLang="en-US" sz="1000" dirty="0" err="1" smtClean="0"/>
                <a:t>세트별</a:t>
              </a:r>
              <a:r>
                <a:rPr lang="ko-KR" altLang="en-US" sz="1000" dirty="0" smtClean="0"/>
                <a:t> 상세 기록을 보여준다</a:t>
              </a:r>
              <a:r>
                <a:rPr lang="en-US" altLang="ko-KR" sz="1000" dirty="0" smtClean="0"/>
                <a:t>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1000" dirty="0" smtClean="0"/>
                <a:t>“</a:t>
              </a:r>
              <a:r>
                <a:rPr lang="ko-KR" altLang="en-US" sz="1000" dirty="0" err="1" smtClean="0"/>
                <a:t>운동명</a:t>
              </a:r>
              <a:r>
                <a:rPr lang="en-US" altLang="ko-KR" sz="1000" dirty="0" smtClean="0"/>
                <a:t>” </a:t>
              </a:r>
              <a:r>
                <a:rPr lang="ko-KR" altLang="en-US" sz="1000" dirty="0" err="1" smtClean="0"/>
                <a:t>클릭시</a:t>
              </a:r>
              <a:r>
                <a:rPr lang="en-US" altLang="ko-KR" sz="1000" dirty="0" smtClean="0"/>
                <a:t>, </a:t>
              </a:r>
              <a:r>
                <a:rPr lang="ko-KR" altLang="en-US" sz="1000" dirty="0" smtClean="0"/>
                <a:t>세트 상세기록을 </a:t>
              </a:r>
              <a:r>
                <a:rPr lang="ko-KR" altLang="en-US" sz="1000" dirty="0" err="1" smtClean="0"/>
                <a:t>토글한다</a:t>
              </a:r>
              <a:r>
                <a:rPr lang="en-US" altLang="ko-KR" sz="1000" dirty="0" smtClean="0"/>
                <a:t>. ex) </a:t>
              </a:r>
              <a:r>
                <a:rPr lang="ko-KR" altLang="en-US" sz="1000" dirty="0" err="1" smtClean="0"/>
                <a:t>숄더</a:t>
              </a:r>
              <a:r>
                <a:rPr lang="ko-KR" altLang="en-US" sz="1000" dirty="0" smtClean="0"/>
                <a:t> 프레스 </a:t>
              </a:r>
              <a:r>
                <a:rPr lang="en-US" altLang="ko-KR" sz="1000" dirty="0" smtClean="0"/>
                <a:t>(</a:t>
              </a:r>
              <a:r>
                <a:rPr lang="ko-KR" altLang="en-US" sz="1000" dirty="0" smtClean="0"/>
                <a:t>바벨</a:t>
              </a:r>
              <a:r>
                <a:rPr lang="en-US" altLang="ko-KR" sz="1000" dirty="0" smtClean="0"/>
                <a:t>) </a:t>
              </a:r>
              <a:endParaRPr lang="ko-KR" altLang="en-US" sz="1000" dirty="0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69130"/>
              </p:ext>
            </p:extLst>
          </p:nvPr>
        </p:nvGraphicFramePr>
        <p:xfrm>
          <a:off x="2339752" y="1628800"/>
          <a:ext cx="5472609" cy="4525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711667"/>
                <a:gridCol w="938268"/>
                <a:gridCol w="973014"/>
                <a:gridCol w="581694"/>
                <a:gridCol w="1115838"/>
              </a:tblGrid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u="none" strike="noStrike">
                          <a:effectLst/>
                        </a:rPr>
                        <a:t>2019. 1. 15. </a:t>
                      </a:r>
                      <a:r>
                        <a:rPr lang="ko-KR" altLang="en-US" sz="800" u="none" strike="noStrike">
                          <a:effectLst/>
                        </a:rPr>
                        <a:t>화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u="none" strike="noStrike">
                          <a:effectLst/>
                        </a:rPr>
                        <a:t>2019. 1. 15. </a:t>
                      </a:r>
                      <a:r>
                        <a:rPr lang="ko-KR" altLang="en-US" sz="800" u="none" strike="noStrike">
                          <a:effectLst/>
                        </a:rPr>
                        <a:t>화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시작시간</a:t>
                      </a:r>
                      <a:r>
                        <a:rPr lang="en-US" altLang="ko-KR" sz="800" u="none" strike="noStrike">
                          <a:effectLst/>
                        </a:rPr>
                        <a:t>: 07</a:t>
                      </a:r>
                      <a:r>
                        <a:rPr lang="ko-KR" altLang="en-US" sz="800" u="none" strike="noStrike">
                          <a:effectLst/>
                        </a:rPr>
                        <a:t>시 </a:t>
                      </a:r>
                      <a:r>
                        <a:rPr lang="en-US" altLang="ko-KR" sz="800" u="none" strike="noStrike">
                          <a:effectLst/>
                        </a:rPr>
                        <a:t>40</a:t>
                      </a:r>
                      <a:r>
                        <a:rPr lang="ko-KR" altLang="en-US" sz="800" u="none" strike="noStrike">
                          <a:effectLst/>
                        </a:rPr>
                        <a:t>분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시작시간</a:t>
                      </a:r>
                      <a:r>
                        <a:rPr lang="en-US" altLang="ko-KR" sz="800" u="none" strike="noStrike">
                          <a:effectLst/>
                        </a:rPr>
                        <a:t>: 07</a:t>
                      </a:r>
                      <a:r>
                        <a:rPr lang="ko-KR" altLang="en-US" sz="800" u="none" strike="noStrike">
                          <a:effectLst/>
                        </a:rPr>
                        <a:t>시 </a:t>
                      </a:r>
                      <a:r>
                        <a:rPr lang="en-US" altLang="ko-KR" sz="800" u="none" strike="noStrike">
                          <a:effectLst/>
                        </a:rPr>
                        <a:t>40</a:t>
                      </a:r>
                      <a:r>
                        <a:rPr lang="ko-KR" altLang="en-US" sz="800" u="none" strike="noStrike">
                          <a:effectLst/>
                        </a:rPr>
                        <a:t>분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종료시간</a:t>
                      </a:r>
                      <a:r>
                        <a:rPr lang="en-US" altLang="ko-KR" sz="800" u="none" strike="noStrike">
                          <a:effectLst/>
                        </a:rPr>
                        <a:t>: 08</a:t>
                      </a:r>
                      <a:r>
                        <a:rPr lang="ko-KR" altLang="en-US" sz="800" u="none" strike="noStrike">
                          <a:effectLst/>
                        </a:rPr>
                        <a:t>시 </a:t>
                      </a:r>
                      <a:r>
                        <a:rPr lang="en-US" altLang="ko-KR" sz="800" u="none" strike="noStrike">
                          <a:effectLst/>
                        </a:rPr>
                        <a:t>45</a:t>
                      </a:r>
                      <a:r>
                        <a:rPr lang="ko-KR" altLang="en-US" sz="800" u="none" strike="noStrike">
                          <a:effectLst/>
                        </a:rPr>
                        <a:t>분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종료시간</a:t>
                      </a:r>
                      <a:r>
                        <a:rPr lang="en-US" altLang="ko-KR" sz="800" u="none" strike="noStrike">
                          <a:effectLst/>
                        </a:rPr>
                        <a:t>: 08</a:t>
                      </a:r>
                      <a:r>
                        <a:rPr lang="ko-KR" altLang="en-US" sz="800" u="none" strike="noStrike">
                          <a:effectLst/>
                        </a:rPr>
                        <a:t>시 </a:t>
                      </a:r>
                      <a:r>
                        <a:rPr lang="en-US" altLang="ko-KR" sz="800" u="none" strike="noStrike">
                          <a:effectLst/>
                        </a:rPr>
                        <a:t>45</a:t>
                      </a:r>
                      <a:r>
                        <a:rPr lang="ko-KR" altLang="en-US" sz="800" u="none" strike="noStrike">
                          <a:effectLst/>
                        </a:rPr>
                        <a:t>분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어깨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어깨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프레스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프레스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10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숄더업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10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숄더프레스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프론트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숄더업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사이드 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비하인드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직각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숄더프레스 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바벨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10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캡스 사이드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10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로우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프론트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사이드 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비하인드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숄더 직각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3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캡스 사이드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5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u="none" strike="noStrike">
                          <a:effectLst/>
                        </a:rPr>
                        <a:t>로우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10 kg * 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2 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10 kg * 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636" marR="6636" marT="6636" marB="0" anchor="ctr"/>
                </a:tc>
              </a:tr>
            </a:tbl>
          </a:graphicData>
        </a:graphic>
      </p:graphicFrame>
      <p:sp>
        <p:nvSpPr>
          <p:cNvPr id="3" name="모서리가 둥근 직사각형 2"/>
          <p:cNvSpPr/>
          <p:nvPr/>
        </p:nvSpPr>
        <p:spPr>
          <a:xfrm>
            <a:off x="4050692" y="2348880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전체 펼치기 </a:t>
            </a:r>
            <a:r>
              <a:rPr lang="en-US" altLang="ko-KR" sz="1100" dirty="0" smtClean="0"/>
              <a:t>/ </a:t>
            </a:r>
            <a:r>
              <a:rPr lang="ko-KR" altLang="en-US" sz="1100" dirty="0" smtClean="0"/>
              <a:t>접기</a:t>
            </a:r>
            <a:endParaRPr lang="ko-KR" altLang="en-US" sz="1100" dirty="0"/>
          </a:p>
        </p:txBody>
      </p:sp>
      <p:sp>
        <p:nvSpPr>
          <p:cNvPr id="6" name="왼쪽/오른쪽 화살표 5"/>
          <p:cNvSpPr/>
          <p:nvPr/>
        </p:nvSpPr>
        <p:spPr>
          <a:xfrm>
            <a:off x="3978684" y="2924944"/>
            <a:ext cx="108012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267744" y="1582670"/>
            <a:ext cx="1656184" cy="22783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076056" y="1582670"/>
            <a:ext cx="2376264" cy="4582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96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3439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0" y="2487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/>
              <a:t>인트로</a:t>
            </a:r>
            <a:r>
              <a:rPr lang="ko-KR" altLang="en-US" sz="1400" b="1" dirty="0" smtClean="0"/>
              <a:t> 화면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84" y="332656"/>
            <a:ext cx="9135316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운동한 기록은 명도</a:t>
            </a:r>
            <a:r>
              <a:rPr lang="en-US" altLang="ko-KR" sz="1000" dirty="0" smtClean="0"/>
              <a:t>100%</a:t>
            </a:r>
            <a:r>
              <a:rPr lang="ko-KR" altLang="en-US" sz="1000" dirty="0" smtClean="0"/>
              <a:t>으로 기록한 데이터를 보여준다</a:t>
            </a:r>
            <a:r>
              <a:rPr lang="en-US" altLang="ko-KR" sz="1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/>
              <a:t>(</a:t>
            </a:r>
            <a:r>
              <a:rPr lang="ko-KR" altLang="en-US" sz="1000" dirty="0" smtClean="0"/>
              <a:t>오늘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운동 해야 할 </a:t>
            </a:r>
            <a:r>
              <a:rPr lang="ko-KR" altLang="en-US" sz="1000" dirty="0" err="1" smtClean="0"/>
              <a:t>운동명을</a:t>
            </a:r>
            <a:r>
              <a:rPr lang="ko-KR" altLang="en-US" sz="1000" dirty="0" smtClean="0"/>
              <a:t> 표시한다</a:t>
            </a:r>
            <a:r>
              <a:rPr lang="en-US" altLang="ko-KR" sz="1000" dirty="0" smtClean="0"/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dirty="0" err="1" smtClean="0">
                <a:solidFill>
                  <a:schemeClr val="tx1"/>
                </a:solidFill>
              </a:rPr>
              <a:t>ㅁ</a:t>
            </a:r>
            <a:r>
              <a:rPr lang="en-US" altLang="ko-KR" dirty="0" smtClean="0">
                <a:solidFill>
                  <a:schemeClr val="tx1"/>
                </a:solidFill>
              </a:rPr>
              <a:t>ALL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</a:t>
            </a:r>
            <a:r>
              <a:rPr lang="ko-KR" altLang="en-US" dirty="0" smtClean="0">
                <a:solidFill>
                  <a:srgbClr val="FF0000"/>
                </a:solidFill>
              </a:rPr>
              <a:t>헬스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 </a:t>
            </a:r>
            <a:r>
              <a:rPr lang="ko-KR" altLang="en-US" dirty="0" smtClean="0">
                <a:solidFill>
                  <a:srgbClr val="00B050"/>
                </a:solidFill>
              </a:rPr>
              <a:t>복싱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50131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mtClean="0"/>
              <a:t>- </a:t>
            </a:r>
            <a:r>
              <a:rPr lang="ko-KR" altLang="en-US" sz="1100" dirty="0" smtClean="0"/>
              <a:t>어깨</a:t>
            </a:r>
            <a:endParaRPr lang="ko-K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5168316" y="5010176"/>
            <a:ext cx="1152128" cy="237827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등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165316" y="5258863"/>
            <a:ext cx="1155128" cy="261610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143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제목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설명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339752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3059832" y="2944583"/>
            <a:ext cx="144016" cy="3273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524328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곱셈 기호 16"/>
          <p:cNvSpPr/>
          <p:nvPr/>
        </p:nvSpPr>
        <p:spPr>
          <a:xfrm>
            <a:off x="11340752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9215191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grpSp>
        <p:nvGrpSpPr>
          <p:cNvPr id="19" name="그룹 18"/>
          <p:cNvGrpSpPr/>
          <p:nvPr/>
        </p:nvGrpSpPr>
        <p:grpSpPr>
          <a:xfrm>
            <a:off x="7532954" y="2331861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67" name="TextBox 66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헬스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0432" y="1844824"/>
            <a:ext cx="277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템플릿 등록하기</a:t>
            </a:r>
            <a:r>
              <a:rPr lang="en-US" altLang="ko-KR" dirty="0"/>
              <a:t> ※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537250" y="2675590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9011818" y="2691234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이등변 삼각형 22"/>
          <p:cNvSpPr/>
          <p:nvPr/>
        </p:nvSpPr>
        <p:spPr>
          <a:xfrm rot="10800000">
            <a:off x="11425552" y="2729680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순서도: 연결자 23"/>
          <p:cNvSpPr/>
          <p:nvPr/>
        </p:nvSpPr>
        <p:spPr>
          <a:xfrm>
            <a:off x="9536392" y="5765680"/>
            <a:ext cx="130924" cy="13092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순서도: 연결자 24"/>
          <p:cNvSpPr/>
          <p:nvPr/>
        </p:nvSpPr>
        <p:spPr>
          <a:xfrm>
            <a:off x="9307276" y="5763600"/>
            <a:ext cx="130924" cy="13092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순서도: 연결자 25"/>
          <p:cNvSpPr/>
          <p:nvPr/>
        </p:nvSpPr>
        <p:spPr>
          <a:xfrm>
            <a:off x="9752416" y="5763600"/>
            <a:ext cx="130924" cy="13092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8126270" y="2996952"/>
            <a:ext cx="2955313" cy="2689879"/>
            <a:chOff x="35496" y="2996952"/>
            <a:chExt cx="2955313" cy="2689879"/>
          </a:xfrm>
        </p:grpSpPr>
        <p:sp>
          <p:nvSpPr>
            <p:cNvPr id="30" name="직사각형 29"/>
            <p:cNvSpPr/>
            <p:nvPr/>
          </p:nvSpPr>
          <p:spPr>
            <a:xfrm>
              <a:off x="35496" y="2996952"/>
              <a:ext cx="2955313" cy="268987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73048" y="3086212"/>
              <a:ext cx="2843755" cy="276999"/>
              <a:chOff x="2771800" y="2132856"/>
              <a:chExt cx="3816424" cy="446110"/>
            </a:xfrm>
            <a:solidFill>
              <a:schemeClr val="bg1"/>
            </a:solidFill>
          </p:grpSpPr>
          <p:sp>
            <p:nvSpPr>
              <p:cNvPr id="65" name="TextBox 64"/>
              <p:cNvSpPr txBox="1"/>
              <p:nvPr/>
            </p:nvSpPr>
            <p:spPr>
              <a:xfrm>
                <a:off x="2771800" y="2132856"/>
                <a:ext cx="3816424" cy="446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/>
                  <a:t>2</a:t>
                </a:r>
                <a:r>
                  <a:rPr lang="en-US" altLang="ko-KR" sz="1200" dirty="0" smtClean="0"/>
                  <a:t> </a:t>
                </a:r>
                <a:r>
                  <a:rPr lang="ko-KR" altLang="en-US" sz="1200" dirty="0" smtClean="0"/>
                  <a:t>일차 </a:t>
                </a:r>
                <a:r>
                  <a:rPr lang="en-US" altLang="ko-KR" sz="1200" dirty="0" smtClean="0"/>
                  <a:t>:</a:t>
                </a:r>
                <a:endParaRPr lang="ko-KR" altLang="en-US" sz="1200" dirty="0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4124139" y="2132856"/>
                <a:ext cx="2441071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200" dirty="0">
                    <a:solidFill>
                      <a:schemeClr val="tx1"/>
                    </a:solidFill>
                  </a:rPr>
                  <a:t>등</a:t>
                </a: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124755" y="3512041"/>
              <a:ext cx="2849707" cy="276999"/>
              <a:chOff x="3109129" y="3446252"/>
              <a:chExt cx="3134676" cy="276999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3109129" y="3446252"/>
                <a:ext cx="3134676" cy="276999"/>
                <a:chOff x="2679581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679581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200" dirty="0" err="1" smtClean="0"/>
                    <a:t>숄더</a:t>
                  </a:r>
                  <a:r>
                    <a:rPr lang="ko-KR" altLang="en-US" sz="1200" dirty="0" smtClean="0"/>
                    <a:t> 다운 </a:t>
                  </a:r>
                  <a:r>
                    <a:rPr lang="en-US" altLang="ko-KR" sz="1200" dirty="0" smtClean="0"/>
                    <a:t>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64" name="직사각형 63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 smtClean="0">
                      <a:solidFill>
                        <a:schemeClr val="tx1"/>
                      </a:solidFill>
                    </a:rPr>
                    <a:t>3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덧셈 기호 59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뺄셈 기호 60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곱셈 기호 61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3" name="모서리가 둥근 직사각형 32"/>
            <p:cNvSpPr/>
            <p:nvPr/>
          </p:nvSpPr>
          <p:spPr>
            <a:xfrm>
              <a:off x="142766" y="4941168"/>
              <a:ext cx="2777357" cy="29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+</a:t>
              </a:r>
              <a:r>
                <a:rPr lang="ko-KR" altLang="en-US" sz="1200" dirty="0" smtClean="0"/>
                <a:t>추가하기</a:t>
              </a:r>
              <a:endParaRPr lang="ko-KR" altLang="en-US" sz="1200" dirty="0"/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133432" y="3872081"/>
              <a:ext cx="2850642" cy="276999"/>
              <a:chOff x="3131840" y="3446252"/>
              <a:chExt cx="3135706" cy="276999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2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직사각형 51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err="1" smtClean="0">
                    <a:solidFill>
                      <a:schemeClr val="tx1"/>
                    </a:solidFill>
                  </a:rPr>
                  <a:t>덤벨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 사이드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덧셈 기호 52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뺄셈 기호 53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곱셈 기호 54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133432" y="4221088"/>
              <a:ext cx="2850642" cy="276999"/>
              <a:chOff x="3131840" y="3446252"/>
              <a:chExt cx="3135706" cy="276999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 smtClean="0">
                      <a:solidFill>
                        <a:schemeClr val="tx1"/>
                      </a:solidFill>
                    </a:rPr>
                    <a:t>2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" name="직사각형 44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err="1" smtClean="0">
                    <a:solidFill>
                      <a:schemeClr val="tx1"/>
                    </a:solidFill>
                  </a:rPr>
                  <a:t>덤벨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 </a:t>
                </a:r>
                <a:r>
                  <a:rPr lang="ko-KR" altLang="en-US" sz="1000" dirty="0" err="1" smtClean="0">
                    <a:solidFill>
                      <a:schemeClr val="tx1"/>
                    </a:solidFill>
                  </a:rPr>
                  <a:t>프론트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덧셈 기호 45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뺄셈 기호 46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곱셈 기호 47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>
              <a:off x="102120" y="4592161"/>
              <a:ext cx="2881957" cy="276999"/>
              <a:chOff x="3097394" y="3446252"/>
              <a:chExt cx="3170152" cy="276999"/>
            </a:xfrm>
          </p:grpSpPr>
          <p:grpSp>
            <p:nvGrpSpPr>
              <p:cNvPr id="37" name="그룹 36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43" name="직사각형 42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 smtClean="0">
                      <a:solidFill>
                        <a:schemeClr val="tx1"/>
                      </a:solidFill>
                    </a:rPr>
                    <a:t>2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직사각형 37"/>
              <p:cNvSpPr/>
              <p:nvPr/>
            </p:nvSpPr>
            <p:spPr>
              <a:xfrm>
                <a:off x="3097394" y="3446252"/>
                <a:ext cx="1088871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err="1" smtClean="0">
                    <a:solidFill>
                      <a:schemeClr val="tx1"/>
                    </a:solidFill>
                  </a:rPr>
                  <a:t>덤벨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 </a:t>
                </a:r>
                <a:r>
                  <a:rPr lang="ko-KR" altLang="en-US" sz="1000" dirty="0" err="1" smtClean="0">
                    <a:solidFill>
                      <a:schemeClr val="tx1"/>
                    </a:solidFill>
                  </a:rPr>
                  <a:t>비하인드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덧셈 기호 38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뺄셈 기호 39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곱셈 기호 40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8" name="이등변 삼각형 27"/>
          <p:cNvSpPr/>
          <p:nvPr/>
        </p:nvSpPr>
        <p:spPr>
          <a:xfrm rot="16200000">
            <a:off x="7555090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이등변 삼각형 28"/>
          <p:cNvSpPr/>
          <p:nvPr/>
        </p:nvSpPr>
        <p:spPr>
          <a:xfrm rot="5400000">
            <a:off x="11237982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9" name="그룹 68"/>
          <p:cNvGrpSpPr/>
          <p:nvPr/>
        </p:nvGrpSpPr>
        <p:grpSpPr>
          <a:xfrm>
            <a:off x="2348378" y="2132856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70" name="TextBox 69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헬스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352674" y="2476585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73" name="직사각형 72"/>
          <p:cNvSpPr/>
          <p:nvPr/>
        </p:nvSpPr>
        <p:spPr>
          <a:xfrm>
            <a:off x="3827242" y="2492229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이등변 삼각형 73"/>
          <p:cNvSpPr/>
          <p:nvPr/>
        </p:nvSpPr>
        <p:spPr>
          <a:xfrm rot="10800000">
            <a:off x="6240976" y="2530675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곱셈 기호 74"/>
          <p:cNvSpPr/>
          <p:nvPr/>
        </p:nvSpPr>
        <p:spPr>
          <a:xfrm>
            <a:off x="6206582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51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제목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설명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555776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곱셈 기호 13"/>
          <p:cNvSpPr/>
          <p:nvPr/>
        </p:nvSpPr>
        <p:spPr>
          <a:xfrm>
            <a:off x="6444208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51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58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제목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설명</a:t>
              </a:r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72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58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제목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설명</a:t>
              </a:r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347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58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제목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설명</a:t>
              </a:r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347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err="1" smtClean="0"/>
                <a:t>첫인트로</a:t>
              </a:r>
              <a:r>
                <a:rPr lang="ko-KR" altLang="en-US" sz="1400" b="1" dirty="0" smtClean="0"/>
                <a:t> 화면 </a:t>
              </a:r>
              <a:r>
                <a:rPr lang="en-US" altLang="ko-KR" sz="1400" b="1" dirty="0" smtClean="0"/>
                <a:t>(</a:t>
              </a:r>
              <a:r>
                <a:rPr lang="ko-KR" altLang="en-US" sz="1400" b="1" dirty="0" smtClean="0"/>
                <a:t>초기화면</a:t>
              </a:r>
              <a:r>
                <a:rPr lang="en-US" altLang="ko-KR" sz="1400" b="1" dirty="0" smtClean="0"/>
                <a:t>)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아무것도 없는 초기화 화면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5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+ </a:t>
              </a:r>
              <a:r>
                <a:rPr lang="ko-KR" altLang="en-US" sz="1400" b="1" dirty="0" smtClean="0"/>
                <a:t>추가하기 버튼클릭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템플릿등록하기 팝업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55776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곱셈 기호 13"/>
          <p:cNvSpPr/>
          <p:nvPr/>
        </p:nvSpPr>
        <p:spPr>
          <a:xfrm>
            <a:off x="6372200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46639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2564402" y="2331861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3" name="TextBox 2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헬스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이등변 삼각형 18"/>
          <p:cNvSpPr/>
          <p:nvPr/>
        </p:nvSpPr>
        <p:spPr>
          <a:xfrm rot="16200000">
            <a:off x="2586538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 rot="5400000">
            <a:off x="6269430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568698" y="2675590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18448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템플릿 등록하기</a:t>
            </a:r>
            <a:r>
              <a:rPr lang="en-US" altLang="ko-KR" dirty="0"/>
              <a:t> ※ 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4043266" y="2691234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1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이등변 삼각형 32"/>
          <p:cNvSpPr/>
          <p:nvPr/>
        </p:nvSpPr>
        <p:spPr>
          <a:xfrm rot="10800000">
            <a:off x="6457000" y="2729680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/>
          <p:cNvGrpSpPr/>
          <p:nvPr/>
        </p:nvGrpSpPr>
        <p:grpSpPr>
          <a:xfrm>
            <a:off x="3131840" y="2996952"/>
            <a:ext cx="2960546" cy="2689879"/>
            <a:chOff x="35496" y="2996952"/>
            <a:chExt cx="2960546" cy="2689879"/>
          </a:xfrm>
        </p:grpSpPr>
        <p:sp>
          <p:nvSpPr>
            <p:cNvPr id="37" name="직사각형 36"/>
            <p:cNvSpPr/>
            <p:nvPr/>
          </p:nvSpPr>
          <p:spPr>
            <a:xfrm>
              <a:off x="35496" y="2996952"/>
              <a:ext cx="2955313" cy="268987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73048" y="3086212"/>
              <a:ext cx="2843755" cy="276999"/>
              <a:chOff x="2771800" y="2132856"/>
              <a:chExt cx="3816424" cy="446110"/>
            </a:xfrm>
            <a:solidFill>
              <a:schemeClr val="bg1"/>
            </a:solidFill>
          </p:grpSpPr>
          <p:sp>
            <p:nvSpPr>
              <p:cNvPr id="72" name="TextBox 71"/>
              <p:cNvSpPr txBox="1"/>
              <p:nvPr/>
            </p:nvSpPr>
            <p:spPr>
              <a:xfrm>
                <a:off x="2771800" y="2132856"/>
                <a:ext cx="3816424" cy="446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1 </a:t>
                </a:r>
                <a:r>
                  <a:rPr lang="ko-KR" altLang="en-US" sz="1200" dirty="0" smtClean="0"/>
                  <a:t>일차 </a:t>
                </a:r>
                <a:r>
                  <a:rPr lang="en-US" altLang="ko-KR" sz="1200" dirty="0" smtClean="0"/>
                  <a:t>:</a:t>
                </a:r>
                <a:endParaRPr lang="ko-KR" altLang="en-US" sz="1200" dirty="0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4124139" y="2132856"/>
                <a:ext cx="2441071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그룹 38"/>
            <p:cNvGrpSpPr/>
            <p:nvPr/>
          </p:nvGrpSpPr>
          <p:grpSpPr>
            <a:xfrm>
              <a:off x="145400" y="3512041"/>
              <a:ext cx="2850642" cy="276999"/>
              <a:chOff x="3131840" y="3446252"/>
              <a:chExt cx="3135706" cy="276999"/>
            </a:xfrm>
          </p:grpSpPr>
          <p:grpSp>
            <p:nvGrpSpPr>
              <p:cNvPr id="65" name="그룹 64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70" name="TextBox 69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6" name="직사각형 65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7" name="덧셈 기호 66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뺄셈 기호 67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곱셈 기호 68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" name="모서리가 둥근 직사각형 39"/>
            <p:cNvSpPr/>
            <p:nvPr/>
          </p:nvSpPr>
          <p:spPr>
            <a:xfrm>
              <a:off x="142766" y="4941168"/>
              <a:ext cx="2777357" cy="29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+</a:t>
              </a:r>
              <a:r>
                <a:rPr lang="ko-KR" altLang="en-US" sz="1200" dirty="0" smtClean="0"/>
                <a:t>추가하기</a:t>
              </a:r>
              <a:endParaRPr lang="ko-KR" altLang="en-US" sz="1200" dirty="0"/>
            </a:p>
          </p:txBody>
        </p:sp>
        <p:grpSp>
          <p:nvGrpSpPr>
            <p:cNvPr id="41" name="그룹 40"/>
            <p:cNvGrpSpPr/>
            <p:nvPr/>
          </p:nvGrpSpPr>
          <p:grpSpPr>
            <a:xfrm>
              <a:off x="133432" y="3872081"/>
              <a:ext cx="2850642" cy="276999"/>
              <a:chOff x="3131840" y="3446252"/>
              <a:chExt cx="3135706" cy="276999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64" name="직사각형 63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0" name="덧셈 기호 59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뺄셈 기호 60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곱셈 기호 61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133432" y="4221088"/>
              <a:ext cx="2850642" cy="276999"/>
              <a:chOff x="3131840" y="3446252"/>
              <a:chExt cx="3135706" cy="276999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직사각형 51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53" name="덧셈 기호 52"/>
              <p:cNvSpPr/>
              <p:nvPr/>
            </p:nvSpPr>
            <p:spPr>
              <a:xfrm>
                <a:off x="5532362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뺄셈 기호 53"/>
              <p:cNvSpPr/>
              <p:nvPr/>
            </p:nvSpPr>
            <p:spPr>
              <a:xfrm>
                <a:off x="5776554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곱셈 기호 54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133432" y="4592161"/>
              <a:ext cx="2850642" cy="276999"/>
              <a:chOff x="3131840" y="3446252"/>
              <a:chExt cx="3135706" cy="276999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" name="직사각형 44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6" name="덧셈 기호 45"/>
              <p:cNvSpPr/>
              <p:nvPr/>
            </p:nvSpPr>
            <p:spPr>
              <a:xfrm>
                <a:off x="5532362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뺄셈 기호 46"/>
              <p:cNvSpPr/>
              <p:nvPr/>
            </p:nvSpPr>
            <p:spPr>
              <a:xfrm>
                <a:off x="5776554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곱셈 기호 47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5" name="이등변 삼각형 74"/>
          <p:cNvSpPr/>
          <p:nvPr/>
        </p:nvSpPr>
        <p:spPr>
          <a:xfrm rot="10800000">
            <a:off x="5270777" y="4327600"/>
            <a:ext cx="126191" cy="8132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순서도: 연결자 73"/>
          <p:cNvSpPr/>
          <p:nvPr/>
        </p:nvSpPr>
        <p:spPr>
          <a:xfrm>
            <a:off x="4567840" y="5765680"/>
            <a:ext cx="130924" cy="13092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4512435" y="2926711"/>
            <a:ext cx="2182301" cy="138930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4512435" y="2924944"/>
            <a:ext cx="21904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 </a:t>
            </a:r>
            <a:r>
              <a:rPr lang="ko-KR" altLang="en-US" sz="1000" dirty="0" smtClean="0"/>
              <a:t>일차 </a:t>
            </a:r>
            <a:r>
              <a:rPr lang="en-US" altLang="ko-KR" sz="1000" dirty="0" smtClean="0"/>
              <a:t>(</a:t>
            </a:r>
            <a:r>
              <a:rPr lang="ko-KR" altLang="en-US" sz="1000" dirty="0" err="1" smtClean="0"/>
              <a:t>매일반복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 smtClean="0"/>
              <a:t>2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3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4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5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6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7 </a:t>
            </a:r>
            <a:r>
              <a:rPr lang="ko-KR" altLang="en-US" sz="1000" dirty="0" smtClean="0"/>
              <a:t>일차</a:t>
            </a:r>
            <a:endParaRPr lang="ko-KR" altLang="en-US" sz="1000" dirty="0"/>
          </a:p>
        </p:txBody>
      </p:sp>
      <p:sp>
        <p:nvSpPr>
          <p:cNvPr id="77" name="이등변 삼각형 76"/>
          <p:cNvSpPr/>
          <p:nvPr/>
        </p:nvSpPr>
        <p:spPr>
          <a:xfrm rot="10800000">
            <a:off x="5275401" y="4707196"/>
            <a:ext cx="126191" cy="8132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0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861775"/>
            <a:chOff x="0" y="24879"/>
            <a:chExt cx="9144000" cy="861775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+ </a:t>
              </a:r>
              <a:r>
                <a:rPr lang="ko-KR" altLang="en-US" sz="1400" b="1" dirty="0" smtClean="0"/>
                <a:t>추가하기 버튼클릭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운동 총 일차</a:t>
              </a:r>
              <a:r>
                <a:rPr lang="ko-KR" altLang="en-US" sz="1000" dirty="0"/>
                <a:t> </a:t>
              </a:r>
              <a:r>
                <a:rPr lang="ko-KR" altLang="en-US" sz="1000" dirty="0" smtClean="0"/>
                <a:t>선택에 따른 </a:t>
              </a:r>
              <a:r>
                <a:rPr lang="ko-KR" altLang="en-US" sz="1000" dirty="0" err="1" smtClean="0"/>
                <a:t>스와이퍼</a:t>
              </a:r>
              <a:r>
                <a:rPr lang="ko-KR" altLang="en-US" sz="1000" dirty="0" smtClean="0"/>
                <a:t> 개수를 생성한다</a:t>
              </a:r>
              <a:r>
                <a:rPr lang="en-US" altLang="ko-KR" sz="1000" dirty="0" smtClean="0"/>
                <a:t>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◀▶ 버튼 혹은 좌</a:t>
              </a:r>
              <a:r>
                <a:rPr lang="en-US" altLang="ko-KR" sz="1000" dirty="0" smtClean="0"/>
                <a:t>/</a:t>
              </a:r>
              <a:r>
                <a:rPr lang="ko-KR" altLang="en-US" sz="1000" dirty="0" smtClean="0"/>
                <a:t>우 드래그로 일차 등록페이지를 이동시켜 해당 </a:t>
              </a:r>
              <a:r>
                <a:rPr lang="ko-KR" altLang="en-US" sz="1000" dirty="0" err="1" smtClean="0"/>
                <a:t>일차별</a:t>
              </a:r>
              <a:r>
                <a:rPr lang="ko-KR" altLang="en-US" sz="1000" dirty="0" smtClean="0"/>
                <a:t> 프로그램을 등록한다</a:t>
              </a:r>
              <a:r>
                <a:rPr lang="en-US" altLang="ko-KR" sz="1000" dirty="0" smtClean="0"/>
                <a:t>.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55776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곱셈 기호 13"/>
          <p:cNvSpPr/>
          <p:nvPr/>
        </p:nvSpPr>
        <p:spPr>
          <a:xfrm>
            <a:off x="6372200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46639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2564402" y="2331861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3" name="TextBox 2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헬스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91880" y="1844824"/>
            <a:ext cx="277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템플릿 등록하기</a:t>
            </a:r>
            <a:r>
              <a:rPr lang="en-US" altLang="ko-KR" dirty="0"/>
              <a:t> ※ 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68698" y="2675590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4043266" y="2691234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이등변 삼각형 32"/>
          <p:cNvSpPr/>
          <p:nvPr/>
        </p:nvSpPr>
        <p:spPr>
          <a:xfrm rot="10800000">
            <a:off x="6457000" y="2729680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순서도: 연결자 27"/>
          <p:cNvSpPr/>
          <p:nvPr/>
        </p:nvSpPr>
        <p:spPr>
          <a:xfrm>
            <a:off x="4567840" y="5765680"/>
            <a:ext cx="130924" cy="13092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순서도: 연결자 30"/>
          <p:cNvSpPr/>
          <p:nvPr/>
        </p:nvSpPr>
        <p:spPr>
          <a:xfrm>
            <a:off x="4338724" y="5763600"/>
            <a:ext cx="130924" cy="13092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순서도: 연결자 33"/>
          <p:cNvSpPr/>
          <p:nvPr/>
        </p:nvSpPr>
        <p:spPr>
          <a:xfrm>
            <a:off x="4783864" y="5763600"/>
            <a:ext cx="130924" cy="13092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직사각형 109"/>
          <p:cNvSpPr/>
          <p:nvPr/>
        </p:nvSpPr>
        <p:spPr>
          <a:xfrm>
            <a:off x="35496" y="2996952"/>
            <a:ext cx="2955313" cy="268987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1" name="그룹 110"/>
          <p:cNvGrpSpPr/>
          <p:nvPr/>
        </p:nvGrpSpPr>
        <p:grpSpPr>
          <a:xfrm>
            <a:off x="73048" y="3086212"/>
            <a:ext cx="2843755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112" name="TextBox 111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/>
                <a:t>1 </a:t>
              </a:r>
              <a:r>
                <a:rPr lang="ko-KR" altLang="en-US" sz="1200" dirty="0" smtClean="0"/>
                <a:t>일차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어</a:t>
              </a:r>
              <a:r>
                <a:rPr lang="ko-KR" altLang="en-US" sz="1200" dirty="0">
                  <a:solidFill>
                    <a:schemeClr val="tx1"/>
                  </a:solidFill>
                </a:rPr>
                <a:t>깨</a:t>
              </a:r>
            </a:p>
          </p:txBody>
        </p:sp>
      </p:grpSp>
      <p:grpSp>
        <p:nvGrpSpPr>
          <p:cNvPr id="115" name="그룹 114"/>
          <p:cNvGrpSpPr/>
          <p:nvPr/>
        </p:nvGrpSpPr>
        <p:grpSpPr>
          <a:xfrm>
            <a:off x="146336" y="3512041"/>
            <a:ext cx="2849706" cy="276999"/>
            <a:chOff x="2708483" y="2160641"/>
            <a:chExt cx="3816424" cy="446110"/>
          </a:xfrm>
          <a:solidFill>
            <a:schemeClr val="bg1"/>
          </a:solidFill>
        </p:grpSpPr>
        <p:sp>
          <p:nvSpPr>
            <p:cNvPr id="120" name="TextBox 119"/>
            <p:cNvSpPr txBox="1"/>
            <p:nvPr/>
          </p:nvSpPr>
          <p:spPr>
            <a:xfrm>
              <a:off x="2708483" y="2160641"/>
              <a:ext cx="3816424" cy="446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/>
                <a:t>                 :  </a:t>
              </a:r>
              <a:r>
                <a:rPr lang="ko-KR" altLang="en-US" sz="1200" dirty="0" smtClean="0"/>
                <a:t>총</a:t>
              </a:r>
              <a:r>
                <a:rPr lang="en-US" altLang="ko-KR" sz="1200" dirty="0" smtClean="0"/>
                <a:t>         Set</a:t>
              </a:r>
              <a:endParaRPr lang="ko-KR" altLang="en-US" sz="1200" dirty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4559825" y="2160643"/>
              <a:ext cx="482954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6" name="직사각형 115"/>
          <p:cNvSpPr/>
          <p:nvPr/>
        </p:nvSpPr>
        <p:spPr>
          <a:xfrm>
            <a:off x="145400" y="3512041"/>
            <a:ext cx="967859" cy="23371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ex)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벤치 프레스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7" name="덧셈 기호 116"/>
          <p:cNvSpPr/>
          <p:nvPr/>
        </p:nvSpPr>
        <p:spPr>
          <a:xfrm>
            <a:off x="2284996" y="3555045"/>
            <a:ext cx="196730" cy="18464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뺄셈 기호 117"/>
          <p:cNvSpPr/>
          <p:nvPr/>
        </p:nvSpPr>
        <p:spPr>
          <a:xfrm>
            <a:off x="2506989" y="3580663"/>
            <a:ext cx="162074" cy="1304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곱셈 기호 118"/>
          <p:cNvSpPr/>
          <p:nvPr/>
        </p:nvSpPr>
        <p:spPr>
          <a:xfrm>
            <a:off x="2753304" y="3519343"/>
            <a:ext cx="216024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42766" y="4941168"/>
            <a:ext cx="2777357" cy="29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+</a:t>
            </a:r>
            <a:r>
              <a:rPr lang="ko-KR" altLang="en-US" sz="1200" dirty="0" smtClean="0"/>
              <a:t>추가하기</a:t>
            </a:r>
            <a:endParaRPr lang="ko-KR" altLang="en-US" sz="1200" dirty="0"/>
          </a:p>
        </p:txBody>
      </p:sp>
      <p:grpSp>
        <p:nvGrpSpPr>
          <p:cNvPr id="149" name="그룹 148"/>
          <p:cNvGrpSpPr/>
          <p:nvPr/>
        </p:nvGrpSpPr>
        <p:grpSpPr>
          <a:xfrm>
            <a:off x="133432" y="3872081"/>
            <a:ext cx="2850642" cy="276999"/>
            <a:chOff x="3131840" y="3446252"/>
            <a:chExt cx="3135706" cy="276999"/>
          </a:xfrm>
        </p:grpSpPr>
        <p:grpSp>
          <p:nvGrpSpPr>
            <p:cNvPr id="150" name="그룹 149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155" name="TextBox 154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156" name="직사각형 155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1" name="직사각형 150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2" name="덧셈 기호 151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뺄셈 기호 152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곱셈 기호 153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7" name="그룹 156"/>
          <p:cNvGrpSpPr/>
          <p:nvPr/>
        </p:nvGrpSpPr>
        <p:grpSpPr>
          <a:xfrm>
            <a:off x="133432" y="4221088"/>
            <a:ext cx="2850642" cy="276999"/>
            <a:chOff x="3131840" y="3446252"/>
            <a:chExt cx="3135706" cy="276999"/>
          </a:xfrm>
        </p:grpSpPr>
        <p:grpSp>
          <p:nvGrpSpPr>
            <p:cNvPr id="158" name="그룹 157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163" name="TextBox 162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164" name="직사각형 163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9" name="직사각형 158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0" name="덧셈 기호 159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뺄셈 기호 160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곱셈 기호 161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133432" y="4592161"/>
            <a:ext cx="2850642" cy="276999"/>
            <a:chOff x="3131840" y="3446252"/>
            <a:chExt cx="3135706" cy="276999"/>
          </a:xfrm>
        </p:grpSpPr>
        <p:grpSp>
          <p:nvGrpSpPr>
            <p:cNvPr id="166" name="그룹 165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171" name="TextBox 170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172" name="직사각형 171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7" name="직사각형 166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8" name="덧셈 기호 167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뺄셈 기호 168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곱셈 기호 169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5" name="직사각형 174"/>
          <p:cNvSpPr/>
          <p:nvPr/>
        </p:nvSpPr>
        <p:spPr>
          <a:xfrm>
            <a:off x="3059832" y="2996952"/>
            <a:ext cx="2955313" cy="268987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6" name="그룹 175"/>
          <p:cNvGrpSpPr/>
          <p:nvPr/>
        </p:nvGrpSpPr>
        <p:grpSpPr>
          <a:xfrm>
            <a:off x="3097384" y="3086212"/>
            <a:ext cx="2843755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210" name="TextBox 209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2</a:t>
              </a:r>
              <a:r>
                <a:rPr lang="en-US" altLang="ko-KR" sz="1200" dirty="0" smtClean="0"/>
                <a:t> </a:t>
              </a:r>
              <a:r>
                <a:rPr lang="ko-KR" altLang="en-US" sz="1200" dirty="0" smtClean="0"/>
                <a:t>일차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211" name="직사각형 210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>
                  <a:solidFill>
                    <a:schemeClr val="tx1"/>
                  </a:solidFill>
                </a:rPr>
                <a:t>등</a:t>
              </a:r>
            </a:p>
          </p:txBody>
        </p:sp>
      </p:grpSp>
      <p:grpSp>
        <p:nvGrpSpPr>
          <p:cNvPr id="177" name="그룹 176"/>
          <p:cNvGrpSpPr/>
          <p:nvPr/>
        </p:nvGrpSpPr>
        <p:grpSpPr>
          <a:xfrm>
            <a:off x="3169736" y="3512041"/>
            <a:ext cx="2850642" cy="276999"/>
            <a:chOff x="3131840" y="3446252"/>
            <a:chExt cx="3135706" cy="276999"/>
          </a:xfrm>
        </p:grpSpPr>
        <p:grpSp>
          <p:nvGrpSpPr>
            <p:cNvPr id="203" name="그룹 202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08" name="TextBox 207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09" name="직사각형 208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4" name="직사각형 203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5" name="덧셈 기호 204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6" name="뺄셈 기호 205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" name="곱셈 기호 206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8" name="모서리가 둥근 직사각형 177"/>
          <p:cNvSpPr/>
          <p:nvPr/>
        </p:nvSpPr>
        <p:spPr>
          <a:xfrm>
            <a:off x="3167102" y="4941168"/>
            <a:ext cx="2777357" cy="29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+</a:t>
            </a:r>
            <a:r>
              <a:rPr lang="ko-KR" altLang="en-US" sz="1200" dirty="0" smtClean="0"/>
              <a:t>추가하기</a:t>
            </a:r>
            <a:endParaRPr lang="ko-KR" altLang="en-US" sz="1200" dirty="0"/>
          </a:p>
        </p:txBody>
      </p:sp>
      <p:grpSp>
        <p:nvGrpSpPr>
          <p:cNvPr id="179" name="그룹 178"/>
          <p:cNvGrpSpPr/>
          <p:nvPr/>
        </p:nvGrpSpPr>
        <p:grpSpPr>
          <a:xfrm>
            <a:off x="3157768" y="3872081"/>
            <a:ext cx="2850642" cy="276999"/>
            <a:chOff x="3131840" y="3446252"/>
            <a:chExt cx="3135706" cy="276999"/>
          </a:xfrm>
        </p:grpSpPr>
        <p:grpSp>
          <p:nvGrpSpPr>
            <p:cNvPr id="196" name="그룹 195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01" name="TextBox 200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02" name="직사각형 201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7" name="직사각형 196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8" name="덧셈 기호 197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뺄셈 기호 198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0" name="곱셈 기호 199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0" name="그룹 179"/>
          <p:cNvGrpSpPr/>
          <p:nvPr/>
        </p:nvGrpSpPr>
        <p:grpSpPr>
          <a:xfrm>
            <a:off x="3157768" y="4221088"/>
            <a:ext cx="2850642" cy="276999"/>
            <a:chOff x="3131840" y="3446252"/>
            <a:chExt cx="3135706" cy="276999"/>
          </a:xfrm>
        </p:grpSpPr>
        <p:grpSp>
          <p:nvGrpSpPr>
            <p:cNvPr id="189" name="그룹 188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194" name="TextBox 193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195" name="직사각형 194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0" name="직사각형 189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1" name="덧셈 기호 190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뺄셈 기호 191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곱셈 기호 192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1" name="그룹 180"/>
          <p:cNvGrpSpPr/>
          <p:nvPr/>
        </p:nvGrpSpPr>
        <p:grpSpPr>
          <a:xfrm>
            <a:off x="3157768" y="4592161"/>
            <a:ext cx="2850642" cy="276999"/>
            <a:chOff x="3131840" y="3446252"/>
            <a:chExt cx="3135706" cy="276999"/>
          </a:xfrm>
        </p:grpSpPr>
        <p:grpSp>
          <p:nvGrpSpPr>
            <p:cNvPr id="182" name="그룹 181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187" name="TextBox 186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188" name="직사각형 187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직사각형 182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4" name="덧셈 기호 183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뺄셈 기호 184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곱셈 기호 185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3" name="직사각형 212"/>
          <p:cNvSpPr/>
          <p:nvPr/>
        </p:nvSpPr>
        <p:spPr>
          <a:xfrm>
            <a:off x="6075950" y="2996952"/>
            <a:ext cx="2955313" cy="268987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4" name="그룹 213"/>
          <p:cNvGrpSpPr/>
          <p:nvPr/>
        </p:nvGrpSpPr>
        <p:grpSpPr>
          <a:xfrm>
            <a:off x="6113502" y="3086212"/>
            <a:ext cx="2843755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248" name="TextBox 247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3</a:t>
              </a:r>
              <a:r>
                <a:rPr lang="en-US" altLang="ko-KR" sz="1200" dirty="0" smtClean="0"/>
                <a:t> </a:t>
              </a:r>
              <a:r>
                <a:rPr lang="ko-KR" altLang="en-US" sz="1200" dirty="0" smtClean="0"/>
                <a:t>일차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249" name="직사각형 248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err="1" smtClean="0">
                  <a:solidFill>
                    <a:schemeClr val="tx1"/>
                  </a:solidFill>
                </a:rPr>
                <a:t>데드리프</a:t>
              </a:r>
              <a:r>
                <a:rPr lang="ko-KR" altLang="en-US" sz="1200" dirty="0" err="1">
                  <a:solidFill>
                    <a:schemeClr val="tx1"/>
                  </a:solidFill>
                </a:rPr>
                <a:t>트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5" name="그룹 214"/>
          <p:cNvGrpSpPr/>
          <p:nvPr/>
        </p:nvGrpSpPr>
        <p:grpSpPr>
          <a:xfrm>
            <a:off x="6185854" y="3512041"/>
            <a:ext cx="2850642" cy="276999"/>
            <a:chOff x="3131840" y="3446252"/>
            <a:chExt cx="3135706" cy="276999"/>
          </a:xfrm>
        </p:grpSpPr>
        <p:grpSp>
          <p:nvGrpSpPr>
            <p:cNvPr id="241" name="그룹 240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46" name="TextBox 245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47" name="직사각형 246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2" name="직사각형 241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43" name="덧셈 기호 242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4" name="뺄셈 기호 243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곱셈 기호 244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6" name="모서리가 둥근 직사각형 215"/>
          <p:cNvSpPr/>
          <p:nvPr/>
        </p:nvSpPr>
        <p:spPr>
          <a:xfrm>
            <a:off x="6183220" y="4941168"/>
            <a:ext cx="2777357" cy="29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+</a:t>
            </a:r>
            <a:r>
              <a:rPr lang="ko-KR" altLang="en-US" sz="1200" dirty="0" smtClean="0"/>
              <a:t>추가하기</a:t>
            </a:r>
            <a:endParaRPr lang="ko-KR" altLang="en-US" sz="1200" dirty="0"/>
          </a:p>
        </p:txBody>
      </p:sp>
      <p:grpSp>
        <p:nvGrpSpPr>
          <p:cNvPr id="217" name="그룹 216"/>
          <p:cNvGrpSpPr/>
          <p:nvPr/>
        </p:nvGrpSpPr>
        <p:grpSpPr>
          <a:xfrm>
            <a:off x="6173886" y="3872081"/>
            <a:ext cx="2850642" cy="276999"/>
            <a:chOff x="3131840" y="3446252"/>
            <a:chExt cx="3135706" cy="276999"/>
          </a:xfrm>
        </p:grpSpPr>
        <p:grpSp>
          <p:nvGrpSpPr>
            <p:cNvPr id="234" name="그룹 233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39" name="TextBox 238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40" name="직사각형 239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5" name="직사각형 234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36" name="덧셈 기호 235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뺄셈 기호 236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곱셈 기호 237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8" name="그룹 217"/>
          <p:cNvGrpSpPr/>
          <p:nvPr/>
        </p:nvGrpSpPr>
        <p:grpSpPr>
          <a:xfrm>
            <a:off x="6173886" y="4221088"/>
            <a:ext cx="2850642" cy="276999"/>
            <a:chOff x="3131840" y="3446252"/>
            <a:chExt cx="3135706" cy="276999"/>
          </a:xfrm>
        </p:grpSpPr>
        <p:grpSp>
          <p:nvGrpSpPr>
            <p:cNvPr id="227" name="그룹 226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32" name="TextBox 231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33" name="직사각형 232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8" name="직사각형 227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29" name="덧셈 기호 228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뺄셈 기호 229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곱셈 기호 230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9" name="그룹 218"/>
          <p:cNvGrpSpPr/>
          <p:nvPr/>
        </p:nvGrpSpPr>
        <p:grpSpPr>
          <a:xfrm>
            <a:off x="6173886" y="4592161"/>
            <a:ext cx="2850642" cy="276999"/>
            <a:chOff x="3131840" y="3446252"/>
            <a:chExt cx="3135706" cy="276999"/>
          </a:xfrm>
        </p:grpSpPr>
        <p:grpSp>
          <p:nvGrpSpPr>
            <p:cNvPr id="220" name="그룹 219"/>
            <p:cNvGrpSpPr/>
            <p:nvPr/>
          </p:nvGrpSpPr>
          <p:grpSpPr>
            <a:xfrm>
              <a:off x="3132870" y="3446252"/>
              <a:ext cx="3134676" cy="276999"/>
              <a:chOff x="2708483" y="2160641"/>
              <a:chExt cx="3816424" cy="446110"/>
            </a:xfrm>
            <a:solidFill>
              <a:schemeClr val="bg1"/>
            </a:solidFill>
          </p:grpSpPr>
          <p:sp>
            <p:nvSpPr>
              <p:cNvPr id="225" name="TextBox 224"/>
              <p:cNvSpPr txBox="1"/>
              <p:nvPr/>
            </p:nvSpPr>
            <p:spPr>
              <a:xfrm>
                <a:off x="2708483" y="2160641"/>
                <a:ext cx="3816424" cy="44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                 :  </a:t>
                </a:r>
                <a:r>
                  <a:rPr lang="ko-KR" altLang="en-US" sz="1200" dirty="0" smtClean="0"/>
                  <a:t>총</a:t>
                </a:r>
                <a:r>
                  <a:rPr lang="en-US" altLang="ko-KR" sz="1200" dirty="0" smtClean="0"/>
                  <a:t>         Set</a:t>
                </a:r>
                <a:endParaRPr lang="ko-KR" altLang="en-US" sz="1200" dirty="0"/>
              </a:p>
            </p:txBody>
          </p:sp>
          <p:sp>
            <p:nvSpPr>
              <p:cNvPr id="226" name="직사각형 225"/>
              <p:cNvSpPr/>
              <p:nvPr/>
            </p:nvSpPr>
            <p:spPr>
              <a:xfrm>
                <a:off x="4559825" y="2160643"/>
                <a:ext cx="482954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1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1" name="직사각형 220"/>
            <p:cNvSpPr/>
            <p:nvPr/>
          </p:nvSpPr>
          <p:spPr>
            <a:xfrm>
              <a:off x="3131840" y="3446252"/>
              <a:ext cx="1064645" cy="23371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800" dirty="0" smtClean="0">
                  <a:solidFill>
                    <a:schemeClr val="bg1">
                      <a:lumMod val="65000"/>
                    </a:schemeClr>
                  </a:solidFill>
                </a:rPr>
                <a:t>ex) </a:t>
              </a:r>
              <a:r>
                <a:rPr lang="ko-KR" alt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벤치 프레스</a:t>
              </a:r>
              <a:endParaRPr lang="ko-KR" alt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22" name="덧셈 기호 221"/>
            <p:cNvSpPr/>
            <p:nvPr/>
          </p:nvSpPr>
          <p:spPr>
            <a:xfrm>
              <a:off x="5383084" y="3489256"/>
              <a:ext cx="216403" cy="184646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뺄셈 기호 222"/>
            <p:cNvSpPr/>
            <p:nvPr/>
          </p:nvSpPr>
          <p:spPr>
            <a:xfrm>
              <a:off x="5627277" y="3514874"/>
              <a:ext cx="178281" cy="1304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4" name="곱셈 기호 223"/>
            <p:cNvSpPr/>
            <p:nvPr/>
          </p:nvSpPr>
          <p:spPr>
            <a:xfrm>
              <a:off x="6000534" y="345355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0" name="이등변 삼각형 249"/>
          <p:cNvSpPr/>
          <p:nvPr/>
        </p:nvSpPr>
        <p:spPr>
          <a:xfrm rot="10800000">
            <a:off x="2176057" y="3635702"/>
            <a:ext cx="126191" cy="8132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7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861775"/>
            <a:chOff x="0" y="24879"/>
            <a:chExt cx="9144000" cy="861775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+ </a:t>
              </a:r>
              <a:r>
                <a:rPr lang="ko-KR" altLang="en-US" sz="1400" b="1" dirty="0" smtClean="0"/>
                <a:t>추가하기 버튼클릭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운동 총 일차</a:t>
              </a:r>
              <a:r>
                <a:rPr lang="ko-KR" altLang="en-US" sz="1000" dirty="0"/>
                <a:t> </a:t>
              </a:r>
              <a:r>
                <a:rPr lang="ko-KR" altLang="en-US" sz="1000" dirty="0" smtClean="0"/>
                <a:t>선택에 따른 </a:t>
              </a:r>
              <a:r>
                <a:rPr lang="ko-KR" altLang="en-US" sz="1000" dirty="0" err="1" smtClean="0"/>
                <a:t>스와이퍼</a:t>
              </a:r>
              <a:r>
                <a:rPr lang="ko-KR" altLang="en-US" sz="1000" dirty="0" smtClean="0"/>
                <a:t> 개수를 생성한다</a:t>
              </a:r>
              <a:r>
                <a:rPr lang="en-US" altLang="ko-KR" sz="1000" dirty="0" smtClean="0"/>
                <a:t>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◀▶ 버튼 혹은 좌</a:t>
              </a:r>
              <a:r>
                <a:rPr lang="en-US" altLang="ko-KR" sz="1000" dirty="0" smtClean="0"/>
                <a:t>/</a:t>
              </a:r>
              <a:r>
                <a:rPr lang="ko-KR" altLang="en-US" sz="1000" dirty="0" smtClean="0"/>
                <a:t>우 드래그로 일차 등록페이지를 이동시켜 해당 </a:t>
              </a:r>
              <a:r>
                <a:rPr lang="ko-KR" altLang="en-US" sz="1000" dirty="0" err="1" smtClean="0"/>
                <a:t>일차별</a:t>
              </a:r>
              <a:r>
                <a:rPr lang="ko-KR" altLang="en-US" sz="1000" dirty="0" smtClean="0"/>
                <a:t> 프로그램을 등록한다</a:t>
              </a:r>
              <a:r>
                <a:rPr lang="en-US" altLang="ko-KR" sz="1000" dirty="0" smtClean="0"/>
                <a:t>.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2555776" y="1772816"/>
            <a:ext cx="4176464" cy="4680520"/>
            <a:chOff x="2555776" y="1772816"/>
            <a:chExt cx="4176464" cy="4680520"/>
          </a:xfrm>
        </p:grpSpPr>
        <p:sp>
          <p:nvSpPr>
            <p:cNvPr id="2" name="직사각형 1"/>
            <p:cNvSpPr/>
            <p:nvPr/>
          </p:nvSpPr>
          <p:spPr>
            <a:xfrm>
              <a:off x="2555776" y="1772816"/>
              <a:ext cx="4176464" cy="46805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곱셈 기호 13"/>
            <p:cNvSpPr/>
            <p:nvPr/>
          </p:nvSpPr>
          <p:spPr>
            <a:xfrm>
              <a:off x="6372200" y="1844824"/>
              <a:ext cx="237626" cy="237600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4246639" y="6054019"/>
              <a:ext cx="757409" cy="3273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/>
                <a:t>등록</a:t>
              </a:r>
              <a:endParaRPr lang="ko-KR" altLang="en-US" sz="1200" b="1" dirty="0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2564402" y="2331861"/>
              <a:ext cx="4163542" cy="276999"/>
              <a:chOff x="2771800" y="2132856"/>
              <a:chExt cx="3816424" cy="446110"/>
            </a:xfrm>
            <a:solidFill>
              <a:schemeClr val="bg1"/>
            </a:solidFill>
          </p:grpSpPr>
          <p:sp>
            <p:nvSpPr>
              <p:cNvPr id="3" name="TextBox 2"/>
              <p:cNvSpPr txBox="1"/>
              <p:nvPr/>
            </p:nvSpPr>
            <p:spPr>
              <a:xfrm>
                <a:off x="2771800" y="2132856"/>
                <a:ext cx="3816424" cy="446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dirty="0" smtClean="0"/>
                  <a:t>          운동 </a:t>
                </a:r>
                <a:r>
                  <a:rPr lang="en-US" altLang="ko-KR" sz="1200" dirty="0" smtClean="0"/>
                  <a:t>:</a:t>
                </a:r>
                <a:endParaRPr lang="ko-KR" altLang="en-US" sz="1200" dirty="0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4124139" y="2132856"/>
                <a:ext cx="2441071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200" dirty="0" smtClean="0">
                    <a:solidFill>
                      <a:schemeClr val="tx1"/>
                    </a:solidFill>
                  </a:rPr>
                  <a:t>헬스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491880" y="1844824"/>
              <a:ext cx="2775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※ </a:t>
              </a:r>
              <a:r>
                <a:rPr lang="ko-KR" altLang="en-US" dirty="0" smtClean="0"/>
                <a:t>템플릿 등록하기</a:t>
              </a:r>
              <a:r>
                <a:rPr lang="en-US" altLang="ko-KR" dirty="0"/>
                <a:t> ※ </a:t>
              </a:r>
              <a:endParaRPr lang="ko-KR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68698" y="2675590"/>
              <a:ext cx="41635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운동 총 일차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4043266" y="2691234"/>
              <a:ext cx="2663096" cy="23371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일차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이등변 삼각형 32"/>
            <p:cNvSpPr/>
            <p:nvPr/>
          </p:nvSpPr>
          <p:spPr>
            <a:xfrm rot="10800000">
              <a:off x="6457000" y="2729680"/>
              <a:ext cx="203232" cy="1584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순서도: 연결자 27"/>
            <p:cNvSpPr/>
            <p:nvPr/>
          </p:nvSpPr>
          <p:spPr>
            <a:xfrm>
              <a:off x="4567840" y="5765680"/>
              <a:ext cx="130924" cy="130924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순서도: 연결자 30"/>
            <p:cNvSpPr/>
            <p:nvPr/>
          </p:nvSpPr>
          <p:spPr>
            <a:xfrm>
              <a:off x="4338724" y="5763600"/>
              <a:ext cx="130924" cy="130924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순서도: 연결자 33"/>
            <p:cNvSpPr/>
            <p:nvPr/>
          </p:nvSpPr>
          <p:spPr>
            <a:xfrm>
              <a:off x="4783864" y="5763600"/>
              <a:ext cx="130924" cy="130924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74" name="그룹 173"/>
            <p:cNvGrpSpPr/>
            <p:nvPr/>
          </p:nvGrpSpPr>
          <p:grpSpPr>
            <a:xfrm>
              <a:off x="3157718" y="2996952"/>
              <a:ext cx="2955313" cy="2689879"/>
              <a:chOff x="35496" y="2996952"/>
              <a:chExt cx="2955313" cy="2689879"/>
            </a:xfrm>
          </p:grpSpPr>
          <p:sp>
            <p:nvSpPr>
              <p:cNvPr id="175" name="직사각형 174"/>
              <p:cNvSpPr/>
              <p:nvPr/>
            </p:nvSpPr>
            <p:spPr>
              <a:xfrm>
                <a:off x="35496" y="2996952"/>
                <a:ext cx="2955313" cy="268987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76" name="그룹 175"/>
              <p:cNvGrpSpPr/>
              <p:nvPr/>
            </p:nvGrpSpPr>
            <p:grpSpPr>
              <a:xfrm>
                <a:off x="73048" y="3086212"/>
                <a:ext cx="2843755" cy="276999"/>
                <a:chOff x="2771800" y="2132856"/>
                <a:chExt cx="3816424" cy="446110"/>
              </a:xfrm>
              <a:solidFill>
                <a:schemeClr val="bg1"/>
              </a:solidFill>
            </p:grpSpPr>
            <p:sp>
              <p:nvSpPr>
                <p:cNvPr id="210" name="TextBox 209"/>
                <p:cNvSpPr txBox="1"/>
                <p:nvPr/>
              </p:nvSpPr>
              <p:spPr>
                <a:xfrm>
                  <a:off x="2771800" y="2132856"/>
                  <a:ext cx="3816424" cy="44611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/>
                    <a:t>2</a:t>
                  </a:r>
                  <a:r>
                    <a:rPr lang="en-US" altLang="ko-KR" sz="1200" dirty="0" smtClean="0"/>
                    <a:t> </a:t>
                  </a:r>
                  <a:r>
                    <a:rPr lang="ko-KR" altLang="en-US" sz="1200" dirty="0" smtClean="0"/>
                    <a:t>일차 </a:t>
                  </a:r>
                  <a:r>
                    <a:rPr lang="en-US" altLang="ko-KR" sz="1200" dirty="0" smtClean="0"/>
                    <a:t>:</a:t>
                  </a:r>
                  <a:endParaRPr lang="ko-KR" altLang="en-US" sz="1200" dirty="0"/>
                </a:p>
              </p:txBody>
            </p:sp>
            <p:sp>
              <p:nvSpPr>
                <p:cNvPr id="211" name="직사각형 210"/>
                <p:cNvSpPr/>
                <p:nvPr/>
              </p:nvSpPr>
              <p:spPr>
                <a:xfrm>
                  <a:off x="4124139" y="2132856"/>
                  <a:ext cx="2441071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200" dirty="0">
                      <a:solidFill>
                        <a:schemeClr val="tx1"/>
                      </a:solidFill>
                    </a:rPr>
                    <a:t>등</a:t>
                  </a:r>
                </a:p>
              </p:txBody>
            </p:sp>
          </p:grpSp>
          <p:grpSp>
            <p:nvGrpSpPr>
              <p:cNvPr id="177" name="그룹 176"/>
              <p:cNvGrpSpPr/>
              <p:nvPr/>
            </p:nvGrpSpPr>
            <p:grpSpPr>
              <a:xfrm>
                <a:off x="124755" y="3512041"/>
                <a:ext cx="2849707" cy="276999"/>
                <a:chOff x="3109129" y="3446252"/>
                <a:chExt cx="3134676" cy="276999"/>
              </a:xfrm>
            </p:grpSpPr>
            <p:grpSp>
              <p:nvGrpSpPr>
                <p:cNvPr id="203" name="그룹 202"/>
                <p:cNvGrpSpPr/>
                <p:nvPr/>
              </p:nvGrpSpPr>
              <p:grpSpPr>
                <a:xfrm>
                  <a:off x="3109129" y="3446252"/>
                  <a:ext cx="3134676" cy="276999"/>
                  <a:chOff x="2679581" y="2160641"/>
                  <a:chExt cx="3816424" cy="446110"/>
                </a:xfrm>
                <a:solidFill>
                  <a:schemeClr val="bg1"/>
                </a:solidFill>
              </p:grpSpPr>
              <p:sp>
                <p:nvSpPr>
                  <p:cNvPr id="208" name="TextBox 207"/>
                  <p:cNvSpPr txBox="1"/>
                  <p:nvPr/>
                </p:nvSpPr>
                <p:spPr>
                  <a:xfrm>
                    <a:off x="2679581" y="2160641"/>
                    <a:ext cx="3816424" cy="446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1200" dirty="0" err="1" smtClean="0"/>
                      <a:t>숄더</a:t>
                    </a:r>
                    <a:r>
                      <a:rPr lang="ko-KR" altLang="en-US" sz="1200" dirty="0" smtClean="0"/>
                      <a:t> 다운 </a:t>
                    </a:r>
                    <a:r>
                      <a:rPr lang="en-US" altLang="ko-KR" sz="1200" dirty="0" smtClean="0"/>
                      <a:t>    :  </a:t>
                    </a:r>
                    <a:r>
                      <a:rPr lang="ko-KR" altLang="en-US" sz="1200" dirty="0" smtClean="0"/>
                      <a:t>총</a:t>
                    </a:r>
                    <a:r>
                      <a:rPr lang="en-US" altLang="ko-KR" sz="1200" dirty="0" smtClean="0"/>
                      <a:t>         Set</a:t>
                    </a:r>
                    <a:endParaRPr lang="ko-KR" altLang="en-US" sz="1200" dirty="0"/>
                  </a:p>
                </p:txBody>
              </p:sp>
              <p:sp>
                <p:nvSpPr>
                  <p:cNvPr id="209" name="직사각형 208"/>
                  <p:cNvSpPr/>
                  <p:nvPr/>
                </p:nvSpPr>
                <p:spPr>
                  <a:xfrm>
                    <a:off x="4559825" y="2160643"/>
                    <a:ext cx="482954" cy="376393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ko-KR" sz="1200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ko-KR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04" name="직사각형 203"/>
                <p:cNvSpPr/>
                <p:nvPr/>
              </p:nvSpPr>
              <p:spPr>
                <a:xfrm>
                  <a:off x="3131840" y="3446252"/>
                  <a:ext cx="1064645" cy="23371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덧셈 기호 204"/>
                <p:cNvSpPr/>
                <p:nvPr/>
              </p:nvSpPr>
              <p:spPr>
                <a:xfrm>
                  <a:off x="5383084" y="3489256"/>
                  <a:ext cx="216403" cy="184646"/>
                </a:xfrm>
                <a:prstGeom prst="mathPlus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6" name="뺄셈 기호 205"/>
                <p:cNvSpPr/>
                <p:nvPr/>
              </p:nvSpPr>
              <p:spPr>
                <a:xfrm>
                  <a:off x="5627277" y="3514874"/>
                  <a:ext cx="178281" cy="130440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7" name="곱셈 기호 206"/>
                <p:cNvSpPr/>
                <p:nvPr/>
              </p:nvSpPr>
              <p:spPr>
                <a:xfrm>
                  <a:off x="6000534" y="3453554"/>
                  <a:ext cx="237626" cy="237600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8" name="모서리가 둥근 직사각형 177"/>
              <p:cNvSpPr/>
              <p:nvPr/>
            </p:nvSpPr>
            <p:spPr>
              <a:xfrm>
                <a:off x="142766" y="4941168"/>
                <a:ext cx="2777357" cy="2945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/>
                  <a:t>+</a:t>
                </a:r>
                <a:r>
                  <a:rPr lang="ko-KR" altLang="en-US" sz="1200" dirty="0" smtClean="0"/>
                  <a:t>추가하기</a:t>
                </a:r>
                <a:endParaRPr lang="ko-KR" altLang="en-US" sz="1200" dirty="0"/>
              </a:p>
            </p:txBody>
          </p:sp>
          <p:grpSp>
            <p:nvGrpSpPr>
              <p:cNvPr id="179" name="그룹 178"/>
              <p:cNvGrpSpPr/>
              <p:nvPr/>
            </p:nvGrpSpPr>
            <p:grpSpPr>
              <a:xfrm>
                <a:off x="133432" y="3872081"/>
                <a:ext cx="2850642" cy="276999"/>
                <a:chOff x="3131840" y="3446252"/>
                <a:chExt cx="3135706" cy="276999"/>
              </a:xfrm>
            </p:grpSpPr>
            <p:grpSp>
              <p:nvGrpSpPr>
                <p:cNvPr id="196" name="그룹 195"/>
                <p:cNvGrpSpPr/>
                <p:nvPr/>
              </p:nvGrpSpPr>
              <p:grpSpPr>
                <a:xfrm>
                  <a:off x="3132870" y="3446252"/>
                  <a:ext cx="3134676" cy="276999"/>
                  <a:chOff x="2708483" y="2160641"/>
                  <a:chExt cx="3816424" cy="446110"/>
                </a:xfrm>
                <a:solidFill>
                  <a:schemeClr val="bg1"/>
                </a:solidFill>
              </p:grpSpPr>
              <p:sp>
                <p:nvSpPr>
                  <p:cNvPr id="201" name="TextBox 200"/>
                  <p:cNvSpPr txBox="1"/>
                  <p:nvPr/>
                </p:nvSpPr>
                <p:spPr>
                  <a:xfrm>
                    <a:off x="2708483" y="2160641"/>
                    <a:ext cx="3816424" cy="446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200" dirty="0" smtClean="0"/>
                      <a:t>                 :  </a:t>
                    </a:r>
                    <a:r>
                      <a:rPr lang="ko-KR" altLang="en-US" sz="1200" dirty="0" smtClean="0"/>
                      <a:t>총</a:t>
                    </a:r>
                    <a:r>
                      <a:rPr lang="en-US" altLang="ko-KR" sz="1200" dirty="0" smtClean="0"/>
                      <a:t>         Set</a:t>
                    </a:r>
                    <a:endParaRPr lang="ko-KR" altLang="en-US" sz="1200" dirty="0"/>
                  </a:p>
                </p:txBody>
              </p:sp>
              <p:sp>
                <p:nvSpPr>
                  <p:cNvPr id="202" name="직사각형 201"/>
                  <p:cNvSpPr/>
                  <p:nvPr/>
                </p:nvSpPr>
                <p:spPr>
                  <a:xfrm>
                    <a:off x="4559825" y="2160643"/>
                    <a:ext cx="482954" cy="376393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ko-KR" sz="1200" dirty="0">
                        <a:solidFill>
                          <a:schemeClr val="tx1"/>
                        </a:solidFill>
                      </a:rPr>
                      <a:t>2</a:t>
                    </a:r>
                    <a:endParaRPr lang="ko-KR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7" name="직사각형 196"/>
                <p:cNvSpPr/>
                <p:nvPr/>
              </p:nvSpPr>
              <p:spPr>
                <a:xfrm>
                  <a:off x="3131840" y="3446252"/>
                  <a:ext cx="1064645" cy="23371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err="1" smtClean="0">
                      <a:solidFill>
                        <a:schemeClr val="tx1"/>
                      </a:solidFill>
                    </a:rPr>
                    <a:t>덤벨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 사이드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덧셈 기호 197"/>
                <p:cNvSpPr/>
                <p:nvPr/>
              </p:nvSpPr>
              <p:spPr>
                <a:xfrm>
                  <a:off x="5383084" y="3489256"/>
                  <a:ext cx="216403" cy="184646"/>
                </a:xfrm>
                <a:prstGeom prst="mathPlus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9" name="뺄셈 기호 198"/>
                <p:cNvSpPr/>
                <p:nvPr/>
              </p:nvSpPr>
              <p:spPr>
                <a:xfrm>
                  <a:off x="5627277" y="3514874"/>
                  <a:ext cx="178281" cy="130440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0" name="곱셈 기호 199"/>
                <p:cNvSpPr/>
                <p:nvPr/>
              </p:nvSpPr>
              <p:spPr>
                <a:xfrm>
                  <a:off x="6000534" y="3453554"/>
                  <a:ext cx="237626" cy="237600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80" name="그룹 179"/>
              <p:cNvGrpSpPr/>
              <p:nvPr/>
            </p:nvGrpSpPr>
            <p:grpSpPr>
              <a:xfrm>
                <a:off x="133432" y="4221088"/>
                <a:ext cx="2850642" cy="276999"/>
                <a:chOff x="3131840" y="3446252"/>
                <a:chExt cx="3135706" cy="276999"/>
              </a:xfrm>
            </p:grpSpPr>
            <p:grpSp>
              <p:nvGrpSpPr>
                <p:cNvPr id="189" name="그룹 188"/>
                <p:cNvGrpSpPr/>
                <p:nvPr/>
              </p:nvGrpSpPr>
              <p:grpSpPr>
                <a:xfrm>
                  <a:off x="3132870" y="3446252"/>
                  <a:ext cx="3134676" cy="276999"/>
                  <a:chOff x="2708483" y="2160641"/>
                  <a:chExt cx="3816424" cy="446110"/>
                </a:xfrm>
                <a:solidFill>
                  <a:schemeClr val="bg1"/>
                </a:solidFill>
              </p:grpSpPr>
              <p:sp>
                <p:nvSpPr>
                  <p:cNvPr id="194" name="TextBox 193"/>
                  <p:cNvSpPr txBox="1"/>
                  <p:nvPr/>
                </p:nvSpPr>
                <p:spPr>
                  <a:xfrm>
                    <a:off x="2708483" y="2160641"/>
                    <a:ext cx="3816424" cy="446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200" dirty="0" smtClean="0"/>
                      <a:t>                 :  </a:t>
                    </a:r>
                    <a:r>
                      <a:rPr lang="ko-KR" altLang="en-US" sz="1200" dirty="0" smtClean="0"/>
                      <a:t>총</a:t>
                    </a:r>
                    <a:r>
                      <a:rPr lang="en-US" altLang="ko-KR" sz="1200" dirty="0" smtClean="0"/>
                      <a:t>         Set</a:t>
                    </a:r>
                    <a:endParaRPr lang="ko-KR" altLang="en-US" sz="1200" dirty="0"/>
                  </a:p>
                </p:txBody>
              </p:sp>
              <p:sp>
                <p:nvSpPr>
                  <p:cNvPr id="195" name="직사각형 194"/>
                  <p:cNvSpPr/>
                  <p:nvPr/>
                </p:nvSpPr>
                <p:spPr>
                  <a:xfrm>
                    <a:off x="4559825" y="2160643"/>
                    <a:ext cx="482954" cy="376393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ko-KR" sz="1200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ko-KR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0" name="직사각형 189"/>
                <p:cNvSpPr/>
                <p:nvPr/>
              </p:nvSpPr>
              <p:spPr>
                <a:xfrm>
                  <a:off x="3131840" y="3446252"/>
                  <a:ext cx="1064645" cy="23371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err="1" smtClean="0">
                      <a:solidFill>
                        <a:schemeClr val="tx1"/>
                      </a:solidFill>
                    </a:rPr>
                    <a:t>덤벨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ko-KR" altLang="en-US" sz="1000" dirty="0" err="1" smtClean="0">
                      <a:solidFill>
                        <a:schemeClr val="tx1"/>
                      </a:solidFill>
                    </a:rPr>
                    <a:t>프론트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덧셈 기호 190"/>
                <p:cNvSpPr/>
                <p:nvPr/>
              </p:nvSpPr>
              <p:spPr>
                <a:xfrm>
                  <a:off x="5383084" y="3489256"/>
                  <a:ext cx="216403" cy="184646"/>
                </a:xfrm>
                <a:prstGeom prst="mathPlus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2" name="뺄셈 기호 191"/>
                <p:cNvSpPr/>
                <p:nvPr/>
              </p:nvSpPr>
              <p:spPr>
                <a:xfrm>
                  <a:off x="5627277" y="3514874"/>
                  <a:ext cx="178281" cy="130440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3" name="곱셈 기호 192"/>
                <p:cNvSpPr/>
                <p:nvPr/>
              </p:nvSpPr>
              <p:spPr>
                <a:xfrm>
                  <a:off x="6000534" y="3453554"/>
                  <a:ext cx="237626" cy="237600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81" name="그룹 180"/>
              <p:cNvGrpSpPr/>
              <p:nvPr/>
            </p:nvGrpSpPr>
            <p:grpSpPr>
              <a:xfrm>
                <a:off x="102120" y="4592161"/>
                <a:ext cx="2881957" cy="276999"/>
                <a:chOff x="3097394" y="3446252"/>
                <a:chExt cx="3170152" cy="276999"/>
              </a:xfrm>
            </p:grpSpPr>
            <p:grpSp>
              <p:nvGrpSpPr>
                <p:cNvPr id="182" name="그룹 181"/>
                <p:cNvGrpSpPr/>
                <p:nvPr/>
              </p:nvGrpSpPr>
              <p:grpSpPr>
                <a:xfrm>
                  <a:off x="3132870" y="3446252"/>
                  <a:ext cx="3134676" cy="276999"/>
                  <a:chOff x="2708483" y="2160641"/>
                  <a:chExt cx="3816424" cy="446110"/>
                </a:xfrm>
                <a:solidFill>
                  <a:schemeClr val="bg1"/>
                </a:solidFill>
              </p:grpSpPr>
              <p:sp>
                <p:nvSpPr>
                  <p:cNvPr id="187" name="TextBox 186"/>
                  <p:cNvSpPr txBox="1"/>
                  <p:nvPr/>
                </p:nvSpPr>
                <p:spPr>
                  <a:xfrm>
                    <a:off x="2708483" y="2160641"/>
                    <a:ext cx="3816424" cy="446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200" dirty="0" smtClean="0"/>
                      <a:t>                 :  </a:t>
                    </a:r>
                    <a:r>
                      <a:rPr lang="ko-KR" altLang="en-US" sz="1200" dirty="0" smtClean="0"/>
                      <a:t>총</a:t>
                    </a:r>
                    <a:r>
                      <a:rPr lang="en-US" altLang="ko-KR" sz="1200" dirty="0" smtClean="0"/>
                      <a:t>         Set</a:t>
                    </a:r>
                    <a:endParaRPr lang="ko-KR" altLang="en-US" sz="1200" dirty="0"/>
                  </a:p>
                </p:txBody>
              </p:sp>
              <p:sp>
                <p:nvSpPr>
                  <p:cNvPr id="188" name="직사각형 187"/>
                  <p:cNvSpPr/>
                  <p:nvPr/>
                </p:nvSpPr>
                <p:spPr>
                  <a:xfrm>
                    <a:off x="4559825" y="2160643"/>
                    <a:ext cx="482954" cy="376393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ko-KR" sz="1200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ko-KR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83" name="직사각형 182"/>
                <p:cNvSpPr/>
                <p:nvPr/>
              </p:nvSpPr>
              <p:spPr>
                <a:xfrm>
                  <a:off x="3097394" y="3446252"/>
                  <a:ext cx="1088871" cy="23371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err="1" smtClean="0">
                      <a:solidFill>
                        <a:schemeClr val="tx1"/>
                      </a:solidFill>
                    </a:rPr>
                    <a:t>덤벨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ko-KR" altLang="en-US" sz="1000" dirty="0" err="1" smtClean="0">
                      <a:solidFill>
                        <a:schemeClr val="tx1"/>
                      </a:solidFill>
                    </a:rPr>
                    <a:t>비하인드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덧셈 기호 183"/>
                <p:cNvSpPr/>
                <p:nvPr/>
              </p:nvSpPr>
              <p:spPr>
                <a:xfrm>
                  <a:off x="5383084" y="3489256"/>
                  <a:ext cx="216403" cy="184646"/>
                </a:xfrm>
                <a:prstGeom prst="mathPlus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5" name="뺄셈 기호 184"/>
                <p:cNvSpPr/>
                <p:nvPr/>
              </p:nvSpPr>
              <p:spPr>
                <a:xfrm>
                  <a:off x="5627277" y="3514874"/>
                  <a:ext cx="178281" cy="130440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6" name="곱셈 기호 185"/>
                <p:cNvSpPr/>
                <p:nvPr/>
              </p:nvSpPr>
              <p:spPr>
                <a:xfrm>
                  <a:off x="6000534" y="3453554"/>
                  <a:ext cx="237626" cy="237600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139" name="이등변 삼각형 138"/>
            <p:cNvSpPr/>
            <p:nvPr/>
          </p:nvSpPr>
          <p:spPr>
            <a:xfrm rot="16200000">
              <a:off x="2586538" y="4046310"/>
              <a:ext cx="432048" cy="3495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이등변 삼각형 139"/>
            <p:cNvSpPr/>
            <p:nvPr/>
          </p:nvSpPr>
          <p:spPr>
            <a:xfrm rot="5400000">
              <a:off x="6269430" y="4046310"/>
              <a:ext cx="432048" cy="3495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92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+ </a:t>
              </a:r>
              <a:r>
                <a:rPr lang="ko-KR" altLang="en-US" sz="1400" b="1" dirty="0" smtClean="0"/>
                <a:t>추가하기 버튼클릭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템플릿등록하기 팝업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55776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곱셈 기호 13"/>
          <p:cNvSpPr/>
          <p:nvPr/>
        </p:nvSpPr>
        <p:spPr>
          <a:xfrm>
            <a:off x="6372200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46639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2564402" y="2331861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3" name="TextBox 2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복</a:t>
              </a:r>
              <a:r>
                <a:rPr lang="ko-KR" altLang="en-US" sz="1200" dirty="0">
                  <a:solidFill>
                    <a:schemeClr val="tx1"/>
                  </a:solidFill>
                </a:rPr>
                <a:t>싱</a:t>
              </a:r>
            </a:p>
          </p:txBody>
        </p:sp>
      </p:grpSp>
      <p:sp>
        <p:nvSpPr>
          <p:cNvPr id="19" name="이등변 삼각형 18"/>
          <p:cNvSpPr/>
          <p:nvPr/>
        </p:nvSpPr>
        <p:spPr>
          <a:xfrm rot="16200000">
            <a:off x="2586538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 rot="5400000">
            <a:off x="6269430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568698" y="2675590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18448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템플릿 등록하기</a:t>
            </a:r>
            <a:r>
              <a:rPr lang="en-US" altLang="ko-KR" dirty="0"/>
              <a:t> ※ 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4043266" y="2691234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1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이등변 삼각형 32"/>
          <p:cNvSpPr/>
          <p:nvPr/>
        </p:nvSpPr>
        <p:spPr>
          <a:xfrm rot="10800000">
            <a:off x="6457000" y="2729680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/>
          <p:cNvGrpSpPr/>
          <p:nvPr/>
        </p:nvGrpSpPr>
        <p:grpSpPr>
          <a:xfrm>
            <a:off x="3131840" y="2996952"/>
            <a:ext cx="2960546" cy="2689879"/>
            <a:chOff x="35496" y="2996952"/>
            <a:chExt cx="2960546" cy="2689879"/>
          </a:xfrm>
        </p:grpSpPr>
        <p:sp>
          <p:nvSpPr>
            <p:cNvPr id="37" name="직사각형 36"/>
            <p:cNvSpPr/>
            <p:nvPr/>
          </p:nvSpPr>
          <p:spPr>
            <a:xfrm>
              <a:off x="35496" y="2996952"/>
              <a:ext cx="2955313" cy="268987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73048" y="3086212"/>
              <a:ext cx="2843755" cy="276999"/>
              <a:chOff x="2771800" y="2132856"/>
              <a:chExt cx="3816424" cy="446110"/>
            </a:xfrm>
            <a:solidFill>
              <a:schemeClr val="bg1"/>
            </a:solidFill>
          </p:grpSpPr>
          <p:sp>
            <p:nvSpPr>
              <p:cNvPr id="72" name="TextBox 71"/>
              <p:cNvSpPr txBox="1"/>
              <p:nvPr/>
            </p:nvSpPr>
            <p:spPr>
              <a:xfrm>
                <a:off x="2771800" y="2132856"/>
                <a:ext cx="3816424" cy="446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smtClean="0"/>
                  <a:t>1 </a:t>
                </a:r>
                <a:r>
                  <a:rPr lang="ko-KR" altLang="en-US" sz="1200" dirty="0" smtClean="0"/>
                  <a:t>일차 </a:t>
                </a:r>
                <a:r>
                  <a:rPr lang="en-US" altLang="ko-KR" sz="1200" dirty="0" smtClean="0"/>
                  <a:t>:</a:t>
                </a:r>
                <a:endParaRPr lang="ko-KR" altLang="en-US" sz="1200" dirty="0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4124139" y="2132856"/>
                <a:ext cx="2441071" cy="376393"/>
              </a:xfrm>
              <a:prstGeom prst="rect">
                <a:avLst/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그룹 38"/>
            <p:cNvGrpSpPr/>
            <p:nvPr/>
          </p:nvGrpSpPr>
          <p:grpSpPr>
            <a:xfrm>
              <a:off x="145400" y="3512041"/>
              <a:ext cx="2850642" cy="276999"/>
              <a:chOff x="3131840" y="3446252"/>
              <a:chExt cx="3135706" cy="276999"/>
            </a:xfrm>
          </p:grpSpPr>
          <p:grpSp>
            <p:nvGrpSpPr>
              <p:cNvPr id="65" name="그룹 64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70" name="TextBox 69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6" name="직사각형 65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7" name="덧셈 기호 66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뺄셈 기호 67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곱셈 기호 68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" name="모서리가 둥근 직사각형 39"/>
            <p:cNvSpPr/>
            <p:nvPr/>
          </p:nvSpPr>
          <p:spPr>
            <a:xfrm>
              <a:off x="142766" y="4941168"/>
              <a:ext cx="2777357" cy="29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+</a:t>
              </a:r>
              <a:r>
                <a:rPr lang="ko-KR" altLang="en-US" sz="1200" dirty="0" smtClean="0"/>
                <a:t>추가하기</a:t>
              </a:r>
              <a:endParaRPr lang="ko-KR" altLang="en-US" sz="1200" dirty="0"/>
            </a:p>
          </p:txBody>
        </p:sp>
        <p:grpSp>
          <p:nvGrpSpPr>
            <p:cNvPr id="41" name="그룹 40"/>
            <p:cNvGrpSpPr/>
            <p:nvPr/>
          </p:nvGrpSpPr>
          <p:grpSpPr>
            <a:xfrm>
              <a:off x="133432" y="3872081"/>
              <a:ext cx="2850642" cy="276999"/>
              <a:chOff x="3131840" y="3446252"/>
              <a:chExt cx="3135706" cy="276999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64" name="직사각형 63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0" name="덧셈 기호 59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뺄셈 기호 60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곱셈 기호 61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133432" y="4221088"/>
              <a:ext cx="2850642" cy="276999"/>
              <a:chOff x="3131840" y="3446252"/>
              <a:chExt cx="3135706" cy="276999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직사각형 51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53" name="덧셈 기호 52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뺄셈 기호 53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곱셈 기호 54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133432" y="4592161"/>
              <a:ext cx="2850642" cy="276999"/>
              <a:chOff x="3131840" y="3446252"/>
              <a:chExt cx="3135706" cy="276999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" name="직사각형 44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ex) </a:t>
                </a:r>
                <a:r>
                  <a:rPr lang="ko-KR" altLang="en-US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벤치 프레스</a:t>
                </a:r>
                <a:endParaRPr lang="ko-KR" altLang="en-US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6" name="덧셈 기호 45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뺄셈 기호 46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곱셈 기호 47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직사각형 22"/>
          <p:cNvSpPr/>
          <p:nvPr/>
        </p:nvSpPr>
        <p:spPr>
          <a:xfrm>
            <a:off x="4512435" y="2926711"/>
            <a:ext cx="2182301" cy="138930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4512435" y="2924944"/>
            <a:ext cx="21904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 </a:t>
            </a:r>
            <a:r>
              <a:rPr lang="ko-KR" altLang="en-US" sz="1000" dirty="0" smtClean="0"/>
              <a:t>일차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매일 반복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 smtClean="0"/>
              <a:t>2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3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4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5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6 </a:t>
            </a:r>
            <a:r>
              <a:rPr lang="ko-KR" altLang="en-US" sz="1000" dirty="0" smtClean="0"/>
              <a:t>일차</a:t>
            </a:r>
            <a:endParaRPr lang="en-US" altLang="ko-KR" sz="1000" dirty="0" smtClean="0"/>
          </a:p>
          <a:p>
            <a:r>
              <a:rPr lang="en-US" altLang="ko-KR" sz="1000" dirty="0" smtClean="0"/>
              <a:t>7 </a:t>
            </a:r>
            <a:r>
              <a:rPr lang="ko-KR" altLang="en-US" sz="1000" dirty="0" smtClean="0"/>
              <a:t>일차</a:t>
            </a:r>
            <a:endParaRPr lang="ko-KR" altLang="en-US" sz="1000" dirty="0"/>
          </a:p>
        </p:txBody>
      </p:sp>
      <p:sp>
        <p:nvSpPr>
          <p:cNvPr id="74" name="순서도: 연결자 73"/>
          <p:cNvSpPr/>
          <p:nvPr/>
        </p:nvSpPr>
        <p:spPr>
          <a:xfrm>
            <a:off x="4567840" y="5765680"/>
            <a:ext cx="130924" cy="13092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4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0" y="24879"/>
            <a:ext cx="9144000" cy="601191"/>
            <a:chOff x="0" y="24879"/>
            <a:chExt cx="9144000" cy="60119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684" y="332656"/>
              <a:ext cx="9135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24879"/>
              <a:ext cx="914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/>
                <a:t>+ </a:t>
              </a:r>
              <a:r>
                <a:rPr lang="ko-KR" altLang="en-US" sz="1400" b="1" dirty="0" smtClean="0"/>
                <a:t>추가하기 버튼클릭</a:t>
              </a:r>
              <a:endParaRPr lang="ko-KR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4" y="332656"/>
              <a:ext cx="9135316" cy="293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000" dirty="0" smtClean="0"/>
                <a:t>템플릿등록하기 팝업</a:t>
              </a:r>
              <a:endParaRPr lang="ko-KR" altLang="en-US" sz="10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32856"/>
            <a:ext cx="8324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2411760" y="2636912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55776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곱셈 기호 13"/>
          <p:cNvSpPr/>
          <p:nvPr/>
        </p:nvSpPr>
        <p:spPr>
          <a:xfrm>
            <a:off x="6372200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46639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2564402" y="2331861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3" name="TextBox 2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복</a:t>
              </a:r>
              <a:r>
                <a:rPr lang="ko-KR" altLang="en-US" sz="1200" dirty="0">
                  <a:solidFill>
                    <a:schemeClr val="tx1"/>
                  </a:solidFill>
                </a:rPr>
                <a:t>싱</a:t>
              </a:r>
            </a:p>
          </p:txBody>
        </p:sp>
      </p:grpSp>
      <p:sp>
        <p:nvSpPr>
          <p:cNvPr id="19" name="이등변 삼각형 18"/>
          <p:cNvSpPr/>
          <p:nvPr/>
        </p:nvSpPr>
        <p:spPr>
          <a:xfrm rot="16200000">
            <a:off x="2586538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이등변 삼각형 23"/>
          <p:cNvSpPr/>
          <p:nvPr/>
        </p:nvSpPr>
        <p:spPr>
          <a:xfrm rot="5400000">
            <a:off x="6269430" y="4046310"/>
            <a:ext cx="432048" cy="3495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568698" y="2675590"/>
            <a:ext cx="41635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18448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템플릿 등록하기</a:t>
            </a:r>
            <a:r>
              <a:rPr lang="en-US" altLang="ko-KR" dirty="0"/>
              <a:t> ※ 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4043266" y="2691234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1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이등변 삼각형 32"/>
          <p:cNvSpPr/>
          <p:nvPr/>
        </p:nvSpPr>
        <p:spPr>
          <a:xfrm rot="10800000">
            <a:off x="6457000" y="2729680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/>
          <p:cNvGrpSpPr/>
          <p:nvPr/>
        </p:nvGrpSpPr>
        <p:grpSpPr>
          <a:xfrm>
            <a:off x="3131840" y="2996952"/>
            <a:ext cx="2960546" cy="2689879"/>
            <a:chOff x="35496" y="2996952"/>
            <a:chExt cx="2960546" cy="2689879"/>
          </a:xfrm>
        </p:grpSpPr>
        <p:sp>
          <p:nvSpPr>
            <p:cNvPr id="37" name="직사각형 36"/>
            <p:cNvSpPr/>
            <p:nvPr/>
          </p:nvSpPr>
          <p:spPr>
            <a:xfrm>
              <a:off x="35496" y="2996952"/>
              <a:ext cx="2955313" cy="268987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3048" y="3086212"/>
              <a:ext cx="28437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/>
                <a:t>1 </a:t>
              </a:r>
              <a:r>
                <a:rPr lang="ko-KR" altLang="en-US" sz="1200" dirty="0" smtClean="0"/>
                <a:t>일차</a:t>
              </a:r>
              <a:endParaRPr lang="ko-KR" altLang="en-US" sz="1200" dirty="0"/>
            </a:p>
          </p:txBody>
        </p:sp>
        <p:grpSp>
          <p:nvGrpSpPr>
            <p:cNvPr id="39" name="그룹 38"/>
            <p:cNvGrpSpPr/>
            <p:nvPr/>
          </p:nvGrpSpPr>
          <p:grpSpPr>
            <a:xfrm>
              <a:off x="145400" y="3512041"/>
              <a:ext cx="2850642" cy="276999"/>
              <a:chOff x="3131840" y="3446252"/>
              <a:chExt cx="3135706" cy="276999"/>
            </a:xfrm>
          </p:grpSpPr>
          <p:grpSp>
            <p:nvGrpSpPr>
              <p:cNvPr id="65" name="그룹 64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70" name="TextBox 69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4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6" name="직사각형 65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err="1" smtClean="0">
                    <a:solidFill>
                      <a:schemeClr val="tx1"/>
                    </a:solidFill>
                  </a:rPr>
                  <a:t>쉐도우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 복싱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덧셈 기호 66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뺄셈 기호 67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곱셈 기호 68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" name="모서리가 둥근 직사각형 39"/>
            <p:cNvSpPr/>
            <p:nvPr/>
          </p:nvSpPr>
          <p:spPr>
            <a:xfrm>
              <a:off x="142766" y="4941168"/>
              <a:ext cx="2777357" cy="29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+</a:t>
              </a:r>
              <a:r>
                <a:rPr lang="ko-KR" altLang="en-US" sz="1200" dirty="0" smtClean="0"/>
                <a:t>추가하기</a:t>
              </a:r>
              <a:endParaRPr lang="ko-KR" altLang="en-US" sz="1200" dirty="0"/>
            </a:p>
          </p:txBody>
        </p:sp>
        <p:grpSp>
          <p:nvGrpSpPr>
            <p:cNvPr id="41" name="그룹 40"/>
            <p:cNvGrpSpPr/>
            <p:nvPr/>
          </p:nvGrpSpPr>
          <p:grpSpPr>
            <a:xfrm>
              <a:off x="134371" y="3872081"/>
              <a:ext cx="2849707" cy="276999"/>
              <a:chOff x="3132870" y="3446252"/>
              <a:chExt cx="3134676" cy="276999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64" name="직사각형 63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 smtClean="0">
                      <a:solidFill>
                        <a:schemeClr val="tx1"/>
                      </a:solidFill>
                    </a:rPr>
                    <a:t>2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3147594" y="3446252"/>
                <a:ext cx="1064644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800" dirty="0" smtClean="0">
                    <a:solidFill>
                      <a:schemeClr val="tx1"/>
                    </a:solidFill>
                  </a:rPr>
                  <a:t>빨강색 샌드백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덧셈 기호 59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뺄셈 기호 60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곱셈 기호 61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133432" y="4221088"/>
              <a:ext cx="2850642" cy="276999"/>
              <a:chOff x="3131840" y="3446252"/>
              <a:chExt cx="3135706" cy="276999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Set</a:t>
                  </a:r>
                  <a:endParaRPr lang="ko-KR" altLang="en-US" sz="1200" dirty="0"/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 smtClean="0">
                      <a:solidFill>
                        <a:schemeClr val="tx1"/>
                      </a:solidFill>
                    </a:rPr>
                    <a:t>2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직사각형 51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줄넘기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덧셈 기호 52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뺄셈 기호 53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곱셈 기호 54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133432" y="4592161"/>
              <a:ext cx="2850642" cy="276999"/>
              <a:chOff x="3131840" y="3446252"/>
              <a:chExt cx="3135706" cy="276999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3132870" y="3446252"/>
                <a:ext cx="3134676" cy="276999"/>
                <a:chOff x="2708483" y="2160641"/>
                <a:chExt cx="3816424" cy="446110"/>
              </a:xfrm>
              <a:solidFill>
                <a:schemeClr val="bg1"/>
              </a:solidFill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2708483" y="2160641"/>
                  <a:ext cx="3816424" cy="446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 smtClean="0"/>
                    <a:t>                 :  </a:t>
                  </a:r>
                  <a:r>
                    <a:rPr lang="ko-KR" altLang="en-US" sz="1200" dirty="0" smtClean="0"/>
                    <a:t>총</a:t>
                  </a:r>
                  <a:r>
                    <a:rPr lang="en-US" altLang="ko-KR" sz="1200" dirty="0" smtClean="0"/>
                    <a:t>         Km</a:t>
                  </a:r>
                  <a:endParaRPr lang="ko-KR" altLang="en-US" sz="1200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4559825" y="2160643"/>
                  <a:ext cx="482954" cy="376393"/>
                </a:xfrm>
                <a:prstGeom prst="rect">
                  <a:avLst/>
                </a:prstGeom>
                <a:grp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" name="직사각형 44"/>
              <p:cNvSpPr/>
              <p:nvPr/>
            </p:nvSpPr>
            <p:spPr>
              <a:xfrm>
                <a:off x="3131840" y="3446252"/>
                <a:ext cx="1064645" cy="23371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달리</a:t>
                </a:r>
                <a:r>
                  <a:rPr lang="ko-KR" altLang="en-US" sz="1000" dirty="0">
                    <a:solidFill>
                      <a:schemeClr val="tx1"/>
                    </a:solidFill>
                  </a:rPr>
                  <a:t>기</a:t>
                </a:r>
              </a:p>
            </p:txBody>
          </p:sp>
          <p:sp>
            <p:nvSpPr>
              <p:cNvPr id="46" name="덧셈 기호 45"/>
              <p:cNvSpPr/>
              <p:nvPr/>
            </p:nvSpPr>
            <p:spPr>
              <a:xfrm>
                <a:off x="5383084" y="3489256"/>
                <a:ext cx="216403" cy="184646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뺄셈 기호 46"/>
              <p:cNvSpPr/>
              <p:nvPr/>
            </p:nvSpPr>
            <p:spPr>
              <a:xfrm>
                <a:off x="5627277" y="3514874"/>
                <a:ext cx="178281" cy="1304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곱셈 기호 47"/>
              <p:cNvSpPr/>
              <p:nvPr/>
            </p:nvSpPr>
            <p:spPr>
              <a:xfrm>
                <a:off x="6000534" y="3453554"/>
                <a:ext cx="237626" cy="23760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4" name="순서도: 연결자 73"/>
          <p:cNvSpPr/>
          <p:nvPr/>
        </p:nvSpPr>
        <p:spPr>
          <a:xfrm>
            <a:off x="4567840" y="5765680"/>
            <a:ext cx="130924" cy="13092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4976154" y="4869160"/>
            <a:ext cx="459942" cy="553998"/>
            <a:chOff x="5632444" y="4869160"/>
            <a:chExt cx="459942" cy="553998"/>
          </a:xfrm>
        </p:grpSpPr>
        <p:sp>
          <p:nvSpPr>
            <p:cNvPr id="75" name="직사각형 74"/>
            <p:cNvSpPr/>
            <p:nvPr/>
          </p:nvSpPr>
          <p:spPr>
            <a:xfrm>
              <a:off x="5632444" y="4870927"/>
              <a:ext cx="459942" cy="55223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634777" y="4869160"/>
              <a:ext cx="44564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Set</a:t>
              </a:r>
            </a:p>
            <a:p>
              <a:r>
                <a:rPr lang="en-US" altLang="ko-KR" sz="1000" dirty="0" smtClean="0"/>
                <a:t>Km</a:t>
              </a:r>
            </a:p>
            <a:p>
              <a:r>
                <a:rPr lang="en-US" altLang="ko-KR" sz="1000" dirty="0" smtClean="0"/>
                <a:t>Min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309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2487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/>
              <a:t>인트로</a:t>
            </a:r>
            <a:r>
              <a:rPr lang="ko-KR" altLang="en-US" sz="1400" b="1" dirty="0" smtClean="0"/>
              <a:t> 화면 </a:t>
            </a:r>
            <a:r>
              <a:rPr lang="en-US" altLang="ko-KR" sz="1400" b="1" dirty="0" smtClean="0"/>
              <a:t>-  </a:t>
            </a:r>
            <a:r>
              <a:rPr lang="ko-KR" altLang="en-US" sz="1400" b="1" dirty="0" smtClean="0"/>
              <a:t>템플릿등록 완료 후 화면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84" y="332656"/>
            <a:ext cx="91353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운동한 기록은 명도</a:t>
            </a:r>
            <a:r>
              <a:rPr lang="en-US" altLang="ko-KR" sz="1000" dirty="0" smtClean="0"/>
              <a:t>100%</a:t>
            </a:r>
            <a:r>
              <a:rPr lang="ko-KR" altLang="en-US" sz="1000" dirty="0" smtClean="0"/>
              <a:t>으로 기록한 데이터를 보여준다</a:t>
            </a:r>
            <a:r>
              <a:rPr lang="en-US" altLang="ko-KR" sz="1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/>
              <a:t>(</a:t>
            </a:r>
            <a:r>
              <a:rPr lang="ko-KR" altLang="en-US" sz="1000" dirty="0" smtClean="0"/>
              <a:t>오늘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운동 해야 할 </a:t>
            </a:r>
            <a:r>
              <a:rPr lang="ko-KR" altLang="en-US" sz="1000" dirty="0" err="1" smtClean="0"/>
              <a:t>운동명을</a:t>
            </a:r>
            <a:r>
              <a:rPr lang="ko-KR" altLang="en-US" sz="1000" dirty="0" smtClean="0"/>
              <a:t> 표시한다</a:t>
            </a:r>
            <a:r>
              <a:rPr lang="en-US" altLang="ko-KR" sz="1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/>
              <a:t>(</a:t>
            </a:r>
            <a:r>
              <a:rPr lang="ko-KR" altLang="en-US" sz="1000" dirty="0" smtClean="0"/>
              <a:t>앞으로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운동 해야 할 </a:t>
            </a:r>
            <a:r>
              <a:rPr lang="ko-KR" altLang="en-US" sz="1000" dirty="0" err="1" smtClean="0"/>
              <a:t>일차별</a:t>
            </a:r>
            <a:r>
              <a:rPr lang="ko-KR" altLang="en-US" sz="1000" dirty="0" smtClean="0"/>
              <a:t> 운동을 표시한다</a:t>
            </a:r>
            <a:r>
              <a:rPr lang="en-US" altLang="ko-KR" sz="1000" dirty="0" smtClean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1661657"/>
            <a:ext cx="8100392" cy="493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2319500" y="1988840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dirty="0" err="1" smtClean="0">
                <a:solidFill>
                  <a:schemeClr val="tx1"/>
                </a:solidFill>
              </a:rPr>
              <a:t>ㅁ</a:t>
            </a:r>
            <a:r>
              <a:rPr lang="en-US" altLang="ko-KR" dirty="0" smtClean="0">
                <a:solidFill>
                  <a:schemeClr val="tx1"/>
                </a:solidFill>
              </a:rPr>
              <a:t>ALL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</a:t>
            </a:r>
            <a:r>
              <a:rPr lang="ko-KR" altLang="en-US" dirty="0" smtClean="0">
                <a:solidFill>
                  <a:srgbClr val="FF0000"/>
                </a:solidFill>
              </a:rPr>
              <a:t>헬스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 </a:t>
            </a:r>
            <a:r>
              <a:rPr lang="ko-KR" altLang="en-US" dirty="0" smtClean="0">
                <a:solidFill>
                  <a:srgbClr val="00B050"/>
                </a:solidFill>
              </a:rPr>
              <a:t>복싱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661" y="6043865"/>
            <a:ext cx="1152128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등②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99661" y="6319512"/>
            <a:ext cx="1155128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1654285" y="6045931"/>
            <a:ext cx="1152128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err="1" smtClean="0"/>
              <a:t>데드</a:t>
            </a:r>
            <a:r>
              <a:rPr lang="ko-KR" altLang="en-US" sz="1100" dirty="0" smtClean="0"/>
              <a:t>③</a:t>
            </a:r>
            <a:endParaRPr lang="ko-KR" alt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659911" y="6320496"/>
            <a:ext cx="1155128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815543" y="6044849"/>
            <a:ext cx="1152128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어깨①</a:t>
            </a:r>
            <a:endParaRPr lang="ko-KR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821169" y="6320496"/>
            <a:ext cx="1155128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976297" y="6050106"/>
            <a:ext cx="1152128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등②</a:t>
            </a:r>
            <a:r>
              <a:rPr lang="en-US" altLang="ko-KR" sz="1100" dirty="0" smtClean="0"/>
              <a:t> </a:t>
            </a:r>
            <a:endParaRPr lang="ko-KR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973297" y="6317127"/>
            <a:ext cx="1155128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116566" y="6051090"/>
            <a:ext cx="1152128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err="1" smtClean="0"/>
              <a:t>데드</a:t>
            </a:r>
            <a:r>
              <a:rPr lang="ko-KR" altLang="en-US" sz="1100" dirty="0" smtClean="0"/>
              <a:t>③</a:t>
            </a:r>
            <a:endParaRPr lang="ko-KR" alt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5122192" y="6318111"/>
            <a:ext cx="1155128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508048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684" y="1141280"/>
            <a:ext cx="9143941" cy="5706600"/>
            <a:chOff x="58" y="458704"/>
            <a:chExt cx="9143941" cy="570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" y="458704"/>
              <a:ext cx="9135315" cy="570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58" y="900094"/>
              <a:ext cx="8955804" cy="507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2487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운동 기록하기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84" y="332656"/>
            <a:ext cx="91353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/>
              <a:t>2/24 “</a:t>
            </a:r>
            <a:r>
              <a:rPr lang="ko-KR" altLang="en-US" sz="1000" dirty="0" smtClean="0"/>
              <a:t>헬스 </a:t>
            </a:r>
            <a:r>
              <a:rPr lang="en-US" altLang="ko-KR" sz="1000" dirty="0" smtClean="0"/>
              <a:t>- </a:t>
            </a:r>
            <a:r>
              <a:rPr lang="ko-KR" altLang="en-US" sz="1000" dirty="0" smtClean="0"/>
              <a:t>등</a:t>
            </a:r>
            <a:r>
              <a:rPr lang="en-US" altLang="ko-KR" sz="1000" dirty="0" smtClean="0"/>
              <a:t>” </a:t>
            </a:r>
            <a:r>
              <a:rPr lang="ko-KR" altLang="en-US" sz="1000" dirty="0" smtClean="0"/>
              <a:t>을 직접 </a:t>
            </a:r>
            <a:r>
              <a:rPr lang="ko-KR" altLang="en-US" sz="1000" dirty="0" err="1" smtClean="0"/>
              <a:t>클릭시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팝업을 띄운다</a:t>
            </a:r>
            <a:r>
              <a:rPr lang="en-US" altLang="ko-KR" sz="1000" dirty="0" smtClean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1661657"/>
            <a:ext cx="8100392" cy="493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2319500" y="1988840"/>
            <a:ext cx="6336704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dirty="0" err="1" smtClean="0">
                <a:solidFill>
                  <a:schemeClr val="tx1"/>
                </a:solidFill>
              </a:rPr>
              <a:t>ㅁ</a:t>
            </a:r>
            <a:r>
              <a:rPr lang="en-US" altLang="ko-KR" dirty="0" smtClean="0">
                <a:solidFill>
                  <a:schemeClr val="tx1"/>
                </a:solidFill>
              </a:rPr>
              <a:t>ALL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</a:t>
            </a:r>
            <a:r>
              <a:rPr lang="ko-KR" altLang="en-US" dirty="0" smtClean="0">
                <a:solidFill>
                  <a:srgbClr val="FF0000"/>
                </a:solidFill>
              </a:rPr>
              <a:t>헬스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■ </a:t>
            </a:r>
            <a:r>
              <a:rPr lang="ko-KR" altLang="en-US" dirty="0" smtClean="0">
                <a:solidFill>
                  <a:srgbClr val="00B050"/>
                </a:solidFill>
              </a:rPr>
              <a:t>복싱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추가하기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031" y="6043865"/>
            <a:ext cx="1047389" cy="216206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등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167" y="6293634"/>
            <a:ext cx="1050116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1706655" y="6045931"/>
            <a:ext cx="1047389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err="1" smtClean="0"/>
              <a:t>데드</a:t>
            </a:r>
            <a:endParaRPr lang="ko-KR" alt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3791" y="6294618"/>
            <a:ext cx="1050116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876539" y="6044849"/>
            <a:ext cx="1047389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어깨</a:t>
            </a:r>
            <a:endParaRPr lang="ko-KR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873675" y="6294618"/>
            <a:ext cx="1050116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028667" y="6050106"/>
            <a:ext cx="1047389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/>
              <a:t>등</a:t>
            </a:r>
            <a:r>
              <a:rPr lang="en-US" altLang="ko-KR" sz="1100" dirty="0" smtClean="0"/>
              <a:t> </a:t>
            </a:r>
            <a:endParaRPr lang="ko-KR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025803" y="6299875"/>
            <a:ext cx="1050116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177562" y="6051090"/>
            <a:ext cx="1047389" cy="261610"/>
          </a:xfrm>
          <a:prstGeom prst="rect">
            <a:avLst/>
          </a:prstGeom>
          <a:solidFill>
            <a:srgbClr val="FF0000">
              <a:alpha val="14000"/>
            </a:srgbClr>
          </a:solidFill>
          <a:ln w="63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헬스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어깨</a:t>
            </a:r>
            <a:endParaRPr lang="ko-KR" alt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5174698" y="6300859"/>
            <a:ext cx="1050116" cy="237827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복싱</a:t>
            </a:r>
            <a:endParaRPr lang="ko-KR" altLang="en-US" sz="1100" dirty="0"/>
          </a:p>
        </p:txBody>
      </p:sp>
      <p:sp>
        <p:nvSpPr>
          <p:cNvPr id="23" name="직사각형 22"/>
          <p:cNvSpPr/>
          <p:nvPr/>
        </p:nvSpPr>
        <p:spPr>
          <a:xfrm>
            <a:off x="0" y="1582670"/>
            <a:ext cx="8955862" cy="50760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9" name="직사각형 78"/>
          <p:cNvSpPr/>
          <p:nvPr/>
        </p:nvSpPr>
        <p:spPr>
          <a:xfrm>
            <a:off x="2339752" y="1772816"/>
            <a:ext cx="417646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2483768" y="2564904"/>
            <a:ext cx="81294" cy="3273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4" name="그룹 133"/>
          <p:cNvGrpSpPr/>
          <p:nvPr/>
        </p:nvGrpSpPr>
        <p:grpSpPr>
          <a:xfrm>
            <a:off x="2348378" y="1855857"/>
            <a:ext cx="4163542" cy="276999"/>
            <a:chOff x="2771800" y="2132856"/>
            <a:chExt cx="3816424" cy="446110"/>
          </a:xfrm>
          <a:solidFill>
            <a:schemeClr val="bg1"/>
          </a:solidFill>
        </p:grpSpPr>
        <p:sp>
          <p:nvSpPr>
            <p:cNvPr id="135" name="TextBox 134"/>
            <p:cNvSpPr txBox="1"/>
            <p:nvPr/>
          </p:nvSpPr>
          <p:spPr>
            <a:xfrm>
              <a:off x="2771800" y="2132856"/>
              <a:ext cx="3816424" cy="446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          운동 </a:t>
              </a:r>
              <a:r>
                <a:rPr lang="en-US" altLang="ko-KR" sz="1200" dirty="0" smtClean="0"/>
                <a:t>:</a:t>
              </a:r>
              <a:endParaRPr lang="ko-KR" altLang="en-US" sz="1200" dirty="0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4124139" y="2132856"/>
              <a:ext cx="2441071" cy="376393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헬스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339752" y="2071881"/>
            <a:ext cx="4163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운동 총 일차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138" name="직사각형 137"/>
          <p:cNvSpPr/>
          <p:nvPr/>
        </p:nvSpPr>
        <p:spPr>
          <a:xfrm>
            <a:off x="3814320" y="2087525"/>
            <a:ext cx="2663096" cy="23371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일차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9" name="이등변 삼각형 138"/>
          <p:cNvSpPr/>
          <p:nvPr/>
        </p:nvSpPr>
        <p:spPr>
          <a:xfrm rot="10800000">
            <a:off x="6228054" y="2118385"/>
            <a:ext cx="203232" cy="1584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곱셈 기호 139"/>
          <p:cNvSpPr/>
          <p:nvPr/>
        </p:nvSpPr>
        <p:spPr>
          <a:xfrm>
            <a:off x="6206582" y="1844824"/>
            <a:ext cx="237626" cy="237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440638" y="2451048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2612776" y="2414669"/>
            <a:ext cx="1383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시작시</a:t>
            </a:r>
            <a:r>
              <a:rPr lang="ko-KR" altLang="en-US" sz="1200" dirty="0"/>
              <a:t>간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251" y="2348880"/>
            <a:ext cx="1558636" cy="39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타원 143"/>
          <p:cNvSpPr/>
          <p:nvPr/>
        </p:nvSpPr>
        <p:spPr>
          <a:xfrm>
            <a:off x="2438394" y="2926226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2604148" y="2893066"/>
            <a:ext cx="246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숄더</a:t>
            </a:r>
            <a:r>
              <a:rPr lang="ko-KR" altLang="en-US" sz="1200" dirty="0" smtClean="0"/>
              <a:t> 다운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총 </a:t>
            </a:r>
            <a:r>
              <a:rPr lang="en-US" altLang="ko-KR" sz="1200" dirty="0" smtClean="0"/>
              <a:t>3 Set  V </a:t>
            </a:r>
            <a:r>
              <a:rPr lang="ko-KR" altLang="en-US" sz="1200" dirty="0" smtClean="0"/>
              <a:t>펼치기</a:t>
            </a:r>
            <a:endParaRPr lang="ko-KR" altLang="en-US" sz="1200" dirty="0"/>
          </a:p>
        </p:txBody>
      </p:sp>
      <p:sp>
        <p:nvSpPr>
          <p:cNvPr id="148" name="타원 147"/>
          <p:cNvSpPr/>
          <p:nvPr/>
        </p:nvSpPr>
        <p:spPr>
          <a:xfrm>
            <a:off x="2429769" y="3470193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595523" y="3437033"/>
            <a:ext cx="246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덤</a:t>
            </a:r>
            <a:r>
              <a:rPr lang="ko-KR" altLang="en-US" sz="1200" dirty="0" err="1"/>
              <a:t>벨</a:t>
            </a:r>
            <a:r>
              <a:rPr lang="ko-KR" altLang="en-US" sz="1200" dirty="0" smtClean="0"/>
              <a:t> 사이드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총 </a:t>
            </a:r>
            <a:r>
              <a:rPr lang="en-US" altLang="ko-KR" sz="1200" dirty="0" smtClean="0"/>
              <a:t>2 Set  V </a:t>
            </a:r>
            <a:r>
              <a:rPr lang="ko-KR" altLang="en-US" sz="1200" dirty="0" smtClean="0"/>
              <a:t>펼치기</a:t>
            </a:r>
            <a:endParaRPr lang="ko-KR" altLang="en-US" sz="1200" dirty="0"/>
          </a:p>
        </p:txBody>
      </p:sp>
      <p:sp>
        <p:nvSpPr>
          <p:cNvPr id="150" name="타원 149"/>
          <p:cNvSpPr/>
          <p:nvPr/>
        </p:nvSpPr>
        <p:spPr>
          <a:xfrm>
            <a:off x="2447021" y="4049257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2612775" y="4016097"/>
            <a:ext cx="246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덤벨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프론트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총 </a:t>
            </a:r>
            <a:r>
              <a:rPr lang="en-US" altLang="ko-KR" sz="1200" dirty="0" smtClean="0"/>
              <a:t>2 Set  V </a:t>
            </a:r>
            <a:r>
              <a:rPr lang="ko-KR" altLang="en-US" sz="1200" dirty="0" smtClean="0"/>
              <a:t>펼치기</a:t>
            </a:r>
            <a:endParaRPr lang="ko-KR" altLang="en-US" sz="1200" dirty="0"/>
          </a:p>
        </p:txBody>
      </p:sp>
      <p:sp>
        <p:nvSpPr>
          <p:cNvPr id="152" name="타원 151"/>
          <p:cNvSpPr/>
          <p:nvPr/>
        </p:nvSpPr>
        <p:spPr>
          <a:xfrm>
            <a:off x="2447021" y="4697329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TextBox 152"/>
          <p:cNvSpPr txBox="1"/>
          <p:nvPr/>
        </p:nvSpPr>
        <p:spPr>
          <a:xfrm>
            <a:off x="2612775" y="4664169"/>
            <a:ext cx="246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숄더</a:t>
            </a:r>
            <a:r>
              <a:rPr lang="ko-KR" altLang="en-US" sz="1200" dirty="0" smtClean="0"/>
              <a:t> 다운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총 </a:t>
            </a:r>
            <a:r>
              <a:rPr lang="en-US" altLang="ko-KR" sz="1200" dirty="0" smtClean="0"/>
              <a:t>3 Set  V </a:t>
            </a:r>
            <a:r>
              <a:rPr lang="ko-KR" altLang="en-US" sz="1200" dirty="0" smtClean="0"/>
              <a:t>펼치기</a:t>
            </a:r>
            <a:endParaRPr lang="ko-KR" altLang="en-US" sz="1200" dirty="0"/>
          </a:p>
        </p:txBody>
      </p:sp>
      <p:sp>
        <p:nvSpPr>
          <p:cNvPr id="154" name="타원 153"/>
          <p:cNvSpPr/>
          <p:nvPr/>
        </p:nvSpPr>
        <p:spPr>
          <a:xfrm>
            <a:off x="2438395" y="5190352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TextBox 154"/>
          <p:cNvSpPr txBox="1"/>
          <p:nvPr/>
        </p:nvSpPr>
        <p:spPr>
          <a:xfrm>
            <a:off x="2604149" y="5157192"/>
            <a:ext cx="246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+ </a:t>
            </a:r>
            <a:r>
              <a:rPr lang="ko-KR" altLang="en-US" sz="1200" dirty="0" smtClean="0"/>
              <a:t>추가하기</a:t>
            </a:r>
            <a:endParaRPr lang="ko-KR" altLang="en-US" sz="1200" dirty="0"/>
          </a:p>
        </p:txBody>
      </p:sp>
      <p:sp>
        <p:nvSpPr>
          <p:cNvPr id="156" name="타원 155"/>
          <p:cNvSpPr/>
          <p:nvPr/>
        </p:nvSpPr>
        <p:spPr>
          <a:xfrm>
            <a:off x="2441799" y="5725138"/>
            <a:ext cx="172138" cy="1858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TextBox 156"/>
          <p:cNvSpPr txBox="1"/>
          <p:nvPr/>
        </p:nvSpPr>
        <p:spPr>
          <a:xfrm>
            <a:off x="2613937" y="5688759"/>
            <a:ext cx="1383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종</a:t>
            </a:r>
            <a:r>
              <a:rPr lang="ko-KR" altLang="en-US" sz="1200" dirty="0"/>
              <a:t>료</a:t>
            </a:r>
            <a:r>
              <a:rPr lang="ko-KR" altLang="en-US" sz="1200" dirty="0" smtClean="0"/>
              <a:t>시간 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pic>
        <p:nvPicPr>
          <p:cNvPr id="1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412" y="5622970"/>
            <a:ext cx="1558636" cy="39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모서리가 둥근 직사각형 158"/>
          <p:cNvSpPr/>
          <p:nvPr/>
        </p:nvSpPr>
        <p:spPr>
          <a:xfrm>
            <a:off x="4102623" y="6054019"/>
            <a:ext cx="757409" cy="32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6212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1010</Words>
  <Application>Microsoft Office PowerPoint</Application>
  <PresentationFormat>화면 슬라이드 쇼(4:3)</PresentationFormat>
  <Paragraphs>327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Naver</dc:creator>
  <cp:lastModifiedBy>Naver</cp:lastModifiedBy>
  <cp:revision>48</cp:revision>
  <dcterms:created xsi:type="dcterms:W3CDTF">2019-01-15T05:32:01Z</dcterms:created>
  <dcterms:modified xsi:type="dcterms:W3CDTF">2019-02-25T02:33:04Z</dcterms:modified>
</cp:coreProperties>
</file>