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51" r:id="rId3"/>
    <p:sldId id="370" r:id="rId4"/>
    <p:sldId id="389" r:id="rId5"/>
    <p:sldId id="391" r:id="rId6"/>
    <p:sldId id="393" r:id="rId7"/>
    <p:sldId id="407" r:id="rId8"/>
    <p:sldId id="395" r:id="rId9"/>
    <p:sldId id="394" r:id="rId10"/>
    <p:sldId id="399" r:id="rId11"/>
    <p:sldId id="398" r:id="rId12"/>
    <p:sldId id="401" r:id="rId13"/>
    <p:sldId id="396" r:id="rId14"/>
    <p:sldId id="402" r:id="rId15"/>
    <p:sldId id="397" r:id="rId16"/>
    <p:sldId id="404" r:id="rId17"/>
    <p:sldId id="406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81"/>
    <a:srgbClr val="FBB3BF"/>
    <a:srgbClr val="F995A6"/>
    <a:srgbClr val="664E59"/>
    <a:srgbClr val="896977"/>
    <a:srgbClr val="55414A"/>
    <a:srgbClr val="F5516C"/>
    <a:srgbClr val="F6667E"/>
    <a:srgbClr val="F43A59"/>
    <a:srgbClr val="63B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67" d="100"/>
          <a:sy n="67" d="100"/>
        </p:scale>
        <p:origin x="1084" y="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725868" y="2327672"/>
            <a:ext cx="66447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가짜 뉴스 판별하기</a:t>
            </a:r>
            <a:endParaRPr lang="en-US" altLang="ko-KR" sz="6600" b="1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41988" y="5435864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18102002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이현진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C7E701-2EDE-4988-86EE-362379B0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233487"/>
            <a:ext cx="7648575" cy="3552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D35C10-0E50-459A-9C78-2AD608A593B1}"/>
              </a:ext>
            </a:extLst>
          </p:cNvPr>
          <p:cNvSpPr/>
          <p:nvPr/>
        </p:nvSpPr>
        <p:spPr>
          <a:xfrm>
            <a:off x="1771649" y="5210176"/>
            <a:ext cx="6057901" cy="5182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분석한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DT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모델의 결과</a:t>
            </a:r>
          </a:p>
        </p:txBody>
      </p:sp>
    </p:spTree>
    <p:extLst>
      <p:ext uri="{BB962C8B-B14F-4D97-AF65-F5344CB8AC3E}">
        <p14:creationId xmlns:p14="http://schemas.microsoft.com/office/powerpoint/2010/main" val="112446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AE604B-F4BF-47B2-945F-CB81CDD1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0" y="1091465"/>
            <a:ext cx="8668897" cy="3799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11C699-350E-4345-A5EF-AF77249060CE}"/>
              </a:ext>
            </a:extLst>
          </p:cNvPr>
          <p:cNvSpPr/>
          <p:nvPr/>
        </p:nvSpPr>
        <p:spPr>
          <a:xfrm>
            <a:off x="676274" y="5280760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DT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결과를 보기 쉽게 하기 위해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패키지를 이용해서  시각화</a:t>
            </a:r>
          </a:p>
        </p:txBody>
      </p:sp>
    </p:spTree>
    <p:extLst>
      <p:ext uri="{BB962C8B-B14F-4D97-AF65-F5344CB8AC3E}">
        <p14:creationId xmlns:p14="http://schemas.microsoft.com/office/powerpoint/2010/main" val="194097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930B57-EE3D-407F-ADB0-BC5F5B07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68410"/>
            <a:ext cx="4343400" cy="53211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B6805C-B012-471E-86F0-CF3953818138}"/>
              </a:ext>
            </a:extLst>
          </p:cNvPr>
          <p:cNvSpPr/>
          <p:nvPr/>
        </p:nvSpPr>
        <p:spPr>
          <a:xfrm>
            <a:off x="4448174" y="1447800"/>
            <a:ext cx="4848226" cy="6611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Testdata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예측 결과에 대한 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A42D9-D708-42D3-B96A-F73C6C48707C}"/>
              </a:ext>
            </a:extLst>
          </p:cNvPr>
          <p:cNvSpPr/>
          <p:nvPr/>
        </p:nvSpPr>
        <p:spPr>
          <a:xfrm>
            <a:off x="5381624" y="3009900"/>
            <a:ext cx="3200401" cy="546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정확도가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100%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이다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0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AF0065-487A-4427-9EED-E373913D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2" y="1659815"/>
            <a:ext cx="7605713" cy="22549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C00D10-77DC-4E0B-93DB-1013C0CF27D2}"/>
              </a:ext>
            </a:extLst>
          </p:cNvPr>
          <p:cNvSpPr/>
          <p:nvPr/>
        </p:nvSpPr>
        <p:spPr>
          <a:xfrm>
            <a:off x="676274" y="4652110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 data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들의 특징적인 단어들 한눈에 보기 위한 </a:t>
            </a: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wordcloud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5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568E85-F512-4945-AA2E-96B55BB4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906844"/>
            <a:ext cx="4543425" cy="48733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4486D5-8AB7-460A-A9BF-94206E9321B0}"/>
              </a:ext>
            </a:extLst>
          </p:cNvPr>
          <p:cNvSpPr/>
          <p:nvPr/>
        </p:nvSpPr>
        <p:spPr>
          <a:xfrm>
            <a:off x="5886450" y="2124075"/>
            <a:ext cx="3286124" cy="28137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Tax,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republic,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bill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등의 단어가 많은 기사의 경우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article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확률이 높을 것이다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3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832CC2-BF95-4CD9-972A-8D0443E0C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"/>
          <a:stretch/>
        </p:blipFill>
        <p:spPr>
          <a:xfrm>
            <a:off x="676275" y="1791994"/>
            <a:ext cx="8553450" cy="19175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B4F4C0-2167-4369-A082-2D2BEA830BE7}"/>
              </a:ext>
            </a:extLst>
          </p:cNvPr>
          <p:cNvSpPr/>
          <p:nvPr/>
        </p:nvSpPr>
        <p:spPr>
          <a:xfrm>
            <a:off x="676274" y="4652110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Fake data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들의 특징적인 단어들 한눈에 보기 위한 </a:t>
            </a: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wordcloud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52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67FD8E-1A72-431D-A8DE-50BC9BBF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9" y="942976"/>
            <a:ext cx="4786312" cy="47863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EDDBB6-2367-46DA-AC2C-9F6D703FE1CA}"/>
              </a:ext>
            </a:extLst>
          </p:cNvPr>
          <p:cNvSpPr/>
          <p:nvPr/>
        </p:nvSpPr>
        <p:spPr>
          <a:xfrm>
            <a:off x="5886450" y="2124075"/>
            <a:ext cx="3286124" cy="28137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The, video, watch, </a:t>
            </a: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gop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등의 단어가 많은 기사의 경우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article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확률이 높을 것이다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74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12A8BC-3F1A-4571-A00E-452E6E4CC4A9}"/>
              </a:ext>
            </a:extLst>
          </p:cNvPr>
          <p:cNvSpPr/>
          <p:nvPr/>
        </p:nvSpPr>
        <p:spPr>
          <a:xfrm>
            <a:off x="1352549" y="717711"/>
            <a:ext cx="7200899" cy="628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아쉬운 점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0F85D-3DB3-4C71-8382-227E10A9A8A6}"/>
              </a:ext>
            </a:extLst>
          </p:cNvPr>
          <p:cNvSpPr txBox="1"/>
          <p:nvPr/>
        </p:nvSpPr>
        <p:spPr>
          <a:xfrm>
            <a:off x="559008" y="1739084"/>
            <a:ext cx="87879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Decision Tree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분석에서 열의 개수가 매우 많고 그 값이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이거나 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경우가 많은 데이터의 분석은 적합한 모델은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100%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정확한 예측결과를 통해 아니라고 생각이 든다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더 적합한 분석을 하지 못한 것 같아 아쉽다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텍스트마이닝의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결과 무수한 단어의 열들이 생길 수 있는데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주제들의 기사들을 모형에 대입했을 때 결과가 잘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나오지 않을 것이다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Training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데이터의 특성에 따라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test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데이터의 범위가 제한되는 것 같은데 그 해결방법을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찾지 못했다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2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5799" y="3150325"/>
            <a:ext cx="2433449" cy="228882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정리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18741" y="3162300"/>
            <a:ext cx="2219548" cy="22888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Decision Tree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07757" y="679703"/>
            <a:ext cx="4441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5400" dirty="0">
              <a:solidFill>
                <a:prstClr val="black">
                  <a:lumMod val="85000"/>
                  <a:lumOff val="1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B3CC2A-497E-432F-BD4C-6AC1C5AE5905}"/>
              </a:ext>
            </a:extLst>
          </p:cNvPr>
          <p:cNvSpPr/>
          <p:nvPr/>
        </p:nvSpPr>
        <p:spPr>
          <a:xfrm>
            <a:off x="6737782" y="3191024"/>
            <a:ext cx="2219547" cy="2219547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Word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696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AB90A6-582B-4BC0-A1BC-3A66A157B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3" b="8975"/>
          <a:stretch/>
        </p:blipFill>
        <p:spPr>
          <a:xfrm>
            <a:off x="542925" y="895350"/>
            <a:ext cx="7992102" cy="3619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0874FB-890D-41A1-9D9E-E0EB9423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5" r="37312" b="8119"/>
          <a:stretch/>
        </p:blipFill>
        <p:spPr>
          <a:xfrm>
            <a:off x="3686175" y="643853"/>
            <a:ext cx="5553075" cy="41224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4FC45F-E114-48A2-8033-E840565E7878}"/>
              </a:ext>
            </a:extLst>
          </p:cNvPr>
          <p:cNvSpPr/>
          <p:nvPr/>
        </p:nvSpPr>
        <p:spPr>
          <a:xfrm>
            <a:off x="685800" y="5017843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데이터와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Fake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합치기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EB6883-D939-43B2-B94D-5DFDED2F5091}"/>
              </a:ext>
            </a:extLst>
          </p:cNvPr>
          <p:cNvSpPr/>
          <p:nvPr/>
        </p:nvSpPr>
        <p:spPr>
          <a:xfrm>
            <a:off x="685800" y="5608393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T,F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값을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값으로 만들자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AC8291-D744-42D7-A715-539B45F2B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7" b="8120"/>
          <a:stretch/>
        </p:blipFill>
        <p:spPr>
          <a:xfrm>
            <a:off x="595312" y="763832"/>
            <a:ext cx="8505825" cy="39339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7DE715-F98B-428A-8C1B-3847CE7B1FC3}"/>
              </a:ext>
            </a:extLst>
          </p:cNvPr>
          <p:cNvSpPr/>
          <p:nvPr/>
        </p:nvSpPr>
        <p:spPr>
          <a:xfrm>
            <a:off x="571499" y="4836868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본문 내용으로 분석하기에는 단어 수가 너무 많이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오류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F4DAF-E3B8-446A-9513-033DDC8D2CE6}"/>
              </a:ext>
            </a:extLst>
          </p:cNvPr>
          <p:cNvSpPr/>
          <p:nvPr/>
        </p:nvSpPr>
        <p:spPr>
          <a:xfrm>
            <a:off x="571499" y="5461735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기사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Title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분석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y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값은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T, F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19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B46FD8-0B38-425E-BA90-4A66BF1D2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6"/>
          <a:stretch/>
        </p:blipFill>
        <p:spPr>
          <a:xfrm>
            <a:off x="2855303" y="1400175"/>
            <a:ext cx="4195393" cy="2409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3DA287-8992-4240-BA59-3122082FBA71}"/>
              </a:ext>
            </a:extLst>
          </p:cNvPr>
          <p:cNvSpPr/>
          <p:nvPr/>
        </p:nvSpPr>
        <p:spPr>
          <a:xfrm>
            <a:off x="2671761" y="4552950"/>
            <a:ext cx="4562476" cy="4896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필요한 패키지 다운로드 및 로딩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06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993DF0-5F9C-47F0-8A3C-AB189ECA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30313"/>
            <a:ext cx="8420100" cy="42292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F9BBF9A-E575-4EE6-B8D4-8ABE0416339B}"/>
              </a:ext>
            </a:extLst>
          </p:cNvPr>
          <p:cNvSpPr/>
          <p:nvPr/>
        </p:nvSpPr>
        <p:spPr>
          <a:xfrm>
            <a:off x="571499" y="5461735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Text mining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49243C-E336-4ADA-99C1-5C655BCEBF33}"/>
              </a:ext>
            </a:extLst>
          </p:cNvPr>
          <p:cNvSpPr/>
          <p:nvPr/>
        </p:nvSpPr>
        <p:spPr>
          <a:xfrm>
            <a:off x="742950" y="3571875"/>
            <a:ext cx="8763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F71063-FE2C-4670-BD3A-ED0CA913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00137"/>
            <a:ext cx="7943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659D8C-F6A8-4692-942E-FA78F1C20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6"/>
          <a:stretch/>
        </p:blipFill>
        <p:spPr>
          <a:xfrm>
            <a:off x="864393" y="2181924"/>
            <a:ext cx="8301038" cy="7470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F14C5F-3CC4-4A89-AFAA-60B692D67DA3}"/>
              </a:ext>
            </a:extLst>
          </p:cNvPr>
          <p:cNvSpPr/>
          <p:nvPr/>
        </p:nvSpPr>
        <p:spPr>
          <a:xfrm>
            <a:off x="509587" y="3929064"/>
            <a:ext cx="8886826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값에 해당하는 열인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V2275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character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형에서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factor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형으로 변환</a:t>
            </a:r>
          </a:p>
        </p:txBody>
      </p:sp>
    </p:spTree>
    <p:extLst>
      <p:ext uri="{BB962C8B-B14F-4D97-AF65-F5344CB8AC3E}">
        <p14:creationId xmlns:p14="http://schemas.microsoft.com/office/powerpoint/2010/main" val="13638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DA2E3-34A2-4AED-BC80-E950B085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233487"/>
            <a:ext cx="5314950" cy="31527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9A142C-5742-42C5-8B96-39DBF8F9F433}"/>
              </a:ext>
            </a:extLst>
          </p:cNvPr>
          <p:cNvSpPr/>
          <p:nvPr/>
        </p:nvSpPr>
        <p:spPr>
          <a:xfrm>
            <a:off x="609599" y="4804510"/>
            <a:ext cx="8553450" cy="485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Training data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test data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만들어서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DT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3054978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231</Words>
  <Application>Microsoft Office PowerPoint</Application>
  <PresentationFormat>A4 용지(210x297mm)</PresentationFormat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배달의민족 한나는 열한살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이 현진</cp:lastModifiedBy>
  <cp:revision>505</cp:revision>
  <dcterms:created xsi:type="dcterms:W3CDTF">2017-09-07T10:48:07Z</dcterms:created>
  <dcterms:modified xsi:type="dcterms:W3CDTF">2020-06-12T15:45:13Z</dcterms:modified>
</cp:coreProperties>
</file>