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6" r:id="rId22"/>
    <p:sldId id="28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1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8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7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8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7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5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1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1031789"/>
            <a:ext cx="6899555" cy="2424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kern="0" dirty="0">
                <a:solidFill>
                  <a:srgbClr val="794B1D"/>
                </a:solidFill>
              </a:rPr>
              <a:t>911 </a:t>
            </a:r>
            <a:r>
              <a:rPr lang="ko-KR" altLang="en-US" sz="5400" b="1" kern="0" dirty="0">
                <a:solidFill>
                  <a:srgbClr val="794B1D"/>
                </a:solidFill>
              </a:rPr>
              <a:t>신고전화 데이터분석</a:t>
            </a:r>
            <a:endParaRPr lang="en-US" altLang="ko-KR" sz="5400" b="1" kern="0" dirty="0">
              <a:solidFill>
                <a:srgbClr val="794B1D"/>
              </a:solidFill>
            </a:endParaRPr>
          </a:p>
        </p:txBody>
      </p:sp>
      <p:grpSp>
        <p:nvGrpSpPr>
          <p:cNvPr id="1072" name="그룹 1071">
            <a:extLst>
              <a:ext uri="{FF2B5EF4-FFF2-40B4-BE49-F238E27FC236}">
                <a16:creationId xmlns:a16="http://schemas.microsoft.com/office/drawing/2014/main" id="{AAD265E9-6F17-40D3-8AE2-3F08525B0471}"/>
              </a:ext>
            </a:extLst>
          </p:cNvPr>
          <p:cNvGrpSpPr/>
          <p:nvPr/>
        </p:nvGrpSpPr>
        <p:grpSpPr>
          <a:xfrm>
            <a:off x="13654" y="205508"/>
            <a:ext cx="12159296" cy="6446982"/>
            <a:chOff x="13654" y="205508"/>
            <a:chExt cx="12159296" cy="644698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371969" y="2904023"/>
              <a:ext cx="1025734" cy="174236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0788902" y="1129654"/>
              <a:ext cx="1025734" cy="174236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2B38EABB-D002-4D5C-9A05-A1F7AAA0816F}"/>
                </a:ext>
              </a:extLst>
            </p:cNvPr>
            <p:cNvSpPr/>
            <p:nvPr/>
          </p:nvSpPr>
          <p:spPr>
            <a:xfrm>
              <a:off x="5775275" y="4254168"/>
              <a:ext cx="6194185" cy="2362931"/>
            </a:xfrm>
            <a:custGeom>
              <a:avLst/>
              <a:gdLst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185" h="2362931">
                  <a:moveTo>
                    <a:pt x="6194185" y="0"/>
                  </a:moveTo>
                  <a:lnTo>
                    <a:pt x="6194185" y="2213688"/>
                  </a:lnTo>
                  <a:cubicBezTo>
                    <a:pt x="6194185" y="2296113"/>
                    <a:pt x="6127367" y="2362931"/>
                    <a:pt x="6044942" y="2362931"/>
                  </a:cubicBezTo>
                  <a:lnTo>
                    <a:pt x="0" y="2362931"/>
                  </a:lnTo>
                  <a:cubicBezTo>
                    <a:pt x="2655856" y="309904"/>
                    <a:pt x="4554330" y="131862"/>
                    <a:pt x="6194185" y="0"/>
                  </a:cubicBezTo>
                  <a:close/>
                </a:path>
              </a:pathLst>
            </a:custGeom>
            <a:solidFill>
              <a:srgbClr val="EED4B4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469E0E6-68D2-44F2-BAFF-CCC552E5B72E}"/>
                </a:ext>
              </a:extLst>
            </p:cNvPr>
            <p:cNvSpPr/>
            <p:nvPr/>
          </p:nvSpPr>
          <p:spPr>
            <a:xfrm>
              <a:off x="7353589" y="4379191"/>
              <a:ext cx="4608945" cy="2235200"/>
            </a:xfrm>
            <a:custGeom>
              <a:avLst/>
              <a:gdLst>
                <a:gd name="connsiteX0" fmla="*/ 4608945 w 4608945"/>
                <a:gd name="connsiteY0" fmla="*/ 0 h 2235200"/>
                <a:gd name="connsiteX1" fmla="*/ 2309091 w 4608945"/>
                <a:gd name="connsiteY1" fmla="*/ 637309 h 2235200"/>
                <a:gd name="connsiteX2" fmla="*/ 0 w 4608945"/>
                <a:gd name="connsiteY2" fmla="*/ 22352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8945" h="2235200">
                  <a:moveTo>
                    <a:pt x="4608945" y="0"/>
                  </a:moveTo>
                  <a:cubicBezTo>
                    <a:pt x="3843096" y="132388"/>
                    <a:pt x="3077248" y="264776"/>
                    <a:pt x="2309091" y="637309"/>
                  </a:cubicBezTo>
                  <a:cubicBezTo>
                    <a:pt x="1540934" y="1009842"/>
                    <a:pt x="770467" y="1622521"/>
                    <a:pt x="0" y="2235200"/>
                  </a:cubicBezTo>
                </a:path>
              </a:pathLst>
            </a:custGeom>
            <a:noFill/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4AF1DDE-46FB-44FB-AE5A-8FE474101FBB}"/>
                </a:ext>
              </a:extLst>
            </p:cNvPr>
            <p:cNvSpPr/>
            <p:nvPr/>
          </p:nvSpPr>
          <p:spPr>
            <a:xfrm>
              <a:off x="9237807" y="4582391"/>
              <a:ext cx="2715491" cy="2032000"/>
            </a:xfrm>
            <a:custGeom>
              <a:avLst/>
              <a:gdLst>
                <a:gd name="connsiteX0" fmla="*/ 2715491 w 2715491"/>
                <a:gd name="connsiteY0" fmla="*/ 0 h 2032000"/>
                <a:gd name="connsiteX1" fmla="*/ 969818 w 2715491"/>
                <a:gd name="connsiteY1" fmla="*/ 831273 h 2032000"/>
                <a:gd name="connsiteX2" fmla="*/ 0 w 2715491"/>
                <a:gd name="connsiteY2" fmla="*/ 2032000 h 2032000"/>
                <a:gd name="connsiteX0" fmla="*/ 2715491 w 2715491"/>
                <a:gd name="connsiteY0" fmla="*/ 0 h 2032000"/>
                <a:gd name="connsiteX1" fmla="*/ 1182255 w 2715491"/>
                <a:gd name="connsiteY1" fmla="*/ 794327 h 2032000"/>
                <a:gd name="connsiteX2" fmla="*/ 0 w 2715491"/>
                <a:gd name="connsiteY2" fmla="*/ 2032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5491" h="2032000">
                  <a:moveTo>
                    <a:pt x="2715491" y="0"/>
                  </a:moveTo>
                  <a:cubicBezTo>
                    <a:pt x="2068945" y="246303"/>
                    <a:pt x="1634837" y="455660"/>
                    <a:pt x="1182255" y="794327"/>
                  </a:cubicBezTo>
                  <a:cubicBezTo>
                    <a:pt x="729673" y="1132994"/>
                    <a:pt x="258618" y="1600970"/>
                    <a:pt x="0" y="2032000"/>
                  </a:cubicBezTo>
                </a:path>
              </a:pathLst>
            </a:custGeom>
            <a:noFill/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7DD097BA-9C21-4706-8C3D-3E42E823BD48}"/>
                </a:ext>
              </a:extLst>
            </p:cNvPr>
            <p:cNvSpPr/>
            <p:nvPr/>
          </p:nvSpPr>
          <p:spPr>
            <a:xfrm>
              <a:off x="11403021" y="235186"/>
              <a:ext cx="566441" cy="537153"/>
            </a:xfrm>
            <a:custGeom>
              <a:avLst/>
              <a:gdLst>
                <a:gd name="connsiteX0" fmla="*/ 36228 w 566441"/>
                <a:gd name="connsiteY0" fmla="*/ 0 h 537153"/>
                <a:gd name="connsiteX1" fmla="*/ 411272 w 566441"/>
                <a:gd name="connsiteY1" fmla="*/ 0 h 537153"/>
                <a:gd name="connsiteX2" fmla="*/ 566441 w 566441"/>
                <a:gd name="connsiteY2" fmla="*/ 155169 h 537153"/>
                <a:gd name="connsiteX3" fmla="*/ 566441 w 566441"/>
                <a:gd name="connsiteY3" fmla="*/ 485028 h 537153"/>
                <a:gd name="connsiteX4" fmla="*/ 525135 w 566441"/>
                <a:gd name="connsiteY4" fmla="*/ 507448 h 537153"/>
                <a:gd name="connsiteX5" fmla="*/ 378000 w 566441"/>
                <a:gd name="connsiteY5" fmla="*/ 537153 h 537153"/>
                <a:gd name="connsiteX6" fmla="*/ 0 w 566441"/>
                <a:gd name="connsiteY6" fmla="*/ 159153 h 537153"/>
                <a:gd name="connsiteX7" fmla="*/ 29705 w 566441"/>
                <a:gd name="connsiteY7" fmla="*/ 12018 h 537153"/>
                <a:gd name="connsiteX8" fmla="*/ 36228 w 566441"/>
                <a:gd name="connsiteY8" fmla="*/ 0 h 53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441" h="537153">
                  <a:moveTo>
                    <a:pt x="36228" y="0"/>
                  </a:moveTo>
                  <a:lnTo>
                    <a:pt x="411272" y="0"/>
                  </a:lnTo>
                  <a:cubicBezTo>
                    <a:pt x="496969" y="0"/>
                    <a:pt x="566441" y="69472"/>
                    <a:pt x="566441" y="155169"/>
                  </a:cubicBezTo>
                  <a:lnTo>
                    <a:pt x="566441" y="485028"/>
                  </a:lnTo>
                  <a:lnTo>
                    <a:pt x="525135" y="507448"/>
                  </a:lnTo>
                  <a:cubicBezTo>
                    <a:pt x="479911" y="526576"/>
                    <a:pt x="430191" y="537153"/>
                    <a:pt x="378000" y="537153"/>
                  </a:cubicBezTo>
                  <a:cubicBezTo>
                    <a:pt x="169236" y="537153"/>
                    <a:pt x="0" y="367917"/>
                    <a:pt x="0" y="159153"/>
                  </a:cubicBezTo>
                  <a:cubicBezTo>
                    <a:pt x="0" y="106962"/>
                    <a:pt x="10577" y="57242"/>
                    <a:pt x="29705" y="12018"/>
                  </a:cubicBezTo>
                  <a:lnTo>
                    <a:pt x="36228" y="0"/>
                  </a:lnTo>
                  <a:close/>
                </a:path>
              </a:pathLst>
            </a:custGeom>
            <a:solidFill>
              <a:srgbClr val="EED4B4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F64370B-1AD1-483E-877F-BE8013ABEF4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349393" y="701762"/>
              <a:ext cx="0" cy="180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6621C1A-08AD-417F-8198-D869300CFAE6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11631246" y="839634"/>
              <a:ext cx="0" cy="108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3C081BE-B98D-44DB-BEFD-870DD83739C2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11225828" y="440444"/>
              <a:ext cx="0" cy="108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6" name="Group 59">
              <a:extLst>
                <a:ext uri="{FF2B5EF4-FFF2-40B4-BE49-F238E27FC236}">
                  <a16:creationId xmlns:a16="http://schemas.microsoft.com/office/drawing/2014/main" id="{242C656D-04D4-4EA1-BAA1-7EED8D732E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19256" y="4758497"/>
              <a:ext cx="324587" cy="328164"/>
              <a:chOff x="2518" y="1325"/>
              <a:chExt cx="2541" cy="2569"/>
            </a:xfrm>
          </p:grpSpPr>
          <p:sp>
            <p:nvSpPr>
              <p:cNvPr id="1068" name="Freeform 60">
                <a:extLst>
                  <a:ext uri="{FF2B5EF4-FFF2-40B4-BE49-F238E27FC236}">
                    <a16:creationId xmlns:a16="http://schemas.microsoft.com/office/drawing/2014/main" id="{27A80A08-AA26-4513-953A-541CB5A5B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1369"/>
                <a:ext cx="2330" cy="2003"/>
              </a:xfrm>
              <a:custGeom>
                <a:avLst/>
                <a:gdLst>
                  <a:gd name="T0" fmla="*/ 4 w 6989"/>
                  <a:gd name="T1" fmla="*/ 5359 h 6009"/>
                  <a:gd name="T2" fmla="*/ 3 w 6989"/>
                  <a:gd name="T3" fmla="*/ 5061 h 6009"/>
                  <a:gd name="T4" fmla="*/ 53 w 6989"/>
                  <a:gd name="T5" fmla="*/ 4650 h 6009"/>
                  <a:gd name="T6" fmla="*/ 195 w 6989"/>
                  <a:gd name="T7" fmla="*/ 4132 h 6009"/>
                  <a:gd name="T8" fmla="*/ 352 w 6989"/>
                  <a:gd name="T9" fmla="*/ 3777 h 6009"/>
                  <a:gd name="T10" fmla="*/ 520 w 6989"/>
                  <a:gd name="T11" fmla="*/ 3483 h 6009"/>
                  <a:gd name="T12" fmla="*/ 735 w 6989"/>
                  <a:gd name="T13" fmla="*/ 3188 h 6009"/>
                  <a:gd name="T14" fmla="*/ 1001 w 6989"/>
                  <a:gd name="T15" fmla="*/ 2899 h 6009"/>
                  <a:gd name="T16" fmla="*/ 1324 w 6989"/>
                  <a:gd name="T17" fmla="*/ 2619 h 6009"/>
                  <a:gd name="T18" fmla="*/ 1709 w 6989"/>
                  <a:gd name="T19" fmla="*/ 2356 h 6009"/>
                  <a:gd name="T20" fmla="*/ 2161 w 6989"/>
                  <a:gd name="T21" fmla="*/ 2115 h 6009"/>
                  <a:gd name="T22" fmla="*/ 2686 w 6989"/>
                  <a:gd name="T23" fmla="*/ 1902 h 6009"/>
                  <a:gd name="T24" fmla="*/ 3117 w 6989"/>
                  <a:gd name="T25" fmla="*/ 1760 h 6009"/>
                  <a:gd name="T26" fmla="*/ 4093 w 6989"/>
                  <a:gd name="T27" fmla="*/ 1397 h 6009"/>
                  <a:gd name="T28" fmla="*/ 4842 w 6989"/>
                  <a:gd name="T29" fmla="*/ 1059 h 6009"/>
                  <a:gd name="T30" fmla="*/ 5395 w 6989"/>
                  <a:gd name="T31" fmla="*/ 754 h 6009"/>
                  <a:gd name="T32" fmla="*/ 5778 w 6989"/>
                  <a:gd name="T33" fmla="*/ 489 h 6009"/>
                  <a:gd name="T34" fmla="*/ 6024 w 6989"/>
                  <a:gd name="T35" fmla="*/ 272 h 6009"/>
                  <a:gd name="T36" fmla="*/ 6183 w 6989"/>
                  <a:gd name="T37" fmla="*/ 83 h 6009"/>
                  <a:gd name="T38" fmla="*/ 6228 w 6989"/>
                  <a:gd name="T39" fmla="*/ 0 h 6009"/>
                  <a:gd name="T40" fmla="*/ 6354 w 6989"/>
                  <a:gd name="T41" fmla="*/ 227 h 6009"/>
                  <a:gd name="T42" fmla="*/ 6571 w 6989"/>
                  <a:gd name="T43" fmla="*/ 688 h 6009"/>
                  <a:gd name="T44" fmla="*/ 6801 w 6989"/>
                  <a:gd name="T45" fmla="*/ 1337 h 6009"/>
                  <a:gd name="T46" fmla="*/ 6914 w 6989"/>
                  <a:gd name="T47" fmla="*/ 1810 h 6009"/>
                  <a:gd name="T48" fmla="*/ 6971 w 6989"/>
                  <a:gd name="T49" fmla="*/ 2215 h 6009"/>
                  <a:gd name="T50" fmla="*/ 6989 w 6989"/>
                  <a:gd name="T51" fmla="*/ 2635 h 6009"/>
                  <a:gd name="T52" fmla="*/ 6956 w 6989"/>
                  <a:gd name="T53" fmla="*/ 3064 h 6009"/>
                  <a:gd name="T54" fmla="*/ 6861 w 6989"/>
                  <a:gd name="T55" fmla="*/ 3493 h 6009"/>
                  <a:gd name="T56" fmla="*/ 6694 w 6989"/>
                  <a:gd name="T57" fmla="*/ 3916 h 6009"/>
                  <a:gd name="T58" fmla="*/ 6447 w 6989"/>
                  <a:gd name="T59" fmla="*/ 4326 h 6009"/>
                  <a:gd name="T60" fmla="*/ 6109 w 6989"/>
                  <a:gd name="T61" fmla="*/ 4714 h 6009"/>
                  <a:gd name="T62" fmla="*/ 5668 w 6989"/>
                  <a:gd name="T63" fmla="*/ 5074 h 6009"/>
                  <a:gd name="T64" fmla="*/ 5408 w 6989"/>
                  <a:gd name="T65" fmla="*/ 5240 h 6009"/>
                  <a:gd name="T66" fmla="*/ 4888 w 6989"/>
                  <a:gd name="T67" fmla="*/ 5517 h 6009"/>
                  <a:gd name="T68" fmla="*/ 4373 w 6989"/>
                  <a:gd name="T69" fmla="*/ 5724 h 6009"/>
                  <a:gd name="T70" fmla="*/ 3869 w 6989"/>
                  <a:gd name="T71" fmla="*/ 5870 h 6009"/>
                  <a:gd name="T72" fmla="*/ 3378 w 6989"/>
                  <a:gd name="T73" fmla="*/ 5961 h 6009"/>
                  <a:gd name="T74" fmla="*/ 2904 w 6989"/>
                  <a:gd name="T75" fmla="*/ 6004 h 6009"/>
                  <a:gd name="T76" fmla="*/ 2454 w 6989"/>
                  <a:gd name="T77" fmla="*/ 6007 h 6009"/>
                  <a:gd name="T78" fmla="*/ 2029 w 6989"/>
                  <a:gd name="T79" fmla="*/ 5976 h 6009"/>
                  <a:gd name="T80" fmla="*/ 1538 w 6989"/>
                  <a:gd name="T81" fmla="*/ 5902 h 6009"/>
                  <a:gd name="T82" fmla="*/ 869 w 6989"/>
                  <a:gd name="T83" fmla="*/ 5731 h 6009"/>
                  <a:gd name="T84" fmla="*/ 371 w 6989"/>
                  <a:gd name="T85" fmla="*/ 5551 h 6009"/>
                  <a:gd name="T86" fmla="*/ 29 w 6989"/>
                  <a:gd name="T87" fmla="*/ 5390 h 6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89" h="6009">
                    <a:moveTo>
                      <a:pt x="7" y="5379"/>
                    </a:moveTo>
                    <a:lnTo>
                      <a:pt x="4" y="5359"/>
                    </a:lnTo>
                    <a:lnTo>
                      <a:pt x="0" y="5211"/>
                    </a:lnTo>
                    <a:lnTo>
                      <a:pt x="3" y="5061"/>
                    </a:lnTo>
                    <a:lnTo>
                      <a:pt x="20" y="4872"/>
                    </a:lnTo>
                    <a:lnTo>
                      <a:pt x="53" y="4650"/>
                    </a:lnTo>
                    <a:lnTo>
                      <a:pt x="111" y="4402"/>
                    </a:lnTo>
                    <a:lnTo>
                      <a:pt x="195" y="4132"/>
                    </a:lnTo>
                    <a:lnTo>
                      <a:pt x="283" y="3922"/>
                    </a:lnTo>
                    <a:lnTo>
                      <a:pt x="352" y="3777"/>
                    </a:lnTo>
                    <a:lnTo>
                      <a:pt x="431" y="3631"/>
                    </a:lnTo>
                    <a:lnTo>
                      <a:pt x="520" y="3483"/>
                    </a:lnTo>
                    <a:lnTo>
                      <a:pt x="622" y="3336"/>
                    </a:lnTo>
                    <a:lnTo>
                      <a:pt x="735" y="3188"/>
                    </a:lnTo>
                    <a:lnTo>
                      <a:pt x="862" y="3044"/>
                    </a:lnTo>
                    <a:lnTo>
                      <a:pt x="1001" y="2899"/>
                    </a:lnTo>
                    <a:lnTo>
                      <a:pt x="1154" y="2757"/>
                    </a:lnTo>
                    <a:lnTo>
                      <a:pt x="1324" y="2619"/>
                    </a:lnTo>
                    <a:lnTo>
                      <a:pt x="1508" y="2485"/>
                    </a:lnTo>
                    <a:lnTo>
                      <a:pt x="1709" y="2356"/>
                    </a:lnTo>
                    <a:lnTo>
                      <a:pt x="1925" y="2233"/>
                    </a:lnTo>
                    <a:lnTo>
                      <a:pt x="2161" y="2115"/>
                    </a:lnTo>
                    <a:lnTo>
                      <a:pt x="2413" y="2005"/>
                    </a:lnTo>
                    <a:lnTo>
                      <a:pt x="2686" y="1902"/>
                    </a:lnTo>
                    <a:lnTo>
                      <a:pt x="2830" y="1854"/>
                    </a:lnTo>
                    <a:lnTo>
                      <a:pt x="3117" y="1760"/>
                    </a:lnTo>
                    <a:lnTo>
                      <a:pt x="3635" y="1576"/>
                    </a:lnTo>
                    <a:lnTo>
                      <a:pt x="4093" y="1397"/>
                    </a:lnTo>
                    <a:lnTo>
                      <a:pt x="4495" y="1224"/>
                    </a:lnTo>
                    <a:lnTo>
                      <a:pt x="4842" y="1059"/>
                    </a:lnTo>
                    <a:lnTo>
                      <a:pt x="5142" y="901"/>
                    </a:lnTo>
                    <a:lnTo>
                      <a:pt x="5395" y="754"/>
                    </a:lnTo>
                    <a:lnTo>
                      <a:pt x="5606" y="615"/>
                    </a:lnTo>
                    <a:lnTo>
                      <a:pt x="5778" y="489"/>
                    </a:lnTo>
                    <a:lnTo>
                      <a:pt x="5916" y="374"/>
                    </a:lnTo>
                    <a:lnTo>
                      <a:pt x="6024" y="272"/>
                    </a:lnTo>
                    <a:lnTo>
                      <a:pt x="6104" y="187"/>
                    </a:lnTo>
                    <a:lnTo>
                      <a:pt x="6183" y="83"/>
                    </a:lnTo>
                    <a:lnTo>
                      <a:pt x="6225" y="7"/>
                    </a:lnTo>
                    <a:lnTo>
                      <a:pt x="6228" y="0"/>
                    </a:lnTo>
                    <a:lnTo>
                      <a:pt x="6244" y="27"/>
                    </a:lnTo>
                    <a:lnTo>
                      <a:pt x="6354" y="227"/>
                    </a:lnTo>
                    <a:lnTo>
                      <a:pt x="6456" y="430"/>
                    </a:lnTo>
                    <a:lnTo>
                      <a:pt x="6571" y="688"/>
                    </a:lnTo>
                    <a:lnTo>
                      <a:pt x="6690" y="993"/>
                    </a:lnTo>
                    <a:lnTo>
                      <a:pt x="6801" y="1337"/>
                    </a:lnTo>
                    <a:lnTo>
                      <a:pt x="6874" y="1616"/>
                    </a:lnTo>
                    <a:lnTo>
                      <a:pt x="6914" y="1810"/>
                    </a:lnTo>
                    <a:lnTo>
                      <a:pt x="6947" y="2010"/>
                    </a:lnTo>
                    <a:lnTo>
                      <a:pt x="6971" y="2215"/>
                    </a:lnTo>
                    <a:lnTo>
                      <a:pt x="6986" y="2423"/>
                    </a:lnTo>
                    <a:lnTo>
                      <a:pt x="6989" y="2635"/>
                    </a:lnTo>
                    <a:lnTo>
                      <a:pt x="6979" y="2849"/>
                    </a:lnTo>
                    <a:lnTo>
                      <a:pt x="6956" y="3064"/>
                    </a:lnTo>
                    <a:lnTo>
                      <a:pt x="6915" y="3278"/>
                    </a:lnTo>
                    <a:lnTo>
                      <a:pt x="6861" y="3493"/>
                    </a:lnTo>
                    <a:lnTo>
                      <a:pt x="6788" y="3705"/>
                    </a:lnTo>
                    <a:lnTo>
                      <a:pt x="6694" y="3916"/>
                    </a:lnTo>
                    <a:lnTo>
                      <a:pt x="6582" y="4122"/>
                    </a:lnTo>
                    <a:lnTo>
                      <a:pt x="6447" y="4326"/>
                    </a:lnTo>
                    <a:lnTo>
                      <a:pt x="6289" y="4522"/>
                    </a:lnTo>
                    <a:lnTo>
                      <a:pt x="6109" y="4714"/>
                    </a:lnTo>
                    <a:lnTo>
                      <a:pt x="5900" y="4898"/>
                    </a:lnTo>
                    <a:lnTo>
                      <a:pt x="5668" y="5074"/>
                    </a:lnTo>
                    <a:lnTo>
                      <a:pt x="5539" y="5158"/>
                    </a:lnTo>
                    <a:lnTo>
                      <a:pt x="5408" y="5240"/>
                    </a:lnTo>
                    <a:lnTo>
                      <a:pt x="5147" y="5388"/>
                    </a:lnTo>
                    <a:lnTo>
                      <a:pt x="4888" y="5517"/>
                    </a:lnTo>
                    <a:lnTo>
                      <a:pt x="4630" y="5630"/>
                    </a:lnTo>
                    <a:lnTo>
                      <a:pt x="4373" y="5724"/>
                    </a:lnTo>
                    <a:lnTo>
                      <a:pt x="4120" y="5804"/>
                    </a:lnTo>
                    <a:lnTo>
                      <a:pt x="3869" y="5870"/>
                    </a:lnTo>
                    <a:lnTo>
                      <a:pt x="3621" y="5922"/>
                    </a:lnTo>
                    <a:lnTo>
                      <a:pt x="3378" y="5961"/>
                    </a:lnTo>
                    <a:lnTo>
                      <a:pt x="3138" y="5988"/>
                    </a:lnTo>
                    <a:lnTo>
                      <a:pt x="2904" y="6004"/>
                    </a:lnTo>
                    <a:lnTo>
                      <a:pt x="2676" y="6009"/>
                    </a:lnTo>
                    <a:lnTo>
                      <a:pt x="2454" y="6007"/>
                    </a:lnTo>
                    <a:lnTo>
                      <a:pt x="2237" y="5995"/>
                    </a:lnTo>
                    <a:lnTo>
                      <a:pt x="2029" y="5976"/>
                    </a:lnTo>
                    <a:lnTo>
                      <a:pt x="1826" y="5951"/>
                    </a:lnTo>
                    <a:lnTo>
                      <a:pt x="1538" y="5902"/>
                    </a:lnTo>
                    <a:lnTo>
                      <a:pt x="1183" y="5822"/>
                    </a:lnTo>
                    <a:lnTo>
                      <a:pt x="869" y="5731"/>
                    </a:lnTo>
                    <a:lnTo>
                      <a:pt x="596" y="5638"/>
                    </a:lnTo>
                    <a:lnTo>
                      <a:pt x="371" y="5551"/>
                    </a:lnTo>
                    <a:lnTo>
                      <a:pt x="195" y="5474"/>
                    </a:lnTo>
                    <a:lnTo>
                      <a:pt x="29" y="5390"/>
                    </a:lnTo>
                    <a:lnTo>
                      <a:pt x="7" y="5379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9" name="Freeform 61">
                <a:extLst>
                  <a:ext uri="{FF2B5EF4-FFF2-40B4-BE49-F238E27FC236}">
                    <a16:creationId xmlns:a16="http://schemas.microsoft.com/office/drawing/2014/main" id="{D02843DB-D10A-4339-BD49-19040F75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1369"/>
                <a:ext cx="2323" cy="2004"/>
              </a:xfrm>
              <a:custGeom>
                <a:avLst/>
                <a:gdLst>
                  <a:gd name="T0" fmla="*/ 5650 w 6968"/>
                  <a:gd name="T1" fmla="*/ 5075 h 6012"/>
                  <a:gd name="T2" fmla="*/ 6090 w 6968"/>
                  <a:gd name="T3" fmla="*/ 4716 h 6012"/>
                  <a:gd name="T4" fmla="*/ 6429 w 6968"/>
                  <a:gd name="T5" fmla="*/ 4329 h 6012"/>
                  <a:gd name="T6" fmla="*/ 6675 w 6968"/>
                  <a:gd name="T7" fmla="*/ 3919 h 6012"/>
                  <a:gd name="T8" fmla="*/ 6841 w 6968"/>
                  <a:gd name="T9" fmla="*/ 3496 h 6012"/>
                  <a:gd name="T10" fmla="*/ 6935 w 6968"/>
                  <a:gd name="T11" fmla="*/ 3068 h 6012"/>
                  <a:gd name="T12" fmla="*/ 6968 w 6968"/>
                  <a:gd name="T13" fmla="*/ 2639 h 6012"/>
                  <a:gd name="T14" fmla="*/ 6951 w 6968"/>
                  <a:gd name="T15" fmla="*/ 2218 h 6012"/>
                  <a:gd name="T16" fmla="*/ 6895 w 6968"/>
                  <a:gd name="T17" fmla="*/ 1814 h 6012"/>
                  <a:gd name="T18" fmla="*/ 6782 w 6968"/>
                  <a:gd name="T19" fmla="*/ 1340 h 6012"/>
                  <a:gd name="T20" fmla="*/ 6553 w 6968"/>
                  <a:gd name="T21" fmla="*/ 691 h 6012"/>
                  <a:gd name="T22" fmla="*/ 6338 w 6968"/>
                  <a:gd name="T23" fmla="*/ 227 h 6012"/>
                  <a:gd name="T24" fmla="*/ 6212 w 6968"/>
                  <a:gd name="T25" fmla="*/ 0 h 6012"/>
                  <a:gd name="T26" fmla="*/ 6173 w 6968"/>
                  <a:gd name="T27" fmla="*/ 78 h 6012"/>
                  <a:gd name="T28" fmla="*/ 6212 w 6968"/>
                  <a:gd name="T29" fmla="*/ 268 h 6012"/>
                  <a:gd name="T30" fmla="*/ 6278 w 6968"/>
                  <a:gd name="T31" fmla="*/ 679 h 6012"/>
                  <a:gd name="T32" fmla="*/ 6296 w 6968"/>
                  <a:gd name="T33" fmla="*/ 1172 h 6012"/>
                  <a:gd name="T34" fmla="*/ 6248 w 6968"/>
                  <a:gd name="T35" fmla="*/ 1604 h 6012"/>
                  <a:gd name="T36" fmla="*/ 6139 w 6968"/>
                  <a:gd name="T37" fmla="*/ 1979 h 6012"/>
                  <a:gd name="T38" fmla="*/ 5981 w 6968"/>
                  <a:gd name="T39" fmla="*/ 2301 h 6012"/>
                  <a:gd name="T40" fmla="*/ 5784 w 6968"/>
                  <a:gd name="T41" fmla="*/ 2575 h 6012"/>
                  <a:gd name="T42" fmla="*/ 5557 w 6968"/>
                  <a:gd name="T43" fmla="*/ 2804 h 6012"/>
                  <a:gd name="T44" fmla="*/ 5312 w 6968"/>
                  <a:gd name="T45" fmla="*/ 2993 h 6012"/>
                  <a:gd name="T46" fmla="*/ 5055 w 6968"/>
                  <a:gd name="T47" fmla="*/ 3144 h 6012"/>
                  <a:gd name="T48" fmla="*/ 4613 w 6968"/>
                  <a:gd name="T49" fmla="*/ 3333 h 6012"/>
                  <a:gd name="T50" fmla="*/ 4173 w 6968"/>
                  <a:gd name="T51" fmla="*/ 3453 h 6012"/>
                  <a:gd name="T52" fmla="*/ 3833 w 6968"/>
                  <a:gd name="T53" fmla="*/ 3505 h 6012"/>
                  <a:gd name="T54" fmla="*/ 3678 w 6968"/>
                  <a:gd name="T55" fmla="*/ 3503 h 6012"/>
                  <a:gd name="T56" fmla="*/ 3183 w 6968"/>
                  <a:gd name="T57" fmla="*/ 3525 h 6012"/>
                  <a:gd name="T58" fmla="*/ 2728 w 6968"/>
                  <a:gd name="T59" fmla="*/ 3587 h 6012"/>
                  <a:gd name="T60" fmla="*/ 2313 w 6968"/>
                  <a:gd name="T61" fmla="*/ 3681 h 6012"/>
                  <a:gd name="T62" fmla="*/ 1937 w 6968"/>
                  <a:gd name="T63" fmla="*/ 3806 h 6012"/>
                  <a:gd name="T64" fmla="*/ 1598 w 6968"/>
                  <a:gd name="T65" fmla="*/ 3952 h 6012"/>
                  <a:gd name="T66" fmla="*/ 1225 w 6968"/>
                  <a:gd name="T67" fmla="*/ 4157 h 6012"/>
                  <a:gd name="T68" fmla="*/ 739 w 6968"/>
                  <a:gd name="T69" fmla="*/ 4512 h 6012"/>
                  <a:gd name="T70" fmla="*/ 385 w 6968"/>
                  <a:gd name="T71" fmla="*/ 4859 h 6012"/>
                  <a:gd name="T72" fmla="*/ 106 w 6968"/>
                  <a:gd name="T73" fmla="*/ 5213 h 6012"/>
                  <a:gd name="T74" fmla="*/ 0 w 6968"/>
                  <a:gd name="T75" fmla="*/ 5388 h 6012"/>
                  <a:gd name="T76" fmla="*/ 188 w 6968"/>
                  <a:gd name="T77" fmla="*/ 5482 h 6012"/>
                  <a:gd name="T78" fmla="*/ 589 w 6968"/>
                  <a:gd name="T79" fmla="*/ 5647 h 6012"/>
                  <a:gd name="T80" fmla="*/ 1174 w 6968"/>
                  <a:gd name="T81" fmla="*/ 5827 h 6012"/>
                  <a:gd name="T82" fmla="*/ 1815 w 6968"/>
                  <a:gd name="T83" fmla="*/ 5955 h 6012"/>
                  <a:gd name="T84" fmla="*/ 2225 w 6968"/>
                  <a:gd name="T85" fmla="*/ 5998 h 6012"/>
                  <a:gd name="T86" fmla="*/ 2663 w 6968"/>
                  <a:gd name="T87" fmla="*/ 6012 h 6012"/>
                  <a:gd name="T88" fmla="*/ 3125 w 6968"/>
                  <a:gd name="T89" fmla="*/ 5991 h 6012"/>
                  <a:gd name="T90" fmla="*/ 3606 w 6968"/>
                  <a:gd name="T91" fmla="*/ 5923 h 6012"/>
                  <a:gd name="T92" fmla="*/ 4104 w 6968"/>
                  <a:gd name="T93" fmla="*/ 5806 h 6012"/>
                  <a:gd name="T94" fmla="*/ 4614 w 6968"/>
                  <a:gd name="T95" fmla="*/ 5630 h 6012"/>
                  <a:gd name="T96" fmla="*/ 5132 w 6968"/>
                  <a:gd name="T97" fmla="*/ 5388 h 6012"/>
                  <a:gd name="T98" fmla="*/ 5523 w 6968"/>
                  <a:gd name="T99" fmla="*/ 5158 h 6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68" h="6012">
                    <a:moveTo>
                      <a:pt x="5523" y="5158"/>
                    </a:moveTo>
                    <a:lnTo>
                      <a:pt x="5650" y="5075"/>
                    </a:lnTo>
                    <a:lnTo>
                      <a:pt x="5884" y="4899"/>
                    </a:lnTo>
                    <a:lnTo>
                      <a:pt x="6090" y="4716"/>
                    </a:lnTo>
                    <a:lnTo>
                      <a:pt x="6272" y="4525"/>
                    </a:lnTo>
                    <a:lnTo>
                      <a:pt x="6429" y="4329"/>
                    </a:lnTo>
                    <a:lnTo>
                      <a:pt x="6562" y="4125"/>
                    </a:lnTo>
                    <a:lnTo>
                      <a:pt x="6675" y="3919"/>
                    </a:lnTo>
                    <a:lnTo>
                      <a:pt x="6767" y="3710"/>
                    </a:lnTo>
                    <a:lnTo>
                      <a:pt x="6841" y="3496"/>
                    </a:lnTo>
                    <a:lnTo>
                      <a:pt x="6895" y="3283"/>
                    </a:lnTo>
                    <a:lnTo>
                      <a:pt x="6935" y="3068"/>
                    </a:lnTo>
                    <a:lnTo>
                      <a:pt x="6958" y="2853"/>
                    </a:lnTo>
                    <a:lnTo>
                      <a:pt x="6968" y="2639"/>
                    </a:lnTo>
                    <a:lnTo>
                      <a:pt x="6965" y="2427"/>
                    </a:lnTo>
                    <a:lnTo>
                      <a:pt x="6951" y="2218"/>
                    </a:lnTo>
                    <a:lnTo>
                      <a:pt x="6927" y="2013"/>
                    </a:lnTo>
                    <a:lnTo>
                      <a:pt x="6895" y="1814"/>
                    </a:lnTo>
                    <a:lnTo>
                      <a:pt x="6853" y="1619"/>
                    </a:lnTo>
                    <a:lnTo>
                      <a:pt x="6782" y="1340"/>
                    </a:lnTo>
                    <a:lnTo>
                      <a:pt x="6671" y="995"/>
                    </a:lnTo>
                    <a:lnTo>
                      <a:pt x="6553" y="691"/>
                    </a:lnTo>
                    <a:lnTo>
                      <a:pt x="6439" y="432"/>
                    </a:lnTo>
                    <a:lnTo>
                      <a:pt x="6338" y="227"/>
                    </a:lnTo>
                    <a:lnTo>
                      <a:pt x="6228" y="27"/>
                    </a:lnTo>
                    <a:lnTo>
                      <a:pt x="6212" y="0"/>
                    </a:lnTo>
                    <a:lnTo>
                      <a:pt x="6207" y="15"/>
                    </a:lnTo>
                    <a:lnTo>
                      <a:pt x="6173" y="78"/>
                    </a:lnTo>
                    <a:lnTo>
                      <a:pt x="6187" y="168"/>
                    </a:lnTo>
                    <a:lnTo>
                      <a:pt x="6212" y="268"/>
                    </a:lnTo>
                    <a:lnTo>
                      <a:pt x="6239" y="410"/>
                    </a:lnTo>
                    <a:lnTo>
                      <a:pt x="6278" y="679"/>
                    </a:lnTo>
                    <a:lnTo>
                      <a:pt x="6296" y="934"/>
                    </a:lnTo>
                    <a:lnTo>
                      <a:pt x="6296" y="1172"/>
                    </a:lnTo>
                    <a:lnTo>
                      <a:pt x="6281" y="1396"/>
                    </a:lnTo>
                    <a:lnTo>
                      <a:pt x="6248" y="1604"/>
                    </a:lnTo>
                    <a:lnTo>
                      <a:pt x="6200" y="1798"/>
                    </a:lnTo>
                    <a:lnTo>
                      <a:pt x="6139" y="1979"/>
                    </a:lnTo>
                    <a:lnTo>
                      <a:pt x="6065" y="2147"/>
                    </a:lnTo>
                    <a:lnTo>
                      <a:pt x="5981" y="2301"/>
                    </a:lnTo>
                    <a:lnTo>
                      <a:pt x="5886" y="2445"/>
                    </a:lnTo>
                    <a:lnTo>
                      <a:pt x="5784" y="2575"/>
                    </a:lnTo>
                    <a:lnTo>
                      <a:pt x="5673" y="2695"/>
                    </a:lnTo>
                    <a:lnTo>
                      <a:pt x="5557" y="2804"/>
                    </a:lnTo>
                    <a:lnTo>
                      <a:pt x="5437" y="2903"/>
                    </a:lnTo>
                    <a:lnTo>
                      <a:pt x="5312" y="2993"/>
                    </a:lnTo>
                    <a:lnTo>
                      <a:pt x="5184" y="3072"/>
                    </a:lnTo>
                    <a:lnTo>
                      <a:pt x="5055" y="3144"/>
                    </a:lnTo>
                    <a:lnTo>
                      <a:pt x="4862" y="3237"/>
                    </a:lnTo>
                    <a:lnTo>
                      <a:pt x="4613" y="3333"/>
                    </a:lnTo>
                    <a:lnTo>
                      <a:pt x="4380" y="3405"/>
                    </a:lnTo>
                    <a:lnTo>
                      <a:pt x="4173" y="3453"/>
                    </a:lnTo>
                    <a:lnTo>
                      <a:pt x="4004" y="3483"/>
                    </a:lnTo>
                    <a:lnTo>
                      <a:pt x="3833" y="3505"/>
                    </a:lnTo>
                    <a:lnTo>
                      <a:pt x="3810" y="3506"/>
                    </a:lnTo>
                    <a:lnTo>
                      <a:pt x="3678" y="3503"/>
                    </a:lnTo>
                    <a:lnTo>
                      <a:pt x="3425" y="3509"/>
                    </a:lnTo>
                    <a:lnTo>
                      <a:pt x="3183" y="3525"/>
                    </a:lnTo>
                    <a:lnTo>
                      <a:pt x="2950" y="3551"/>
                    </a:lnTo>
                    <a:lnTo>
                      <a:pt x="2728" y="3587"/>
                    </a:lnTo>
                    <a:lnTo>
                      <a:pt x="2515" y="3630"/>
                    </a:lnTo>
                    <a:lnTo>
                      <a:pt x="2313" y="3681"/>
                    </a:lnTo>
                    <a:lnTo>
                      <a:pt x="2120" y="3740"/>
                    </a:lnTo>
                    <a:lnTo>
                      <a:pt x="1937" y="3806"/>
                    </a:lnTo>
                    <a:lnTo>
                      <a:pt x="1763" y="3876"/>
                    </a:lnTo>
                    <a:lnTo>
                      <a:pt x="1598" y="3952"/>
                    </a:lnTo>
                    <a:lnTo>
                      <a:pt x="1441" y="4031"/>
                    </a:lnTo>
                    <a:lnTo>
                      <a:pt x="1225" y="4157"/>
                    </a:lnTo>
                    <a:lnTo>
                      <a:pt x="965" y="4333"/>
                    </a:lnTo>
                    <a:lnTo>
                      <a:pt x="739" y="4512"/>
                    </a:lnTo>
                    <a:lnTo>
                      <a:pt x="547" y="4690"/>
                    </a:lnTo>
                    <a:lnTo>
                      <a:pt x="385" y="4859"/>
                    </a:lnTo>
                    <a:lnTo>
                      <a:pt x="254" y="5015"/>
                    </a:lnTo>
                    <a:lnTo>
                      <a:pt x="106" y="5213"/>
                    </a:lnTo>
                    <a:lnTo>
                      <a:pt x="9" y="5373"/>
                    </a:lnTo>
                    <a:lnTo>
                      <a:pt x="0" y="5388"/>
                    </a:lnTo>
                    <a:lnTo>
                      <a:pt x="21" y="5400"/>
                    </a:lnTo>
                    <a:lnTo>
                      <a:pt x="188" y="5482"/>
                    </a:lnTo>
                    <a:lnTo>
                      <a:pt x="363" y="5558"/>
                    </a:lnTo>
                    <a:lnTo>
                      <a:pt x="589" y="5647"/>
                    </a:lnTo>
                    <a:lnTo>
                      <a:pt x="860" y="5739"/>
                    </a:lnTo>
                    <a:lnTo>
                      <a:pt x="1174" y="5827"/>
                    </a:lnTo>
                    <a:lnTo>
                      <a:pt x="1526" y="5908"/>
                    </a:lnTo>
                    <a:lnTo>
                      <a:pt x="1815" y="5955"/>
                    </a:lnTo>
                    <a:lnTo>
                      <a:pt x="2016" y="5979"/>
                    </a:lnTo>
                    <a:lnTo>
                      <a:pt x="2225" y="5998"/>
                    </a:lnTo>
                    <a:lnTo>
                      <a:pt x="2440" y="6009"/>
                    </a:lnTo>
                    <a:lnTo>
                      <a:pt x="2663" y="6012"/>
                    </a:lnTo>
                    <a:lnTo>
                      <a:pt x="2891" y="6007"/>
                    </a:lnTo>
                    <a:lnTo>
                      <a:pt x="3125" y="5991"/>
                    </a:lnTo>
                    <a:lnTo>
                      <a:pt x="3364" y="5962"/>
                    </a:lnTo>
                    <a:lnTo>
                      <a:pt x="3606" y="5923"/>
                    </a:lnTo>
                    <a:lnTo>
                      <a:pt x="3855" y="5872"/>
                    </a:lnTo>
                    <a:lnTo>
                      <a:pt x="4104" y="5806"/>
                    </a:lnTo>
                    <a:lnTo>
                      <a:pt x="4358" y="5726"/>
                    </a:lnTo>
                    <a:lnTo>
                      <a:pt x="4614" y="5630"/>
                    </a:lnTo>
                    <a:lnTo>
                      <a:pt x="4872" y="5518"/>
                    </a:lnTo>
                    <a:lnTo>
                      <a:pt x="5132" y="5388"/>
                    </a:lnTo>
                    <a:lnTo>
                      <a:pt x="5392" y="5240"/>
                    </a:lnTo>
                    <a:lnTo>
                      <a:pt x="5523" y="5158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0" name="Freeform 62">
                <a:extLst>
                  <a:ext uri="{FF2B5EF4-FFF2-40B4-BE49-F238E27FC236}">
                    <a16:creationId xmlns:a16="http://schemas.microsoft.com/office/drawing/2014/main" id="{53E162A0-106B-45E5-8BE2-E172254491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" y="1325"/>
                <a:ext cx="2541" cy="2569"/>
              </a:xfrm>
              <a:custGeom>
                <a:avLst/>
                <a:gdLst>
                  <a:gd name="T0" fmla="*/ 4668 w 7623"/>
                  <a:gd name="T1" fmla="*/ 1652 h 7708"/>
                  <a:gd name="T2" fmla="*/ 5895 w 7623"/>
                  <a:gd name="T3" fmla="*/ 1050 h 7708"/>
                  <a:gd name="T4" fmla="*/ 6725 w 7623"/>
                  <a:gd name="T5" fmla="*/ 391 h 7708"/>
                  <a:gd name="T6" fmla="*/ 7144 w 7623"/>
                  <a:gd name="T7" fmla="*/ 1377 h 7708"/>
                  <a:gd name="T8" fmla="*/ 7362 w 7623"/>
                  <a:gd name="T9" fmla="*/ 2586 h 7708"/>
                  <a:gd name="T10" fmla="*/ 7270 w 7623"/>
                  <a:gd name="T11" fmla="*/ 3466 h 7708"/>
                  <a:gd name="T12" fmla="*/ 6873 w 7623"/>
                  <a:gd name="T13" fmla="*/ 4326 h 7708"/>
                  <a:gd name="T14" fmla="*/ 6074 w 7623"/>
                  <a:gd name="T15" fmla="*/ 5098 h 7708"/>
                  <a:gd name="T16" fmla="*/ 4784 w 7623"/>
                  <a:gd name="T17" fmla="*/ 5737 h 7708"/>
                  <a:gd name="T18" fmla="*/ 3146 w 7623"/>
                  <a:gd name="T19" fmla="*/ 5999 h 7708"/>
                  <a:gd name="T20" fmla="*/ 2122 w 7623"/>
                  <a:gd name="T21" fmla="*/ 5905 h 7708"/>
                  <a:gd name="T22" fmla="*/ 770 w 7623"/>
                  <a:gd name="T23" fmla="*/ 5485 h 7708"/>
                  <a:gd name="T24" fmla="*/ 1097 w 7623"/>
                  <a:gd name="T25" fmla="*/ 4922 h 7708"/>
                  <a:gd name="T26" fmla="*/ 1559 w 7623"/>
                  <a:gd name="T27" fmla="*/ 4518 h 7708"/>
                  <a:gd name="T28" fmla="*/ 2737 w 7623"/>
                  <a:gd name="T29" fmla="*/ 3966 h 7708"/>
                  <a:gd name="T30" fmla="*/ 4115 w 7623"/>
                  <a:gd name="T31" fmla="*/ 3761 h 7708"/>
                  <a:gd name="T32" fmla="*/ 4320 w 7623"/>
                  <a:gd name="T33" fmla="*/ 3658 h 7708"/>
                  <a:gd name="T34" fmla="*/ 4217 w 7623"/>
                  <a:gd name="T35" fmla="*/ 3489 h 7708"/>
                  <a:gd name="T36" fmla="*/ 3123 w 7623"/>
                  <a:gd name="T37" fmla="*/ 3582 h 7708"/>
                  <a:gd name="T38" fmla="*/ 1839 w 7623"/>
                  <a:gd name="T39" fmla="*/ 4015 h 7708"/>
                  <a:gd name="T40" fmla="*/ 1021 w 7623"/>
                  <a:gd name="T41" fmla="*/ 4595 h 7708"/>
                  <a:gd name="T42" fmla="*/ 675 w 7623"/>
                  <a:gd name="T43" fmla="*/ 4935 h 7708"/>
                  <a:gd name="T44" fmla="*/ 945 w 7623"/>
                  <a:gd name="T45" fmla="*/ 4049 h 7708"/>
                  <a:gd name="T46" fmla="*/ 1702 w 7623"/>
                  <a:gd name="T47" fmla="*/ 3045 h 7708"/>
                  <a:gd name="T48" fmla="*/ 2729 w 7623"/>
                  <a:gd name="T49" fmla="*/ 2374 h 7708"/>
                  <a:gd name="T50" fmla="*/ 6 w 7623"/>
                  <a:gd name="T51" fmla="*/ 7575 h 7708"/>
                  <a:gd name="T52" fmla="*/ 140 w 7623"/>
                  <a:gd name="T53" fmla="*/ 7708 h 7708"/>
                  <a:gd name="T54" fmla="*/ 282 w 7623"/>
                  <a:gd name="T55" fmla="*/ 7594 h 7708"/>
                  <a:gd name="T56" fmla="*/ 313 w 7623"/>
                  <a:gd name="T57" fmla="*/ 6683 h 7708"/>
                  <a:gd name="T58" fmla="*/ 580 w 7623"/>
                  <a:gd name="T59" fmla="*/ 5713 h 7708"/>
                  <a:gd name="T60" fmla="*/ 1692 w 7623"/>
                  <a:gd name="T61" fmla="*/ 6108 h 7708"/>
                  <a:gd name="T62" fmla="*/ 3028 w 7623"/>
                  <a:gd name="T63" fmla="*/ 6284 h 7708"/>
                  <a:gd name="T64" fmla="*/ 3833 w 7623"/>
                  <a:gd name="T65" fmla="*/ 6243 h 7708"/>
                  <a:gd name="T66" fmla="*/ 4784 w 7623"/>
                  <a:gd name="T67" fmla="*/ 6036 h 7708"/>
                  <a:gd name="T68" fmla="*/ 5688 w 7623"/>
                  <a:gd name="T69" fmla="*/ 5658 h 7708"/>
                  <a:gd name="T70" fmla="*/ 6495 w 7623"/>
                  <a:gd name="T71" fmla="*/ 5138 h 7708"/>
                  <a:gd name="T72" fmla="*/ 7313 w 7623"/>
                  <a:gd name="T73" fmla="*/ 4128 h 7708"/>
                  <a:gd name="T74" fmla="*/ 7612 w 7623"/>
                  <a:gd name="T75" fmla="*/ 3029 h 7708"/>
                  <a:gd name="T76" fmla="*/ 7552 w 7623"/>
                  <a:gd name="T77" fmla="*/ 1957 h 7708"/>
                  <a:gd name="T78" fmla="*/ 7089 w 7623"/>
                  <a:gd name="T79" fmla="*/ 524 h 7708"/>
                  <a:gd name="T80" fmla="*/ 6809 w 7623"/>
                  <a:gd name="T81" fmla="*/ 24 h 7708"/>
                  <a:gd name="T82" fmla="*/ 6659 w 7623"/>
                  <a:gd name="T83" fmla="*/ 19 h 7708"/>
                  <a:gd name="T84" fmla="*/ 6552 w 7623"/>
                  <a:gd name="T85" fmla="*/ 178 h 7708"/>
                  <a:gd name="T86" fmla="*/ 5970 w 7623"/>
                  <a:gd name="T87" fmla="*/ 688 h 7708"/>
                  <a:gd name="T88" fmla="*/ 4504 w 7623"/>
                  <a:gd name="T89" fmla="*/ 1434 h 7708"/>
                  <a:gd name="T90" fmla="*/ 2896 w 7623"/>
                  <a:gd name="T91" fmla="*/ 2016 h 7708"/>
                  <a:gd name="T92" fmla="*/ 1825 w 7623"/>
                  <a:gd name="T93" fmla="*/ 2606 h 7708"/>
                  <a:gd name="T94" fmla="*/ 1107 w 7623"/>
                  <a:gd name="T95" fmla="*/ 3298 h 7708"/>
                  <a:gd name="T96" fmla="*/ 644 w 7623"/>
                  <a:gd name="T97" fmla="*/ 4083 h 7708"/>
                  <a:gd name="T98" fmla="*/ 379 w 7623"/>
                  <a:gd name="T99" fmla="*/ 5235 h 7708"/>
                  <a:gd name="T100" fmla="*/ 153 w 7623"/>
                  <a:gd name="T101" fmla="*/ 6082 h 7708"/>
                  <a:gd name="T102" fmla="*/ 0 w 7623"/>
                  <a:gd name="T103" fmla="*/ 7425 h 7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23" h="7708">
                    <a:moveTo>
                      <a:pt x="3376" y="2121"/>
                    </a:moveTo>
                    <a:lnTo>
                      <a:pt x="3585" y="2052"/>
                    </a:lnTo>
                    <a:lnTo>
                      <a:pt x="3978" y="1916"/>
                    </a:lnTo>
                    <a:lnTo>
                      <a:pt x="4339" y="1782"/>
                    </a:lnTo>
                    <a:lnTo>
                      <a:pt x="4668" y="1652"/>
                    </a:lnTo>
                    <a:lnTo>
                      <a:pt x="4968" y="1523"/>
                    </a:lnTo>
                    <a:lnTo>
                      <a:pt x="5239" y="1398"/>
                    </a:lnTo>
                    <a:lnTo>
                      <a:pt x="5483" y="1278"/>
                    </a:lnTo>
                    <a:lnTo>
                      <a:pt x="5701" y="1162"/>
                    </a:lnTo>
                    <a:lnTo>
                      <a:pt x="5895" y="1050"/>
                    </a:lnTo>
                    <a:lnTo>
                      <a:pt x="6067" y="943"/>
                    </a:lnTo>
                    <a:lnTo>
                      <a:pt x="6287" y="792"/>
                    </a:lnTo>
                    <a:lnTo>
                      <a:pt x="6511" y="612"/>
                    </a:lnTo>
                    <a:lnTo>
                      <a:pt x="6669" y="457"/>
                    </a:lnTo>
                    <a:lnTo>
                      <a:pt x="6725" y="391"/>
                    </a:lnTo>
                    <a:lnTo>
                      <a:pt x="6764" y="463"/>
                    </a:lnTo>
                    <a:lnTo>
                      <a:pt x="6851" y="640"/>
                    </a:lnTo>
                    <a:lnTo>
                      <a:pt x="6949" y="855"/>
                    </a:lnTo>
                    <a:lnTo>
                      <a:pt x="7048" y="1102"/>
                    </a:lnTo>
                    <a:lnTo>
                      <a:pt x="7144" y="1377"/>
                    </a:lnTo>
                    <a:lnTo>
                      <a:pt x="7230" y="1676"/>
                    </a:lnTo>
                    <a:lnTo>
                      <a:pt x="7299" y="1994"/>
                    </a:lnTo>
                    <a:lnTo>
                      <a:pt x="7336" y="2244"/>
                    </a:lnTo>
                    <a:lnTo>
                      <a:pt x="7354" y="2414"/>
                    </a:lnTo>
                    <a:lnTo>
                      <a:pt x="7362" y="2586"/>
                    </a:lnTo>
                    <a:lnTo>
                      <a:pt x="7364" y="2761"/>
                    </a:lnTo>
                    <a:lnTo>
                      <a:pt x="7356" y="2937"/>
                    </a:lnTo>
                    <a:lnTo>
                      <a:pt x="7338" y="3113"/>
                    </a:lnTo>
                    <a:lnTo>
                      <a:pt x="7310" y="3290"/>
                    </a:lnTo>
                    <a:lnTo>
                      <a:pt x="7270" y="3466"/>
                    </a:lnTo>
                    <a:lnTo>
                      <a:pt x="7219" y="3642"/>
                    </a:lnTo>
                    <a:lnTo>
                      <a:pt x="7153" y="3817"/>
                    </a:lnTo>
                    <a:lnTo>
                      <a:pt x="7075" y="3989"/>
                    </a:lnTo>
                    <a:lnTo>
                      <a:pt x="6982" y="4159"/>
                    </a:lnTo>
                    <a:lnTo>
                      <a:pt x="6873" y="4326"/>
                    </a:lnTo>
                    <a:lnTo>
                      <a:pt x="6749" y="4490"/>
                    </a:lnTo>
                    <a:lnTo>
                      <a:pt x="6607" y="4649"/>
                    </a:lnTo>
                    <a:lnTo>
                      <a:pt x="6449" y="4804"/>
                    </a:lnTo>
                    <a:lnTo>
                      <a:pt x="6271" y="4955"/>
                    </a:lnTo>
                    <a:lnTo>
                      <a:pt x="6074" y="5098"/>
                    </a:lnTo>
                    <a:lnTo>
                      <a:pt x="5968" y="5168"/>
                    </a:lnTo>
                    <a:lnTo>
                      <a:pt x="5805" y="5270"/>
                    </a:lnTo>
                    <a:lnTo>
                      <a:pt x="5471" y="5452"/>
                    </a:lnTo>
                    <a:lnTo>
                      <a:pt x="5131" y="5607"/>
                    </a:lnTo>
                    <a:lnTo>
                      <a:pt x="4784" y="5737"/>
                    </a:lnTo>
                    <a:lnTo>
                      <a:pt x="4429" y="5840"/>
                    </a:lnTo>
                    <a:lnTo>
                      <a:pt x="4070" y="5919"/>
                    </a:lnTo>
                    <a:lnTo>
                      <a:pt x="3704" y="5970"/>
                    </a:lnTo>
                    <a:lnTo>
                      <a:pt x="3334" y="5996"/>
                    </a:lnTo>
                    <a:lnTo>
                      <a:pt x="3146" y="5999"/>
                    </a:lnTo>
                    <a:lnTo>
                      <a:pt x="3035" y="5998"/>
                    </a:lnTo>
                    <a:lnTo>
                      <a:pt x="2820" y="5989"/>
                    </a:lnTo>
                    <a:lnTo>
                      <a:pt x="2612" y="5973"/>
                    </a:lnTo>
                    <a:lnTo>
                      <a:pt x="2411" y="5949"/>
                    </a:lnTo>
                    <a:lnTo>
                      <a:pt x="2122" y="5905"/>
                    </a:lnTo>
                    <a:lnTo>
                      <a:pt x="1768" y="5827"/>
                    </a:lnTo>
                    <a:lnTo>
                      <a:pt x="1450" y="5740"/>
                    </a:lnTo>
                    <a:lnTo>
                      <a:pt x="1176" y="5648"/>
                    </a:lnTo>
                    <a:lnTo>
                      <a:pt x="948" y="5561"/>
                    </a:lnTo>
                    <a:lnTo>
                      <a:pt x="770" y="5485"/>
                    </a:lnTo>
                    <a:lnTo>
                      <a:pt x="705" y="5455"/>
                    </a:lnTo>
                    <a:lnTo>
                      <a:pt x="753" y="5373"/>
                    </a:lnTo>
                    <a:lnTo>
                      <a:pt x="856" y="5215"/>
                    </a:lnTo>
                    <a:lnTo>
                      <a:pt x="971" y="5065"/>
                    </a:lnTo>
                    <a:lnTo>
                      <a:pt x="1097" y="4922"/>
                    </a:lnTo>
                    <a:lnTo>
                      <a:pt x="1165" y="4853"/>
                    </a:lnTo>
                    <a:lnTo>
                      <a:pt x="1218" y="4800"/>
                    </a:lnTo>
                    <a:lnTo>
                      <a:pt x="1328" y="4698"/>
                    </a:lnTo>
                    <a:lnTo>
                      <a:pt x="1443" y="4605"/>
                    </a:lnTo>
                    <a:lnTo>
                      <a:pt x="1559" y="4518"/>
                    </a:lnTo>
                    <a:lnTo>
                      <a:pt x="1740" y="4397"/>
                    </a:lnTo>
                    <a:lnTo>
                      <a:pt x="1987" y="4258"/>
                    </a:lnTo>
                    <a:lnTo>
                      <a:pt x="2239" y="4142"/>
                    </a:lnTo>
                    <a:lnTo>
                      <a:pt x="2490" y="4045"/>
                    </a:lnTo>
                    <a:lnTo>
                      <a:pt x="2737" y="3966"/>
                    </a:lnTo>
                    <a:lnTo>
                      <a:pt x="2976" y="3903"/>
                    </a:lnTo>
                    <a:lnTo>
                      <a:pt x="3205" y="3856"/>
                    </a:lnTo>
                    <a:lnTo>
                      <a:pt x="3419" y="3820"/>
                    </a:lnTo>
                    <a:lnTo>
                      <a:pt x="3704" y="3784"/>
                    </a:lnTo>
                    <a:lnTo>
                      <a:pt x="4115" y="3761"/>
                    </a:lnTo>
                    <a:lnTo>
                      <a:pt x="4179" y="3764"/>
                    </a:lnTo>
                    <a:lnTo>
                      <a:pt x="4207" y="3765"/>
                    </a:lnTo>
                    <a:lnTo>
                      <a:pt x="4258" y="3747"/>
                    </a:lnTo>
                    <a:lnTo>
                      <a:pt x="4299" y="3708"/>
                    </a:lnTo>
                    <a:lnTo>
                      <a:pt x="4320" y="3658"/>
                    </a:lnTo>
                    <a:lnTo>
                      <a:pt x="4323" y="3629"/>
                    </a:lnTo>
                    <a:lnTo>
                      <a:pt x="4320" y="3602"/>
                    </a:lnTo>
                    <a:lnTo>
                      <a:pt x="4301" y="3550"/>
                    </a:lnTo>
                    <a:lnTo>
                      <a:pt x="4266" y="3510"/>
                    </a:lnTo>
                    <a:lnTo>
                      <a:pt x="4217" y="3489"/>
                    </a:lnTo>
                    <a:lnTo>
                      <a:pt x="4188" y="3486"/>
                    </a:lnTo>
                    <a:lnTo>
                      <a:pt x="4099" y="3485"/>
                    </a:lnTo>
                    <a:lnTo>
                      <a:pt x="3653" y="3507"/>
                    </a:lnTo>
                    <a:lnTo>
                      <a:pt x="3348" y="3545"/>
                    </a:lnTo>
                    <a:lnTo>
                      <a:pt x="3123" y="3582"/>
                    </a:lnTo>
                    <a:lnTo>
                      <a:pt x="2882" y="3634"/>
                    </a:lnTo>
                    <a:lnTo>
                      <a:pt x="2629" y="3701"/>
                    </a:lnTo>
                    <a:lnTo>
                      <a:pt x="2369" y="3785"/>
                    </a:lnTo>
                    <a:lnTo>
                      <a:pt x="2105" y="3889"/>
                    </a:lnTo>
                    <a:lnTo>
                      <a:pt x="1839" y="4015"/>
                    </a:lnTo>
                    <a:lnTo>
                      <a:pt x="1578" y="4164"/>
                    </a:lnTo>
                    <a:lnTo>
                      <a:pt x="1386" y="4293"/>
                    </a:lnTo>
                    <a:lnTo>
                      <a:pt x="1261" y="4386"/>
                    </a:lnTo>
                    <a:lnTo>
                      <a:pt x="1140" y="4486"/>
                    </a:lnTo>
                    <a:lnTo>
                      <a:pt x="1021" y="4595"/>
                    </a:lnTo>
                    <a:lnTo>
                      <a:pt x="964" y="4652"/>
                    </a:lnTo>
                    <a:lnTo>
                      <a:pt x="885" y="4738"/>
                    </a:lnTo>
                    <a:lnTo>
                      <a:pt x="734" y="4913"/>
                    </a:lnTo>
                    <a:lnTo>
                      <a:pt x="667" y="5005"/>
                    </a:lnTo>
                    <a:lnTo>
                      <a:pt x="675" y="4935"/>
                    </a:lnTo>
                    <a:lnTo>
                      <a:pt x="701" y="4778"/>
                    </a:lnTo>
                    <a:lnTo>
                      <a:pt x="740" y="4611"/>
                    </a:lnTo>
                    <a:lnTo>
                      <a:pt x="791" y="4432"/>
                    </a:lnTo>
                    <a:lnTo>
                      <a:pt x="860" y="4244"/>
                    </a:lnTo>
                    <a:lnTo>
                      <a:pt x="945" y="4049"/>
                    </a:lnTo>
                    <a:lnTo>
                      <a:pt x="1050" y="3848"/>
                    </a:lnTo>
                    <a:lnTo>
                      <a:pt x="1176" y="3646"/>
                    </a:lnTo>
                    <a:lnTo>
                      <a:pt x="1325" y="3443"/>
                    </a:lnTo>
                    <a:lnTo>
                      <a:pt x="1501" y="3242"/>
                    </a:lnTo>
                    <a:lnTo>
                      <a:pt x="1702" y="3045"/>
                    </a:lnTo>
                    <a:lnTo>
                      <a:pt x="1931" y="2853"/>
                    </a:lnTo>
                    <a:lnTo>
                      <a:pt x="2193" y="2669"/>
                    </a:lnTo>
                    <a:lnTo>
                      <a:pt x="2411" y="2539"/>
                    </a:lnTo>
                    <a:lnTo>
                      <a:pt x="2566" y="2454"/>
                    </a:lnTo>
                    <a:lnTo>
                      <a:pt x="2729" y="2374"/>
                    </a:lnTo>
                    <a:lnTo>
                      <a:pt x="2902" y="2297"/>
                    </a:lnTo>
                    <a:lnTo>
                      <a:pt x="3084" y="2224"/>
                    </a:lnTo>
                    <a:lnTo>
                      <a:pt x="3275" y="2153"/>
                    </a:lnTo>
                    <a:lnTo>
                      <a:pt x="3376" y="2121"/>
                    </a:lnTo>
                    <a:close/>
                    <a:moveTo>
                      <a:pt x="6" y="7575"/>
                    </a:moveTo>
                    <a:lnTo>
                      <a:pt x="8" y="7602"/>
                    </a:lnTo>
                    <a:lnTo>
                      <a:pt x="31" y="7651"/>
                    </a:lnTo>
                    <a:lnTo>
                      <a:pt x="68" y="7687"/>
                    </a:lnTo>
                    <a:lnTo>
                      <a:pt x="115" y="7707"/>
                    </a:lnTo>
                    <a:lnTo>
                      <a:pt x="140" y="7708"/>
                    </a:lnTo>
                    <a:lnTo>
                      <a:pt x="150" y="7708"/>
                    </a:lnTo>
                    <a:lnTo>
                      <a:pt x="178" y="7707"/>
                    </a:lnTo>
                    <a:lnTo>
                      <a:pt x="226" y="7684"/>
                    </a:lnTo>
                    <a:lnTo>
                      <a:pt x="262" y="7644"/>
                    </a:lnTo>
                    <a:lnTo>
                      <a:pt x="282" y="7594"/>
                    </a:lnTo>
                    <a:lnTo>
                      <a:pt x="283" y="7565"/>
                    </a:lnTo>
                    <a:lnTo>
                      <a:pt x="278" y="7432"/>
                    </a:lnTo>
                    <a:lnTo>
                      <a:pt x="276" y="7173"/>
                    </a:lnTo>
                    <a:lnTo>
                      <a:pt x="289" y="6923"/>
                    </a:lnTo>
                    <a:lnTo>
                      <a:pt x="313" y="6683"/>
                    </a:lnTo>
                    <a:lnTo>
                      <a:pt x="351" y="6452"/>
                    </a:lnTo>
                    <a:lnTo>
                      <a:pt x="401" y="6230"/>
                    </a:lnTo>
                    <a:lnTo>
                      <a:pt x="464" y="6016"/>
                    </a:lnTo>
                    <a:lnTo>
                      <a:pt x="539" y="5811"/>
                    </a:lnTo>
                    <a:lnTo>
                      <a:pt x="580" y="5713"/>
                    </a:lnTo>
                    <a:lnTo>
                      <a:pt x="649" y="5746"/>
                    </a:lnTo>
                    <a:lnTo>
                      <a:pt x="836" y="5829"/>
                    </a:lnTo>
                    <a:lnTo>
                      <a:pt x="1073" y="5922"/>
                    </a:lnTo>
                    <a:lnTo>
                      <a:pt x="1360" y="6016"/>
                    </a:lnTo>
                    <a:lnTo>
                      <a:pt x="1692" y="6108"/>
                    </a:lnTo>
                    <a:lnTo>
                      <a:pt x="2063" y="6188"/>
                    </a:lnTo>
                    <a:lnTo>
                      <a:pt x="2366" y="6234"/>
                    </a:lnTo>
                    <a:lnTo>
                      <a:pt x="2580" y="6258"/>
                    </a:lnTo>
                    <a:lnTo>
                      <a:pt x="2800" y="6276"/>
                    </a:lnTo>
                    <a:lnTo>
                      <a:pt x="3028" y="6284"/>
                    </a:lnTo>
                    <a:lnTo>
                      <a:pt x="3146" y="6286"/>
                    </a:lnTo>
                    <a:lnTo>
                      <a:pt x="3245" y="6284"/>
                    </a:lnTo>
                    <a:lnTo>
                      <a:pt x="3443" y="6277"/>
                    </a:lnTo>
                    <a:lnTo>
                      <a:pt x="3640" y="6264"/>
                    </a:lnTo>
                    <a:lnTo>
                      <a:pt x="3833" y="6243"/>
                    </a:lnTo>
                    <a:lnTo>
                      <a:pt x="4027" y="6215"/>
                    </a:lnTo>
                    <a:lnTo>
                      <a:pt x="4220" y="6181"/>
                    </a:lnTo>
                    <a:lnTo>
                      <a:pt x="4409" y="6140"/>
                    </a:lnTo>
                    <a:lnTo>
                      <a:pt x="4597" y="6091"/>
                    </a:lnTo>
                    <a:lnTo>
                      <a:pt x="4784" y="6036"/>
                    </a:lnTo>
                    <a:lnTo>
                      <a:pt x="4969" y="5975"/>
                    </a:lnTo>
                    <a:lnTo>
                      <a:pt x="5151" y="5906"/>
                    </a:lnTo>
                    <a:lnTo>
                      <a:pt x="5332" y="5830"/>
                    </a:lnTo>
                    <a:lnTo>
                      <a:pt x="5512" y="5748"/>
                    </a:lnTo>
                    <a:lnTo>
                      <a:pt x="5688" y="5658"/>
                    </a:lnTo>
                    <a:lnTo>
                      <a:pt x="5863" y="5564"/>
                    </a:lnTo>
                    <a:lnTo>
                      <a:pt x="6036" y="5460"/>
                    </a:lnTo>
                    <a:lnTo>
                      <a:pt x="6122" y="5406"/>
                    </a:lnTo>
                    <a:lnTo>
                      <a:pt x="6254" y="5320"/>
                    </a:lnTo>
                    <a:lnTo>
                      <a:pt x="6495" y="5138"/>
                    </a:lnTo>
                    <a:lnTo>
                      <a:pt x="6708" y="4949"/>
                    </a:lnTo>
                    <a:lnTo>
                      <a:pt x="6896" y="4753"/>
                    </a:lnTo>
                    <a:lnTo>
                      <a:pt x="7058" y="4549"/>
                    </a:lnTo>
                    <a:lnTo>
                      <a:pt x="7197" y="4341"/>
                    </a:lnTo>
                    <a:lnTo>
                      <a:pt x="7313" y="4128"/>
                    </a:lnTo>
                    <a:lnTo>
                      <a:pt x="7410" y="3912"/>
                    </a:lnTo>
                    <a:lnTo>
                      <a:pt x="7486" y="3692"/>
                    </a:lnTo>
                    <a:lnTo>
                      <a:pt x="7544" y="3472"/>
                    </a:lnTo>
                    <a:lnTo>
                      <a:pt x="7586" y="3250"/>
                    </a:lnTo>
                    <a:lnTo>
                      <a:pt x="7612" y="3029"/>
                    </a:lnTo>
                    <a:lnTo>
                      <a:pt x="7623" y="2808"/>
                    </a:lnTo>
                    <a:lnTo>
                      <a:pt x="7622" y="2590"/>
                    </a:lnTo>
                    <a:lnTo>
                      <a:pt x="7609" y="2376"/>
                    </a:lnTo>
                    <a:lnTo>
                      <a:pt x="7585" y="2164"/>
                    </a:lnTo>
                    <a:lnTo>
                      <a:pt x="7552" y="1957"/>
                    </a:lnTo>
                    <a:lnTo>
                      <a:pt x="7511" y="1755"/>
                    </a:lnTo>
                    <a:lnTo>
                      <a:pt x="7440" y="1466"/>
                    </a:lnTo>
                    <a:lnTo>
                      <a:pt x="7328" y="1110"/>
                    </a:lnTo>
                    <a:lnTo>
                      <a:pt x="7207" y="794"/>
                    </a:lnTo>
                    <a:lnTo>
                      <a:pt x="7089" y="524"/>
                    </a:lnTo>
                    <a:lnTo>
                      <a:pt x="6985" y="311"/>
                    </a:lnTo>
                    <a:lnTo>
                      <a:pt x="6870" y="99"/>
                    </a:lnTo>
                    <a:lnTo>
                      <a:pt x="6850" y="67"/>
                    </a:lnTo>
                    <a:lnTo>
                      <a:pt x="6838" y="50"/>
                    </a:lnTo>
                    <a:lnTo>
                      <a:pt x="6809" y="24"/>
                    </a:lnTo>
                    <a:lnTo>
                      <a:pt x="6775" y="9"/>
                    </a:lnTo>
                    <a:lnTo>
                      <a:pt x="6736" y="0"/>
                    </a:lnTo>
                    <a:lnTo>
                      <a:pt x="6715" y="0"/>
                    </a:lnTo>
                    <a:lnTo>
                      <a:pt x="6695" y="4"/>
                    </a:lnTo>
                    <a:lnTo>
                      <a:pt x="6659" y="19"/>
                    </a:lnTo>
                    <a:lnTo>
                      <a:pt x="6630" y="42"/>
                    </a:lnTo>
                    <a:lnTo>
                      <a:pt x="6608" y="75"/>
                    </a:lnTo>
                    <a:lnTo>
                      <a:pt x="6600" y="96"/>
                    </a:lnTo>
                    <a:lnTo>
                      <a:pt x="6597" y="103"/>
                    </a:lnTo>
                    <a:lnTo>
                      <a:pt x="6552" y="178"/>
                    </a:lnTo>
                    <a:lnTo>
                      <a:pt x="6469" y="277"/>
                    </a:lnTo>
                    <a:lnTo>
                      <a:pt x="6387" y="360"/>
                    </a:lnTo>
                    <a:lnTo>
                      <a:pt x="6278" y="457"/>
                    </a:lnTo>
                    <a:lnTo>
                      <a:pt x="6140" y="566"/>
                    </a:lnTo>
                    <a:lnTo>
                      <a:pt x="5970" y="688"/>
                    </a:lnTo>
                    <a:lnTo>
                      <a:pt x="5763" y="818"/>
                    </a:lnTo>
                    <a:lnTo>
                      <a:pt x="5516" y="960"/>
                    </a:lnTo>
                    <a:lnTo>
                      <a:pt x="5226" y="1110"/>
                    </a:lnTo>
                    <a:lnTo>
                      <a:pt x="4890" y="1268"/>
                    </a:lnTo>
                    <a:lnTo>
                      <a:pt x="4504" y="1434"/>
                    </a:lnTo>
                    <a:lnTo>
                      <a:pt x="4066" y="1605"/>
                    </a:lnTo>
                    <a:lnTo>
                      <a:pt x="3571" y="1782"/>
                    </a:lnTo>
                    <a:lnTo>
                      <a:pt x="3298" y="1873"/>
                    </a:lnTo>
                    <a:lnTo>
                      <a:pt x="3160" y="1919"/>
                    </a:lnTo>
                    <a:lnTo>
                      <a:pt x="2896" y="2016"/>
                    </a:lnTo>
                    <a:lnTo>
                      <a:pt x="2651" y="2122"/>
                    </a:lnTo>
                    <a:lnTo>
                      <a:pt x="2421" y="2235"/>
                    </a:lnTo>
                    <a:lnTo>
                      <a:pt x="2207" y="2353"/>
                    </a:lnTo>
                    <a:lnTo>
                      <a:pt x="2007" y="2477"/>
                    </a:lnTo>
                    <a:lnTo>
                      <a:pt x="1825" y="2606"/>
                    </a:lnTo>
                    <a:lnTo>
                      <a:pt x="1654" y="2738"/>
                    </a:lnTo>
                    <a:lnTo>
                      <a:pt x="1499" y="2874"/>
                    </a:lnTo>
                    <a:lnTo>
                      <a:pt x="1356" y="3013"/>
                    </a:lnTo>
                    <a:lnTo>
                      <a:pt x="1226" y="3155"/>
                    </a:lnTo>
                    <a:lnTo>
                      <a:pt x="1107" y="3298"/>
                    </a:lnTo>
                    <a:lnTo>
                      <a:pt x="1001" y="3442"/>
                    </a:lnTo>
                    <a:lnTo>
                      <a:pt x="905" y="3585"/>
                    </a:lnTo>
                    <a:lnTo>
                      <a:pt x="819" y="3730"/>
                    </a:lnTo>
                    <a:lnTo>
                      <a:pt x="743" y="3871"/>
                    </a:lnTo>
                    <a:lnTo>
                      <a:pt x="644" y="4083"/>
                    </a:lnTo>
                    <a:lnTo>
                      <a:pt x="543" y="4354"/>
                    </a:lnTo>
                    <a:lnTo>
                      <a:pt x="471" y="4611"/>
                    </a:lnTo>
                    <a:lnTo>
                      <a:pt x="423" y="4846"/>
                    </a:lnTo>
                    <a:lnTo>
                      <a:pt x="392" y="5056"/>
                    </a:lnTo>
                    <a:lnTo>
                      <a:pt x="379" y="5235"/>
                    </a:lnTo>
                    <a:lnTo>
                      <a:pt x="375" y="5440"/>
                    </a:lnTo>
                    <a:lnTo>
                      <a:pt x="379" y="5512"/>
                    </a:lnTo>
                    <a:lnTo>
                      <a:pt x="325" y="5619"/>
                    </a:lnTo>
                    <a:lnTo>
                      <a:pt x="230" y="5846"/>
                    </a:lnTo>
                    <a:lnTo>
                      <a:pt x="153" y="6082"/>
                    </a:lnTo>
                    <a:lnTo>
                      <a:pt x="91" y="6329"/>
                    </a:lnTo>
                    <a:lnTo>
                      <a:pt x="45" y="6587"/>
                    </a:lnTo>
                    <a:lnTo>
                      <a:pt x="15" y="6856"/>
                    </a:lnTo>
                    <a:lnTo>
                      <a:pt x="0" y="7135"/>
                    </a:lnTo>
                    <a:lnTo>
                      <a:pt x="0" y="7425"/>
                    </a:lnTo>
                    <a:lnTo>
                      <a:pt x="6" y="7575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5" name="Group 59">
              <a:extLst>
                <a:ext uri="{FF2B5EF4-FFF2-40B4-BE49-F238E27FC236}">
                  <a16:creationId xmlns:a16="http://schemas.microsoft.com/office/drawing/2014/main" id="{AD1C9797-8436-49C9-A32A-8EC70104BC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0433268">
              <a:off x="8662552" y="4790410"/>
              <a:ext cx="254571" cy="257376"/>
              <a:chOff x="2518" y="1325"/>
              <a:chExt cx="2541" cy="2569"/>
            </a:xfrm>
          </p:grpSpPr>
          <p:sp>
            <p:nvSpPr>
              <p:cNvPr id="176" name="Freeform 60">
                <a:extLst>
                  <a:ext uri="{FF2B5EF4-FFF2-40B4-BE49-F238E27FC236}">
                    <a16:creationId xmlns:a16="http://schemas.microsoft.com/office/drawing/2014/main" id="{4ED0360F-A3B5-4B83-A743-1D3F0C003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1369"/>
                <a:ext cx="2330" cy="2003"/>
              </a:xfrm>
              <a:custGeom>
                <a:avLst/>
                <a:gdLst>
                  <a:gd name="T0" fmla="*/ 4 w 6989"/>
                  <a:gd name="T1" fmla="*/ 5359 h 6009"/>
                  <a:gd name="T2" fmla="*/ 3 w 6989"/>
                  <a:gd name="T3" fmla="*/ 5061 h 6009"/>
                  <a:gd name="T4" fmla="*/ 53 w 6989"/>
                  <a:gd name="T5" fmla="*/ 4650 h 6009"/>
                  <a:gd name="T6" fmla="*/ 195 w 6989"/>
                  <a:gd name="T7" fmla="*/ 4132 h 6009"/>
                  <a:gd name="T8" fmla="*/ 352 w 6989"/>
                  <a:gd name="T9" fmla="*/ 3777 h 6009"/>
                  <a:gd name="T10" fmla="*/ 520 w 6989"/>
                  <a:gd name="T11" fmla="*/ 3483 h 6009"/>
                  <a:gd name="T12" fmla="*/ 735 w 6989"/>
                  <a:gd name="T13" fmla="*/ 3188 h 6009"/>
                  <a:gd name="T14" fmla="*/ 1001 w 6989"/>
                  <a:gd name="T15" fmla="*/ 2899 h 6009"/>
                  <a:gd name="T16" fmla="*/ 1324 w 6989"/>
                  <a:gd name="T17" fmla="*/ 2619 h 6009"/>
                  <a:gd name="T18" fmla="*/ 1709 w 6989"/>
                  <a:gd name="T19" fmla="*/ 2356 h 6009"/>
                  <a:gd name="T20" fmla="*/ 2161 w 6989"/>
                  <a:gd name="T21" fmla="*/ 2115 h 6009"/>
                  <a:gd name="T22" fmla="*/ 2686 w 6989"/>
                  <a:gd name="T23" fmla="*/ 1902 h 6009"/>
                  <a:gd name="T24" fmla="*/ 3117 w 6989"/>
                  <a:gd name="T25" fmla="*/ 1760 h 6009"/>
                  <a:gd name="T26" fmla="*/ 4093 w 6989"/>
                  <a:gd name="T27" fmla="*/ 1397 h 6009"/>
                  <a:gd name="T28" fmla="*/ 4842 w 6989"/>
                  <a:gd name="T29" fmla="*/ 1059 h 6009"/>
                  <a:gd name="T30" fmla="*/ 5395 w 6989"/>
                  <a:gd name="T31" fmla="*/ 754 h 6009"/>
                  <a:gd name="T32" fmla="*/ 5778 w 6989"/>
                  <a:gd name="T33" fmla="*/ 489 h 6009"/>
                  <a:gd name="T34" fmla="*/ 6024 w 6989"/>
                  <a:gd name="T35" fmla="*/ 272 h 6009"/>
                  <a:gd name="T36" fmla="*/ 6183 w 6989"/>
                  <a:gd name="T37" fmla="*/ 83 h 6009"/>
                  <a:gd name="T38" fmla="*/ 6228 w 6989"/>
                  <a:gd name="T39" fmla="*/ 0 h 6009"/>
                  <a:gd name="T40" fmla="*/ 6354 w 6989"/>
                  <a:gd name="T41" fmla="*/ 227 h 6009"/>
                  <a:gd name="T42" fmla="*/ 6571 w 6989"/>
                  <a:gd name="T43" fmla="*/ 688 h 6009"/>
                  <a:gd name="T44" fmla="*/ 6801 w 6989"/>
                  <a:gd name="T45" fmla="*/ 1337 h 6009"/>
                  <a:gd name="T46" fmla="*/ 6914 w 6989"/>
                  <a:gd name="T47" fmla="*/ 1810 h 6009"/>
                  <a:gd name="T48" fmla="*/ 6971 w 6989"/>
                  <a:gd name="T49" fmla="*/ 2215 h 6009"/>
                  <a:gd name="T50" fmla="*/ 6989 w 6989"/>
                  <a:gd name="T51" fmla="*/ 2635 h 6009"/>
                  <a:gd name="T52" fmla="*/ 6956 w 6989"/>
                  <a:gd name="T53" fmla="*/ 3064 h 6009"/>
                  <a:gd name="T54" fmla="*/ 6861 w 6989"/>
                  <a:gd name="T55" fmla="*/ 3493 h 6009"/>
                  <a:gd name="T56" fmla="*/ 6694 w 6989"/>
                  <a:gd name="T57" fmla="*/ 3916 h 6009"/>
                  <a:gd name="T58" fmla="*/ 6447 w 6989"/>
                  <a:gd name="T59" fmla="*/ 4326 h 6009"/>
                  <a:gd name="T60" fmla="*/ 6109 w 6989"/>
                  <a:gd name="T61" fmla="*/ 4714 h 6009"/>
                  <a:gd name="T62" fmla="*/ 5668 w 6989"/>
                  <a:gd name="T63" fmla="*/ 5074 h 6009"/>
                  <a:gd name="T64" fmla="*/ 5408 w 6989"/>
                  <a:gd name="T65" fmla="*/ 5240 h 6009"/>
                  <a:gd name="T66" fmla="*/ 4888 w 6989"/>
                  <a:gd name="T67" fmla="*/ 5517 h 6009"/>
                  <a:gd name="T68" fmla="*/ 4373 w 6989"/>
                  <a:gd name="T69" fmla="*/ 5724 h 6009"/>
                  <a:gd name="T70" fmla="*/ 3869 w 6989"/>
                  <a:gd name="T71" fmla="*/ 5870 h 6009"/>
                  <a:gd name="T72" fmla="*/ 3378 w 6989"/>
                  <a:gd name="T73" fmla="*/ 5961 h 6009"/>
                  <a:gd name="T74" fmla="*/ 2904 w 6989"/>
                  <a:gd name="T75" fmla="*/ 6004 h 6009"/>
                  <a:gd name="T76" fmla="*/ 2454 w 6989"/>
                  <a:gd name="T77" fmla="*/ 6007 h 6009"/>
                  <a:gd name="T78" fmla="*/ 2029 w 6989"/>
                  <a:gd name="T79" fmla="*/ 5976 h 6009"/>
                  <a:gd name="T80" fmla="*/ 1538 w 6989"/>
                  <a:gd name="T81" fmla="*/ 5902 h 6009"/>
                  <a:gd name="T82" fmla="*/ 869 w 6989"/>
                  <a:gd name="T83" fmla="*/ 5731 h 6009"/>
                  <a:gd name="T84" fmla="*/ 371 w 6989"/>
                  <a:gd name="T85" fmla="*/ 5551 h 6009"/>
                  <a:gd name="T86" fmla="*/ 29 w 6989"/>
                  <a:gd name="T87" fmla="*/ 5390 h 6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89" h="6009">
                    <a:moveTo>
                      <a:pt x="7" y="5379"/>
                    </a:moveTo>
                    <a:lnTo>
                      <a:pt x="4" y="5359"/>
                    </a:lnTo>
                    <a:lnTo>
                      <a:pt x="0" y="5211"/>
                    </a:lnTo>
                    <a:lnTo>
                      <a:pt x="3" y="5061"/>
                    </a:lnTo>
                    <a:lnTo>
                      <a:pt x="20" y="4872"/>
                    </a:lnTo>
                    <a:lnTo>
                      <a:pt x="53" y="4650"/>
                    </a:lnTo>
                    <a:lnTo>
                      <a:pt x="111" y="4402"/>
                    </a:lnTo>
                    <a:lnTo>
                      <a:pt x="195" y="4132"/>
                    </a:lnTo>
                    <a:lnTo>
                      <a:pt x="283" y="3922"/>
                    </a:lnTo>
                    <a:lnTo>
                      <a:pt x="352" y="3777"/>
                    </a:lnTo>
                    <a:lnTo>
                      <a:pt x="431" y="3631"/>
                    </a:lnTo>
                    <a:lnTo>
                      <a:pt x="520" y="3483"/>
                    </a:lnTo>
                    <a:lnTo>
                      <a:pt x="622" y="3336"/>
                    </a:lnTo>
                    <a:lnTo>
                      <a:pt x="735" y="3188"/>
                    </a:lnTo>
                    <a:lnTo>
                      <a:pt x="862" y="3044"/>
                    </a:lnTo>
                    <a:lnTo>
                      <a:pt x="1001" y="2899"/>
                    </a:lnTo>
                    <a:lnTo>
                      <a:pt x="1154" y="2757"/>
                    </a:lnTo>
                    <a:lnTo>
                      <a:pt x="1324" y="2619"/>
                    </a:lnTo>
                    <a:lnTo>
                      <a:pt x="1508" y="2485"/>
                    </a:lnTo>
                    <a:lnTo>
                      <a:pt x="1709" y="2356"/>
                    </a:lnTo>
                    <a:lnTo>
                      <a:pt x="1925" y="2233"/>
                    </a:lnTo>
                    <a:lnTo>
                      <a:pt x="2161" y="2115"/>
                    </a:lnTo>
                    <a:lnTo>
                      <a:pt x="2413" y="2005"/>
                    </a:lnTo>
                    <a:lnTo>
                      <a:pt x="2686" y="1902"/>
                    </a:lnTo>
                    <a:lnTo>
                      <a:pt x="2830" y="1854"/>
                    </a:lnTo>
                    <a:lnTo>
                      <a:pt x="3117" y="1760"/>
                    </a:lnTo>
                    <a:lnTo>
                      <a:pt x="3635" y="1576"/>
                    </a:lnTo>
                    <a:lnTo>
                      <a:pt x="4093" y="1397"/>
                    </a:lnTo>
                    <a:lnTo>
                      <a:pt x="4495" y="1224"/>
                    </a:lnTo>
                    <a:lnTo>
                      <a:pt x="4842" y="1059"/>
                    </a:lnTo>
                    <a:lnTo>
                      <a:pt x="5142" y="901"/>
                    </a:lnTo>
                    <a:lnTo>
                      <a:pt x="5395" y="754"/>
                    </a:lnTo>
                    <a:lnTo>
                      <a:pt x="5606" y="615"/>
                    </a:lnTo>
                    <a:lnTo>
                      <a:pt x="5778" y="489"/>
                    </a:lnTo>
                    <a:lnTo>
                      <a:pt x="5916" y="374"/>
                    </a:lnTo>
                    <a:lnTo>
                      <a:pt x="6024" y="272"/>
                    </a:lnTo>
                    <a:lnTo>
                      <a:pt x="6104" y="187"/>
                    </a:lnTo>
                    <a:lnTo>
                      <a:pt x="6183" y="83"/>
                    </a:lnTo>
                    <a:lnTo>
                      <a:pt x="6225" y="7"/>
                    </a:lnTo>
                    <a:lnTo>
                      <a:pt x="6228" y="0"/>
                    </a:lnTo>
                    <a:lnTo>
                      <a:pt x="6244" y="27"/>
                    </a:lnTo>
                    <a:lnTo>
                      <a:pt x="6354" y="227"/>
                    </a:lnTo>
                    <a:lnTo>
                      <a:pt x="6456" y="430"/>
                    </a:lnTo>
                    <a:lnTo>
                      <a:pt x="6571" y="688"/>
                    </a:lnTo>
                    <a:lnTo>
                      <a:pt x="6690" y="993"/>
                    </a:lnTo>
                    <a:lnTo>
                      <a:pt x="6801" y="1337"/>
                    </a:lnTo>
                    <a:lnTo>
                      <a:pt x="6874" y="1616"/>
                    </a:lnTo>
                    <a:lnTo>
                      <a:pt x="6914" y="1810"/>
                    </a:lnTo>
                    <a:lnTo>
                      <a:pt x="6947" y="2010"/>
                    </a:lnTo>
                    <a:lnTo>
                      <a:pt x="6971" y="2215"/>
                    </a:lnTo>
                    <a:lnTo>
                      <a:pt x="6986" y="2423"/>
                    </a:lnTo>
                    <a:lnTo>
                      <a:pt x="6989" y="2635"/>
                    </a:lnTo>
                    <a:lnTo>
                      <a:pt x="6979" y="2849"/>
                    </a:lnTo>
                    <a:lnTo>
                      <a:pt x="6956" y="3064"/>
                    </a:lnTo>
                    <a:lnTo>
                      <a:pt x="6915" y="3278"/>
                    </a:lnTo>
                    <a:lnTo>
                      <a:pt x="6861" y="3493"/>
                    </a:lnTo>
                    <a:lnTo>
                      <a:pt x="6788" y="3705"/>
                    </a:lnTo>
                    <a:lnTo>
                      <a:pt x="6694" y="3916"/>
                    </a:lnTo>
                    <a:lnTo>
                      <a:pt x="6582" y="4122"/>
                    </a:lnTo>
                    <a:lnTo>
                      <a:pt x="6447" y="4326"/>
                    </a:lnTo>
                    <a:lnTo>
                      <a:pt x="6289" y="4522"/>
                    </a:lnTo>
                    <a:lnTo>
                      <a:pt x="6109" y="4714"/>
                    </a:lnTo>
                    <a:lnTo>
                      <a:pt x="5900" y="4898"/>
                    </a:lnTo>
                    <a:lnTo>
                      <a:pt x="5668" y="5074"/>
                    </a:lnTo>
                    <a:lnTo>
                      <a:pt x="5539" y="5158"/>
                    </a:lnTo>
                    <a:lnTo>
                      <a:pt x="5408" y="5240"/>
                    </a:lnTo>
                    <a:lnTo>
                      <a:pt x="5147" y="5388"/>
                    </a:lnTo>
                    <a:lnTo>
                      <a:pt x="4888" y="5517"/>
                    </a:lnTo>
                    <a:lnTo>
                      <a:pt x="4630" y="5630"/>
                    </a:lnTo>
                    <a:lnTo>
                      <a:pt x="4373" y="5724"/>
                    </a:lnTo>
                    <a:lnTo>
                      <a:pt x="4120" y="5804"/>
                    </a:lnTo>
                    <a:lnTo>
                      <a:pt x="3869" y="5870"/>
                    </a:lnTo>
                    <a:lnTo>
                      <a:pt x="3621" y="5922"/>
                    </a:lnTo>
                    <a:lnTo>
                      <a:pt x="3378" y="5961"/>
                    </a:lnTo>
                    <a:lnTo>
                      <a:pt x="3138" y="5988"/>
                    </a:lnTo>
                    <a:lnTo>
                      <a:pt x="2904" y="6004"/>
                    </a:lnTo>
                    <a:lnTo>
                      <a:pt x="2676" y="6009"/>
                    </a:lnTo>
                    <a:lnTo>
                      <a:pt x="2454" y="6007"/>
                    </a:lnTo>
                    <a:lnTo>
                      <a:pt x="2237" y="5995"/>
                    </a:lnTo>
                    <a:lnTo>
                      <a:pt x="2029" y="5976"/>
                    </a:lnTo>
                    <a:lnTo>
                      <a:pt x="1826" y="5951"/>
                    </a:lnTo>
                    <a:lnTo>
                      <a:pt x="1538" y="5902"/>
                    </a:lnTo>
                    <a:lnTo>
                      <a:pt x="1183" y="5822"/>
                    </a:lnTo>
                    <a:lnTo>
                      <a:pt x="869" y="5731"/>
                    </a:lnTo>
                    <a:lnTo>
                      <a:pt x="596" y="5638"/>
                    </a:lnTo>
                    <a:lnTo>
                      <a:pt x="371" y="5551"/>
                    </a:lnTo>
                    <a:lnTo>
                      <a:pt x="195" y="5474"/>
                    </a:lnTo>
                    <a:lnTo>
                      <a:pt x="29" y="5390"/>
                    </a:lnTo>
                    <a:lnTo>
                      <a:pt x="7" y="5379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61">
                <a:extLst>
                  <a:ext uri="{FF2B5EF4-FFF2-40B4-BE49-F238E27FC236}">
                    <a16:creationId xmlns:a16="http://schemas.microsoft.com/office/drawing/2014/main" id="{597C7A7F-589B-41FC-A5C3-BE699B35D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1369"/>
                <a:ext cx="2323" cy="2004"/>
              </a:xfrm>
              <a:custGeom>
                <a:avLst/>
                <a:gdLst>
                  <a:gd name="T0" fmla="*/ 5650 w 6968"/>
                  <a:gd name="T1" fmla="*/ 5075 h 6012"/>
                  <a:gd name="T2" fmla="*/ 6090 w 6968"/>
                  <a:gd name="T3" fmla="*/ 4716 h 6012"/>
                  <a:gd name="T4" fmla="*/ 6429 w 6968"/>
                  <a:gd name="T5" fmla="*/ 4329 h 6012"/>
                  <a:gd name="T6" fmla="*/ 6675 w 6968"/>
                  <a:gd name="T7" fmla="*/ 3919 h 6012"/>
                  <a:gd name="T8" fmla="*/ 6841 w 6968"/>
                  <a:gd name="T9" fmla="*/ 3496 h 6012"/>
                  <a:gd name="T10" fmla="*/ 6935 w 6968"/>
                  <a:gd name="T11" fmla="*/ 3068 h 6012"/>
                  <a:gd name="T12" fmla="*/ 6968 w 6968"/>
                  <a:gd name="T13" fmla="*/ 2639 h 6012"/>
                  <a:gd name="T14" fmla="*/ 6951 w 6968"/>
                  <a:gd name="T15" fmla="*/ 2218 h 6012"/>
                  <a:gd name="T16" fmla="*/ 6895 w 6968"/>
                  <a:gd name="T17" fmla="*/ 1814 h 6012"/>
                  <a:gd name="T18" fmla="*/ 6782 w 6968"/>
                  <a:gd name="T19" fmla="*/ 1340 h 6012"/>
                  <a:gd name="T20" fmla="*/ 6553 w 6968"/>
                  <a:gd name="T21" fmla="*/ 691 h 6012"/>
                  <a:gd name="T22" fmla="*/ 6338 w 6968"/>
                  <a:gd name="T23" fmla="*/ 227 h 6012"/>
                  <a:gd name="T24" fmla="*/ 6212 w 6968"/>
                  <a:gd name="T25" fmla="*/ 0 h 6012"/>
                  <a:gd name="T26" fmla="*/ 6173 w 6968"/>
                  <a:gd name="T27" fmla="*/ 78 h 6012"/>
                  <a:gd name="T28" fmla="*/ 6212 w 6968"/>
                  <a:gd name="T29" fmla="*/ 268 h 6012"/>
                  <a:gd name="T30" fmla="*/ 6278 w 6968"/>
                  <a:gd name="T31" fmla="*/ 679 h 6012"/>
                  <a:gd name="T32" fmla="*/ 6296 w 6968"/>
                  <a:gd name="T33" fmla="*/ 1172 h 6012"/>
                  <a:gd name="T34" fmla="*/ 6248 w 6968"/>
                  <a:gd name="T35" fmla="*/ 1604 h 6012"/>
                  <a:gd name="T36" fmla="*/ 6139 w 6968"/>
                  <a:gd name="T37" fmla="*/ 1979 h 6012"/>
                  <a:gd name="T38" fmla="*/ 5981 w 6968"/>
                  <a:gd name="T39" fmla="*/ 2301 h 6012"/>
                  <a:gd name="T40" fmla="*/ 5784 w 6968"/>
                  <a:gd name="T41" fmla="*/ 2575 h 6012"/>
                  <a:gd name="T42" fmla="*/ 5557 w 6968"/>
                  <a:gd name="T43" fmla="*/ 2804 h 6012"/>
                  <a:gd name="T44" fmla="*/ 5312 w 6968"/>
                  <a:gd name="T45" fmla="*/ 2993 h 6012"/>
                  <a:gd name="T46" fmla="*/ 5055 w 6968"/>
                  <a:gd name="T47" fmla="*/ 3144 h 6012"/>
                  <a:gd name="T48" fmla="*/ 4613 w 6968"/>
                  <a:gd name="T49" fmla="*/ 3333 h 6012"/>
                  <a:gd name="T50" fmla="*/ 4173 w 6968"/>
                  <a:gd name="T51" fmla="*/ 3453 h 6012"/>
                  <a:gd name="T52" fmla="*/ 3833 w 6968"/>
                  <a:gd name="T53" fmla="*/ 3505 h 6012"/>
                  <a:gd name="T54" fmla="*/ 3678 w 6968"/>
                  <a:gd name="T55" fmla="*/ 3503 h 6012"/>
                  <a:gd name="T56" fmla="*/ 3183 w 6968"/>
                  <a:gd name="T57" fmla="*/ 3525 h 6012"/>
                  <a:gd name="T58" fmla="*/ 2728 w 6968"/>
                  <a:gd name="T59" fmla="*/ 3587 h 6012"/>
                  <a:gd name="T60" fmla="*/ 2313 w 6968"/>
                  <a:gd name="T61" fmla="*/ 3681 h 6012"/>
                  <a:gd name="T62" fmla="*/ 1937 w 6968"/>
                  <a:gd name="T63" fmla="*/ 3806 h 6012"/>
                  <a:gd name="T64" fmla="*/ 1598 w 6968"/>
                  <a:gd name="T65" fmla="*/ 3952 h 6012"/>
                  <a:gd name="T66" fmla="*/ 1225 w 6968"/>
                  <a:gd name="T67" fmla="*/ 4157 h 6012"/>
                  <a:gd name="T68" fmla="*/ 739 w 6968"/>
                  <a:gd name="T69" fmla="*/ 4512 h 6012"/>
                  <a:gd name="T70" fmla="*/ 385 w 6968"/>
                  <a:gd name="T71" fmla="*/ 4859 h 6012"/>
                  <a:gd name="T72" fmla="*/ 106 w 6968"/>
                  <a:gd name="T73" fmla="*/ 5213 h 6012"/>
                  <a:gd name="T74" fmla="*/ 0 w 6968"/>
                  <a:gd name="T75" fmla="*/ 5388 h 6012"/>
                  <a:gd name="T76" fmla="*/ 188 w 6968"/>
                  <a:gd name="T77" fmla="*/ 5482 h 6012"/>
                  <a:gd name="T78" fmla="*/ 589 w 6968"/>
                  <a:gd name="T79" fmla="*/ 5647 h 6012"/>
                  <a:gd name="T80" fmla="*/ 1174 w 6968"/>
                  <a:gd name="T81" fmla="*/ 5827 h 6012"/>
                  <a:gd name="T82" fmla="*/ 1815 w 6968"/>
                  <a:gd name="T83" fmla="*/ 5955 h 6012"/>
                  <a:gd name="T84" fmla="*/ 2225 w 6968"/>
                  <a:gd name="T85" fmla="*/ 5998 h 6012"/>
                  <a:gd name="T86" fmla="*/ 2663 w 6968"/>
                  <a:gd name="T87" fmla="*/ 6012 h 6012"/>
                  <a:gd name="T88" fmla="*/ 3125 w 6968"/>
                  <a:gd name="T89" fmla="*/ 5991 h 6012"/>
                  <a:gd name="T90" fmla="*/ 3606 w 6968"/>
                  <a:gd name="T91" fmla="*/ 5923 h 6012"/>
                  <a:gd name="T92" fmla="*/ 4104 w 6968"/>
                  <a:gd name="T93" fmla="*/ 5806 h 6012"/>
                  <a:gd name="T94" fmla="*/ 4614 w 6968"/>
                  <a:gd name="T95" fmla="*/ 5630 h 6012"/>
                  <a:gd name="T96" fmla="*/ 5132 w 6968"/>
                  <a:gd name="T97" fmla="*/ 5388 h 6012"/>
                  <a:gd name="T98" fmla="*/ 5523 w 6968"/>
                  <a:gd name="T99" fmla="*/ 5158 h 6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68" h="6012">
                    <a:moveTo>
                      <a:pt x="5523" y="5158"/>
                    </a:moveTo>
                    <a:lnTo>
                      <a:pt x="5650" y="5075"/>
                    </a:lnTo>
                    <a:lnTo>
                      <a:pt x="5884" y="4899"/>
                    </a:lnTo>
                    <a:lnTo>
                      <a:pt x="6090" y="4716"/>
                    </a:lnTo>
                    <a:lnTo>
                      <a:pt x="6272" y="4525"/>
                    </a:lnTo>
                    <a:lnTo>
                      <a:pt x="6429" y="4329"/>
                    </a:lnTo>
                    <a:lnTo>
                      <a:pt x="6562" y="4125"/>
                    </a:lnTo>
                    <a:lnTo>
                      <a:pt x="6675" y="3919"/>
                    </a:lnTo>
                    <a:lnTo>
                      <a:pt x="6767" y="3710"/>
                    </a:lnTo>
                    <a:lnTo>
                      <a:pt x="6841" y="3496"/>
                    </a:lnTo>
                    <a:lnTo>
                      <a:pt x="6895" y="3283"/>
                    </a:lnTo>
                    <a:lnTo>
                      <a:pt x="6935" y="3068"/>
                    </a:lnTo>
                    <a:lnTo>
                      <a:pt x="6958" y="2853"/>
                    </a:lnTo>
                    <a:lnTo>
                      <a:pt x="6968" y="2639"/>
                    </a:lnTo>
                    <a:lnTo>
                      <a:pt x="6965" y="2427"/>
                    </a:lnTo>
                    <a:lnTo>
                      <a:pt x="6951" y="2218"/>
                    </a:lnTo>
                    <a:lnTo>
                      <a:pt x="6927" y="2013"/>
                    </a:lnTo>
                    <a:lnTo>
                      <a:pt x="6895" y="1814"/>
                    </a:lnTo>
                    <a:lnTo>
                      <a:pt x="6853" y="1619"/>
                    </a:lnTo>
                    <a:lnTo>
                      <a:pt x="6782" y="1340"/>
                    </a:lnTo>
                    <a:lnTo>
                      <a:pt x="6671" y="995"/>
                    </a:lnTo>
                    <a:lnTo>
                      <a:pt x="6553" y="691"/>
                    </a:lnTo>
                    <a:lnTo>
                      <a:pt x="6439" y="432"/>
                    </a:lnTo>
                    <a:lnTo>
                      <a:pt x="6338" y="227"/>
                    </a:lnTo>
                    <a:lnTo>
                      <a:pt x="6228" y="27"/>
                    </a:lnTo>
                    <a:lnTo>
                      <a:pt x="6212" y="0"/>
                    </a:lnTo>
                    <a:lnTo>
                      <a:pt x="6207" y="15"/>
                    </a:lnTo>
                    <a:lnTo>
                      <a:pt x="6173" y="78"/>
                    </a:lnTo>
                    <a:lnTo>
                      <a:pt x="6187" y="168"/>
                    </a:lnTo>
                    <a:lnTo>
                      <a:pt x="6212" y="268"/>
                    </a:lnTo>
                    <a:lnTo>
                      <a:pt x="6239" y="410"/>
                    </a:lnTo>
                    <a:lnTo>
                      <a:pt x="6278" y="679"/>
                    </a:lnTo>
                    <a:lnTo>
                      <a:pt x="6296" y="934"/>
                    </a:lnTo>
                    <a:lnTo>
                      <a:pt x="6296" y="1172"/>
                    </a:lnTo>
                    <a:lnTo>
                      <a:pt x="6281" y="1396"/>
                    </a:lnTo>
                    <a:lnTo>
                      <a:pt x="6248" y="1604"/>
                    </a:lnTo>
                    <a:lnTo>
                      <a:pt x="6200" y="1798"/>
                    </a:lnTo>
                    <a:lnTo>
                      <a:pt x="6139" y="1979"/>
                    </a:lnTo>
                    <a:lnTo>
                      <a:pt x="6065" y="2147"/>
                    </a:lnTo>
                    <a:lnTo>
                      <a:pt x="5981" y="2301"/>
                    </a:lnTo>
                    <a:lnTo>
                      <a:pt x="5886" y="2445"/>
                    </a:lnTo>
                    <a:lnTo>
                      <a:pt x="5784" y="2575"/>
                    </a:lnTo>
                    <a:lnTo>
                      <a:pt x="5673" y="2695"/>
                    </a:lnTo>
                    <a:lnTo>
                      <a:pt x="5557" y="2804"/>
                    </a:lnTo>
                    <a:lnTo>
                      <a:pt x="5437" y="2903"/>
                    </a:lnTo>
                    <a:lnTo>
                      <a:pt x="5312" y="2993"/>
                    </a:lnTo>
                    <a:lnTo>
                      <a:pt x="5184" y="3072"/>
                    </a:lnTo>
                    <a:lnTo>
                      <a:pt x="5055" y="3144"/>
                    </a:lnTo>
                    <a:lnTo>
                      <a:pt x="4862" y="3237"/>
                    </a:lnTo>
                    <a:lnTo>
                      <a:pt x="4613" y="3333"/>
                    </a:lnTo>
                    <a:lnTo>
                      <a:pt x="4380" y="3405"/>
                    </a:lnTo>
                    <a:lnTo>
                      <a:pt x="4173" y="3453"/>
                    </a:lnTo>
                    <a:lnTo>
                      <a:pt x="4004" y="3483"/>
                    </a:lnTo>
                    <a:lnTo>
                      <a:pt x="3833" y="3505"/>
                    </a:lnTo>
                    <a:lnTo>
                      <a:pt x="3810" y="3506"/>
                    </a:lnTo>
                    <a:lnTo>
                      <a:pt x="3678" y="3503"/>
                    </a:lnTo>
                    <a:lnTo>
                      <a:pt x="3425" y="3509"/>
                    </a:lnTo>
                    <a:lnTo>
                      <a:pt x="3183" y="3525"/>
                    </a:lnTo>
                    <a:lnTo>
                      <a:pt x="2950" y="3551"/>
                    </a:lnTo>
                    <a:lnTo>
                      <a:pt x="2728" y="3587"/>
                    </a:lnTo>
                    <a:lnTo>
                      <a:pt x="2515" y="3630"/>
                    </a:lnTo>
                    <a:lnTo>
                      <a:pt x="2313" y="3681"/>
                    </a:lnTo>
                    <a:lnTo>
                      <a:pt x="2120" y="3740"/>
                    </a:lnTo>
                    <a:lnTo>
                      <a:pt x="1937" y="3806"/>
                    </a:lnTo>
                    <a:lnTo>
                      <a:pt x="1763" y="3876"/>
                    </a:lnTo>
                    <a:lnTo>
                      <a:pt x="1598" y="3952"/>
                    </a:lnTo>
                    <a:lnTo>
                      <a:pt x="1441" y="4031"/>
                    </a:lnTo>
                    <a:lnTo>
                      <a:pt x="1225" y="4157"/>
                    </a:lnTo>
                    <a:lnTo>
                      <a:pt x="965" y="4333"/>
                    </a:lnTo>
                    <a:lnTo>
                      <a:pt x="739" y="4512"/>
                    </a:lnTo>
                    <a:lnTo>
                      <a:pt x="547" y="4690"/>
                    </a:lnTo>
                    <a:lnTo>
                      <a:pt x="385" y="4859"/>
                    </a:lnTo>
                    <a:lnTo>
                      <a:pt x="254" y="5015"/>
                    </a:lnTo>
                    <a:lnTo>
                      <a:pt x="106" y="5213"/>
                    </a:lnTo>
                    <a:lnTo>
                      <a:pt x="9" y="5373"/>
                    </a:lnTo>
                    <a:lnTo>
                      <a:pt x="0" y="5388"/>
                    </a:lnTo>
                    <a:lnTo>
                      <a:pt x="21" y="5400"/>
                    </a:lnTo>
                    <a:lnTo>
                      <a:pt x="188" y="5482"/>
                    </a:lnTo>
                    <a:lnTo>
                      <a:pt x="363" y="5558"/>
                    </a:lnTo>
                    <a:lnTo>
                      <a:pt x="589" y="5647"/>
                    </a:lnTo>
                    <a:lnTo>
                      <a:pt x="860" y="5739"/>
                    </a:lnTo>
                    <a:lnTo>
                      <a:pt x="1174" y="5827"/>
                    </a:lnTo>
                    <a:lnTo>
                      <a:pt x="1526" y="5908"/>
                    </a:lnTo>
                    <a:lnTo>
                      <a:pt x="1815" y="5955"/>
                    </a:lnTo>
                    <a:lnTo>
                      <a:pt x="2016" y="5979"/>
                    </a:lnTo>
                    <a:lnTo>
                      <a:pt x="2225" y="5998"/>
                    </a:lnTo>
                    <a:lnTo>
                      <a:pt x="2440" y="6009"/>
                    </a:lnTo>
                    <a:lnTo>
                      <a:pt x="2663" y="6012"/>
                    </a:lnTo>
                    <a:lnTo>
                      <a:pt x="2891" y="6007"/>
                    </a:lnTo>
                    <a:lnTo>
                      <a:pt x="3125" y="5991"/>
                    </a:lnTo>
                    <a:lnTo>
                      <a:pt x="3364" y="5962"/>
                    </a:lnTo>
                    <a:lnTo>
                      <a:pt x="3606" y="5923"/>
                    </a:lnTo>
                    <a:lnTo>
                      <a:pt x="3855" y="5872"/>
                    </a:lnTo>
                    <a:lnTo>
                      <a:pt x="4104" y="5806"/>
                    </a:lnTo>
                    <a:lnTo>
                      <a:pt x="4358" y="5726"/>
                    </a:lnTo>
                    <a:lnTo>
                      <a:pt x="4614" y="5630"/>
                    </a:lnTo>
                    <a:lnTo>
                      <a:pt x="4872" y="5518"/>
                    </a:lnTo>
                    <a:lnTo>
                      <a:pt x="5132" y="5388"/>
                    </a:lnTo>
                    <a:lnTo>
                      <a:pt x="5392" y="5240"/>
                    </a:lnTo>
                    <a:lnTo>
                      <a:pt x="5523" y="5158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62">
                <a:extLst>
                  <a:ext uri="{FF2B5EF4-FFF2-40B4-BE49-F238E27FC236}">
                    <a16:creationId xmlns:a16="http://schemas.microsoft.com/office/drawing/2014/main" id="{1A5E2327-35F1-4CFB-8AC6-985F1DAFD6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" y="1325"/>
                <a:ext cx="2541" cy="2569"/>
              </a:xfrm>
              <a:custGeom>
                <a:avLst/>
                <a:gdLst>
                  <a:gd name="T0" fmla="*/ 4668 w 7623"/>
                  <a:gd name="T1" fmla="*/ 1652 h 7708"/>
                  <a:gd name="T2" fmla="*/ 5895 w 7623"/>
                  <a:gd name="T3" fmla="*/ 1050 h 7708"/>
                  <a:gd name="T4" fmla="*/ 6725 w 7623"/>
                  <a:gd name="T5" fmla="*/ 391 h 7708"/>
                  <a:gd name="T6" fmla="*/ 7144 w 7623"/>
                  <a:gd name="T7" fmla="*/ 1377 h 7708"/>
                  <a:gd name="T8" fmla="*/ 7362 w 7623"/>
                  <a:gd name="T9" fmla="*/ 2586 h 7708"/>
                  <a:gd name="T10" fmla="*/ 7270 w 7623"/>
                  <a:gd name="T11" fmla="*/ 3466 h 7708"/>
                  <a:gd name="T12" fmla="*/ 6873 w 7623"/>
                  <a:gd name="T13" fmla="*/ 4326 h 7708"/>
                  <a:gd name="T14" fmla="*/ 6074 w 7623"/>
                  <a:gd name="T15" fmla="*/ 5098 h 7708"/>
                  <a:gd name="T16" fmla="*/ 4784 w 7623"/>
                  <a:gd name="T17" fmla="*/ 5737 h 7708"/>
                  <a:gd name="T18" fmla="*/ 3146 w 7623"/>
                  <a:gd name="T19" fmla="*/ 5999 h 7708"/>
                  <a:gd name="T20" fmla="*/ 2122 w 7623"/>
                  <a:gd name="T21" fmla="*/ 5905 h 7708"/>
                  <a:gd name="T22" fmla="*/ 770 w 7623"/>
                  <a:gd name="T23" fmla="*/ 5485 h 7708"/>
                  <a:gd name="T24" fmla="*/ 1097 w 7623"/>
                  <a:gd name="T25" fmla="*/ 4922 h 7708"/>
                  <a:gd name="T26" fmla="*/ 1559 w 7623"/>
                  <a:gd name="T27" fmla="*/ 4518 h 7708"/>
                  <a:gd name="T28" fmla="*/ 2737 w 7623"/>
                  <a:gd name="T29" fmla="*/ 3966 h 7708"/>
                  <a:gd name="T30" fmla="*/ 4115 w 7623"/>
                  <a:gd name="T31" fmla="*/ 3761 h 7708"/>
                  <a:gd name="T32" fmla="*/ 4320 w 7623"/>
                  <a:gd name="T33" fmla="*/ 3658 h 7708"/>
                  <a:gd name="T34" fmla="*/ 4217 w 7623"/>
                  <a:gd name="T35" fmla="*/ 3489 h 7708"/>
                  <a:gd name="T36" fmla="*/ 3123 w 7623"/>
                  <a:gd name="T37" fmla="*/ 3582 h 7708"/>
                  <a:gd name="T38" fmla="*/ 1839 w 7623"/>
                  <a:gd name="T39" fmla="*/ 4015 h 7708"/>
                  <a:gd name="T40" fmla="*/ 1021 w 7623"/>
                  <a:gd name="T41" fmla="*/ 4595 h 7708"/>
                  <a:gd name="T42" fmla="*/ 675 w 7623"/>
                  <a:gd name="T43" fmla="*/ 4935 h 7708"/>
                  <a:gd name="T44" fmla="*/ 945 w 7623"/>
                  <a:gd name="T45" fmla="*/ 4049 h 7708"/>
                  <a:gd name="T46" fmla="*/ 1702 w 7623"/>
                  <a:gd name="T47" fmla="*/ 3045 h 7708"/>
                  <a:gd name="T48" fmla="*/ 2729 w 7623"/>
                  <a:gd name="T49" fmla="*/ 2374 h 7708"/>
                  <a:gd name="T50" fmla="*/ 6 w 7623"/>
                  <a:gd name="T51" fmla="*/ 7575 h 7708"/>
                  <a:gd name="T52" fmla="*/ 140 w 7623"/>
                  <a:gd name="T53" fmla="*/ 7708 h 7708"/>
                  <a:gd name="T54" fmla="*/ 282 w 7623"/>
                  <a:gd name="T55" fmla="*/ 7594 h 7708"/>
                  <a:gd name="T56" fmla="*/ 313 w 7623"/>
                  <a:gd name="T57" fmla="*/ 6683 h 7708"/>
                  <a:gd name="T58" fmla="*/ 580 w 7623"/>
                  <a:gd name="T59" fmla="*/ 5713 h 7708"/>
                  <a:gd name="T60" fmla="*/ 1692 w 7623"/>
                  <a:gd name="T61" fmla="*/ 6108 h 7708"/>
                  <a:gd name="T62" fmla="*/ 3028 w 7623"/>
                  <a:gd name="T63" fmla="*/ 6284 h 7708"/>
                  <a:gd name="T64" fmla="*/ 3833 w 7623"/>
                  <a:gd name="T65" fmla="*/ 6243 h 7708"/>
                  <a:gd name="T66" fmla="*/ 4784 w 7623"/>
                  <a:gd name="T67" fmla="*/ 6036 h 7708"/>
                  <a:gd name="T68" fmla="*/ 5688 w 7623"/>
                  <a:gd name="T69" fmla="*/ 5658 h 7708"/>
                  <a:gd name="T70" fmla="*/ 6495 w 7623"/>
                  <a:gd name="T71" fmla="*/ 5138 h 7708"/>
                  <a:gd name="T72" fmla="*/ 7313 w 7623"/>
                  <a:gd name="T73" fmla="*/ 4128 h 7708"/>
                  <a:gd name="T74" fmla="*/ 7612 w 7623"/>
                  <a:gd name="T75" fmla="*/ 3029 h 7708"/>
                  <a:gd name="T76" fmla="*/ 7552 w 7623"/>
                  <a:gd name="T77" fmla="*/ 1957 h 7708"/>
                  <a:gd name="T78" fmla="*/ 7089 w 7623"/>
                  <a:gd name="T79" fmla="*/ 524 h 7708"/>
                  <a:gd name="T80" fmla="*/ 6809 w 7623"/>
                  <a:gd name="T81" fmla="*/ 24 h 7708"/>
                  <a:gd name="T82" fmla="*/ 6659 w 7623"/>
                  <a:gd name="T83" fmla="*/ 19 h 7708"/>
                  <a:gd name="T84" fmla="*/ 6552 w 7623"/>
                  <a:gd name="T85" fmla="*/ 178 h 7708"/>
                  <a:gd name="T86" fmla="*/ 5970 w 7623"/>
                  <a:gd name="T87" fmla="*/ 688 h 7708"/>
                  <a:gd name="T88" fmla="*/ 4504 w 7623"/>
                  <a:gd name="T89" fmla="*/ 1434 h 7708"/>
                  <a:gd name="T90" fmla="*/ 2896 w 7623"/>
                  <a:gd name="T91" fmla="*/ 2016 h 7708"/>
                  <a:gd name="T92" fmla="*/ 1825 w 7623"/>
                  <a:gd name="T93" fmla="*/ 2606 h 7708"/>
                  <a:gd name="T94" fmla="*/ 1107 w 7623"/>
                  <a:gd name="T95" fmla="*/ 3298 h 7708"/>
                  <a:gd name="T96" fmla="*/ 644 w 7623"/>
                  <a:gd name="T97" fmla="*/ 4083 h 7708"/>
                  <a:gd name="T98" fmla="*/ 379 w 7623"/>
                  <a:gd name="T99" fmla="*/ 5235 h 7708"/>
                  <a:gd name="T100" fmla="*/ 153 w 7623"/>
                  <a:gd name="T101" fmla="*/ 6082 h 7708"/>
                  <a:gd name="T102" fmla="*/ 0 w 7623"/>
                  <a:gd name="T103" fmla="*/ 7425 h 7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23" h="7708">
                    <a:moveTo>
                      <a:pt x="3376" y="2121"/>
                    </a:moveTo>
                    <a:lnTo>
                      <a:pt x="3585" y="2052"/>
                    </a:lnTo>
                    <a:lnTo>
                      <a:pt x="3978" y="1916"/>
                    </a:lnTo>
                    <a:lnTo>
                      <a:pt x="4339" y="1782"/>
                    </a:lnTo>
                    <a:lnTo>
                      <a:pt x="4668" y="1652"/>
                    </a:lnTo>
                    <a:lnTo>
                      <a:pt x="4968" y="1523"/>
                    </a:lnTo>
                    <a:lnTo>
                      <a:pt x="5239" y="1398"/>
                    </a:lnTo>
                    <a:lnTo>
                      <a:pt x="5483" y="1278"/>
                    </a:lnTo>
                    <a:lnTo>
                      <a:pt x="5701" y="1162"/>
                    </a:lnTo>
                    <a:lnTo>
                      <a:pt x="5895" y="1050"/>
                    </a:lnTo>
                    <a:lnTo>
                      <a:pt x="6067" y="943"/>
                    </a:lnTo>
                    <a:lnTo>
                      <a:pt x="6287" y="792"/>
                    </a:lnTo>
                    <a:lnTo>
                      <a:pt x="6511" y="612"/>
                    </a:lnTo>
                    <a:lnTo>
                      <a:pt x="6669" y="457"/>
                    </a:lnTo>
                    <a:lnTo>
                      <a:pt x="6725" y="391"/>
                    </a:lnTo>
                    <a:lnTo>
                      <a:pt x="6764" y="463"/>
                    </a:lnTo>
                    <a:lnTo>
                      <a:pt x="6851" y="640"/>
                    </a:lnTo>
                    <a:lnTo>
                      <a:pt x="6949" y="855"/>
                    </a:lnTo>
                    <a:lnTo>
                      <a:pt x="7048" y="1102"/>
                    </a:lnTo>
                    <a:lnTo>
                      <a:pt x="7144" y="1377"/>
                    </a:lnTo>
                    <a:lnTo>
                      <a:pt x="7230" y="1676"/>
                    </a:lnTo>
                    <a:lnTo>
                      <a:pt x="7299" y="1994"/>
                    </a:lnTo>
                    <a:lnTo>
                      <a:pt x="7336" y="2244"/>
                    </a:lnTo>
                    <a:lnTo>
                      <a:pt x="7354" y="2414"/>
                    </a:lnTo>
                    <a:lnTo>
                      <a:pt x="7362" y="2586"/>
                    </a:lnTo>
                    <a:lnTo>
                      <a:pt x="7364" y="2761"/>
                    </a:lnTo>
                    <a:lnTo>
                      <a:pt x="7356" y="2937"/>
                    </a:lnTo>
                    <a:lnTo>
                      <a:pt x="7338" y="3113"/>
                    </a:lnTo>
                    <a:lnTo>
                      <a:pt x="7310" y="3290"/>
                    </a:lnTo>
                    <a:lnTo>
                      <a:pt x="7270" y="3466"/>
                    </a:lnTo>
                    <a:lnTo>
                      <a:pt x="7219" y="3642"/>
                    </a:lnTo>
                    <a:lnTo>
                      <a:pt x="7153" y="3817"/>
                    </a:lnTo>
                    <a:lnTo>
                      <a:pt x="7075" y="3989"/>
                    </a:lnTo>
                    <a:lnTo>
                      <a:pt x="6982" y="4159"/>
                    </a:lnTo>
                    <a:lnTo>
                      <a:pt x="6873" y="4326"/>
                    </a:lnTo>
                    <a:lnTo>
                      <a:pt x="6749" y="4490"/>
                    </a:lnTo>
                    <a:lnTo>
                      <a:pt x="6607" y="4649"/>
                    </a:lnTo>
                    <a:lnTo>
                      <a:pt x="6449" y="4804"/>
                    </a:lnTo>
                    <a:lnTo>
                      <a:pt x="6271" y="4955"/>
                    </a:lnTo>
                    <a:lnTo>
                      <a:pt x="6074" y="5098"/>
                    </a:lnTo>
                    <a:lnTo>
                      <a:pt x="5968" y="5168"/>
                    </a:lnTo>
                    <a:lnTo>
                      <a:pt x="5805" y="5270"/>
                    </a:lnTo>
                    <a:lnTo>
                      <a:pt x="5471" y="5452"/>
                    </a:lnTo>
                    <a:lnTo>
                      <a:pt x="5131" y="5607"/>
                    </a:lnTo>
                    <a:lnTo>
                      <a:pt x="4784" y="5737"/>
                    </a:lnTo>
                    <a:lnTo>
                      <a:pt x="4429" y="5840"/>
                    </a:lnTo>
                    <a:lnTo>
                      <a:pt x="4070" y="5919"/>
                    </a:lnTo>
                    <a:lnTo>
                      <a:pt x="3704" y="5970"/>
                    </a:lnTo>
                    <a:lnTo>
                      <a:pt x="3334" y="5996"/>
                    </a:lnTo>
                    <a:lnTo>
                      <a:pt x="3146" y="5999"/>
                    </a:lnTo>
                    <a:lnTo>
                      <a:pt x="3035" y="5998"/>
                    </a:lnTo>
                    <a:lnTo>
                      <a:pt x="2820" y="5989"/>
                    </a:lnTo>
                    <a:lnTo>
                      <a:pt x="2612" y="5973"/>
                    </a:lnTo>
                    <a:lnTo>
                      <a:pt x="2411" y="5949"/>
                    </a:lnTo>
                    <a:lnTo>
                      <a:pt x="2122" y="5905"/>
                    </a:lnTo>
                    <a:lnTo>
                      <a:pt x="1768" y="5827"/>
                    </a:lnTo>
                    <a:lnTo>
                      <a:pt x="1450" y="5740"/>
                    </a:lnTo>
                    <a:lnTo>
                      <a:pt x="1176" y="5648"/>
                    </a:lnTo>
                    <a:lnTo>
                      <a:pt x="948" y="5561"/>
                    </a:lnTo>
                    <a:lnTo>
                      <a:pt x="770" y="5485"/>
                    </a:lnTo>
                    <a:lnTo>
                      <a:pt x="705" y="5455"/>
                    </a:lnTo>
                    <a:lnTo>
                      <a:pt x="753" y="5373"/>
                    </a:lnTo>
                    <a:lnTo>
                      <a:pt x="856" y="5215"/>
                    </a:lnTo>
                    <a:lnTo>
                      <a:pt x="971" y="5065"/>
                    </a:lnTo>
                    <a:lnTo>
                      <a:pt x="1097" y="4922"/>
                    </a:lnTo>
                    <a:lnTo>
                      <a:pt x="1165" y="4853"/>
                    </a:lnTo>
                    <a:lnTo>
                      <a:pt x="1218" y="4800"/>
                    </a:lnTo>
                    <a:lnTo>
                      <a:pt x="1328" y="4698"/>
                    </a:lnTo>
                    <a:lnTo>
                      <a:pt x="1443" y="4605"/>
                    </a:lnTo>
                    <a:lnTo>
                      <a:pt x="1559" y="4518"/>
                    </a:lnTo>
                    <a:lnTo>
                      <a:pt x="1740" y="4397"/>
                    </a:lnTo>
                    <a:lnTo>
                      <a:pt x="1987" y="4258"/>
                    </a:lnTo>
                    <a:lnTo>
                      <a:pt x="2239" y="4142"/>
                    </a:lnTo>
                    <a:lnTo>
                      <a:pt x="2490" y="4045"/>
                    </a:lnTo>
                    <a:lnTo>
                      <a:pt x="2737" y="3966"/>
                    </a:lnTo>
                    <a:lnTo>
                      <a:pt x="2976" y="3903"/>
                    </a:lnTo>
                    <a:lnTo>
                      <a:pt x="3205" y="3856"/>
                    </a:lnTo>
                    <a:lnTo>
                      <a:pt x="3419" y="3820"/>
                    </a:lnTo>
                    <a:lnTo>
                      <a:pt x="3704" y="3784"/>
                    </a:lnTo>
                    <a:lnTo>
                      <a:pt x="4115" y="3761"/>
                    </a:lnTo>
                    <a:lnTo>
                      <a:pt x="4179" y="3764"/>
                    </a:lnTo>
                    <a:lnTo>
                      <a:pt x="4207" y="3765"/>
                    </a:lnTo>
                    <a:lnTo>
                      <a:pt x="4258" y="3747"/>
                    </a:lnTo>
                    <a:lnTo>
                      <a:pt x="4299" y="3708"/>
                    </a:lnTo>
                    <a:lnTo>
                      <a:pt x="4320" y="3658"/>
                    </a:lnTo>
                    <a:lnTo>
                      <a:pt x="4323" y="3629"/>
                    </a:lnTo>
                    <a:lnTo>
                      <a:pt x="4320" y="3602"/>
                    </a:lnTo>
                    <a:lnTo>
                      <a:pt x="4301" y="3550"/>
                    </a:lnTo>
                    <a:lnTo>
                      <a:pt x="4266" y="3510"/>
                    </a:lnTo>
                    <a:lnTo>
                      <a:pt x="4217" y="3489"/>
                    </a:lnTo>
                    <a:lnTo>
                      <a:pt x="4188" y="3486"/>
                    </a:lnTo>
                    <a:lnTo>
                      <a:pt x="4099" y="3485"/>
                    </a:lnTo>
                    <a:lnTo>
                      <a:pt x="3653" y="3507"/>
                    </a:lnTo>
                    <a:lnTo>
                      <a:pt x="3348" y="3545"/>
                    </a:lnTo>
                    <a:lnTo>
                      <a:pt x="3123" y="3582"/>
                    </a:lnTo>
                    <a:lnTo>
                      <a:pt x="2882" y="3634"/>
                    </a:lnTo>
                    <a:lnTo>
                      <a:pt x="2629" y="3701"/>
                    </a:lnTo>
                    <a:lnTo>
                      <a:pt x="2369" y="3785"/>
                    </a:lnTo>
                    <a:lnTo>
                      <a:pt x="2105" y="3889"/>
                    </a:lnTo>
                    <a:lnTo>
                      <a:pt x="1839" y="4015"/>
                    </a:lnTo>
                    <a:lnTo>
                      <a:pt x="1578" y="4164"/>
                    </a:lnTo>
                    <a:lnTo>
                      <a:pt x="1386" y="4293"/>
                    </a:lnTo>
                    <a:lnTo>
                      <a:pt x="1261" y="4386"/>
                    </a:lnTo>
                    <a:lnTo>
                      <a:pt x="1140" y="4486"/>
                    </a:lnTo>
                    <a:lnTo>
                      <a:pt x="1021" y="4595"/>
                    </a:lnTo>
                    <a:lnTo>
                      <a:pt x="964" y="4652"/>
                    </a:lnTo>
                    <a:lnTo>
                      <a:pt x="885" y="4738"/>
                    </a:lnTo>
                    <a:lnTo>
                      <a:pt x="734" y="4913"/>
                    </a:lnTo>
                    <a:lnTo>
                      <a:pt x="667" y="5005"/>
                    </a:lnTo>
                    <a:lnTo>
                      <a:pt x="675" y="4935"/>
                    </a:lnTo>
                    <a:lnTo>
                      <a:pt x="701" y="4778"/>
                    </a:lnTo>
                    <a:lnTo>
                      <a:pt x="740" y="4611"/>
                    </a:lnTo>
                    <a:lnTo>
                      <a:pt x="791" y="4432"/>
                    </a:lnTo>
                    <a:lnTo>
                      <a:pt x="860" y="4244"/>
                    </a:lnTo>
                    <a:lnTo>
                      <a:pt x="945" y="4049"/>
                    </a:lnTo>
                    <a:lnTo>
                      <a:pt x="1050" y="3848"/>
                    </a:lnTo>
                    <a:lnTo>
                      <a:pt x="1176" y="3646"/>
                    </a:lnTo>
                    <a:lnTo>
                      <a:pt x="1325" y="3443"/>
                    </a:lnTo>
                    <a:lnTo>
                      <a:pt x="1501" y="3242"/>
                    </a:lnTo>
                    <a:lnTo>
                      <a:pt x="1702" y="3045"/>
                    </a:lnTo>
                    <a:lnTo>
                      <a:pt x="1931" y="2853"/>
                    </a:lnTo>
                    <a:lnTo>
                      <a:pt x="2193" y="2669"/>
                    </a:lnTo>
                    <a:lnTo>
                      <a:pt x="2411" y="2539"/>
                    </a:lnTo>
                    <a:lnTo>
                      <a:pt x="2566" y="2454"/>
                    </a:lnTo>
                    <a:lnTo>
                      <a:pt x="2729" y="2374"/>
                    </a:lnTo>
                    <a:lnTo>
                      <a:pt x="2902" y="2297"/>
                    </a:lnTo>
                    <a:lnTo>
                      <a:pt x="3084" y="2224"/>
                    </a:lnTo>
                    <a:lnTo>
                      <a:pt x="3275" y="2153"/>
                    </a:lnTo>
                    <a:lnTo>
                      <a:pt x="3376" y="2121"/>
                    </a:lnTo>
                    <a:close/>
                    <a:moveTo>
                      <a:pt x="6" y="7575"/>
                    </a:moveTo>
                    <a:lnTo>
                      <a:pt x="8" y="7602"/>
                    </a:lnTo>
                    <a:lnTo>
                      <a:pt x="31" y="7651"/>
                    </a:lnTo>
                    <a:lnTo>
                      <a:pt x="68" y="7687"/>
                    </a:lnTo>
                    <a:lnTo>
                      <a:pt x="115" y="7707"/>
                    </a:lnTo>
                    <a:lnTo>
                      <a:pt x="140" y="7708"/>
                    </a:lnTo>
                    <a:lnTo>
                      <a:pt x="150" y="7708"/>
                    </a:lnTo>
                    <a:lnTo>
                      <a:pt x="178" y="7707"/>
                    </a:lnTo>
                    <a:lnTo>
                      <a:pt x="226" y="7684"/>
                    </a:lnTo>
                    <a:lnTo>
                      <a:pt x="262" y="7644"/>
                    </a:lnTo>
                    <a:lnTo>
                      <a:pt x="282" y="7594"/>
                    </a:lnTo>
                    <a:lnTo>
                      <a:pt x="283" y="7565"/>
                    </a:lnTo>
                    <a:lnTo>
                      <a:pt x="278" y="7432"/>
                    </a:lnTo>
                    <a:lnTo>
                      <a:pt x="276" y="7173"/>
                    </a:lnTo>
                    <a:lnTo>
                      <a:pt x="289" y="6923"/>
                    </a:lnTo>
                    <a:lnTo>
                      <a:pt x="313" y="6683"/>
                    </a:lnTo>
                    <a:lnTo>
                      <a:pt x="351" y="6452"/>
                    </a:lnTo>
                    <a:lnTo>
                      <a:pt x="401" y="6230"/>
                    </a:lnTo>
                    <a:lnTo>
                      <a:pt x="464" y="6016"/>
                    </a:lnTo>
                    <a:lnTo>
                      <a:pt x="539" y="5811"/>
                    </a:lnTo>
                    <a:lnTo>
                      <a:pt x="580" y="5713"/>
                    </a:lnTo>
                    <a:lnTo>
                      <a:pt x="649" y="5746"/>
                    </a:lnTo>
                    <a:lnTo>
                      <a:pt x="836" y="5829"/>
                    </a:lnTo>
                    <a:lnTo>
                      <a:pt x="1073" y="5922"/>
                    </a:lnTo>
                    <a:lnTo>
                      <a:pt x="1360" y="6016"/>
                    </a:lnTo>
                    <a:lnTo>
                      <a:pt x="1692" y="6108"/>
                    </a:lnTo>
                    <a:lnTo>
                      <a:pt x="2063" y="6188"/>
                    </a:lnTo>
                    <a:lnTo>
                      <a:pt x="2366" y="6234"/>
                    </a:lnTo>
                    <a:lnTo>
                      <a:pt x="2580" y="6258"/>
                    </a:lnTo>
                    <a:lnTo>
                      <a:pt x="2800" y="6276"/>
                    </a:lnTo>
                    <a:lnTo>
                      <a:pt x="3028" y="6284"/>
                    </a:lnTo>
                    <a:lnTo>
                      <a:pt x="3146" y="6286"/>
                    </a:lnTo>
                    <a:lnTo>
                      <a:pt x="3245" y="6284"/>
                    </a:lnTo>
                    <a:lnTo>
                      <a:pt x="3443" y="6277"/>
                    </a:lnTo>
                    <a:lnTo>
                      <a:pt x="3640" y="6264"/>
                    </a:lnTo>
                    <a:lnTo>
                      <a:pt x="3833" y="6243"/>
                    </a:lnTo>
                    <a:lnTo>
                      <a:pt x="4027" y="6215"/>
                    </a:lnTo>
                    <a:lnTo>
                      <a:pt x="4220" y="6181"/>
                    </a:lnTo>
                    <a:lnTo>
                      <a:pt x="4409" y="6140"/>
                    </a:lnTo>
                    <a:lnTo>
                      <a:pt x="4597" y="6091"/>
                    </a:lnTo>
                    <a:lnTo>
                      <a:pt x="4784" y="6036"/>
                    </a:lnTo>
                    <a:lnTo>
                      <a:pt x="4969" y="5975"/>
                    </a:lnTo>
                    <a:lnTo>
                      <a:pt x="5151" y="5906"/>
                    </a:lnTo>
                    <a:lnTo>
                      <a:pt x="5332" y="5830"/>
                    </a:lnTo>
                    <a:lnTo>
                      <a:pt x="5512" y="5748"/>
                    </a:lnTo>
                    <a:lnTo>
                      <a:pt x="5688" y="5658"/>
                    </a:lnTo>
                    <a:lnTo>
                      <a:pt x="5863" y="5564"/>
                    </a:lnTo>
                    <a:lnTo>
                      <a:pt x="6036" y="5460"/>
                    </a:lnTo>
                    <a:lnTo>
                      <a:pt x="6122" y="5406"/>
                    </a:lnTo>
                    <a:lnTo>
                      <a:pt x="6254" y="5320"/>
                    </a:lnTo>
                    <a:lnTo>
                      <a:pt x="6495" y="5138"/>
                    </a:lnTo>
                    <a:lnTo>
                      <a:pt x="6708" y="4949"/>
                    </a:lnTo>
                    <a:lnTo>
                      <a:pt x="6896" y="4753"/>
                    </a:lnTo>
                    <a:lnTo>
                      <a:pt x="7058" y="4549"/>
                    </a:lnTo>
                    <a:lnTo>
                      <a:pt x="7197" y="4341"/>
                    </a:lnTo>
                    <a:lnTo>
                      <a:pt x="7313" y="4128"/>
                    </a:lnTo>
                    <a:lnTo>
                      <a:pt x="7410" y="3912"/>
                    </a:lnTo>
                    <a:lnTo>
                      <a:pt x="7486" y="3692"/>
                    </a:lnTo>
                    <a:lnTo>
                      <a:pt x="7544" y="3472"/>
                    </a:lnTo>
                    <a:lnTo>
                      <a:pt x="7586" y="3250"/>
                    </a:lnTo>
                    <a:lnTo>
                      <a:pt x="7612" y="3029"/>
                    </a:lnTo>
                    <a:lnTo>
                      <a:pt x="7623" y="2808"/>
                    </a:lnTo>
                    <a:lnTo>
                      <a:pt x="7622" y="2590"/>
                    </a:lnTo>
                    <a:lnTo>
                      <a:pt x="7609" y="2376"/>
                    </a:lnTo>
                    <a:lnTo>
                      <a:pt x="7585" y="2164"/>
                    </a:lnTo>
                    <a:lnTo>
                      <a:pt x="7552" y="1957"/>
                    </a:lnTo>
                    <a:lnTo>
                      <a:pt x="7511" y="1755"/>
                    </a:lnTo>
                    <a:lnTo>
                      <a:pt x="7440" y="1466"/>
                    </a:lnTo>
                    <a:lnTo>
                      <a:pt x="7328" y="1110"/>
                    </a:lnTo>
                    <a:lnTo>
                      <a:pt x="7207" y="794"/>
                    </a:lnTo>
                    <a:lnTo>
                      <a:pt x="7089" y="524"/>
                    </a:lnTo>
                    <a:lnTo>
                      <a:pt x="6985" y="311"/>
                    </a:lnTo>
                    <a:lnTo>
                      <a:pt x="6870" y="99"/>
                    </a:lnTo>
                    <a:lnTo>
                      <a:pt x="6850" y="67"/>
                    </a:lnTo>
                    <a:lnTo>
                      <a:pt x="6838" y="50"/>
                    </a:lnTo>
                    <a:lnTo>
                      <a:pt x="6809" y="24"/>
                    </a:lnTo>
                    <a:lnTo>
                      <a:pt x="6775" y="9"/>
                    </a:lnTo>
                    <a:lnTo>
                      <a:pt x="6736" y="0"/>
                    </a:lnTo>
                    <a:lnTo>
                      <a:pt x="6715" y="0"/>
                    </a:lnTo>
                    <a:lnTo>
                      <a:pt x="6695" y="4"/>
                    </a:lnTo>
                    <a:lnTo>
                      <a:pt x="6659" y="19"/>
                    </a:lnTo>
                    <a:lnTo>
                      <a:pt x="6630" y="42"/>
                    </a:lnTo>
                    <a:lnTo>
                      <a:pt x="6608" y="75"/>
                    </a:lnTo>
                    <a:lnTo>
                      <a:pt x="6600" y="96"/>
                    </a:lnTo>
                    <a:lnTo>
                      <a:pt x="6597" y="103"/>
                    </a:lnTo>
                    <a:lnTo>
                      <a:pt x="6552" y="178"/>
                    </a:lnTo>
                    <a:lnTo>
                      <a:pt x="6469" y="277"/>
                    </a:lnTo>
                    <a:lnTo>
                      <a:pt x="6387" y="360"/>
                    </a:lnTo>
                    <a:lnTo>
                      <a:pt x="6278" y="457"/>
                    </a:lnTo>
                    <a:lnTo>
                      <a:pt x="6140" y="566"/>
                    </a:lnTo>
                    <a:lnTo>
                      <a:pt x="5970" y="688"/>
                    </a:lnTo>
                    <a:lnTo>
                      <a:pt x="5763" y="818"/>
                    </a:lnTo>
                    <a:lnTo>
                      <a:pt x="5516" y="960"/>
                    </a:lnTo>
                    <a:lnTo>
                      <a:pt x="5226" y="1110"/>
                    </a:lnTo>
                    <a:lnTo>
                      <a:pt x="4890" y="1268"/>
                    </a:lnTo>
                    <a:lnTo>
                      <a:pt x="4504" y="1434"/>
                    </a:lnTo>
                    <a:lnTo>
                      <a:pt x="4066" y="1605"/>
                    </a:lnTo>
                    <a:lnTo>
                      <a:pt x="3571" y="1782"/>
                    </a:lnTo>
                    <a:lnTo>
                      <a:pt x="3298" y="1873"/>
                    </a:lnTo>
                    <a:lnTo>
                      <a:pt x="3160" y="1919"/>
                    </a:lnTo>
                    <a:lnTo>
                      <a:pt x="2896" y="2016"/>
                    </a:lnTo>
                    <a:lnTo>
                      <a:pt x="2651" y="2122"/>
                    </a:lnTo>
                    <a:lnTo>
                      <a:pt x="2421" y="2235"/>
                    </a:lnTo>
                    <a:lnTo>
                      <a:pt x="2207" y="2353"/>
                    </a:lnTo>
                    <a:lnTo>
                      <a:pt x="2007" y="2477"/>
                    </a:lnTo>
                    <a:lnTo>
                      <a:pt x="1825" y="2606"/>
                    </a:lnTo>
                    <a:lnTo>
                      <a:pt x="1654" y="2738"/>
                    </a:lnTo>
                    <a:lnTo>
                      <a:pt x="1499" y="2874"/>
                    </a:lnTo>
                    <a:lnTo>
                      <a:pt x="1356" y="3013"/>
                    </a:lnTo>
                    <a:lnTo>
                      <a:pt x="1226" y="3155"/>
                    </a:lnTo>
                    <a:lnTo>
                      <a:pt x="1107" y="3298"/>
                    </a:lnTo>
                    <a:lnTo>
                      <a:pt x="1001" y="3442"/>
                    </a:lnTo>
                    <a:lnTo>
                      <a:pt x="905" y="3585"/>
                    </a:lnTo>
                    <a:lnTo>
                      <a:pt x="819" y="3730"/>
                    </a:lnTo>
                    <a:lnTo>
                      <a:pt x="743" y="3871"/>
                    </a:lnTo>
                    <a:lnTo>
                      <a:pt x="644" y="4083"/>
                    </a:lnTo>
                    <a:lnTo>
                      <a:pt x="543" y="4354"/>
                    </a:lnTo>
                    <a:lnTo>
                      <a:pt x="471" y="4611"/>
                    </a:lnTo>
                    <a:lnTo>
                      <a:pt x="423" y="4846"/>
                    </a:lnTo>
                    <a:lnTo>
                      <a:pt x="392" y="5056"/>
                    </a:lnTo>
                    <a:lnTo>
                      <a:pt x="379" y="5235"/>
                    </a:lnTo>
                    <a:lnTo>
                      <a:pt x="375" y="5440"/>
                    </a:lnTo>
                    <a:lnTo>
                      <a:pt x="379" y="5512"/>
                    </a:lnTo>
                    <a:lnTo>
                      <a:pt x="325" y="5619"/>
                    </a:lnTo>
                    <a:lnTo>
                      <a:pt x="230" y="5846"/>
                    </a:lnTo>
                    <a:lnTo>
                      <a:pt x="153" y="6082"/>
                    </a:lnTo>
                    <a:lnTo>
                      <a:pt x="91" y="6329"/>
                    </a:lnTo>
                    <a:lnTo>
                      <a:pt x="45" y="6587"/>
                    </a:lnTo>
                    <a:lnTo>
                      <a:pt x="15" y="6856"/>
                    </a:lnTo>
                    <a:lnTo>
                      <a:pt x="0" y="7135"/>
                    </a:lnTo>
                    <a:lnTo>
                      <a:pt x="0" y="7425"/>
                    </a:lnTo>
                    <a:lnTo>
                      <a:pt x="6" y="7575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36" name="Group 53">
              <a:extLst>
                <a:ext uri="{FF2B5EF4-FFF2-40B4-BE49-F238E27FC236}">
                  <a16:creationId xmlns:a16="http://schemas.microsoft.com/office/drawing/2014/main" id="{D8DA27B4-1798-4082-870D-BD4D905ABA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13697" y="4392634"/>
              <a:ext cx="380726" cy="651992"/>
              <a:chOff x="4754" y="2863"/>
              <a:chExt cx="400" cy="685"/>
            </a:xfrm>
          </p:grpSpPr>
          <p:sp>
            <p:nvSpPr>
              <p:cNvPr id="1061" name="Freeform 54">
                <a:extLst>
                  <a:ext uri="{FF2B5EF4-FFF2-40B4-BE49-F238E27FC236}">
                    <a16:creationId xmlns:a16="http://schemas.microsoft.com/office/drawing/2014/main" id="{0583BDC2-BEAB-4B93-8365-3B589F091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" y="2872"/>
                <a:ext cx="384" cy="538"/>
              </a:xfrm>
              <a:custGeom>
                <a:avLst/>
                <a:gdLst>
                  <a:gd name="T0" fmla="*/ 2586 w 3840"/>
                  <a:gd name="T1" fmla="*/ 3886 h 5379"/>
                  <a:gd name="T2" fmla="*/ 2898 w 3840"/>
                  <a:gd name="T3" fmla="*/ 3480 h 5379"/>
                  <a:gd name="T4" fmla="*/ 3167 w 3840"/>
                  <a:gd name="T5" fmla="*/ 3244 h 5379"/>
                  <a:gd name="T6" fmla="*/ 3530 w 3840"/>
                  <a:gd name="T7" fmla="*/ 2876 h 5379"/>
                  <a:gd name="T8" fmla="*/ 3763 w 3840"/>
                  <a:gd name="T9" fmla="*/ 2533 h 5379"/>
                  <a:gd name="T10" fmla="*/ 3840 w 3840"/>
                  <a:gd name="T11" fmla="*/ 2256 h 5379"/>
                  <a:gd name="T12" fmla="*/ 3783 w 3840"/>
                  <a:gd name="T13" fmla="*/ 2118 h 5379"/>
                  <a:gd name="T14" fmla="*/ 3586 w 3840"/>
                  <a:gd name="T15" fmla="*/ 2053 h 5379"/>
                  <a:gd name="T16" fmla="*/ 3285 w 3840"/>
                  <a:gd name="T17" fmla="*/ 2108 h 5379"/>
                  <a:gd name="T18" fmla="*/ 2659 w 3840"/>
                  <a:gd name="T19" fmla="*/ 2424 h 5379"/>
                  <a:gd name="T20" fmla="*/ 2636 w 3840"/>
                  <a:gd name="T21" fmla="*/ 2324 h 5379"/>
                  <a:gd name="T22" fmla="*/ 3315 w 3840"/>
                  <a:gd name="T23" fmla="*/ 1227 h 5379"/>
                  <a:gd name="T24" fmla="*/ 3370 w 3840"/>
                  <a:gd name="T25" fmla="*/ 999 h 5379"/>
                  <a:gd name="T26" fmla="*/ 3291 w 3840"/>
                  <a:gd name="T27" fmla="*/ 941 h 5379"/>
                  <a:gd name="T28" fmla="*/ 3079 w 3840"/>
                  <a:gd name="T29" fmla="*/ 939 h 5379"/>
                  <a:gd name="T30" fmla="*/ 2526 w 3840"/>
                  <a:gd name="T31" fmla="*/ 1186 h 5379"/>
                  <a:gd name="T32" fmla="*/ 2320 w 3840"/>
                  <a:gd name="T33" fmla="*/ 617 h 5379"/>
                  <a:gd name="T34" fmla="*/ 2137 w 3840"/>
                  <a:gd name="T35" fmla="*/ 164 h 5379"/>
                  <a:gd name="T36" fmla="*/ 1981 w 3840"/>
                  <a:gd name="T37" fmla="*/ 13 h 5379"/>
                  <a:gd name="T38" fmla="*/ 1859 w 3840"/>
                  <a:gd name="T39" fmla="*/ 13 h 5379"/>
                  <a:gd name="T40" fmla="*/ 1706 w 3840"/>
                  <a:gd name="T41" fmla="*/ 166 h 5379"/>
                  <a:gd name="T42" fmla="*/ 1523 w 3840"/>
                  <a:gd name="T43" fmla="*/ 620 h 5379"/>
                  <a:gd name="T44" fmla="*/ 1314 w 3840"/>
                  <a:gd name="T45" fmla="*/ 1186 h 5379"/>
                  <a:gd name="T46" fmla="*/ 762 w 3840"/>
                  <a:gd name="T47" fmla="*/ 939 h 5379"/>
                  <a:gd name="T48" fmla="*/ 549 w 3840"/>
                  <a:gd name="T49" fmla="*/ 941 h 5379"/>
                  <a:gd name="T50" fmla="*/ 471 w 3840"/>
                  <a:gd name="T51" fmla="*/ 999 h 5379"/>
                  <a:gd name="T52" fmla="*/ 526 w 3840"/>
                  <a:gd name="T53" fmla="*/ 1224 h 5379"/>
                  <a:gd name="T54" fmla="*/ 1204 w 3840"/>
                  <a:gd name="T55" fmla="*/ 2323 h 5379"/>
                  <a:gd name="T56" fmla="*/ 1181 w 3840"/>
                  <a:gd name="T57" fmla="*/ 2424 h 5379"/>
                  <a:gd name="T58" fmla="*/ 554 w 3840"/>
                  <a:gd name="T59" fmla="*/ 2108 h 5379"/>
                  <a:gd name="T60" fmla="*/ 251 w 3840"/>
                  <a:gd name="T61" fmla="*/ 2053 h 5379"/>
                  <a:gd name="T62" fmla="*/ 56 w 3840"/>
                  <a:gd name="T63" fmla="*/ 2118 h 5379"/>
                  <a:gd name="T64" fmla="*/ 0 w 3840"/>
                  <a:gd name="T65" fmla="*/ 2258 h 5379"/>
                  <a:gd name="T66" fmla="*/ 78 w 3840"/>
                  <a:gd name="T67" fmla="*/ 2536 h 5379"/>
                  <a:gd name="T68" fmla="*/ 311 w 3840"/>
                  <a:gd name="T69" fmla="*/ 2878 h 5379"/>
                  <a:gd name="T70" fmla="*/ 673 w 3840"/>
                  <a:gd name="T71" fmla="*/ 3244 h 5379"/>
                  <a:gd name="T72" fmla="*/ 943 w 3840"/>
                  <a:gd name="T73" fmla="*/ 3480 h 5379"/>
                  <a:gd name="T74" fmla="*/ 1254 w 3840"/>
                  <a:gd name="T75" fmla="*/ 3886 h 5379"/>
                  <a:gd name="T76" fmla="*/ 1269 w 3840"/>
                  <a:gd name="T77" fmla="*/ 4024 h 5379"/>
                  <a:gd name="T78" fmla="*/ 722 w 3840"/>
                  <a:gd name="T79" fmla="*/ 3789 h 5379"/>
                  <a:gd name="T80" fmla="*/ 512 w 3840"/>
                  <a:gd name="T81" fmla="*/ 3792 h 5379"/>
                  <a:gd name="T82" fmla="*/ 431 w 3840"/>
                  <a:gd name="T83" fmla="*/ 3857 h 5379"/>
                  <a:gd name="T84" fmla="*/ 423 w 3840"/>
                  <a:gd name="T85" fmla="*/ 4039 h 5379"/>
                  <a:gd name="T86" fmla="*/ 572 w 3840"/>
                  <a:gd name="T87" fmla="*/ 4322 h 5379"/>
                  <a:gd name="T88" fmla="*/ 1072 w 3840"/>
                  <a:gd name="T89" fmla="*/ 4824 h 5379"/>
                  <a:gd name="T90" fmla="*/ 1920 w 3840"/>
                  <a:gd name="T91" fmla="*/ 5379 h 5379"/>
                  <a:gd name="T92" fmla="*/ 2697 w 3840"/>
                  <a:gd name="T93" fmla="*/ 4879 h 5379"/>
                  <a:gd name="T94" fmla="*/ 3152 w 3840"/>
                  <a:gd name="T95" fmla="*/ 4465 h 5379"/>
                  <a:gd name="T96" fmla="*/ 3393 w 3840"/>
                  <a:gd name="T97" fmla="*/ 4100 h 5379"/>
                  <a:gd name="T98" fmla="*/ 3423 w 3840"/>
                  <a:gd name="T99" fmla="*/ 3896 h 5379"/>
                  <a:gd name="T100" fmla="*/ 3361 w 3840"/>
                  <a:gd name="T101" fmla="*/ 3808 h 5379"/>
                  <a:gd name="T102" fmla="*/ 3198 w 3840"/>
                  <a:gd name="T103" fmla="*/ 3780 h 5379"/>
                  <a:gd name="T104" fmla="*/ 2721 w 3840"/>
                  <a:gd name="T105" fmla="*/ 3941 h 5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40" h="5379">
                    <a:moveTo>
                      <a:pt x="2495" y="4075"/>
                    </a:moveTo>
                    <a:lnTo>
                      <a:pt x="2500" y="4050"/>
                    </a:lnTo>
                    <a:lnTo>
                      <a:pt x="2533" y="3977"/>
                    </a:lnTo>
                    <a:lnTo>
                      <a:pt x="2586" y="3886"/>
                    </a:lnTo>
                    <a:lnTo>
                      <a:pt x="2655" y="3784"/>
                    </a:lnTo>
                    <a:lnTo>
                      <a:pt x="2734" y="3676"/>
                    </a:lnTo>
                    <a:lnTo>
                      <a:pt x="2817" y="3572"/>
                    </a:lnTo>
                    <a:lnTo>
                      <a:pt x="2898" y="3480"/>
                    </a:lnTo>
                    <a:lnTo>
                      <a:pt x="2972" y="3405"/>
                    </a:lnTo>
                    <a:lnTo>
                      <a:pt x="3003" y="3379"/>
                    </a:lnTo>
                    <a:lnTo>
                      <a:pt x="3060" y="3334"/>
                    </a:lnTo>
                    <a:lnTo>
                      <a:pt x="3167" y="3244"/>
                    </a:lnTo>
                    <a:lnTo>
                      <a:pt x="3268" y="3151"/>
                    </a:lnTo>
                    <a:lnTo>
                      <a:pt x="3364" y="3060"/>
                    </a:lnTo>
                    <a:lnTo>
                      <a:pt x="3450" y="2968"/>
                    </a:lnTo>
                    <a:lnTo>
                      <a:pt x="3530" y="2876"/>
                    </a:lnTo>
                    <a:lnTo>
                      <a:pt x="3601" y="2787"/>
                    </a:lnTo>
                    <a:lnTo>
                      <a:pt x="3663" y="2699"/>
                    </a:lnTo>
                    <a:lnTo>
                      <a:pt x="3717" y="2614"/>
                    </a:lnTo>
                    <a:lnTo>
                      <a:pt x="3763" y="2533"/>
                    </a:lnTo>
                    <a:lnTo>
                      <a:pt x="3797" y="2456"/>
                    </a:lnTo>
                    <a:lnTo>
                      <a:pt x="3822" y="2384"/>
                    </a:lnTo>
                    <a:lnTo>
                      <a:pt x="3837" y="2316"/>
                    </a:lnTo>
                    <a:lnTo>
                      <a:pt x="3840" y="2256"/>
                    </a:lnTo>
                    <a:lnTo>
                      <a:pt x="3832" y="2202"/>
                    </a:lnTo>
                    <a:lnTo>
                      <a:pt x="3813" y="2155"/>
                    </a:lnTo>
                    <a:lnTo>
                      <a:pt x="3799" y="2135"/>
                    </a:lnTo>
                    <a:lnTo>
                      <a:pt x="3783" y="2118"/>
                    </a:lnTo>
                    <a:lnTo>
                      <a:pt x="3746" y="2090"/>
                    </a:lnTo>
                    <a:lnTo>
                      <a:pt x="3700" y="2069"/>
                    </a:lnTo>
                    <a:lnTo>
                      <a:pt x="3646" y="2057"/>
                    </a:lnTo>
                    <a:lnTo>
                      <a:pt x="3586" y="2053"/>
                    </a:lnTo>
                    <a:lnTo>
                      <a:pt x="3520" y="2056"/>
                    </a:lnTo>
                    <a:lnTo>
                      <a:pt x="3447" y="2066"/>
                    </a:lnTo>
                    <a:lnTo>
                      <a:pt x="3369" y="2083"/>
                    </a:lnTo>
                    <a:lnTo>
                      <a:pt x="3285" y="2108"/>
                    </a:lnTo>
                    <a:lnTo>
                      <a:pt x="3197" y="2139"/>
                    </a:lnTo>
                    <a:lnTo>
                      <a:pt x="3059" y="2197"/>
                    </a:lnTo>
                    <a:lnTo>
                      <a:pt x="2863" y="2298"/>
                    </a:lnTo>
                    <a:lnTo>
                      <a:pt x="2659" y="2424"/>
                    </a:lnTo>
                    <a:lnTo>
                      <a:pt x="2556" y="2496"/>
                    </a:lnTo>
                    <a:lnTo>
                      <a:pt x="2557" y="2481"/>
                    </a:lnTo>
                    <a:lnTo>
                      <a:pt x="2576" y="2433"/>
                    </a:lnTo>
                    <a:lnTo>
                      <a:pt x="2636" y="2324"/>
                    </a:lnTo>
                    <a:lnTo>
                      <a:pt x="2838" y="2009"/>
                    </a:lnTo>
                    <a:lnTo>
                      <a:pt x="3086" y="1629"/>
                    </a:lnTo>
                    <a:lnTo>
                      <a:pt x="3233" y="1385"/>
                    </a:lnTo>
                    <a:lnTo>
                      <a:pt x="3315" y="1227"/>
                    </a:lnTo>
                    <a:lnTo>
                      <a:pt x="3354" y="1136"/>
                    </a:lnTo>
                    <a:lnTo>
                      <a:pt x="3374" y="1063"/>
                    </a:lnTo>
                    <a:lnTo>
                      <a:pt x="3375" y="1021"/>
                    </a:lnTo>
                    <a:lnTo>
                      <a:pt x="3370" y="999"/>
                    </a:lnTo>
                    <a:lnTo>
                      <a:pt x="3364" y="991"/>
                    </a:lnTo>
                    <a:lnTo>
                      <a:pt x="3353" y="978"/>
                    </a:lnTo>
                    <a:lnTo>
                      <a:pt x="3326" y="956"/>
                    </a:lnTo>
                    <a:lnTo>
                      <a:pt x="3291" y="941"/>
                    </a:lnTo>
                    <a:lnTo>
                      <a:pt x="3252" y="931"/>
                    </a:lnTo>
                    <a:lnTo>
                      <a:pt x="3208" y="927"/>
                    </a:lnTo>
                    <a:lnTo>
                      <a:pt x="3160" y="928"/>
                    </a:lnTo>
                    <a:lnTo>
                      <a:pt x="3079" y="939"/>
                    </a:lnTo>
                    <a:lnTo>
                      <a:pt x="2957" y="973"/>
                    </a:lnTo>
                    <a:lnTo>
                      <a:pt x="2821" y="1026"/>
                    </a:lnTo>
                    <a:lnTo>
                      <a:pt x="2677" y="1098"/>
                    </a:lnTo>
                    <a:lnTo>
                      <a:pt x="2526" y="1186"/>
                    </a:lnTo>
                    <a:lnTo>
                      <a:pt x="2448" y="1239"/>
                    </a:lnTo>
                    <a:lnTo>
                      <a:pt x="2426" y="1100"/>
                    </a:lnTo>
                    <a:lnTo>
                      <a:pt x="2376" y="844"/>
                    </a:lnTo>
                    <a:lnTo>
                      <a:pt x="2320" y="617"/>
                    </a:lnTo>
                    <a:lnTo>
                      <a:pt x="2258" y="423"/>
                    </a:lnTo>
                    <a:lnTo>
                      <a:pt x="2208" y="298"/>
                    </a:lnTo>
                    <a:lnTo>
                      <a:pt x="2173" y="227"/>
                    </a:lnTo>
                    <a:lnTo>
                      <a:pt x="2137" y="164"/>
                    </a:lnTo>
                    <a:lnTo>
                      <a:pt x="2098" y="111"/>
                    </a:lnTo>
                    <a:lnTo>
                      <a:pt x="2060" y="68"/>
                    </a:lnTo>
                    <a:lnTo>
                      <a:pt x="2021" y="35"/>
                    </a:lnTo>
                    <a:lnTo>
                      <a:pt x="1981" y="13"/>
                    </a:lnTo>
                    <a:lnTo>
                      <a:pt x="1941" y="1"/>
                    </a:lnTo>
                    <a:lnTo>
                      <a:pt x="1920" y="0"/>
                    </a:lnTo>
                    <a:lnTo>
                      <a:pt x="1900" y="1"/>
                    </a:lnTo>
                    <a:lnTo>
                      <a:pt x="1859" y="13"/>
                    </a:lnTo>
                    <a:lnTo>
                      <a:pt x="1820" y="35"/>
                    </a:lnTo>
                    <a:lnTo>
                      <a:pt x="1781" y="69"/>
                    </a:lnTo>
                    <a:lnTo>
                      <a:pt x="1743" y="113"/>
                    </a:lnTo>
                    <a:lnTo>
                      <a:pt x="1706" y="166"/>
                    </a:lnTo>
                    <a:lnTo>
                      <a:pt x="1670" y="229"/>
                    </a:lnTo>
                    <a:lnTo>
                      <a:pt x="1635" y="301"/>
                    </a:lnTo>
                    <a:lnTo>
                      <a:pt x="1585" y="425"/>
                    </a:lnTo>
                    <a:lnTo>
                      <a:pt x="1523" y="620"/>
                    </a:lnTo>
                    <a:lnTo>
                      <a:pt x="1467" y="847"/>
                    </a:lnTo>
                    <a:lnTo>
                      <a:pt x="1416" y="1101"/>
                    </a:lnTo>
                    <a:lnTo>
                      <a:pt x="1393" y="1239"/>
                    </a:lnTo>
                    <a:lnTo>
                      <a:pt x="1314" y="1186"/>
                    </a:lnTo>
                    <a:lnTo>
                      <a:pt x="1163" y="1098"/>
                    </a:lnTo>
                    <a:lnTo>
                      <a:pt x="1019" y="1026"/>
                    </a:lnTo>
                    <a:lnTo>
                      <a:pt x="884" y="973"/>
                    </a:lnTo>
                    <a:lnTo>
                      <a:pt x="762" y="939"/>
                    </a:lnTo>
                    <a:lnTo>
                      <a:pt x="681" y="928"/>
                    </a:lnTo>
                    <a:lnTo>
                      <a:pt x="632" y="927"/>
                    </a:lnTo>
                    <a:lnTo>
                      <a:pt x="588" y="931"/>
                    </a:lnTo>
                    <a:lnTo>
                      <a:pt x="549" y="941"/>
                    </a:lnTo>
                    <a:lnTo>
                      <a:pt x="515" y="956"/>
                    </a:lnTo>
                    <a:lnTo>
                      <a:pt x="487" y="978"/>
                    </a:lnTo>
                    <a:lnTo>
                      <a:pt x="476" y="991"/>
                    </a:lnTo>
                    <a:lnTo>
                      <a:pt x="471" y="999"/>
                    </a:lnTo>
                    <a:lnTo>
                      <a:pt x="465" y="1020"/>
                    </a:lnTo>
                    <a:lnTo>
                      <a:pt x="466" y="1061"/>
                    </a:lnTo>
                    <a:lnTo>
                      <a:pt x="487" y="1134"/>
                    </a:lnTo>
                    <a:lnTo>
                      <a:pt x="526" y="1224"/>
                    </a:lnTo>
                    <a:lnTo>
                      <a:pt x="608" y="1382"/>
                    </a:lnTo>
                    <a:lnTo>
                      <a:pt x="754" y="1626"/>
                    </a:lnTo>
                    <a:lnTo>
                      <a:pt x="1002" y="2007"/>
                    </a:lnTo>
                    <a:lnTo>
                      <a:pt x="1204" y="2323"/>
                    </a:lnTo>
                    <a:lnTo>
                      <a:pt x="1264" y="2433"/>
                    </a:lnTo>
                    <a:lnTo>
                      <a:pt x="1284" y="2481"/>
                    </a:lnTo>
                    <a:lnTo>
                      <a:pt x="1285" y="2496"/>
                    </a:lnTo>
                    <a:lnTo>
                      <a:pt x="1181" y="2424"/>
                    </a:lnTo>
                    <a:lnTo>
                      <a:pt x="977" y="2298"/>
                    </a:lnTo>
                    <a:lnTo>
                      <a:pt x="780" y="2197"/>
                    </a:lnTo>
                    <a:lnTo>
                      <a:pt x="641" y="2139"/>
                    </a:lnTo>
                    <a:lnTo>
                      <a:pt x="554" y="2108"/>
                    </a:lnTo>
                    <a:lnTo>
                      <a:pt x="469" y="2083"/>
                    </a:lnTo>
                    <a:lnTo>
                      <a:pt x="391" y="2066"/>
                    </a:lnTo>
                    <a:lnTo>
                      <a:pt x="318" y="2056"/>
                    </a:lnTo>
                    <a:lnTo>
                      <a:pt x="251" y="2053"/>
                    </a:lnTo>
                    <a:lnTo>
                      <a:pt x="191" y="2057"/>
                    </a:lnTo>
                    <a:lnTo>
                      <a:pt x="139" y="2069"/>
                    </a:lnTo>
                    <a:lnTo>
                      <a:pt x="93" y="2090"/>
                    </a:lnTo>
                    <a:lnTo>
                      <a:pt x="56" y="2118"/>
                    </a:lnTo>
                    <a:lnTo>
                      <a:pt x="42" y="2135"/>
                    </a:lnTo>
                    <a:lnTo>
                      <a:pt x="27" y="2156"/>
                    </a:lnTo>
                    <a:lnTo>
                      <a:pt x="8" y="2203"/>
                    </a:lnTo>
                    <a:lnTo>
                      <a:pt x="0" y="2258"/>
                    </a:lnTo>
                    <a:lnTo>
                      <a:pt x="4" y="2319"/>
                    </a:lnTo>
                    <a:lnTo>
                      <a:pt x="18" y="2387"/>
                    </a:lnTo>
                    <a:lnTo>
                      <a:pt x="43" y="2459"/>
                    </a:lnTo>
                    <a:lnTo>
                      <a:pt x="78" y="2536"/>
                    </a:lnTo>
                    <a:lnTo>
                      <a:pt x="123" y="2617"/>
                    </a:lnTo>
                    <a:lnTo>
                      <a:pt x="177" y="2702"/>
                    </a:lnTo>
                    <a:lnTo>
                      <a:pt x="240" y="2789"/>
                    </a:lnTo>
                    <a:lnTo>
                      <a:pt x="311" y="2878"/>
                    </a:lnTo>
                    <a:lnTo>
                      <a:pt x="390" y="2969"/>
                    </a:lnTo>
                    <a:lnTo>
                      <a:pt x="477" y="3060"/>
                    </a:lnTo>
                    <a:lnTo>
                      <a:pt x="572" y="3152"/>
                    </a:lnTo>
                    <a:lnTo>
                      <a:pt x="673" y="3244"/>
                    </a:lnTo>
                    <a:lnTo>
                      <a:pt x="781" y="3334"/>
                    </a:lnTo>
                    <a:lnTo>
                      <a:pt x="837" y="3379"/>
                    </a:lnTo>
                    <a:lnTo>
                      <a:pt x="869" y="3405"/>
                    </a:lnTo>
                    <a:lnTo>
                      <a:pt x="943" y="3480"/>
                    </a:lnTo>
                    <a:lnTo>
                      <a:pt x="1024" y="3572"/>
                    </a:lnTo>
                    <a:lnTo>
                      <a:pt x="1107" y="3676"/>
                    </a:lnTo>
                    <a:lnTo>
                      <a:pt x="1185" y="3784"/>
                    </a:lnTo>
                    <a:lnTo>
                      <a:pt x="1254" y="3886"/>
                    </a:lnTo>
                    <a:lnTo>
                      <a:pt x="1308" y="3977"/>
                    </a:lnTo>
                    <a:lnTo>
                      <a:pt x="1341" y="4050"/>
                    </a:lnTo>
                    <a:lnTo>
                      <a:pt x="1346" y="4075"/>
                    </a:lnTo>
                    <a:lnTo>
                      <a:pt x="1269" y="4024"/>
                    </a:lnTo>
                    <a:lnTo>
                      <a:pt x="1120" y="3939"/>
                    </a:lnTo>
                    <a:lnTo>
                      <a:pt x="977" y="3870"/>
                    </a:lnTo>
                    <a:lnTo>
                      <a:pt x="843" y="3820"/>
                    </a:lnTo>
                    <a:lnTo>
                      <a:pt x="722" y="3789"/>
                    </a:lnTo>
                    <a:lnTo>
                      <a:pt x="642" y="3779"/>
                    </a:lnTo>
                    <a:lnTo>
                      <a:pt x="594" y="3778"/>
                    </a:lnTo>
                    <a:lnTo>
                      <a:pt x="551" y="3783"/>
                    </a:lnTo>
                    <a:lnTo>
                      <a:pt x="512" y="3792"/>
                    </a:lnTo>
                    <a:lnTo>
                      <a:pt x="480" y="3808"/>
                    </a:lnTo>
                    <a:lnTo>
                      <a:pt x="453" y="3828"/>
                    </a:lnTo>
                    <a:lnTo>
                      <a:pt x="443" y="3841"/>
                    </a:lnTo>
                    <a:lnTo>
                      <a:pt x="431" y="3857"/>
                    </a:lnTo>
                    <a:lnTo>
                      <a:pt x="416" y="3895"/>
                    </a:lnTo>
                    <a:lnTo>
                      <a:pt x="410" y="3938"/>
                    </a:lnTo>
                    <a:lnTo>
                      <a:pt x="412" y="3986"/>
                    </a:lnTo>
                    <a:lnTo>
                      <a:pt x="423" y="4039"/>
                    </a:lnTo>
                    <a:lnTo>
                      <a:pt x="443" y="4097"/>
                    </a:lnTo>
                    <a:lnTo>
                      <a:pt x="470" y="4158"/>
                    </a:lnTo>
                    <a:lnTo>
                      <a:pt x="506" y="4221"/>
                    </a:lnTo>
                    <a:lnTo>
                      <a:pt x="572" y="4322"/>
                    </a:lnTo>
                    <a:lnTo>
                      <a:pt x="685" y="4464"/>
                    </a:lnTo>
                    <a:lnTo>
                      <a:pt x="822" y="4608"/>
                    </a:lnTo>
                    <a:lnTo>
                      <a:pt x="983" y="4753"/>
                    </a:lnTo>
                    <a:lnTo>
                      <a:pt x="1072" y="4824"/>
                    </a:lnTo>
                    <a:lnTo>
                      <a:pt x="1146" y="4879"/>
                    </a:lnTo>
                    <a:lnTo>
                      <a:pt x="1403" y="5051"/>
                    </a:lnTo>
                    <a:lnTo>
                      <a:pt x="1827" y="5322"/>
                    </a:lnTo>
                    <a:lnTo>
                      <a:pt x="1920" y="5379"/>
                    </a:lnTo>
                    <a:lnTo>
                      <a:pt x="1990" y="5343"/>
                    </a:lnTo>
                    <a:lnTo>
                      <a:pt x="2213" y="5207"/>
                    </a:lnTo>
                    <a:lnTo>
                      <a:pt x="2472" y="5036"/>
                    </a:lnTo>
                    <a:lnTo>
                      <a:pt x="2697" y="4879"/>
                    </a:lnTo>
                    <a:lnTo>
                      <a:pt x="2769" y="4824"/>
                    </a:lnTo>
                    <a:lnTo>
                      <a:pt x="2856" y="4754"/>
                    </a:lnTo>
                    <a:lnTo>
                      <a:pt x="3015" y="4609"/>
                    </a:lnTo>
                    <a:lnTo>
                      <a:pt x="3152" y="4465"/>
                    </a:lnTo>
                    <a:lnTo>
                      <a:pt x="3263" y="4324"/>
                    </a:lnTo>
                    <a:lnTo>
                      <a:pt x="3330" y="4224"/>
                    </a:lnTo>
                    <a:lnTo>
                      <a:pt x="3365" y="4160"/>
                    </a:lnTo>
                    <a:lnTo>
                      <a:pt x="3393" y="4100"/>
                    </a:lnTo>
                    <a:lnTo>
                      <a:pt x="3413" y="4042"/>
                    </a:lnTo>
                    <a:lnTo>
                      <a:pt x="3425" y="3989"/>
                    </a:lnTo>
                    <a:lnTo>
                      <a:pt x="3428" y="3940"/>
                    </a:lnTo>
                    <a:lnTo>
                      <a:pt x="3423" y="3896"/>
                    </a:lnTo>
                    <a:lnTo>
                      <a:pt x="3409" y="3858"/>
                    </a:lnTo>
                    <a:lnTo>
                      <a:pt x="3398" y="3841"/>
                    </a:lnTo>
                    <a:lnTo>
                      <a:pt x="3387" y="3828"/>
                    </a:lnTo>
                    <a:lnTo>
                      <a:pt x="3361" y="3808"/>
                    </a:lnTo>
                    <a:lnTo>
                      <a:pt x="3328" y="3793"/>
                    </a:lnTo>
                    <a:lnTo>
                      <a:pt x="3289" y="3783"/>
                    </a:lnTo>
                    <a:lnTo>
                      <a:pt x="3246" y="3779"/>
                    </a:lnTo>
                    <a:lnTo>
                      <a:pt x="3198" y="3780"/>
                    </a:lnTo>
                    <a:lnTo>
                      <a:pt x="3118" y="3791"/>
                    </a:lnTo>
                    <a:lnTo>
                      <a:pt x="2998" y="3823"/>
                    </a:lnTo>
                    <a:lnTo>
                      <a:pt x="2863" y="3873"/>
                    </a:lnTo>
                    <a:lnTo>
                      <a:pt x="2721" y="3941"/>
                    </a:lnTo>
                    <a:lnTo>
                      <a:pt x="2572" y="4026"/>
                    </a:lnTo>
                    <a:lnTo>
                      <a:pt x="2495" y="4075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2" name="Freeform 55">
                <a:extLst>
                  <a:ext uri="{FF2B5EF4-FFF2-40B4-BE49-F238E27FC236}">
                    <a16:creationId xmlns:a16="http://schemas.microsoft.com/office/drawing/2014/main" id="{D9C624B6-E95D-4B74-B0F5-85F88C568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5" y="2872"/>
                <a:ext cx="192" cy="538"/>
              </a:xfrm>
              <a:custGeom>
                <a:avLst/>
                <a:gdLst>
                  <a:gd name="T0" fmla="*/ 936 w 1920"/>
                  <a:gd name="T1" fmla="*/ 4754 h 5379"/>
                  <a:gd name="T2" fmla="*/ 1231 w 1920"/>
                  <a:gd name="T3" fmla="*/ 4465 h 5379"/>
                  <a:gd name="T4" fmla="*/ 1410 w 1920"/>
                  <a:gd name="T5" fmla="*/ 4224 h 5379"/>
                  <a:gd name="T6" fmla="*/ 1473 w 1920"/>
                  <a:gd name="T7" fmla="*/ 4100 h 5379"/>
                  <a:gd name="T8" fmla="*/ 1505 w 1920"/>
                  <a:gd name="T9" fmla="*/ 3989 h 5379"/>
                  <a:gd name="T10" fmla="*/ 1503 w 1920"/>
                  <a:gd name="T11" fmla="*/ 3896 h 5379"/>
                  <a:gd name="T12" fmla="*/ 1477 w 1920"/>
                  <a:gd name="T13" fmla="*/ 3841 h 5379"/>
                  <a:gd name="T14" fmla="*/ 1439 w 1920"/>
                  <a:gd name="T15" fmla="*/ 3806 h 5379"/>
                  <a:gd name="T16" fmla="*/ 1366 w 1920"/>
                  <a:gd name="T17" fmla="*/ 3780 h 5379"/>
                  <a:gd name="T18" fmla="*/ 1275 w 1920"/>
                  <a:gd name="T19" fmla="*/ 3776 h 5379"/>
                  <a:gd name="T20" fmla="*/ 1075 w 1920"/>
                  <a:gd name="T21" fmla="*/ 3818 h 5379"/>
                  <a:gd name="T22" fmla="*/ 800 w 1920"/>
                  <a:gd name="T23" fmla="*/ 3938 h 5379"/>
                  <a:gd name="T24" fmla="*/ 574 w 1920"/>
                  <a:gd name="T25" fmla="*/ 4075 h 5379"/>
                  <a:gd name="T26" fmla="*/ 612 w 1920"/>
                  <a:gd name="T27" fmla="*/ 3977 h 5379"/>
                  <a:gd name="T28" fmla="*/ 735 w 1920"/>
                  <a:gd name="T29" fmla="*/ 3784 h 5379"/>
                  <a:gd name="T30" fmla="*/ 896 w 1920"/>
                  <a:gd name="T31" fmla="*/ 3572 h 5379"/>
                  <a:gd name="T32" fmla="*/ 1052 w 1920"/>
                  <a:gd name="T33" fmla="*/ 3405 h 5379"/>
                  <a:gd name="T34" fmla="*/ 1139 w 1920"/>
                  <a:gd name="T35" fmla="*/ 3334 h 5379"/>
                  <a:gd name="T36" fmla="*/ 1348 w 1920"/>
                  <a:gd name="T37" fmla="*/ 3151 h 5379"/>
                  <a:gd name="T38" fmla="*/ 1530 w 1920"/>
                  <a:gd name="T39" fmla="*/ 2968 h 5379"/>
                  <a:gd name="T40" fmla="*/ 1680 w 1920"/>
                  <a:gd name="T41" fmla="*/ 2787 h 5379"/>
                  <a:gd name="T42" fmla="*/ 1798 w 1920"/>
                  <a:gd name="T43" fmla="*/ 2614 h 5379"/>
                  <a:gd name="T44" fmla="*/ 1877 w 1920"/>
                  <a:gd name="T45" fmla="*/ 2456 h 5379"/>
                  <a:gd name="T46" fmla="*/ 1916 w 1920"/>
                  <a:gd name="T47" fmla="*/ 2316 h 5379"/>
                  <a:gd name="T48" fmla="*/ 1912 w 1920"/>
                  <a:gd name="T49" fmla="*/ 2202 h 5379"/>
                  <a:gd name="T50" fmla="*/ 1878 w 1920"/>
                  <a:gd name="T51" fmla="*/ 2135 h 5379"/>
                  <a:gd name="T52" fmla="*/ 1826 w 1920"/>
                  <a:gd name="T53" fmla="*/ 2090 h 5379"/>
                  <a:gd name="T54" fmla="*/ 1726 w 1920"/>
                  <a:gd name="T55" fmla="*/ 2057 h 5379"/>
                  <a:gd name="T56" fmla="*/ 1599 w 1920"/>
                  <a:gd name="T57" fmla="*/ 2056 h 5379"/>
                  <a:gd name="T58" fmla="*/ 1448 w 1920"/>
                  <a:gd name="T59" fmla="*/ 2083 h 5379"/>
                  <a:gd name="T60" fmla="*/ 1277 w 1920"/>
                  <a:gd name="T61" fmla="*/ 2139 h 5379"/>
                  <a:gd name="T62" fmla="*/ 942 w 1920"/>
                  <a:gd name="T63" fmla="*/ 2298 h 5379"/>
                  <a:gd name="T64" fmla="*/ 635 w 1920"/>
                  <a:gd name="T65" fmla="*/ 2496 h 5379"/>
                  <a:gd name="T66" fmla="*/ 656 w 1920"/>
                  <a:gd name="T67" fmla="*/ 2433 h 5379"/>
                  <a:gd name="T68" fmla="*/ 918 w 1920"/>
                  <a:gd name="T69" fmla="*/ 2009 h 5379"/>
                  <a:gd name="T70" fmla="*/ 1312 w 1920"/>
                  <a:gd name="T71" fmla="*/ 1385 h 5379"/>
                  <a:gd name="T72" fmla="*/ 1434 w 1920"/>
                  <a:gd name="T73" fmla="*/ 1136 h 5379"/>
                  <a:gd name="T74" fmla="*/ 1455 w 1920"/>
                  <a:gd name="T75" fmla="*/ 1021 h 5379"/>
                  <a:gd name="T76" fmla="*/ 1444 w 1920"/>
                  <a:gd name="T77" fmla="*/ 991 h 5379"/>
                  <a:gd name="T78" fmla="*/ 1405 w 1920"/>
                  <a:gd name="T79" fmla="*/ 956 h 5379"/>
                  <a:gd name="T80" fmla="*/ 1332 w 1920"/>
                  <a:gd name="T81" fmla="*/ 931 h 5379"/>
                  <a:gd name="T82" fmla="*/ 1239 w 1920"/>
                  <a:gd name="T83" fmla="*/ 928 h 5379"/>
                  <a:gd name="T84" fmla="*/ 1037 w 1920"/>
                  <a:gd name="T85" fmla="*/ 973 h 5379"/>
                  <a:gd name="T86" fmla="*/ 757 w 1920"/>
                  <a:gd name="T87" fmla="*/ 1098 h 5379"/>
                  <a:gd name="T88" fmla="*/ 528 w 1920"/>
                  <a:gd name="T89" fmla="*/ 1239 h 5379"/>
                  <a:gd name="T90" fmla="*/ 456 w 1920"/>
                  <a:gd name="T91" fmla="*/ 844 h 5379"/>
                  <a:gd name="T92" fmla="*/ 338 w 1920"/>
                  <a:gd name="T93" fmla="*/ 423 h 5379"/>
                  <a:gd name="T94" fmla="*/ 252 w 1920"/>
                  <a:gd name="T95" fmla="*/ 227 h 5379"/>
                  <a:gd name="T96" fmla="*/ 178 w 1920"/>
                  <a:gd name="T97" fmla="*/ 111 h 5379"/>
                  <a:gd name="T98" fmla="*/ 101 w 1920"/>
                  <a:gd name="T99" fmla="*/ 35 h 5379"/>
                  <a:gd name="T100" fmla="*/ 21 w 1920"/>
                  <a:gd name="T101" fmla="*/ 1 h 5379"/>
                  <a:gd name="T102" fmla="*/ 0 w 1920"/>
                  <a:gd name="T103" fmla="*/ 5379 h 5379"/>
                  <a:gd name="T104" fmla="*/ 292 w 1920"/>
                  <a:gd name="T105" fmla="*/ 5207 h 5379"/>
                  <a:gd name="T106" fmla="*/ 777 w 1920"/>
                  <a:gd name="T107" fmla="*/ 4879 h 5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20" h="5379">
                    <a:moveTo>
                      <a:pt x="849" y="4824"/>
                    </a:moveTo>
                    <a:lnTo>
                      <a:pt x="936" y="4754"/>
                    </a:lnTo>
                    <a:lnTo>
                      <a:pt x="1095" y="4609"/>
                    </a:lnTo>
                    <a:lnTo>
                      <a:pt x="1231" y="4465"/>
                    </a:lnTo>
                    <a:lnTo>
                      <a:pt x="1343" y="4324"/>
                    </a:lnTo>
                    <a:lnTo>
                      <a:pt x="1410" y="4224"/>
                    </a:lnTo>
                    <a:lnTo>
                      <a:pt x="1445" y="4160"/>
                    </a:lnTo>
                    <a:lnTo>
                      <a:pt x="1473" y="4100"/>
                    </a:lnTo>
                    <a:lnTo>
                      <a:pt x="1493" y="4042"/>
                    </a:lnTo>
                    <a:lnTo>
                      <a:pt x="1505" y="3989"/>
                    </a:lnTo>
                    <a:lnTo>
                      <a:pt x="1508" y="3940"/>
                    </a:lnTo>
                    <a:lnTo>
                      <a:pt x="1503" y="3896"/>
                    </a:lnTo>
                    <a:lnTo>
                      <a:pt x="1488" y="3858"/>
                    </a:lnTo>
                    <a:lnTo>
                      <a:pt x="1477" y="3841"/>
                    </a:lnTo>
                    <a:lnTo>
                      <a:pt x="1466" y="3828"/>
                    </a:lnTo>
                    <a:lnTo>
                      <a:pt x="1439" y="3806"/>
                    </a:lnTo>
                    <a:lnTo>
                      <a:pt x="1406" y="3790"/>
                    </a:lnTo>
                    <a:lnTo>
                      <a:pt x="1366" y="3780"/>
                    </a:lnTo>
                    <a:lnTo>
                      <a:pt x="1323" y="3775"/>
                    </a:lnTo>
                    <a:lnTo>
                      <a:pt x="1275" y="3776"/>
                    </a:lnTo>
                    <a:lnTo>
                      <a:pt x="1195" y="3786"/>
                    </a:lnTo>
                    <a:lnTo>
                      <a:pt x="1075" y="3818"/>
                    </a:lnTo>
                    <a:lnTo>
                      <a:pt x="942" y="3869"/>
                    </a:lnTo>
                    <a:lnTo>
                      <a:pt x="800" y="3938"/>
                    </a:lnTo>
                    <a:lnTo>
                      <a:pt x="651" y="4024"/>
                    </a:lnTo>
                    <a:lnTo>
                      <a:pt x="574" y="4075"/>
                    </a:lnTo>
                    <a:lnTo>
                      <a:pt x="579" y="4050"/>
                    </a:lnTo>
                    <a:lnTo>
                      <a:pt x="612" y="3977"/>
                    </a:lnTo>
                    <a:lnTo>
                      <a:pt x="666" y="3886"/>
                    </a:lnTo>
                    <a:lnTo>
                      <a:pt x="735" y="3784"/>
                    </a:lnTo>
                    <a:lnTo>
                      <a:pt x="814" y="3676"/>
                    </a:lnTo>
                    <a:lnTo>
                      <a:pt x="896" y="3572"/>
                    </a:lnTo>
                    <a:lnTo>
                      <a:pt x="977" y="3480"/>
                    </a:lnTo>
                    <a:lnTo>
                      <a:pt x="1052" y="3405"/>
                    </a:lnTo>
                    <a:lnTo>
                      <a:pt x="1083" y="3379"/>
                    </a:lnTo>
                    <a:lnTo>
                      <a:pt x="1139" y="3334"/>
                    </a:lnTo>
                    <a:lnTo>
                      <a:pt x="1247" y="3244"/>
                    </a:lnTo>
                    <a:lnTo>
                      <a:pt x="1348" y="3151"/>
                    </a:lnTo>
                    <a:lnTo>
                      <a:pt x="1443" y="3060"/>
                    </a:lnTo>
                    <a:lnTo>
                      <a:pt x="1530" y="2968"/>
                    </a:lnTo>
                    <a:lnTo>
                      <a:pt x="1609" y="2876"/>
                    </a:lnTo>
                    <a:lnTo>
                      <a:pt x="1680" y="2787"/>
                    </a:lnTo>
                    <a:lnTo>
                      <a:pt x="1743" y="2699"/>
                    </a:lnTo>
                    <a:lnTo>
                      <a:pt x="1798" y="2614"/>
                    </a:lnTo>
                    <a:lnTo>
                      <a:pt x="1842" y="2533"/>
                    </a:lnTo>
                    <a:lnTo>
                      <a:pt x="1877" y="2456"/>
                    </a:lnTo>
                    <a:lnTo>
                      <a:pt x="1902" y="2384"/>
                    </a:lnTo>
                    <a:lnTo>
                      <a:pt x="1916" y="2316"/>
                    </a:lnTo>
                    <a:lnTo>
                      <a:pt x="1920" y="2256"/>
                    </a:lnTo>
                    <a:lnTo>
                      <a:pt x="1912" y="2202"/>
                    </a:lnTo>
                    <a:lnTo>
                      <a:pt x="1893" y="2155"/>
                    </a:lnTo>
                    <a:lnTo>
                      <a:pt x="1878" y="2135"/>
                    </a:lnTo>
                    <a:lnTo>
                      <a:pt x="1863" y="2118"/>
                    </a:lnTo>
                    <a:lnTo>
                      <a:pt x="1826" y="2090"/>
                    </a:lnTo>
                    <a:lnTo>
                      <a:pt x="1779" y="2069"/>
                    </a:lnTo>
                    <a:lnTo>
                      <a:pt x="1726" y="2057"/>
                    </a:lnTo>
                    <a:lnTo>
                      <a:pt x="1666" y="2053"/>
                    </a:lnTo>
                    <a:lnTo>
                      <a:pt x="1599" y="2056"/>
                    </a:lnTo>
                    <a:lnTo>
                      <a:pt x="1527" y="2066"/>
                    </a:lnTo>
                    <a:lnTo>
                      <a:pt x="1448" y="2083"/>
                    </a:lnTo>
                    <a:lnTo>
                      <a:pt x="1364" y="2108"/>
                    </a:lnTo>
                    <a:lnTo>
                      <a:pt x="1277" y="2139"/>
                    </a:lnTo>
                    <a:lnTo>
                      <a:pt x="1139" y="2197"/>
                    </a:lnTo>
                    <a:lnTo>
                      <a:pt x="942" y="2298"/>
                    </a:lnTo>
                    <a:lnTo>
                      <a:pt x="739" y="2424"/>
                    </a:lnTo>
                    <a:lnTo>
                      <a:pt x="635" y="2496"/>
                    </a:lnTo>
                    <a:lnTo>
                      <a:pt x="636" y="2481"/>
                    </a:lnTo>
                    <a:lnTo>
                      <a:pt x="656" y="2433"/>
                    </a:lnTo>
                    <a:lnTo>
                      <a:pt x="716" y="2324"/>
                    </a:lnTo>
                    <a:lnTo>
                      <a:pt x="918" y="2009"/>
                    </a:lnTo>
                    <a:lnTo>
                      <a:pt x="1166" y="1629"/>
                    </a:lnTo>
                    <a:lnTo>
                      <a:pt x="1312" y="1385"/>
                    </a:lnTo>
                    <a:lnTo>
                      <a:pt x="1396" y="1227"/>
                    </a:lnTo>
                    <a:lnTo>
                      <a:pt x="1434" y="1136"/>
                    </a:lnTo>
                    <a:lnTo>
                      <a:pt x="1454" y="1063"/>
                    </a:lnTo>
                    <a:lnTo>
                      <a:pt x="1455" y="1021"/>
                    </a:lnTo>
                    <a:lnTo>
                      <a:pt x="1449" y="999"/>
                    </a:lnTo>
                    <a:lnTo>
                      <a:pt x="1444" y="991"/>
                    </a:lnTo>
                    <a:lnTo>
                      <a:pt x="1433" y="978"/>
                    </a:lnTo>
                    <a:lnTo>
                      <a:pt x="1405" y="956"/>
                    </a:lnTo>
                    <a:lnTo>
                      <a:pt x="1371" y="941"/>
                    </a:lnTo>
                    <a:lnTo>
                      <a:pt x="1332" y="931"/>
                    </a:lnTo>
                    <a:lnTo>
                      <a:pt x="1288" y="927"/>
                    </a:lnTo>
                    <a:lnTo>
                      <a:pt x="1239" y="928"/>
                    </a:lnTo>
                    <a:lnTo>
                      <a:pt x="1159" y="939"/>
                    </a:lnTo>
                    <a:lnTo>
                      <a:pt x="1037" y="973"/>
                    </a:lnTo>
                    <a:lnTo>
                      <a:pt x="901" y="1026"/>
                    </a:lnTo>
                    <a:lnTo>
                      <a:pt x="757" y="1098"/>
                    </a:lnTo>
                    <a:lnTo>
                      <a:pt x="606" y="1186"/>
                    </a:lnTo>
                    <a:lnTo>
                      <a:pt x="528" y="1239"/>
                    </a:lnTo>
                    <a:lnTo>
                      <a:pt x="506" y="1100"/>
                    </a:lnTo>
                    <a:lnTo>
                      <a:pt x="456" y="844"/>
                    </a:lnTo>
                    <a:lnTo>
                      <a:pt x="400" y="617"/>
                    </a:lnTo>
                    <a:lnTo>
                      <a:pt x="338" y="423"/>
                    </a:lnTo>
                    <a:lnTo>
                      <a:pt x="287" y="298"/>
                    </a:lnTo>
                    <a:lnTo>
                      <a:pt x="252" y="227"/>
                    </a:lnTo>
                    <a:lnTo>
                      <a:pt x="216" y="164"/>
                    </a:lnTo>
                    <a:lnTo>
                      <a:pt x="178" y="111"/>
                    </a:lnTo>
                    <a:lnTo>
                      <a:pt x="140" y="68"/>
                    </a:lnTo>
                    <a:lnTo>
                      <a:pt x="101" y="35"/>
                    </a:lnTo>
                    <a:lnTo>
                      <a:pt x="61" y="13"/>
                    </a:lnTo>
                    <a:lnTo>
                      <a:pt x="21" y="1"/>
                    </a:lnTo>
                    <a:lnTo>
                      <a:pt x="0" y="0"/>
                    </a:lnTo>
                    <a:lnTo>
                      <a:pt x="0" y="5379"/>
                    </a:lnTo>
                    <a:lnTo>
                      <a:pt x="69" y="5343"/>
                    </a:lnTo>
                    <a:lnTo>
                      <a:pt x="292" y="5207"/>
                    </a:lnTo>
                    <a:lnTo>
                      <a:pt x="551" y="5036"/>
                    </a:lnTo>
                    <a:lnTo>
                      <a:pt x="777" y="4879"/>
                    </a:lnTo>
                    <a:lnTo>
                      <a:pt x="849" y="4824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3" name="Freeform 56">
                <a:extLst>
                  <a:ext uri="{FF2B5EF4-FFF2-40B4-BE49-F238E27FC236}">
                    <a16:creationId xmlns:a16="http://schemas.microsoft.com/office/drawing/2014/main" id="{825CAB15-47B3-4575-9A19-5DC9BCA81D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54" y="2863"/>
                <a:ext cx="400" cy="685"/>
              </a:xfrm>
              <a:custGeom>
                <a:avLst/>
                <a:gdLst>
                  <a:gd name="T0" fmla="*/ 3076 w 4002"/>
                  <a:gd name="T1" fmla="*/ 3357 h 6851"/>
                  <a:gd name="T2" fmla="*/ 2488 w 4002"/>
                  <a:gd name="T3" fmla="*/ 4102 h 6851"/>
                  <a:gd name="T4" fmla="*/ 2560 w 4002"/>
                  <a:gd name="T5" fmla="*/ 4263 h 6851"/>
                  <a:gd name="T6" fmla="*/ 3126 w 4002"/>
                  <a:gd name="T7" fmla="*/ 3997 h 6851"/>
                  <a:gd name="T8" fmla="*/ 3408 w 4002"/>
                  <a:gd name="T9" fmla="*/ 4024 h 6851"/>
                  <a:gd name="T10" fmla="*/ 2788 w 4002"/>
                  <a:gd name="T11" fmla="*/ 4837 h 6851"/>
                  <a:gd name="T12" fmla="*/ 2053 w 4002"/>
                  <a:gd name="T13" fmla="*/ 1875 h 6851"/>
                  <a:gd name="T14" fmla="*/ 1725 w 4002"/>
                  <a:gd name="T15" fmla="*/ 5185 h 6851"/>
                  <a:gd name="T16" fmla="*/ 595 w 4002"/>
                  <a:gd name="T17" fmla="*/ 4088 h 6851"/>
                  <a:gd name="T18" fmla="*/ 727 w 4002"/>
                  <a:gd name="T19" fmla="*/ 3975 h 6851"/>
                  <a:gd name="T20" fmla="*/ 1390 w 4002"/>
                  <a:gd name="T21" fmla="*/ 4262 h 6851"/>
                  <a:gd name="T22" fmla="*/ 1525 w 4002"/>
                  <a:gd name="T23" fmla="*/ 4162 h 6851"/>
                  <a:gd name="T24" fmla="*/ 1010 w 4002"/>
                  <a:gd name="T25" fmla="*/ 3432 h 6851"/>
                  <a:gd name="T26" fmla="*/ 337 w 4002"/>
                  <a:gd name="T27" fmla="*/ 2753 h 6851"/>
                  <a:gd name="T28" fmla="*/ 187 w 4002"/>
                  <a:gd name="T29" fmla="*/ 2305 h 6851"/>
                  <a:gd name="T30" fmla="*/ 586 w 4002"/>
                  <a:gd name="T31" fmla="*/ 2293 h 6851"/>
                  <a:gd name="T32" fmla="*/ 1365 w 4002"/>
                  <a:gd name="T33" fmla="*/ 2692 h 6851"/>
                  <a:gd name="T34" fmla="*/ 1451 w 4002"/>
                  <a:gd name="T35" fmla="*/ 2556 h 6851"/>
                  <a:gd name="T36" fmla="*/ 670 w 4002"/>
                  <a:gd name="T37" fmla="*/ 1256 h 6851"/>
                  <a:gd name="T38" fmla="*/ 901 w 4002"/>
                  <a:gd name="T39" fmla="*/ 1162 h 6851"/>
                  <a:gd name="T40" fmla="*/ 1474 w 4002"/>
                  <a:gd name="T41" fmla="*/ 1441 h 6851"/>
                  <a:gd name="T42" fmla="*/ 1643 w 4002"/>
                  <a:gd name="T43" fmla="*/ 934 h 6851"/>
                  <a:gd name="T44" fmla="*/ 1993 w 4002"/>
                  <a:gd name="T45" fmla="*/ 201 h 6851"/>
                  <a:gd name="T46" fmla="*/ 2343 w 4002"/>
                  <a:gd name="T47" fmla="*/ 934 h 6851"/>
                  <a:gd name="T48" fmla="*/ 2508 w 4002"/>
                  <a:gd name="T49" fmla="*/ 1439 h 6851"/>
                  <a:gd name="T50" fmla="*/ 3160 w 4002"/>
                  <a:gd name="T51" fmla="*/ 1142 h 6851"/>
                  <a:gd name="T52" fmla="*/ 3199 w 4002"/>
                  <a:gd name="T53" fmla="*/ 1478 h 6851"/>
                  <a:gd name="T54" fmla="*/ 2527 w 4002"/>
                  <a:gd name="T55" fmla="*/ 2609 h 6851"/>
                  <a:gd name="T56" fmla="*/ 2669 w 4002"/>
                  <a:gd name="T57" fmla="*/ 2689 h 6851"/>
                  <a:gd name="T58" fmla="*/ 3606 w 4002"/>
                  <a:gd name="T59" fmla="*/ 2256 h 6851"/>
                  <a:gd name="T60" fmla="*/ 3821 w 4002"/>
                  <a:gd name="T61" fmla="*/ 2366 h 6851"/>
                  <a:gd name="T62" fmla="*/ 3544 w 4002"/>
                  <a:gd name="T63" fmla="*/ 2063 h 6851"/>
                  <a:gd name="T64" fmla="*/ 3180 w 4002"/>
                  <a:gd name="T65" fmla="*/ 1881 h 6851"/>
                  <a:gd name="T66" fmla="*/ 3526 w 4002"/>
                  <a:gd name="T67" fmla="*/ 1043 h 6851"/>
                  <a:gd name="T68" fmla="*/ 3172 w 4002"/>
                  <a:gd name="T69" fmla="*/ 938 h 6851"/>
                  <a:gd name="T70" fmla="*/ 2536 w 4002"/>
                  <a:gd name="T71" fmla="*/ 857 h 6851"/>
                  <a:gd name="T72" fmla="*/ 2091 w 4002"/>
                  <a:gd name="T73" fmla="*/ 15 h 6851"/>
                  <a:gd name="T74" fmla="*/ 1683 w 4002"/>
                  <a:gd name="T75" fmla="*/ 258 h 6851"/>
                  <a:gd name="T76" fmla="*/ 1174 w 4002"/>
                  <a:gd name="T77" fmla="*/ 1049 h 6851"/>
                  <a:gd name="T78" fmla="*/ 610 w 4002"/>
                  <a:gd name="T79" fmla="*/ 949 h 6851"/>
                  <a:gd name="T80" fmla="*/ 476 w 4002"/>
                  <a:gd name="T81" fmla="*/ 1226 h 6851"/>
                  <a:gd name="T82" fmla="*/ 850 w 4002"/>
                  <a:gd name="T83" fmla="*/ 2178 h 6851"/>
                  <a:gd name="T84" fmla="*/ 221 w 4002"/>
                  <a:gd name="T85" fmla="*/ 2071 h 6851"/>
                  <a:gd name="T86" fmla="*/ 5 w 4002"/>
                  <a:gd name="T87" fmla="*/ 2439 h 6851"/>
                  <a:gd name="T88" fmla="*/ 506 w 4002"/>
                  <a:gd name="T89" fmla="*/ 3233 h 6851"/>
                  <a:gd name="T90" fmla="*/ 1184 w 4002"/>
                  <a:gd name="T91" fmla="*/ 3914 h 6851"/>
                  <a:gd name="T92" fmla="*/ 510 w 4002"/>
                  <a:gd name="T93" fmla="*/ 3827 h 6851"/>
                  <a:gd name="T94" fmla="*/ 466 w 4002"/>
                  <a:gd name="T95" fmla="*/ 4282 h 6851"/>
                  <a:gd name="T96" fmla="*/ 1362 w 4002"/>
                  <a:gd name="T97" fmla="*/ 5181 h 6851"/>
                  <a:gd name="T98" fmla="*/ 2019 w 4002"/>
                  <a:gd name="T99" fmla="*/ 6849 h 6851"/>
                  <a:gd name="T100" fmla="*/ 2834 w 4002"/>
                  <a:gd name="T101" fmla="*/ 5042 h 6851"/>
                  <a:gd name="T102" fmla="*/ 3563 w 4002"/>
                  <a:gd name="T103" fmla="*/ 4206 h 6851"/>
                  <a:gd name="T104" fmla="*/ 3428 w 4002"/>
                  <a:gd name="T105" fmla="*/ 3792 h 6851"/>
                  <a:gd name="T106" fmla="*/ 2853 w 4002"/>
                  <a:gd name="T107" fmla="*/ 3854 h 6851"/>
                  <a:gd name="T108" fmla="*/ 3583 w 4002"/>
                  <a:gd name="T109" fmla="*/ 3130 h 6851"/>
                  <a:gd name="T110" fmla="*/ 4002 w 4002"/>
                  <a:gd name="T111" fmla="*/ 2355 h 6851"/>
                  <a:gd name="T112" fmla="*/ 3838 w 4002"/>
                  <a:gd name="T113" fmla="*/ 2082 h 6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002" h="6851">
                    <a:moveTo>
                      <a:pt x="3690" y="2702"/>
                    </a:moveTo>
                    <a:lnTo>
                      <a:pt x="3662" y="2746"/>
                    </a:lnTo>
                    <a:lnTo>
                      <a:pt x="3599" y="2833"/>
                    </a:lnTo>
                    <a:lnTo>
                      <a:pt x="3528" y="2920"/>
                    </a:lnTo>
                    <a:lnTo>
                      <a:pt x="3451" y="3009"/>
                    </a:lnTo>
                    <a:lnTo>
                      <a:pt x="3365" y="3098"/>
                    </a:lnTo>
                    <a:lnTo>
                      <a:pt x="3275" y="3185"/>
                    </a:lnTo>
                    <a:lnTo>
                      <a:pt x="3178" y="3271"/>
                    </a:lnTo>
                    <a:lnTo>
                      <a:pt x="3076" y="3357"/>
                    </a:lnTo>
                    <a:lnTo>
                      <a:pt x="3022" y="3399"/>
                    </a:lnTo>
                    <a:lnTo>
                      <a:pt x="2990" y="3425"/>
                    </a:lnTo>
                    <a:lnTo>
                      <a:pt x="2914" y="3501"/>
                    </a:lnTo>
                    <a:lnTo>
                      <a:pt x="2828" y="3598"/>
                    </a:lnTo>
                    <a:lnTo>
                      <a:pt x="2739" y="3707"/>
                    </a:lnTo>
                    <a:lnTo>
                      <a:pt x="2653" y="3821"/>
                    </a:lnTo>
                    <a:lnTo>
                      <a:pt x="2576" y="3934"/>
                    </a:lnTo>
                    <a:lnTo>
                      <a:pt x="2517" y="4037"/>
                    </a:lnTo>
                    <a:lnTo>
                      <a:pt x="2488" y="4102"/>
                    </a:lnTo>
                    <a:lnTo>
                      <a:pt x="2476" y="4138"/>
                    </a:lnTo>
                    <a:lnTo>
                      <a:pt x="2474" y="4155"/>
                    </a:lnTo>
                    <a:lnTo>
                      <a:pt x="2472" y="4170"/>
                    </a:lnTo>
                    <a:lnTo>
                      <a:pt x="2476" y="4197"/>
                    </a:lnTo>
                    <a:lnTo>
                      <a:pt x="2489" y="4221"/>
                    </a:lnTo>
                    <a:lnTo>
                      <a:pt x="2508" y="4240"/>
                    </a:lnTo>
                    <a:lnTo>
                      <a:pt x="2520" y="4248"/>
                    </a:lnTo>
                    <a:lnTo>
                      <a:pt x="2533" y="4255"/>
                    </a:lnTo>
                    <a:lnTo>
                      <a:pt x="2560" y="4263"/>
                    </a:lnTo>
                    <a:lnTo>
                      <a:pt x="2586" y="4263"/>
                    </a:lnTo>
                    <a:lnTo>
                      <a:pt x="2611" y="4255"/>
                    </a:lnTo>
                    <a:lnTo>
                      <a:pt x="2621" y="4248"/>
                    </a:lnTo>
                    <a:lnTo>
                      <a:pt x="2670" y="4216"/>
                    </a:lnTo>
                    <a:lnTo>
                      <a:pt x="2767" y="4158"/>
                    </a:lnTo>
                    <a:lnTo>
                      <a:pt x="2862" y="4105"/>
                    </a:lnTo>
                    <a:lnTo>
                      <a:pt x="2954" y="4061"/>
                    </a:lnTo>
                    <a:lnTo>
                      <a:pt x="3043" y="4025"/>
                    </a:lnTo>
                    <a:lnTo>
                      <a:pt x="3126" y="3997"/>
                    </a:lnTo>
                    <a:lnTo>
                      <a:pt x="3203" y="3978"/>
                    </a:lnTo>
                    <a:lnTo>
                      <a:pt x="3271" y="3968"/>
                    </a:lnTo>
                    <a:lnTo>
                      <a:pt x="3302" y="3967"/>
                    </a:lnTo>
                    <a:lnTo>
                      <a:pt x="3336" y="3968"/>
                    </a:lnTo>
                    <a:lnTo>
                      <a:pt x="3373" y="3977"/>
                    </a:lnTo>
                    <a:lnTo>
                      <a:pt x="3390" y="3987"/>
                    </a:lnTo>
                    <a:lnTo>
                      <a:pt x="3396" y="3994"/>
                    </a:lnTo>
                    <a:lnTo>
                      <a:pt x="3402" y="4002"/>
                    </a:lnTo>
                    <a:lnTo>
                      <a:pt x="3408" y="4024"/>
                    </a:lnTo>
                    <a:lnTo>
                      <a:pt x="3408" y="4051"/>
                    </a:lnTo>
                    <a:lnTo>
                      <a:pt x="3403" y="4085"/>
                    </a:lnTo>
                    <a:lnTo>
                      <a:pt x="3385" y="4145"/>
                    </a:lnTo>
                    <a:lnTo>
                      <a:pt x="3338" y="4242"/>
                    </a:lnTo>
                    <a:lnTo>
                      <a:pt x="3267" y="4355"/>
                    </a:lnTo>
                    <a:lnTo>
                      <a:pt x="3167" y="4483"/>
                    </a:lnTo>
                    <a:lnTo>
                      <a:pt x="3039" y="4619"/>
                    </a:lnTo>
                    <a:lnTo>
                      <a:pt x="2880" y="4763"/>
                    </a:lnTo>
                    <a:lnTo>
                      <a:pt x="2788" y="4837"/>
                    </a:lnTo>
                    <a:lnTo>
                      <a:pt x="2736" y="4877"/>
                    </a:lnTo>
                    <a:lnTo>
                      <a:pt x="2574" y="4989"/>
                    </a:lnTo>
                    <a:lnTo>
                      <a:pt x="2378" y="5122"/>
                    </a:lnTo>
                    <a:lnTo>
                      <a:pt x="2179" y="5247"/>
                    </a:lnTo>
                    <a:lnTo>
                      <a:pt x="2093" y="5299"/>
                    </a:lnTo>
                    <a:lnTo>
                      <a:pt x="2093" y="1954"/>
                    </a:lnTo>
                    <a:lnTo>
                      <a:pt x="2091" y="1934"/>
                    </a:lnTo>
                    <a:lnTo>
                      <a:pt x="2078" y="1900"/>
                    </a:lnTo>
                    <a:lnTo>
                      <a:pt x="2053" y="1875"/>
                    </a:lnTo>
                    <a:lnTo>
                      <a:pt x="2019" y="1862"/>
                    </a:lnTo>
                    <a:lnTo>
                      <a:pt x="1999" y="1860"/>
                    </a:lnTo>
                    <a:lnTo>
                      <a:pt x="1980" y="1862"/>
                    </a:lnTo>
                    <a:lnTo>
                      <a:pt x="1946" y="1875"/>
                    </a:lnTo>
                    <a:lnTo>
                      <a:pt x="1921" y="1900"/>
                    </a:lnTo>
                    <a:lnTo>
                      <a:pt x="1907" y="1934"/>
                    </a:lnTo>
                    <a:lnTo>
                      <a:pt x="1906" y="1954"/>
                    </a:lnTo>
                    <a:lnTo>
                      <a:pt x="1906" y="5299"/>
                    </a:lnTo>
                    <a:lnTo>
                      <a:pt x="1725" y="5185"/>
                    </a:lnTo>
                    <a:lnTo>
                      <a:pt x="1324" y="4924"/>
                    </a:lnTo>
                    <a:lnTo>
                      <a:pt x="1211" y="4844"/>
                    </a:lnTo>
                    <a:lnTo>
                      <a:pt x="1118" y="4769"/>
                    </a:lnTo>
                    <a:lnTo>
                      <a:pt x="959" y="4623"/>
                    </a:lnTo>
                    <a:lnTo>
                      <a:pt x="831" y="4485"/>
                    </a:lnTo>
                    <a:lnTo>
                      <a:pt x="732" y="4357"/>
                    </a:lnTo>
                    <a:lnTo>
                      <a:pt x="660" y="4244"/>
                    </a:lnTo>
                    <a:lnTo>
                      <a:pt x="614" y="4148"/>
                    </a:lnTo>
                    <a:lnTo>
                      <a:pt x="595" y="4088"/>
                    </a:lnTo>
                    <a:lnTo>
                      <a:pt x="590" y="4055"/>
                    </a:lnTo>
                    <a:lnTo>
                      <a:pt x="591" y="4029"/>
                    </a:lnTo>
                    <a:lnTo>
                      <a:pt x="597" y="4008"/>
                    </a:lnTo>
                    <a:lnTo>
                      <a:pt x="603" y="4001"/>
                    </a:lnTo>
                    <a:lnTo>
                      <a:pt x="609" y="3994"/>
                    </a:lnTo>
                    <a:lnTo>
                      <a:pt x="626" y="3983"/>
                    </a:lnTo>
                    <a:lnTo>
                      <a:pt x="663" y="3975"/>
                    </a:lnTo>
                    <a:lnTo>
                      <a:pt x="696" y="3974"/>
                    </a:lnTo>
                    <a:lnTo>
                      <a:pt x="727" y="3975"/>
                    </a:lnTo>
                    <a:lnTo>
                      <a:pt x="796" y="3985"/>
                    </a:lnTo>
                    <a:lnTo>
                      <a:pt x="872" y="4004"/>
                    </a:lnTo>
                    <a:lnTo>
                      <a:pt x="955" y="4032"/>
                    </a:lnTo>
                    <a:lnTo>
                      <a:pt x="1044" y="4068"/>
                    </a:lnTo>
                    <a:lnTo>
                      <a:pt x="1136" y="4112"/>
                    </a:lnTo>
                    <a:lnTo>
                      <a:pt x="1232" y="4165"/>
                    </a:lnTo>
                    <a:lnTo>
                      <a:pt x="1329" y="4223"/>
                    </a:lnTo>
                    <a:lnTo>
                      <a:pt x="1377" y="4255"/>
                    </a:lnTo>
                    <a:lnTo>
                      <a:pt x="1390" y="4262"/>
                    </a:lnTo>
                    <a:lnTo>
                      <a:pt x="1418" y="4269"/>
                    </a:lnTo>
                    <a:lnTo>
                      <a:pt x="1444" y="4269"/>
                    </a:lnTo>
                    <a:lnTo>
                      <a:pt x="1468" y="4262"/>
                    </a:lnTo>
                    <a:lnTo>
                      <a:pt x="1478" y="4255"/>
                    </a:lnTo>
                    <a:lnTo>
                      <a:pt x="1490" y="4247"/>
                    </a:lnTo>
                    <a:lnTo>
                      <a:pt x="1508" y="4227"/>
                    </a:lnTo>
                    <a:lnTo>
                      <a:pt x="1519" y="4204"/>
                    </a:lnTo>
                    <a:lnTo>
                      <a:pt x="1525" y="4176"/>
                    </a:lnTo>
                    <a:lnTo>
                      <a:pt x="1525" y="4162"/>
                    </a:lnTo>
                    <a:lnTo>
                      <a:pt x="1522" y="4146"/>
                    </a:lnTo>
                    <a:lnTo>
                      <a:pt x="1511" y="4108"/>
                    </a:lnTo>
                    <a:lnTo>
                      <a:pt x="1482" y="4043"/>
                    </a:lnTo>
                    <a:lnTo>
                      <a:pt x="1424" y="3941"/>
                    </a:lnTo>
                    <a:lnTo>
                      <a:pt x="1348" y="3828"/>
                    </a:lnTo>
                    <a:lnTo>
                      <a:pt x="1263" y="3713"/>
                    </a:lnTo>
                    <a:lnTo>
                      <a:pt x="1174" y="3604"/>
                    </a:lnTo>
                    <a:lnTo>
                      <a:pt x="1088" y="3507"/>
                    </a:lnTo>
                    <a:lnTo>
                      <a:pt x="1010" y="3432"/>
                    </a:lnTo>
                    <a:lnTo>
                      <a:pt x="976" y="3405"/>
                    </a:lnTo>
                    <a:lnTo>
                      <a:pt x="923" y="3364"/>
                    </a:lnTo>
                    <a:lnTo>
                      <a:pt x="821" y="3278"/>
                    </a:lnTo>
                    <a:lnTo>
                      <a:pt x="724" y="3192"/>
                    </a:lnTo>
                    <a:lnTo>
                      <a:pt x="633" y="3104"/>
                    </a:lnTo>
                    <a:lnTo>
                      <a:pt x="548" y="3016"/>
                    </a:lnTo>
                    <a:lnTo>
                      <a:pt x="470" y="2927"/>
                    </a:lnTo>
                    <a:lnTo>
                      <a:pt x="400" y="2839"/>
                    </a:lnTo>
                    <a:lnTo>
                      <a:pt x="337" y="2753"/>
                    </a:lnTo>
                    <a:lnTo>
                      <a:pt x="309" y="2709"/>
                    </a:lnTo>
                    <a:lnTo>
                      <a:pt x="282" y="2667"/>
                    </a:lnTo>
                    <a:lnTo>
                      <a:pt x="240" y="2591"/>
                    </a:lnTo>
                    <a:lnTo>
                      <a:pt x="209" y="2523"/>
                    </a:lnTo>
                    <a:lnTo>
                      <a:pt x="187" y="2464"/>
                    </a:lnTo>
                    <a:lnTo>
                      <a:pt x="176" y="2411"/>
                    </a:lnTo>
                    <a:lnTo>
                      <a:pt x="173" y="2368"/>
                    </a:lnTo>
                    <a:lnTo>
                      <a:pt x="177" y="2333"/>
                    </a:lnTo>
                    <a:lnTo>
                      <a:pt x="187" y="2305"/>
                    </a:lnTo>
                    <a:lnTo>
                      <a:pt x="194" y="2295"/>
                    </a:lnTo>
                    <a:lnTo>
                      <a:pt x="207" y="2281"/>
                    </a:lnTo>
                    <a:lnTo>
                      <a:pt x="239" y="2262"/>
                    </a:lnTo>
                    <a:lnTo>
                      <a:pt x="277" y="2252"/>
                    </a:lnTo>
                    <a:lnTo>
                      <a:pt x="317" y="2248"/>
                    </a:lnTo>
                    <a:lnTo>
                      <a:pt x="335" y="2248"/>
                    </a:lnTo>
                    <a:lnTo>
                      <a:pt x="379" y="2249"/>
                    </a:lnTo>
                    <a:lnTo>
                      <a:pt x="477" y="2264"/>
                    </a:lnTo>
                    <a:lnTo>
                      <a:pt x="586" y="2293"/>
                    </a:lnTo>
                    <a:lnTo>
                      <a:pt x="705" y="2335"/>
                    </a:lnTo>
                    <a:lnTo>
                      <a:pt x="830" y="2390"/>
                    </a:lnTo>
                    <a:lnTo>
                      <a:pt x="962" y="2458"/>
                    </a:lnTo>
                    <a:lnTo>
                      <a:pt x="1098" y="2537"/>
                    </a:lnTo>
                    <a:lnTo>
                      <a:pt x="1235" y="2627"/>
                    </a:lnTo>
                    <a:lnTo>
                      <a:pt x="1304" y="2676"/>
                    </a:lnTo>
                    <a:lnTo>
                      <a:pt x="1314" y="2683"/>
                    </a:lnTo>
                    <a:lnTo>
                      <a:pt x="1338" y="2690"/>
                    </a:lnTo>
                    <a:lnTo>
                      <a:pt x="1365" y="2692"/>
                    </a:lnTo>
                    <a:lnTo>
                      <a:pt x="1391" y="2687"/>
                    </a:lnTo>
                    <a:lnTo>
                      <a:pt x="1405" y="2682"/>
                    </a:lnTo>
                    <a:lnTo>
                      <a:pt x="1417" y="2677"/>
                    </a:lnTo>
                    <a:lnTo>
                      <a:pt x="1437" y="2660"/>
                    </a:lnTo>
                    <a:lnTo>
                      <a:pt x="1450" y="2639"/>
                    </a:lnTo>
                    <a:lnTo>
                      <a:pt x="1458" y="2615"/>
                    </a:lnTo>
                    <a:lnTo>
                      <a:pt x="1458" y="2602"/>
                    </a:lnTo>
                    <a:lnTo>
                      <a:pt x="1458" y="2588"/>
                    </a:lnTo>
                    <a:lnTo>
                      <a:pt x="1451" y="2556"/>
                    </a:lnTo>
                    <a:lnTo>
                      <a:pt x="1428" y="2495"/>
                    </a:lnTo>
                    <a:lnTo>
                      <a:pt x="1357" y="2369"/>
                    </a:lnTo>
                    <a:lnTo>
                      <a:pt x="1233" y="2175"/>
                    </a:lnTo>
                    <a:lnTo>
                      <a:pt x="1144" y="2040"/>
                    </a:lnTo>
                    <a:lnTo>
                      <a:pt x="1074" y="1933"/>
                    </a:lnTo>
                    <a:lnTo>
                      <a:pt x="908" y="1675"/>
                    </a:lnTo>
                    <a:lnTo>
                      <a:pt x="789" y="1478"/>
                    </a:lnTo>
                    <a:lnTo>
                      <a:pt x="721" y="1359"/>
                    </a:lnTo>
                    <a:lnTo>
                      <a:pt x="670" y="1256"/>
                    </a:lnTo>
                    <a:lnTo>
                      <a:pt x="640" y="1177"/>
                    </a:lnTo>
                    <a:lnTo>
                      <a:pt x="636" y="1151"/>
                    </a:lnTo>
                    <a:lnTo>
                      <a:pt x="642" y="1146"/>
                    </a:lnTo>
                    <a:lnTo>
                      <a:pt x="659" y="1138"/>
                    </a:lnTo>
                    <a:lnTo>
                      <a:pt x="694" y="1132"/>
                    </a:lnTo>
                    <a:lnTo>
                      <a:pt x="723" y="1131"/>
                    </a:lnTo>
                    <a:lnTo>
                      <a:pt x="754" y="1132"/>
                    </a:lnTo>
                    <a:lnTo>
                      <a:pt x="823" y="1142"/>
                    </a:lnTo>
                    <a:lnTo>
                      <a:pt x="901" y="1162"/>
                    </a:lnTo>
                    <a:lnTo>
                      <a:pt x="985" y="1191"/>
                    </a:lnTo>
                    <a:lnTo>
                      <a:pt x="1076" y="1230"/>
                    </a:lnTo>
                    <a:lnTo>
                      <a:pt x="1170" y="1276"/>
                    </a:lnTo>
                    <a:lnTo>
                      <a:pt x="1268" y="1331"/>
                    </a:lnTo>
                    <a:lnTo>
                      <a:pt x="1367" y="1392"/>
                    </a:lnTo>
                    <a:lnTo>
                      <a:pt x="1418" y="1425"/>
                    </a:lnTo>
                    <a:lnTo>
                      <a:pt x="1428" y="1432"/>
                    </a:lnTo>
                    <a:lnTo>
                      <a:pt x="1451" y="1440"/>
                    </a:lnTo>
                    <a:lnTo>
                      <a:pt x="1474" y="1441"/>
                    </a:lnTo>
                    <a:lnTo>
                      <a:pt x="1499" y="1436"/>
                    </a:lnTo>
                    <a:lnTo>
                      <a:pt x="1512" y="1432"/>
                    </a:lnTo>
                    <a:lnTo>
                      <a:pt x="1524" y="1426"/>
                    </a:lnTo>
                    <a:lnTo>
                      <a:pt x="1543" y="1412"/>
                    </a:lnTo>
                    <a:lnTo>
                      <a:pt x="1557" y="1393"/>
                    </a:lnTo>
                    <a:lnTo>
                      <a:pt x="1564" y="1371"/>
                    </a:lnTo>
                    <a:lnTo>
                      <a:pt x="1565" y="1358"/>
                    </a:lnTo>
                    <a:lnTo>
                      <a:pt x="1589" y="1203"/>
                    </a:lnTo>
                    <a:lnTo>
                      <a:pt x="1643" y="934"/>
                    </a:lnTo>
                    <a:lnTo>
                      <a:pt x="1700" y="711"/>
                    </a:lnTo>
                    <a:lnTo>
                      <a:pt x="1759" y="533"/>
                    </a:lnTo>
                    <a:lnTo>
                      <a:pt x="1819" y="395"/>
                    </a:lnTo>
                    <a:lnTo>
                      <a:pt x="1875" y="296"/>
                    </a:lnTo>
                    <a:lnTo>
                      <a:pt x="1914" y="247"/>
                    </a:lnTo>
                    <a:lnTo>
                      <a:pt x="1939" y="224"/>
                    </a:lnTo>
                    <a:lnTo>
                      <a:pt x="1962" y="209"/>
                    </a:lnTo>
                    <a:lnTo>
                      <a:pt x="1983" y="202"/>
                    </a:lnTo>
                    <a:lnTo>
                      <a:pt x="1993" y="201"/>
                    </a:lnTo>
                    <a:lnTo>
                      <a:pt x="2002" y="202"/>
                    </a:lnTo>
                    <a:lnTo>
                      <a:pt x="2023" y="209"/>
                    </a:lnTo>
                    <a:lnTo>
                      <a:pt x="2046" y="224"/>
                    </a:lnTo>
                    <a:lnTo>
                      <a:pt x="2071" y="247"/>
                    </a:lnTo>
                    <a:lnTo>
                      <a:pt x="2110" y="296"/>
                    </a:lnTo>
                    <a:lnTo>
                      <a:pt x="2167" y="395"/>
                    </a:lnTo>
                    <a:lnTo>
                      <a:pt x="2226" y="533"/>
                    </a:lnTo>
                    <a:lnTo>
                      <a:pt x="2285" y="711"/>
                    </a:lnTo>
                    <a:lnTo>
                      <a:pt x="2343" y="934"/>
                    </a:lnTo>
                    <a:lnTo>
                      <a:pt x="2396" y="1203"/>
                    </a:lnTo>
                    <a:lnTo>
                      <a:pt x="2420" y="1358"/>
                    </a:lnTo>
                    <a:lnTo>
                      <a:pt x="2423" y="1371"/>
                    </a:lnTo>
                    <a:lnTo>
                      <a:pt x="2433" y="1393"/>
                    </a:lnTo>
                    <a:lnTo>
                      <a:pt x="2447" y="1412"/>
                    </a:lnTo>
                    <a:lnTo>
                      <a:pt x="2464" y="1426"/>
                    </a:lnTo>
                    <a:lnTo>
                      <a:pt x="2474" y="1432"/>
                    </a:lnTo>
                    <a:lnTo>
                      <a:pt x="2484" y="1436"/>
                    </a:lnTo>
                    <a:lnTo>
                      <a:pt x="2508" y="1439"/>
                    </a:lnTo>
                    <a:lnTo>
                      <a:pt x="2545" y="1434"/>
                    </a:lnTo>
                    <a:lnTo>
                      <a:pt x="2567" y="1425"/>
                    </a:lnTo>
                    <a:lnTo>
                      <a:pt x="2618" y="1392"/>
                    </a:lnTo>
                    <a:lnTo>
                      <a:pt x="2717" y="1331"/>
                    </a:lnTo>
                    <a:lnTo>
                      <a:pt x="2813" y="1276"/>
                    </a:lnTo>
                    <a:lnTo>
                      <a:pt x="2907" y="1230"/>
                    </a:lnTo>
                    <a:lnTo>
                      <a:pt x="2996" y="1191"/>
                    </a:lnTo>
                    <a:lnTo>
                      <a:pt x="3082" y="1162"/>
                    </a:lnTo>
                    <a:lnTo>
                      <a:pt x="3160" y="1142"/>
                    </a:lnTo>
                    <a:lnTo>
                      <a:pt x="3230" y="1132"/>
                    </a:lnTo>
                    <a:lnTo>
                      <a:pt x="3262" y="1131"/>
                    </a:lnTo>
                    <a:lnTo>
                      <a:pt x="3291" y="1132"/>
                    </a:lnTo>
                    <a:lnTo>
                      <a:pt x="3333" y="1142"/>
                    </a:lnTo>
                    <a:lnTo>
                      <a:pt x="3349" y="1151"/>
                    </a:lnTo>
                    <a:lnTo>
                      <a:pt x="3345" y="1177"/>
                    </a:lnTo>
                    <a:lnTo>
                      <a:pt x="3316" y="1256"/>
                    </a:lnTo>
                    <a:lnTo>
                      <a:pt x="3265" y="1359"/>
                    </a:lnTo>
                    <a:lnTo>
                      <a:pt x="3199" y="1478"/>
                    </a:lnTo>
                    <a:lnTo>
                      <a:pt x="3080" y="1675"/>
                    </a:lnTo>
                    <a:lnTo>
                      <a:pt x="2913" y="1933"/>
                    </a:lnTo>
                    <a:lnTo>
                      <a:pt x="2841" y="2040"/>
                    </a:lnTo>
                    <a:lnTo>
                      <a:pt x="2752" y="2178"/>
                    </a:lnTo>
                    <a:lnTo>
                      <a:pt x="2627" y="2374"/>
                    </a:lnTo>
                    <a:lnTo>
                      <a:pt x="2555" y="2501"/>
                    </a:lnTo>
                    <a:lnTo>
                      <a:pt x="2531" y="2563"/>
                    </a:lnTo>
                    <a:lnTo>
                      <a:pt x="2526" y="2595"/>
                    </a:lnTo>
                    <a:lnTo>
                      <a:pt x="2527" y="2609"/>
                    </a:lnTo>
                    <a:lnTo>
                      <a:pt x="2528" y="2622"/>
                    </a:lnTo>
                    <a:lnTo>
                      <a:pt x="2535" y="2646"/>
                    </a:lnTo>
                    <a:lnTo>
                      <a:pt x="2548" y="2667"/>
                    </a:lnTo>
                    <a:lnTo>
                      <a:pt x="2568" y="2683"/>
                    </a:lnTo>
                    <a:lnTo>
                      <a:pt x="2580" y="2689"/>
                    </a:lnTo>
                    <a:lnTo>
                      <a:pt x="2593" y="2694"/>
                    </a:lnTo>
                    <a:lnTo>
                      <a:pt x="2619" y="2698"/>
                    </a:lnTo>
                    <a:lnTo>
                      <a:pt x="2644" y="2697"/>
                    </a:lnTo>
                    <a:lnTo>
                      <a:pt x="2669" y="2689"/>
                    </a:lnTo>
                    <a:lnTo>
                      <a:pt x="2681" y="2682"/>
                    </a:lnTo>
                    <a:lnTo>
                      <a:pt x="2750" y="2634"/>
                    </a:lnTo>
                    <a:lnTo>
                      <a:pt x="2887" y="2546"/>
                    </a:lnTo>
                    <a:lnTo>
                      <a:pt x="3023" y="2468"/>
                    </a:lnTo>
                    <a:lnTo>
                      <a:pt x="3155" y="2399"/>
                    </a:lnTo>
                    <a:lnTo>
                      <a:pt x="3280" y="2344"/>
                    </a:lnTo>
                    <a:lnTo>
                      <a:pt x="3399" y="2301"/>
                    </a:lnTo>
                    <a:lnTo>
                      <a:pt x="3508" y="2271"/>
                    </a:lnTo>
                    <a:lnTo>
                      <a:pt x="3606" y="2256"/>
                    </a:lnTo>
                    <a:lnTo>
                      <a:pt x="3650" y="2255"/>
                    </a:lnTo>
                    <a:lnTo>
                      <a:pt x="3668" y="2255"/>
                    </a:lnTo>
                    <a:lnTo>
                      <a:pt x="3708" y="2259"/>
                    </a:lnTo>
                    <a:lnTo>
                      <a:pt x="3746" y="2269"/>
                    </a:lnTo>
                    <a:lnTo>
                      <a:pt x="3779" y="2287"/>
                    </a:lnTo>
                    <a:lnTo>
                      <a:pt x="3790" y="2301"/>
                    </a:lnTo>
                    <a:lnTo>
                      <a:pt x="3799" y="2310"/>
                    </a:lnTo>
                    <a:lnTo>
                      <a:pt x="3814" y="2333"/>
                    </a:lnTo>
                    <a:lnTo>
                      <a:pt x="3821" y="2366"/>
                    </a:lnTo>
                    <a:lnTo>
                      <a:pt x="3820" y="2407"/>
                    </a:lnTo>
                    <a:lnTo>
                      <a:pt x="3810" y="2458"/>
                    </a:lnTo>
                    <a:lnTo>
                      <a:pt x="3789" y="2517"/>
                    </a:lnTo>
                    <a:lnTo>
                      <a:pt x="3759" y="2584"/>
                    </a:lnTo>
                    <a:lnTo>
                      <a:pt x="3716" y="2661"/>
                    </a:lnTo>
                    <a:lnTo>
                      <a:pt x="3690" y="2702"/>
                    </a:lnTo>
                    <a:close/>
                    <a:moveTo>
                      <a:pt x="3663" y="2054"/>
                    </a:moveTo>
                    <a:lnTo>
                      <a:pt x="3625" y="2054"/>
                    </a:lnTo>
                    <a:lnTo>
                      <a:pt x="3544" y="2063"/>
                    </a:lnTo>
                    <a:lnTo>
                      <a:pt x="3458" y="2080"/>
                    </a:lnTo>
                    <a:lnTo>
                      <a:pt x="3365" y="2105"/>
                    </a:lnTo>
                    <a:lnTo>
                      <a:pt x="3269" y="2137"/>
                    </a:lnTo>
                    <a:lnTo>
                      <a:pt x="3168" y="2178"/>
                    </a:lnTo>
                    <a:lnTo>
                      <a:pt x="3011" y="2250"/>
                    </a:lnTo>
                    <a:lnTo>
                      <a:pt x="2901" y="2308"/>
                    </a:lnTo>
                    <a:lnTo>
                      <a:pt x="2961" y="2218"/>
                    </a:lnTo>
                    <a:lnTo>
                      <a:pt x="3016" y="2134"/>
                    </a:lnTo>
                    <a:lnTo>
                      <a:pt x="3180" y="1881"/>
                    </a:lnTo>
                    <a:lnTo>
                      <a:pt x="3361" y="1587"/>
                    </a:lnTo>
                    <a:lnTo>
                      <a:pt x="3449" y="1430"/>
                    </a:lnTo>
                    <a:lnTo>
                      <a:pt x="3509" y="1303"/>
                    </a:lnTo>
                    <a:lnTo>
                      <a:pt x="3536" y="1224"/>
                    </a:lnTo>
                    <a:lnTo>
                      <a:pt x="3547" y="1179"/>
                    </a:lnTo>
                    <a:lnTo>
                      <a:pt x="3551" y="1139"/>
                    </a:lnTo>
                    <a:lnTo>
                      <a:pt x="3548" y="1103"/>
                    </a:lnTo>
                    <a:lnTo>
                      <a:pt x="3540" y="1071"/>
                    </a:lnTo>
                    <a:lnTo>
                      <a:pt x="3526" y="1043"/>
                    </a:lnTo>
                    <a:lnTo>
                      <a:pt x="3517" y="1031"/>
                    </a:lnTo>
                    <a:lnTo>
                      <a:pt x="3503" y="1013"/>
                    </a:lnTo>
                    <a:lnTo>
                      <a:pt x="3462" y="977"/>
                    </a:lnTo>
                    <a:lnTo>
                      <a:pt x="3403" y="949"/>
                    </a:lnTo>
                    <a:lnTo>
                      <a:pt x="3345" y="935"/>
                    </a:lnTo>
                    <a:lnTo>
                      <a:pt x="3300" y="930"/>
                    </a:lnTo>
                    <a:lnTo>
                      <a:pt x="3276" y="930"/>
                    </a:lnTo>
                    <a:lnTo>
                      <a:pt x="3243" y="930"/>
                    </a:lnTo>
                    <a:lnTo>
                      <a:pt x="3172" y="938"/>
                    </a:lnTo>
                    <a:lnTo>
                      <a:pt x="3095" y="954"/>
                    </a:lnTo>
                    <a:lnTo>
                      <a:pt x="3014" y="978"/>
                    </a:lnTo>
                    <a:lnTo>
                      <a:pt x="2927" y="1010"/>
                    </a:lnTo>
                    <a:lnTo>
                      <a:pt x="2838" y="1049"/>
                    </a:lnTo>
                    <a:lnTo>
                      <a:pt x="2745" y="1095"/>
                    </a:lnTo>
                    <a:lnTo>
                      <a:pt x="2650" y="1148"/>
                    </a:lnTo>
                    <a:lnTo>
                      <a:pt x="2601" y="1177"/>
                    </a:lnTo>
                    <a:lnTo>
                      <a:pt x="2581" y="1071"/>
                    </a:lnTo>
                    <a:lnTo>
                      <a:pt x="2536" y="857"/>
                    </a:lnTo>
                    <a:lnTo>
                      <a:pt x="2482" y="651"/>
                    </a:lnTo>
                    <a:lnTo>
                      <a:pt x="2419" y="462"/>
                    </a:lnTo>
                    <a:lnTo>
                      <a:pt x="2365" y="334"/>
                    </a:lnTo>
                    <a:lnTo>
                      <a:pt x="2326" y="258"/>
                    </a:lnTo>
                    <a:lnTo>
                      <a:pt x="2285" y="189"/>
                    </a:lnTo>
                    <a:lnTo>
                      <a:pt x="2241" y="129"/>
                    </a:lnTo>
                    <a:lnTo>
                      <a:pt x="2193" y="80"/>
                    </a:lnTo>
                    <a:lnTo>
                      <a:pt x="2143" y="41"/>
                    </a:lnTo>
                    <a:lnTo>
                      <a:pt x="2091" y="15"/>
                    </a:lnTo>
                    <a:lnTo>
                      <a:pt x="2035" y="1"/>
                    </a:lnTo>
                    <a:lnTo>
                      <a:pt x="2006" y="0"/>
                    </a:lnTo>
                    <a:lnTo>
                      <a:pt x="1976" y="1"/>
                    </a:lnTo>
                    <a:lnTo>
                      <a:pt x="1920" y="15"/>
                    </a:lnTo>
                    <a:lnTo>
                      <a:pt x="1866" y="41"/>
                    </a:lnTo>
                    <a:lnTo>
                      <a:pt x="1816" y="80"/>
                    </a:lnTo>
                    <a:lnTo>
                      <a:pt x="1768" y="129"/>
                    </a:lnTo>
                    <a:lnTo>
                      <a:pt x="1724" y="189"/>
                    </a:lnTo>
                    <a:lnTo>
                      <a:pt x="1683" y="258"/>
                    </a:lnTo>
                    <a:lnTo>
                      <a:pt x="1644" y="334"/>
                    </a:lnTo>
                    <a:lnTo>
                      <a:pt x="1591" y="462"/>
                    </a:lnTo>
                    <a:lnTo>
                      <a:pt x="1529" y="651"/>
                    </a:lnTo>
                    <a:lnTo>
                      <a:pt x="1476" y="857"/>
                    </a:lnTo>
                    <a:lnTo>
                      <a:pt x="1431" y="1071"/>
                    </a:lnTo>
                    <a:lnTo>
                      <a:pt x="1412" y="1177"/>
                    </a:lnTo>
                    <a:lnTo>
                      <a:pt x="1362" y="1148"/>
                    </a:lnTo>
                    <a:lnTo>
                      <a:pt x="1267" y="1095"/>
                    </a:lnTo>
                    <a:lnTo>
                      <a:pt x="1174" y="1049"/>
                    </a:lnTo>
                    <a:lnTo>
                      <a:pt x="1085" y="1010"/>
                    </a:lnTo>
                    <a:lnTo>
                      <a:pt x="998" y="978"/>
                    </a:lnTo>
                    <a:lnTo>
                      <a:pt x="917" y="954"/>
                    </a:lnTo>
                    <a:lnTo>
                      <a:pt x="840" y="938"/>
                    </a:lnTo>
                    <a:lnTo>
                      <a:pt x="769" y="930"/>
                    </a:lnTo>
                    <a:lnTo>
                      <a:pt x="736" y="930"/>
                    </a:lnTo>
                    <a:lnTo>
                      <a:pt x="712" y="930"/>
                    </a:lnTo>
                    <a:lnTo>
                      <a:pt x="667" y="935"/>
                    </a:lnTo>
                    <a:lnTo>
                      <a:pt x="610" y="949"/>
                    </a:lnTo>
                    <a:lnTo>
                      <a:pt x="550" y="977"/>
                    </a:lnTo>
                    <a:lnTo>
                      <a:pt x="509" y="1013"/>
                    </a:lnTo>
                    <a:lnTo>
                      <a:pt x="495" y="1031"/>
                    </a:lnTo>
                    <a:lnTo>
                      <a:pt x="486" y="1043"/>
                    </a:lnTo>
                    <a:lnTo>
                      <a:pt x="472" y="1072"/>
                    </a:lnTo>
                    <a:lnTo>
                      <a:pt x="463" y="1103"/>
                    </a:lnTo>
                    <a:lnTo>
                      <a:pt x="461" y="1140"/>
                    </a:lnTo>
                    <a:lnTo>
                      <a:pt x="465" y="1180"/>
                    </a:lnTo>
                    <a:lnTo>
                      <a:pt x="476" y="1226"/>
                    </a:lnTo>
                    <a:lnTo>
                      <a:pt x="503" y="1305"/>
                    </a:lnTo>
                    <a:lnTo>
                      <a:pt x="564" y="1433"/>
                    </a:lnTo>
                    <a:lnTo>
                      <a:pt x="653" y="1590"/>
                    </a:lnTo>
                    <a:lnTo>
                      <a:pt x="836" y="1883"/>
                    </a:lnTo>
                    <a:lnTo>
                      <a:pt x="1004" y="2134"/>
                    </a:lnTo>
                    <a:lnTo>
                      <a:pt x="1061" y="2218"/>
                    </a:lnTo>
                    <a:lnTo>
                      <a:pt x="1117" y="2308"/>
                    </a:lnTo>
                    <a:lnTo>
                      <a:pt x="1008" y="2250"/>
                    </a:lnTo>
                    <a:lnTo>
                      <a:pt x="850" y="2178"/>
                    </a:lnTo>
                    <a:lnTo>
                      <a:pt x="750" y="2137"/>
                    </a:lnTo>
                    <a:lnTo>
                      <a:pt x="654" y="2105"/>
                    </a:lnTo>
                    <a:lnTo>
                      <a:pt x="561" y="2080"/>
                    </a:lnTo>
                    <a:lnTo>
                      <a:pt x="474" y="2063"/>
                    </a:lnTo>
                    <a:lnTo>
                      <a:pt x="393" y="2054"/>
                    </a:lnTo>
                    <a:lnTo>
                      <a:pt x="355" y="2054"/>
                    </a:lnTo>
                    <a:lnTo>
                      <a:pt x="325" y="2054"/>
                    </a:lnTo>
                    <a:lnTo>
                      <a:pt x="269" y="2060"/>
                    </a:lnTo>
                    <a:lnTo>
                      <a:pt x="221" y="2071"/>
                    </a:lnTo>
                    <a:lnTo>
                      <a:pt x="178" y="2085"/>
                    </a:lnTo>
                    <a:lnTo>
                      <a:pt x="126" y="2112"/>
                    </a:lnTo>
                    <a:lnTo>
                      <a:pt x="77" y="2154"/>
                    </a:lnTo>
                    <a:lnTo>
                      <a:pt x="61" y="2175"/>
                    </a:lnTo>
                    <a:lnTo>
                      <a:pt x="47" y="2194"/>
                    </a:lnTo>
                    <a:lnTo>
                      <a:pt x="24" y="2240"/>
                    </a:lnTo>
                    <a:lnTo>
                      <a:pt x="7" y="2296"/>
                    </a:lnTo>
                    <a:lnTo>
                      <a:pt x="0" y="2361"/>
                    </a:lnTo>
                    <a:lnTo>
                      <a:pt x="5" y="2439"/>
                    </a:lnTo>
                    <a:lnTo>
                      <a:pt x="25" y="2528"/>
                    </a:lnTo>
                    <a:lnTo>
                      <a:pt x="63" y="2630"/>
                    </a:lnTo>
                    <a:lnTo>
                      <a:pt x="122" y="2746"/>
                    </a:lnTo>
                    <a:lnTo>
                      <a:pt x="161" y="2810"/>
                    </a:lnTo>
                    <a:lnTo>
                      <a:pt x="190" y="2856"/>
                    </a:lnTo>
                    <a:lnTo>
                      <a:pt x="258" y="2950"/>
                    </a:lnTo>
                    <a:lnTo>
                      <a:pt x="333" y="3045"/>
                    </a:lnTo>
                    <a:lnTo>
                      <a:pt x="416" y="3139"/>
                    </a:lnTo>
                    <a:lnTo>
                      <a:pt x="506" y="3233"/>
                    </a:lnTo>
                    <a:lnTo>
                      <a:pt x="603" y="3327"/>
                    </a:lnTo>
                    <a:lnTo>
                      <a:pt x="706" y="3418"/>
                    </a:lnTo>
                    <a:lnTo>
                      <a:pt x="814" y="3508"/>
                    </a:lnTo>
                    <a:lnTo>
                      <a:pt x="870" y="3552"/>
                    </a:lnTo>
                    <a:lnTo>
                      <a:pt x="903" y="3581"/>
                    </a:lnTo>
                    <a:lnTo>
                      <a:pt x="980" y="3659"/>
                    </a:lnTo>
                    <a:lnTo>
                      <a:pt x="1064" y="3755"/>
                    </a:lnTo>
                    <a:lnTo>
                      <a:pt x="1146" y="3861"/>
                    </a:lnTo>
                    <a:lnTo>
                      <a:pt x="1184" y="3914"/>
                    </a:lnTo>
                    <a:lnTo>
                      <a:pt x="1117" y="3883"/>
                    </a:lnTo>
                    <a:lnTo>
                      <a:pt x="987" y="3832"/>
                    </a:lnTo>
                    <a:lnTo>
                      <a:pt x="866" y="3798"/>
                    </a:lnTo>
                    <a:lnTo>
                      <a:pt x="754" y="3781"/>
                    </a:lnTo>
                    <a:lnTo>
                      <a:pt x="703" y="3780"/>
                    </a:lnTo>
                    <a:lnTo>
                      <a:pt x="677" y="3780"/>
                    </a:lnTo>
                    <a:lnTo>
                      <a:pt x="631" y="3785"/>
                    </a:lnTo>
                    <a:lnTo>
                      <a:pt x="570" y="3799"/>
                    </a:lnTo>
                    <a:lnTo>
                      <a:pt x="510" y="3827"/>
                    </a:lnTo>
                    <a:lnTo>
                      <a:pt x="469" y="3863"/>
                    </a:lnTo>
                    <a:lnTo>
                      <a:pt x="455" y="3881"/>
                    </a:lnTo>
                    <a:lnTo>
                      <a:pt x="438" y="3904"/>
                    </a:lnTo>
                    <a:lnTo>
                      <a:pt x="415" y="3956"/>
                    </a:lnTo>
                    <a:lnTo>
                      <a:pt x="403" y="4013"/>
                    </a:lnTo>
                    <a:lnTo>
                      <a:pt x="404" y="4075"/>
                    </a:lnTo>
                    <a:lnTo>
                      <a:pt x="414" y="4141"/>
                    </a:lnTo>
                    <a:lnTo>
                      <a:pt x="435" y="4210"/>
                    </a:lnTo>
                    <a:lnTo>
                      <a:pt x="466" y="4282"/>
                    </a:lnTo>
                    <a:lnTo>
                      <a:pt x="505" y="4356"/>
                    </a:lnTo>
                    <a:lnTo>
                      <a:pt x="552" y="4432"/>
                    </a:lnTo>
                    <a:lnTo>
                      <a:pt x="608" y="4509"/>
                    </a:lnTo>
                    <a:lnTo>
                      <a:pt x="701" y="4625"/>
                    </a:lnTo>
                    <a:lnTo>
                      <a:pt x="847" y="4779"/>
                    </a:lnTo>
                    <a:lnTo>
                      <a:pt x="1011" y="4927"/>
                    </a:lnTo>
                    <a:lnTo>
                      <a:pt x="1097" y="4998"/>
                    </a:lnTo>
                    <a:lnTo>
                      <a:pt x="1157" y="5043"/>
                    </a:lnTo>
                    <a:lnTo>
                      <a:pt x="1362" y="5181"/>
                    </a:lnTo>
                    <a:lnTo>
                      <a:pt x="1737" y="5422"/>
                    </a:lnTo>
                    <a:lnTo>
                      <a:pt x="1906" y="5526"/>
                    </a:lnTo>
                    <a:lnTo>
                      <a:pt x="1906" y="6757"/>
                    </a:lnTo>
                    <a:lnTo>
                      <a:pt x="1907" y="6777"/>
                    </a:lnTo>
                    <a:lnTo>
                      <a:pt x="1921" y="6811"/>
                    </a:lnTo>
                    <a:lnTo>
                      <a:pt x="1946" y="6836"/>
                    </a:lnTo>
                    <a:lnTo>
                      <a:pt x="1980" y="6849"/>
                    </a:lnTo>
                    <a:lnTo>
                      <a:pt x="1999" y="6851"/>
                    </a:lnTo>
                    <a:lnTo>
                      <a:pt x="2019" y="6849"/>
                    </a:lnTo>
                    <a:lnTo>
                      <a:pt x="2053" y="6836"/>
                    </a:lnTo>
                    <a:lnTo>
                      <a:pt x="2078" y="6811"/>
                    </a:lnTo>
                    <a:lnTo>
                      <a:pt x="2091" y="6777"/>
                    </a:lnTo>
                    <a:lnTo>
                      <a:pt x="2093" y="6757"/>
                    </a:lnTo>
                    <a:lnTo>
                      <a:pt x="2093" y="5526"/>
                    </a:lnTo>
                    <a:lnTo>
                      <a:pt x="2176" y="5477"/>
                    </a:lnTo>
                    <a:lnTo>
                      <a:pt x="2396" y="5340"/>
                    </a:lnTo>
                    <a:lnTo>
                      <a:pt x="2633" y="5182"/>
                    </a:lnTo>
                    <a:lnTo>
                      <a:pt x="2834" y="5042"/>
                    </a:lnTo>
                    <a:lnTo>
                      <a:pt x="2901" y="4990"/>
                    </a:lnTo>
                    <a:lnTo>
                      <a:pt x="2988" y="4921"/>
                    </a:lnTo>
                    <a:lnTo>
                      <a:pt x="3152" y="4773"/>
                    </a:lnTo>
                    <a:lnTo>
                      <a:pt x="3297" y="4620"/>
                    </a:lnTo>
                    <a:lnTo>
                      <a:pt x="3391" y="4504"/>
                    </a:lnTo>
                    <a:lnTo>
                      <a:pt x="3447" y="4428"/>
                    </a:lnTo>
                    <a:lnTo>
                      <a:pt x="3494" y="4352"/>
                    </a:lnTo>
                    <a:lnTo>
                      <a:pt x="3533" y="4278"/>
                    </a:lnTo>
                    <a:lnTo>
                      <a:pt x="3563" y="4206"/>
                    </a:lnTo>
                    <a:lnTo>
                      <a:pt x="3584" y="4136"/>
                    </a:lnTo>
                    <a:lnTo>
                      <a:pt x="3595" y="4071"/>
                    </a:lnTo>
                    <a:lnTo>
                      <a:pt x="3595" y="4009"/>
                    </a:lnTo>
                    <a:lnTo>
                      <a:pt x="3584" y="3951"/>
                    </a:lnTo>
                    <a:lnTo>
                      <a:pt x="3560" y="3898"/>
                    </a:lnTo>
                    <a:lnTo>
                      <a:pt x="3543" y="3874"/>
                    </a:lnTo>
                    <a:lnTo>
                      <a:pt x="3530" y="3856"/>
                    </a:lnTo>
                    <a:lnTo>
                      <a:pt x="3488" y="3821"/>
                    </a:lnTo>
                    <a:lnTo>
                      <a:pt x="3428" y="3792"/>
                    </a:lnTo>
                    <a:lnTo>
                      <a:pt x="3368" y="3778"/>
                    </a:lnTo>
                    <a:lnTo>
                      <a:pt x="3321" y="3773"/>
                    </a:lnTo>
                    <a:lnTo>
                      <a:pt x="3296" y="3773"/>
                    </a:lnTo>
                    <a:lnTo>
                      <a:pt x="3247" y="3774"/>
                    </a:lnTo>
                    <a:lnTo>
                      <a:pt x="3138" y="3792"/>
                    </a:lnTo>
                    <a:lnTo>
                      <a:pt x="3017" y="3825"/>
                    </a:lnTo>
                    <a:lnTo>
                      <a:pt x="2884" y="3876"/>
                    </a:lnTo>
                    <a:lnTo>
                      <a:pt x="2815" y="3907"/>
                    </a:lnTo>
                    <a:lnTo>
                      <a:pt x="2853" y="3854"/>
                    </a:lnTo>
                    <a:lnTo>
                      <a:pt x="2937" y="3748"/>
                    </a:lnTo>
                    <a:lnTo>
                      <a:pt x="3021" y="3652"/>
                    </a:lnTo>
                    <a:lnTo>
                      <a:pt x="3097" y="3574"/>
                    </a:lnTo>
                    <a:lnTo>
                      <a:pt x="3129" y="3545"/>
                    </a:lnTo>
                    <a:lnTo>
                      <a:pt x="3185" y="3501"/>
                    </a:lnTo>
                    <a:lnTo>
                      <a:pt x="3293" y="3411"/>
                    </a:lnTo>
                    <a:lnTo>
                      <a:pt x="3395" y="3319"/>
                    </a:lnTo>
                    <a:lnTo>
                      <a:pt x="3493" y="3224"/>
                    </a:lnTo>
                    <a:lnTo>
                      <a:pt x="3583" y="3130"/>
                    </a:lnTo>
                    <a:lnTo>
                      <a:pt x="3666" y="3035"/>
                    </a:lnTo>
                    <a:lnTo>
                      <a:pt x="3741" y="2941"/>
                    </a:lnTo>
                    <a:lnTo>
                      <a:pt x="3808" y="2849"/>
                    </a:lnTo>
                    <a:lnTo>
                      <a:pt x="3838" y="2803"/>
                    </a:lnTo>
                    <a:lnTo>
                      <a:pt x="3877" y="2740"/>
                    </a:lnTo>
                    <a:lnTo>
                      <a:pt x="3936" y="2623"/>
                    </a:lnTo>
                    <a:lnTo>
                      <a:pt x="3975" y="2521"/>
                    </a:lnTo>
                    <a:lnTo>
                      <a:pt x="3996" y="2433"/>
                    </a:lnTo>
                    <a:lnTo>
                      <a:pt x="4002" y="2355"/>
                    </a:lnTo>
                    <a:lnTo>
                      <a:pt x="3995" y="2289"/>
                    </a:lnTo>
                    <a:lnTo>
                      <a:pt x="3977" y="2233"/>
                    </a:lnTo>
                    <a:lnTo>
                      <a:pt x="3952" y="2187"/>
                    </a:lnTo>
                    <a:lnTo>
                      <a:pt x="3938" y="2168"/>
                    </a:lnTo>
                    <a:lnTo>
                      <a:pt x="3933" y="2158"/>
                    </a:lnTo>
                    <a:lnTo>
                      <a:pt x="3920" y="2137"/>
                    </a:lnTo>
                    <a:lnTo>
                      <a:pt x="3899" y="2117"/>
                    </a:lnTo>
                    <a:lnTo>
                      <a:pt x="3872" y="2099"/>
                    </a:lnTo>
                    <a:lnTo>
                      <a:pt x="3838" y="2082"/>
                    </a:lnTo>
                    <a:lnTo>
                      <a:pt x="3797" y="2069"/>
                    </a:lnTo>
                    <a:lnTo>
                      <a:pt x="3749" y="2059"/>
                    </a:lnTo>
                    <a:lnTo>
                      <a:pt x="3694" y="2054"/>
                    </a:lnTo>
                    <a:lnTo>
                      <a:pt x="3663" y="2054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" name="액자 22">
            <a:extLst>
              <a:ext uri="{FF2B5EF4-FFF2-40B4-BE49-F238E27FC236}">
                <a16:creationId xmlns:a16="http://schemas.microsoft.com/office/drawing/2014/main" id="{86561ED6-3D15-44A4-8ED6-332E2726B8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57A3B-6FB4-4363-891F-9543254353E7}"/>
              </a:ext>
            </a:extLst>
          </p:cNvPr>
          <p:cNvSpPr/>
          <p:nvPr/>
        </p:nvSpPr>
        <p:spPr>
          <a:xfrm>
            <a:off x="-336540" y="5825584"/>
            <a:ext cx="4350275" cy="59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794B1D"/>
                </a:solidFill>
              </a:rPr>
              <a:t>18102002 </a:t>
            </a:r>
            <a:r>
              <a:rPr lang="ko-KR" altLang="en-US" sz="2400" b="1" kern="0" dirty="0">
                <a:solidFill>
                  <a:srgbClr val="794B1D"/>
                </a:solidFill>
              </a:rPr>
              <a:t>이현진</a:t>
            </a:r>
            <a:endParaRPr lang="en-US" altLang="ko-KR" sz="700" kern="0" dirty="0">
              <a:solidFill>
                <a:srgbClr val="794B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5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DF022A-E59E-4C6D-9975-02FD7D809239}"/>
              </a:ext>
            </a:extLst>
          </p:cNvPr>
          <p:cNvSpPr/>
          <p:nvPr/>
        </p:nvSpPr>
        <p:spPr>
          <a:xfrm>
            <a:off x="864801" y="199491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CONTENTS3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시간의 흐름에 따른 신고건수의 변화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FDF470-4DCA-4174-9510-0481FC42C010}"/>
              </a:ext>
            </a:extLst>
          </p:cNvPr>
          <p:cNvSpPr/>
          <p:nvPr/>
        </p:nvSpPr>
        <p:spPr>
          <a:xfrm>
            <a:off x="1002303" y="1121279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000" dirty="0"/>
          </a:p>
          <a:p>
            <a:r>
              <a:rPr lang="ko-KR" altLang="en-US" sz="2000" dirty="0" err="1"/>
              <a:t>ems_time</a:t>
            </a:r>
            <a:r>
              <a:rPr lang="ko-KR" altLang="en-US" sz="2000" dirty="0"/>
              <a:t>=</a:t>
            </a:r>
            <a:r>
              <a:rPr lang="ko-KR" altLang="en-US" sz="2000" dirty="0" err="1"/>
              <a:t>ems_df.groupby</a:t>
            </a:r>
            <a:r>
              <a:rPr lang="ko-KR" altLang="en-US" sz="2000" dirty="0"/>
              <a:t>('</a:t>
            </a:r>
            <a:r>
              <a:rPr lang="ko-KR" altLang="en-US" sz="2000" dirty="0" err="1"/>
              <a:t>Date</a:t>
            </a:r>
            <a:r>
              <a:rPr lang="ko-KR" altLang="en-US" sz="2000" dirty="0"/>
              <a:t>').</a:t>
            </a:r>
            <a:r>
              <a:rPr lang="ko-KR" altLang="en-US" sz="2000" dirty="0" err="1"/>
              <a:t>count</a:t>
            </a:r>
            <a:r>
              <a:rPr lang="ko-KR" altLang="en-US" sz="2000" dirty="0"/>
              <a:t>()</a:t>
            </a:r>
          </a:p>
          <a:p>
            <a:r>
              <a:rPr lang="ko-KR" altLang="en-US" sz="2000" dirty="0" err="1"/>
              <a:t>plt.plot</a:t>
            </a:r>
            <a:r>
              <a:rPr lang="ko-KR" altLang="en-US" sz="2000" dirty="0"/>
              <a:t>(</a:t>
            </a:r>
            <a:r>
              <a:rPr lang="ko-KR" altLang="en-US" sz="2000" dirty="0" err="1"/>
              <a:t>ems_time.index,ems_time.iloc</a:t>
            </a:r>
            <a:r>
              <a:rPr lang="ko-KR" altLang="en-US" sz="2000" dirty="0"/>
              <a:t>[:,0])</a:t>
            </a:r>
          </a:p>
          <a:p>
            <a:r>
              <a:rPr lang="ko-KR" altLang="en-US" sz="2000" dirty="0" err="1"/>
              <a:t>plt.title</a:t>
            </a:r>
            <a:r>
              <a:rPr lang="ko-KR" altLang="en-US" sz="2000" dirty="0"/>
              <a:t>('</a:t>
            </a:r>
            <a:r>
              <a:rPr lang="ko-KR" altLang="en-US" sz="2000" dirty="0" err="1"/>
              <a:t>Changes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</a:t>
            </a:r>
            <a:r>
              <a:rPr lang="ko-KR" altLang="en-US" sz="2000" dirty="0"/>
              <a:t> EMS </a:t>
            </a:r>
            <a:r>
              <a:rPr lang="ko-KR" altLang="en-US" sz="2000" dirty="0" err="1"/>
              <a:t>Reporting</a:t>
            </a:r>
            <a:r>
              <a:rPr lang="ko-KR" altLang="en-US" sz="2000" dirty="0"/>
              <a:t>')</a:t>
            </a:r>
          </a:p>
          <a:p>
            <a:r>
              <a:rPr lang="ko-KR" altLang="en-US" sz="2000" dirty="0" err="1"/>
              <a:t>plt.show</a:t>
            </a:r>
            <a:r>
              <a:rPr lang="ko-KR" altLang="en-US" sz="2000" dirty="0"/>
              <a:t>()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fire_time</a:t>
            </a:r>
            <a:r>
              <a:rPr lang="ko-KR" altLang="en-US" sz="2000" dirty="0"/>
              <a:t>=</a:t>
            </a:r>
            <a:r>
              <a:rPr lang="ko-KR" altLang="en-US" sz="2000" dirty="0" err="1"/>
              <a:t>fire_df.groupby</a:t>
            </a:r>
            <a:r>
              <a:rPr lang="ko-KR" altLang="en-US" sz="2000" dirty="0"/>
              <a:t>('</a:t>
            </a:r>
            <a:r>
              <a:rPr lang="ko-KR" altLang="en-US" sz="2000" dirty="0" err="1"/>
              <a:t>Date</a:t>
            </a:r>
            <a:r>
              <a:rPr lang="ko-KR" altLang="en-US" sz="2000" dirty="0"/>
              <a:t>').</a:t>
            </a:r>
            <a:r>
              <a:rPr lang="ko-KR" altLang="en-US" sz="2000" dirty="0" err="1"/>
              <a:t>count</a:t>
            </a:r>
            <a:r>
              <a:rPr lang="ko-KR" altLang="en-US" sz="2000" dirty="0"/>
              <a:t>()</a:t>
            </a:r>
          </a:p>
          <a:p>
            <a:r>
              <a:rPr lang="ko-KR" altLang="en-US" sz="2000" dirty="0" err="1"/>
              <a:t>plt.plot</a:t>
            </a:r>
            <a:r>
              <a:rPr lang="ko-KR" altLang="en-US" sz="2000" dirty="0"/>
              <a:t>(</a:t>
            </a:r>
            <a:r>
              <a:rPr lang="ko-KR" altLang="en-US" sz="2000" dirty="0" err="1"/>
              <a:t>fire_time.index,fire_time.iloc</a:t>
            </a:r>
            <a:r>
              <a:rPr lang="ko-KR" altLang="en-US" sz="2000" dirty="0"/>
              <a:t>[:,0])</a:t>
            </a:r>
          </a:p>
          <a:p>
            <a:r>
              <a:rPr lang="ko-KR" altLang="en-US" sz="2000" dirty="0" err="1"/>
              <a:t>plt.title</a:t>
            </a:r>
            <a:r>
              <a:rPr lang="ko-KR" altLang="en-US" sz="2000" dirty="0"/>
              <a:t>('</a:t>
            </a:r>
            <a:r>
              <a:rPr lang="ko-KR" altLang="en-US" sz="2000" dirty="0" err="1"/>
              <a:t>Changes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Fire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Reporting</a:t>
            </a:r>
            <a:r>
              <a:rPr lang="ko-KR" altLang="en-US" sz="2000" dirty="0"/>
              <a:t>')</a:t>
            </a:r>
          </a:p>
          <a:p>
            <a:r>
              <a:rPr lang="ko-KR" altLang="en-US" sz="2000" dirty="0" err="1"/>
              <a:t>plt.show</a:t>
            </a:r>
            <a:r>
              <a:rPr lang="ko-KR" altLang="en-US" sz="2000" dirty="0"/>
              <a:t>()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traffic_time</a:t>
            </a:r>
            <a:r>
              <a:rPr lang="ko-KR" altLang="en-US" sz="2000" dirty="0"/>
              <a:t>=</a:t>
            </a:r>
            <a:r>
              <a:rPr lang="ko-KR" altLang="en-US" sz="2000" dirty="0" err="1"/>
              <a:t>traffic_df.groupby</a:t>
            </a:r>
            <a:r>
              <a:rPr lang="ko-KR" altLang="en-US" sz="2000" dirty="0"/>
              <a:t>('</a:t>
            </a:r>
            <a:r>
              <a:rPr lang="ko-KR" altLang="en-US" sz="2000" dirty="0" err="1"/>
              <a:t>Date</a:t>
            </a:r>
            <a:r>
              <a:rPr lang="ko-KR" altLang="en-US" sz="2000" dirty="0"/>
              <a:t>').</a:t>
            </a:r>
            <a:r>
              <a:rPr lang="ko-KR" altLang="en-US" sz="2000" dirty="0" err="1"/>
              <a:t>count</a:t>
            </a:r>
            <a:r>
              <a:rPr lang="ko-KR" altLang="en-US" sz="2000" dirty="0"/>
              <a:t>()</a:t>
            </a:r>
          </a:p>
          <a:p>
            <a:r>
              <a:rPr lang="ko-KR" altLang="en-US" sz="2000" dirty="0" err="1"/>
              <a:t>plt.plot</a:t>
            </a:r>
            <a:r>
              <a:rPr lang="ko-KR" altLang="en-US" sz="2000" dirty="0"/>
              <a:t>(</a:t>
            </a:r>
            <a:r>
              <a:rPr lang="ko-KR" altLang="en-US" sz="2000" dirty="0" err="1"/>
              <a:t>traffic_time.index,traffic_time.iloc</a:t>
            </a:r>
            <a:r>
              <a:rPr lang="ko-KR" altLang="en-US" sz="2000" dirty="0"/>
              <a:t>[:,0])</a:t>
            </a:r>
          </a:p>
          <a:p>
            <a:r>
              <a:rPr lang="ko-KR" altLang="en-US" sz="2000" dirty="0" err="1"/>
              <a:t>plt.title</a:t>
            </a:r>
            <a:r>
              <a:rPr lang="ko-KR" altLang="en-US" sz="2000" dirty="0"/>
              <a:t>('</a:t>
            </a:r>
            <a:r>
              <a:rPr lang="ko-KR" altLang="en-US" sz="2000" dirty="0" err="1"/>
              <a:t>Changes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Traffic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Reporting</a:t>
            </a:r>
            <a:r>
              <a:rPr lang="ko-KR" altLang="en-US" sz="2000" dirty="0"/>
              <a:t>')</a:t>
            </a:r>
          </a:p>
          <a:p>
            <a:r>
              <a:rPr lang="ko-KR" altLang="en-US" sz="2000" dirty="0" err="1"/>
              <a:t>plt.show</a:t>
            </a:r>
            <a:r>
              <a:rPr lang="ko-KR" altLang="en-US" sz="2000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876E2-367B-40C3-9238-F3A22E6C5127}"/>
              </a:ext>
            </a:extLst>
          </p:cNvPr>
          <p:cNvSpPr txBox="1"/>
          <p:nvPr/>
        </p:nvSpPr>
        <p:spPr>
          <a:xfrm>
            <a:off x="7339760" y="1924720"/>
            <a:ext cx="729820" cy="3764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EMS</a:t>
            </a:r>
            <a:endParaRPr lang="ko-KR" altLang="en-US" b="1" dirty="0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3F2F30DE-BCE7-424B-946C-53DFF8334292}"/>
              </a:ext>
            </a:extLst>
          </p:cNvPr>
          <p:cNvSpPr/>
          <p:nvPr/>
        </p:nvSpPr>
        <p:spPr>
          <a:xfrm>
            <a:off x="6713208" y="1406118"/>
            <a:ext cx="449980" cy="1346708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F4138-963E-4714-824A-3E849D3C2604}"/>
              </a:ext>
            </a:extLst>
          </p:cNvPr>
          <p:cNvSpPr txBox="1"/>
          <p:nvPr/>
        </p:nvSpPr>
        <p:spPr>
          <a:xfrm>
            <a:off x="7339760" y="3414581"/>
            <a:ext cx="729820" cy="3764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Fire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8CE48-A9A9-40DD-A77A-74E373A122DD}"/>
              </a:ext>
            </a:extLst>
          </p:cNvPr>
          <p:cNvSpPr txBox="1"/>
          <p:nvPr/>
        </p:nvSpPr>
        <p:spPr>
          <a:xfrm>
            <a:off x="7267411" y="4904442"/>
            <a:ext cx="1075262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Traffic</a:t>
            </a:r>
            <a:endParaRPr lang="ko-KR" altLang="en-US" b="1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E4328742-7FF9-4191-B6A3-650C77FEBCE0}"/>
              </a:ext>
            </a:extLst>
          </p:cNvPr>
          <p:cNvSpPr/>
          <p:nvPr/>
        </p:nvSpPr>
        <p:spPr>
          <a:xfrm>
            <a:off x="6713208" y="2929446"/>
            <a:ext cx="449980" cy="1346708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FBDDBB1E-C607-41D8-B82C-477E075B5CC2}"/>
              </a:ext>
            </a:extLst>
          </p:cNvPr>
          <p:cNvSpPr/>
          <p:nvPr/>
        </p:nvSpPr>
        <p:spPr>
          <a:xfrm>
            <a:off x="6713208" y="4424164"/>
            <a:ext cx="449980" cy="1346708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1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DF022A-E59E-4C6D-9975-02FD7D809239}"/>
              </a:ext>
            </a:extLst>
          </p:cNvPr>
          <p:cNvSpPr/>
          <p:nvPr/>
        </p:nvSpPr>
        <p:spPr>
          <a:xfrm>
            <a:off x="864801" y="199491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CONTENTS3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시간의 흐름에 따른 신고건수의 변화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16B65E-BE8F-4551-AD36-F99667B6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76" y="1065523"/>
            <a:ext cx="3724275" cy="264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6BCB3E-00B3-4216-93EC-34729B90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48" y="3713473"/>
            <a:ext cx="3771900" cy="2609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F15BB6-B0D6-464A-9092-6B13F4F8C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675" y="3713473"/>
            <a:ext cx="38195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6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DF022A-E59E-4C6D-9975-02FD7D809239}"/>
              </a:ext>
            </a:extLst>
          </p:cNvPr>
          <p:cNvSpPr/>
          <p:nvPr/>
        </p:nvSpPr>
        <p:spPr>
          <a:xfrm>
            <a:off x="864801" y="199491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CONTENTS3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시간의 흐름에 따른 신고건수의 변화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06561-9625-4B96-8B44-213BCEAFFD8C}"/>
              </a:ext>
            </a:extLst>
          </p:cNvPr>
          <p:cNvSpPr txBox="1"/>
          <p:nvPr/>
        </p:nvSpPr>
        <p:spPr>
          <a:xfrm>
            <a:off x="1501541" y="2068358"/>
            <a:ext cx="50125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datech</a:t>
            </a:r>
            <a:r>
              <a:rPr lang="en-US" altLang="ko-KR" sz="2000" dirty="0"/>
              <a:t>=</a:t>
            </a:r>
            <a:r>
              <a:rPr lang="en-US" altLang="ko-KR" sz="2000" dirty="0" err="1"/>
              <a:t>notify.groupby</a:t>
            </a:r>
            <a:r>
              <a:rPr lang="en-US" altLang="ko-KR" sz="2000" dirty="0"/>
              <a:t>('Hour').count()</a:t>
            </a:r>
          </a:p>
          <a:p>
            <a:r>
              <a:rPr lang="en-US" altLang="ko-KR" sz="2000" dirty="0" err="1"/>
              <a:t>plt.plot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datech.index,datech.iloc</a:t>
            </a:r>
            <a:r>
              <a:rPr lang="en-US" altLang="ko-KR" sz="2000" dirty="0"/>
              <a:t>[:,0])</a:t>
            </a:r>
          </a:p>
          <a:p>
            <a:r>
              <a:rPr lang="en-US" altLang="ko-KR" sz="2000" dirty="0" err="1"/>
              <a:t>plt.title</a:t>
            </a:r>
            <a:r>
              <a:rPr lang="en-US" altLang="ko-KR" sz="2000" dirty="0"/>
              <a:t>('Changes in Hour Reporting')</a:t>
            </a:r>
          </a:p>
          <a:p>
            <a:r>
              <a:rPr lang="en-US" altLang="ko-KR" sz="2000" dirty="0" err="1"/>
              <a:t>plt.show</a:t>
            </a:r>
            <a:r>
              <a:rPr lang="en-US" altLang="ko-KR" sz="2000" dirty="0"/>
              <a:t>()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monthch</a:t>
            </a:r>
            <a:r>
              <a:rPr lang="en-US" altLang="ko-KR" sz="2000" dirty="0"/>
              <a:t>=</a:t>
            </a:r>
            <a:r>
              <a:rPr lang="en-US" altLang="ko-KR" sz="2000" dirty="0" err="1"/>
              <a:t>notify.groupby</a:t>
            </a:r>
            <a:r>
              <a:rPr lang="en-US" altLang="ko-KR" sz="2000" dirty="0"/>
              <a:t>('Month').count()</a:t>
            </a:r>
          </a:p>
          <a:p>
            <a:r>
              <a:rPr lang="en-US" altLang="ko-KR" sz="2000" dirty="0" err="1"/>
              <a:t>plt.plot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monthch.index,monthch.iloc</a:t>
            </a:r>
            <a:r>
              <a:rPr lang="en-US" altLang="ko-KR" sz="2000" dirty="0"/>
              <a:t>[:,0])</a:t>
            </a:r>
          </a:p>
          <a:p>
            <a:r>
              <a:rPr lang="en-US" altLang="ko-KR" sz="2000" dirty="0" err="1"/>
              <a:t>plt.title</a:t>
            </a:r>
            <a:r>
              <a:rPr lang="en-US" altLang="ko-KR" sz="2000" dirty="0"/>
              <a:t>('Changes in Month Reporting')</a:t>
            </a:r>
          </a:p>
          <a:p>
            <a:r>
              <a:rPr lang="en-US" altLang="ko-KR" sz="2000" dirty="0" err="1"/>
              <a:t>plt.show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CF266-2B81-4A06-ACD8-883980F5B0B5}"/>
              </a:ext>
            </a:extLst>
          </p:cNvPr>
          <p:cNvSpPr txBox="1"/>
          <p:nvPr/>
        </p:nvSpPr>
        <p:spPr>
          <a:xfrm>
            <a:off x="1501541" y="1699026"/>
            <a:ext cx="347526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시간에 따른 신고접수 전화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9DF9C-5B1E-41AC-A416-A232AA0E8040}"/>
              </a:ext>
            </a:extLst>
          </p:cNvPr>
          <p:cNvSpPr txBox="1"/>
          <p:nvPr/>
        </p:nvSpPr>
        <p:spPr>
          <a:xfrm>
            <a:off x="1501541" y="3528807"/>
            <a:ext cx="347526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월에 따른 신고접수 전화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282D79-4E8A-47C0-8221-249B7EE02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09" y="909432"/>
            <a:ext cx="3895725" cy="2619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B022E2-2AF1-42D4-BEDE-90BFC734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84" y="3734315"/>
            <a:ext cx="3905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2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0131BB-CABE-4179-862A-F6995D9A26A7}"/>
              </a:ext>
            </a:extLst>
          </p:cNvPr>
          <p:cNvSpPr txBox="1"/>
          <p:nvPr/>
        </p:nvSpPr>
        <p:spPr>
          <a:xfrm>
            <a:off x="817349" y="1754699"/>
            <a:ext cx="69854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ems_df</a:t>
            </a:r>
            <a:r>
              <a:rPr lang="en-US" altLang="ko-KR" dirty="0"/>
              <a:t>['content'].unique()</a:t>
            </a:r>
          </a:p>
          <a:p>
            <a:r>
              <a:rPr lang="en-US" altLang="ko-KR" dirty="0" err="1"/>
              <a:t>respi</a:t>
            </a:r>
            <a:r>
              <a:rPr lang="en-US" altLang="ko-KR" dirty="0"/>
              <a:t> = </a:t>
            </a:r>
            <a:r>
              <a:rPr lang="en-US" altLang="ko-KR" dirty="0" err="1"/>
              <a:t>ems_df</a:t>
            </a:r>
            <a:r>
              <a:rPr lang="en-US" altLang="ko-KR" dirty="0"/>
              <a:t>[</a:t>
            </a:r>
            <a:r>
              <a:rPr lang="en-US" altLang="ko-KR" dirty="0" err="1"/>
              <a:t>ems_df</a:t>
            </a:r>
            <a:r>
              <a:rPr lang="en-US" altLang="ko-KR" dirty="0"/>
              <a:t>['content']==' RESPIRATORY EMERGENCY']</a:t>
            </a:r>
          </a:p>
          <a:p>
            <a:r>
              <a:rPr lang="en-US" altLang="ko-KR" dirty="0" err="1"/>
              <a:t>respi_time</a:t>
            </a:r>
            <a:r>
              <a:rPr lang="en-US" altLang="ko-KR" dirty="0"/>
              <a:t>=</a:t>
            </a:r>
            <a:r>
              <a:rPr lang="en-US" altLang="ko-KR" dirty="0" err="1"/>
              <a:t>respi.groupby</a:t>
            </a:r>
            <a:r>
              <a:rPr lang="en-US" altLang="ko-KR" dirty="0"/>
              <a:t>('Year').count()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respi_time.index,respi_time.iloc</a:t>
            </a:r>
            <a:r>
              <a:rPr lang="en-US" altLang="ko-KR" dirty="0"/>
              <a:t>[:,0])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('Changes in RESPIRATORY Reporting')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abdo</a:t>
            </a:r>
            <a:r>
              <a:rPr lang="en-US" altLang="ko-KR" dirty="0"/>
              <a:t> = </a:t>
            </a:r>
            <a:r>
              <a:rPr lang="en-US" altLang="ko-KR" dirty="0" err="1"/>
              <a:t>ems_df</a:t>
            </a:r>
            <a:r>
              <a:rPr lang="en-US" altLang="ko-KR" dirty="0"/>
              <a:t>[</a:t>
            </a:r>
            <a:r>
              <a:rPr lang="en-US" altLang="ko-KR" dirty="0" err="1"/>
              <a:t>ems_df</a:t>
            </a:r>
            <a:r>
              <a:rPr lang="en-US" altLang="ko-KR" dirty="0"/>
              <a:t>['content']==' ABDOMINAL PAINS']</a:t>
            </a:r>
          </a:p>
          <a:p>
            <a:r>
              <a:rPr lang="en-US" altLang="ko-KR" dirty="0" err="1"/>
              <a:t>abdo_time</a:t>
            </a:r>
            <a:r>
              <a:rPr lang="en-US" altLang="ko-KR" dirty="0"/>
              <a:t>=</a:t>
            </a:r>
            <a:r>
              <a:rPr lang="en-US" altLang="ko-KR" dirty="0" err="1"/>
              <a:t>abdo.groupby</a:t>
            </a:r>
            <a:r>
              <a:rPr lang="en-US" altLang="ko-KR" dirty="0"/>
              <a:t>('Year').count()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abdo_time.index,abdo_time.iloc</a:t>
            </a:r>
            <a:r>
              <a:rPr lang="en-US" altLang="ko-KR" dirty="0"/>
              <a:t>[:,0])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('Changes in ABDOMINAL PAINS Reporting')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B2C005-6A53-469C-BF58-A7CB52F9A8F6}"/>
              </a:ext>
            </a:extLst>
          </p:cNvPr>
          <p:cNvSpPr/>
          <p:nvPr/>
        </p:nvSpPr>
        <p:spPr>
          <a:xfrm>
            <a:off x="890577" y="237428"/>
            <a:ext cx="757829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CONTENTS4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사태에 따라 특정 신고 건수가 증가했는가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0B0AE-2E3C-4125-B02E-764DF36D3FAF}"/>
              </a:ext>
            </a:extLst>
          </p:cNvPr>
          <p:cNvSpPr txBox="1"/>
          <p:nvPr/>
        </p:nvSpPr>
        <p:spPr>
          <a:xfrm>
            <a:off x="890577" y="1431283"/>
            <a:ext cx="669413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코로나 사태에 </a:t>
            </a:r>
            <a:r>
              <a:rPr lang="en-US" altLang="ko-KR" b="1" dirty="0">
                <a:solidFill>
                  <a:schemeClr val="bg1"/>
                </a:solidFill>
              </a:rPr>
              <a:t>'</a:t>
            </a:r>
            <a:r>
              <a:rPr lang="ko-KR" altLang="en-US" b="1" dirty="0">
                <a:solidFill>
                  <a:schemeClr val="bg1"/>
                </a:solidFill>
              </a:rPr>
              <a:t>호흡기 비상</a:t>
            </a:r>
            <a:r>
              <a:rPr lang="en-US" altLang="ko-KR" b="1" dirty="0">
                <a:solidFill>
                  <a:schemeClr val="bg1"/>
                </a:solidFill>
              </a:rPr>
              <a:t>'</a:t>
            </a:r>
            <a:r>
              <a:rPr lang="ko-KR" altLang="en-US" b="1" dirty="0">
                <a:solidFill>
                  <a:schemeClr val="bg1"/>
                </a:solidFill>
              </a:rPr>
              <a:t>에 관한 신고전화 건수가 늘었을까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958C3-1069-4265-9C14-AC5AE2489532}"/>
              </a:ext>
            </a:extLst>
          </p:cNvPr>
          <p:cNvSpPr txBox="1"/>
          <p:nvPr/>
        </p:nvSpPr>
        <p:spPr>
          <a:xfrm>
            <a:off x="890577" y="3861190"/>
            <a:ext cx="629949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다른 질병 신고전화로도 어떤 현상을 예측할 수 있을까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73FB42-1816-4AD3-B7EC-42538447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787" y="959185"/>
            <a:ext cx="3829050" cy="2657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2C6D07-7551-44EC-84FA-DA1D6D77E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045" y="3784253"/>
            <a:ext cx="3829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8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F9C838-10A9-45C0-A3F7-9E939076A911}"/>
              </a:ext>
            </a:extLst>
          </p:cNvPr>
          <p:cNvSpPr/>
          <p:nvPr/>
        </p:nvSpPr>
        <p:spPr>
          <a:xfrm>
            <a:off x="817194" y="199491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CONTENTS5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가장 교통사고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화재가 많이 나는 마을 알아내기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33A050-0F25-4CD3-86FE-BB3AE638FE3F}"/>
              </a:ext>
            </a:extLst>
          </p:cNvPr>
          <p:cNvSpPr/>
          <p:nvPr/>
        </p:nvSpPr>
        <p:spPr>
          <a:xfrm>
            <a:off x="1653383" y="2595836"/>
            <a:ext cx="80841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town</a:t>
            </a:r>
            <a:r>
              <a:rPr lang="ko-KR" altLang="en-US" dirty="0"/>
              <a:t>=</a:t>
            </a:r>
            <a:r>
              <a:rPr lang="ko-KR" altLang="en-US" dirty="0" err="1"/>
              <a:t>traffic_df.groupby</a:t>
            </a:r>
            <a:r>
              <a:rPr lang="ko-KR" altLang="en-US" dirty="0"/>
              <a:t>('</a:t>
            </a:r>
            <a:r>
              <a:rPr lang="ko-KR" altLang="en-US" dirty="0" err="1"/>
              <a:t>township</a:t>
            </a:r>
            <a:r>
              <a:rPr lang="ko-KR" altLang="en-US" dirty="0"/>
              <a:t>').</a:t>
            </a:r>
            <a:r>
              <a:rPr lang="ko-KR" altLang="en-US" dirty="0" err="1"/>
              <a:t>count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town</a:t>
            </a:r>
            <a:r>
              <a:rPr lang="ko-KR" altLang="en-US" dirty="0"/>
              <a:t>[</a:t>
            </a:r>
            <a:r>
              <a:rPr lang="ko-KR" altLang="en-US" dirty="0" err="1"/>
              <a:t>town</a:t>
            </a:r>
            <a:r>
              <a:rPr lang="ko-KR" altLang="en-US" dirty="0"/>
              <a:t>['</a:t>
            </a:r>
            <a:r>
              <a:rPr lang="ko-KR" altLang="en-US" dirty="0" err="1"/>
              <a:t>title</a:t>
            </a:r>
            <a:r>
              <a:rPr lang="ko-KR" altLang="en-US" dirty="0"/>
              <a:t>']==</a:t>
            </a:r>
            <a:r>
              <a:rPr lang="ko-KR" altLang="en-US" dirty="0" err="1"/>
              <a:t>town</a:t>
            </a:r>
            <a:r>
              <a:rPr lang="ko-KR" altLang="en-US" dirty="0"/>
              <a:t>['</a:t>
            </a:r>
            <a:r>
              <a:rPr lang="ko-KR" altLang="en-US" dirty="0" err="1"/>
              <a:t>title</a:t>
            </a:r>
            <a:r>
              <a:rPr lang="ko-KR" altLang="en-US" dirty="0"/>
              <a:t>'].</a:t>
            </a:r>
            <a:r>
              <a:rPr lang="ko-KR" altLang="en-US" dirty="0" err="1"/>
              <a:t>max</a:t>
            </a:r>
            <a:r>
              <a:rPr lang="ko-KR" altLang="en-US" dirty="0"/>
              <a:t>()]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town_fire</a:t>
            </a:r>
            <a:r>
              <a:rPr lang="ko-KR" altLang="en-US" dirty="0"/>
              <a:t>=</a:t>
            </a:r>
            <a:r>
              <a:rPr lang="ko-KR" altLang="en-US" dirty="0" err="1"/>
              <a:t>fire_df.groupby</a:t>
            </a:r>
            <a:r>
              <a:rPr lang="ko-KR" altLang="en-US" dirty="0"/>
              <a:t>('</a:t>
            </a:r>
            <a:r>
              <a:rPr lang="ko-KR" altLang="en-US" dirty="0" err="1"/>
              <a:t>township</a:t>
            </a:r>
            <a:r>
              <a:rPr lang="ko-KR" altLang="en-US" dirty="0"/>
              <a:t>').</a:t>
            </a:r>
            <a:r>
              <a:rPr lang="ko-KR" altLang="en-US" dirty="0" err="1"/>
              <a:t>count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town_fire</a:t>
            </a:r>
            <a:r>
              <a:rPr lang="ko-KR" altLang="en-US" dirty="0"/>
              <a:t>[</a:t>
            </a:r>
            <a:r>
              <a:rPr lang="ko-KR" altLang="en-US" dirty="0" err="1"/>
              <a:t>town_fire</a:t>
            </a:r>
            <a:r>
              <a:rPr lang="ko-KR" altLang="en-US" dirty="0"/>
              <a:t>['</a:t>
            </a:r>
            <a:r>
              <a:rPr lang="ko-KR" altLang="en-US" dirty="0" err="1"/>
              <a:t>title</a:t>
            </a:r>
            <a:r>
              <a:rPr lang="ko-KR" altLang="en-US" dirty="0"/>
              <a:t>']==</a:t>
            </a:r>
            <a:r>
              <a:rPr lang="ko-KR" altLang="en-US" dirty="0" err="1"/>
              <a:t>town_fire</a:t>
            </a:r>
            <a:r>
              <a:rPr lang="ko-KR" altLang="en-US" dirty="0"/>
              <a:t>['</a:t>
            </a:r>
            <a:r>
              <a:rPr lang="ko-KR" altLang="en-US" dirty="0" err="1"/>
              <a:t>title</a:t>
            </a:r>
            <a:r>
              <a:rPr lang="ko-KR" altLang="en-US" dirty="0"/>
              <a:t>'].</a:t>
            </a:r>
            <a:r>
              <a:rPr lang="ko-KR" altLang="en-US" dirty="0" err="1"/>
              <a:t>max</a:t>
            </a:r>
            <a:r>
              <a:rPr lang="ko-KR" altLang="en-US" dirty="0"/>
              <a:t>()]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199339-908B-4463-A699-688CA8E12B65}"/>
              </a:ext>
            </a:extLst>
          </p:cNvPr>
          <p:cNvSpPr txBox="1"/>
          <p:nvPr/>
        </p:nvSpPr>
        <p:spPr>
          <a:xfrm>
            <a:off x="1719179" y="2226504"/>
            <a:ext cx="42158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가장 교통사고가 많이 나는 </a:t>
            </a:r>
            <a:r>
              <a:rPr lang="ko-KR" altLang="en-US" b="1" dirty="0" err="1">
                <a:solidFill>
                  <a:schemeClr val="bg1"/>
                </a:solidFill>
              </a:rPr>
              <a:t>town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0A2A7-A608-4C3C-B069-65FD248B9FD4}"/>
              </a:ext>
            </a:extLst>
          </p:cNvPr>
          <p:cNvSpPr txBox="1"/>
          <p:nvPr/>
        </p:nvSpPr>
        <p:spPr>
          <a:xfrm>
            <a:off x="1761423" y="3604024"/>
            <a:ext cx="42158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가장 화재가 많이 나는 </a:t>
            </a:r>
            <a:r>
              <a:rPr lang="ko-KR" altLang="en-US" b="1" dirty="0" err="1">
                <a:solidFill>
                  <a:schemeClr val="bg1"/>
                </a:solidFill>
              </a:rPr>
              <a:t>town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D4E7494-C3E6-47F6-871A-9D7A1DBFFD2A}"/>
              </a:ext>
            </a:extLst>
          </p:cNvPr>
          <p:cNvSpPr/>
          <p:nvPr/>
        </p:nvSpPr>
        <p:spPr>
          <a:xfrm>
            <a:off x="7498224" y="2595836"/>
            <a:ext cx="413887" cy="295397"/>
          </a:xfrm>
          <a:prstGeom prst="rightArrow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BAB93-FB0B-4A98-9275-C6EFAB34E137}"/>
              </a:ext>
            </a:extLst>
          </p:cNvPr>
          <p:cNvSpPr txBox="1"/>
          <p:nvPr/>
        </p:nvSpPr>
        <p:spPr>
          <a:xfrm>
            <a:off x="8231474" y="2595836"/>
            <a:ext cx="2487634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LOWER MERION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879FD7B-2482-4224-8F9E-ED8B2255FC08}"/>
              </a:ext>
            </a:extLst>
          </p:cNvPr>
          <p:cNvSpPr/>
          <p:nvPr/>
        </p:nvSpPr>
        <p:spPr>
          <a:xfrm>
            <a:off x="7498224" y="3923108"/>
            <a:ext cx="413887" cy="295397"/>
          </a:xfrm>
          <a:prstGeom prst="rightArrow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B666E-CC72-4F1A-974D-9DC078068F09}"/>
              </a:ext>
            </a:extLst>
          </p:cNvPr>
          <p:cNvSpPr txBox="1"/>
          <p:nvPr/>
        </p:nvSpPr>
        <p:spPr>
          <a:xfrm>
            <a:off x="8231474" y="3923108"/>
            <a:ext cx="2487634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LOWER MERION</a:t>
            </a:r>
          </a:p>
        </p:txBody>
      </p:sp>
    </p:spTree>
    <p:extLst>
      <p:ext uri="{BB962C8B-B14F-4D97-AF65-F5344CB8AC3E}">
        <p14:creationId xmlns:p14="http://schemas.microsoft.com/office/powerpoint/2010/main" val="407114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7FF13B-8AD2-4586-959B-5E9ECBE31643}"/>
              </a:ext>
            </a:extLst>
          </p:cNvPr>
          <p:cNvSpPr/>
          <p:nvPr/>
        </p:nvSpPr>
        <p:spPr>
          <a:xfrm>
            <a:off x="890577" y="155455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CONTENTS6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신고전화 종류의 상관관계 알아보기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05A8D-D621-409C-919D-26C905EFDEEF}"/>
              </a:ext>
            </a:extLst>
          </p:cNvPr>
          <p:cNvSpPr txBox="1"/>
          <p:nvPr/>
        </p:nvSpPr>
        <p:spPr>
          <a:xfrm>
            <a:off x="1088290" y="862333"/>
            <a:ext cx="80659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plt.scatter</a:t>
            </a:r>
            <a:r>
              <a:rPr lang="en-US" altLang="ko-KR" dirty="0"/>
              <a:t>(</a:t>
            </a:r>
            <a:r>
              <a:rPr lang="en-US" altLang="ko-KR" dirty="0" err="1"/>
              <a:t>ems_time.iloc</a:t>
            </a:r>
            <a:r>
              <a:rPr lang="en-US" altLang="ko-KR" dirty="0"/>
              <a:t>[:,0],</a:t>
            </a:r>
            <a:r>
              <a:rPr lang="en-US" altLang="ko-KR" dirty="0" err="1"/>
              <a:t>fire_time.iloc</a:t>
            </a:r>
            <a:r>
              <a:rPr lang="en-US" altLang="ko-KR" dirty="0"/>
              <a:t>[:,0])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('EMS')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('Fire')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('EMS &amp; Fire')</a:t>
            </a:r>
          </a:p>
          <a:p>
            <a:r>
              <a:rPr lang="en-US" altLang="ko-KR" dirty="0" err="1"/>
              <a:t>plt.grid</a:t>
            </a:r>
            <a:r>
              <a:rPr lang="en-US" altLang="ko-KR" dirty="0"/>
              <a:t>();</a:t>
            </a:r>
            <a:r>
              <a:rPr lang="en-US" altLang="ko-KR" dirty="0" err="1"/>
              <a:t>plt.xlim</a:t>
            </a:r>
            <a:r>
              <a:rPr lang="en-US" altLang="ko-KR" dirty="0"/>
              <a:t>(100,270);</a:t>
            </a:r>
            <a:r>
              <a:rPr lang="en-US" altLang="ko-KR" dirty="0" err="1"/>
              <a:t>plt.ylim</a:t>
            </a:r>
            <a:r>
              <a:rPr lang="en-US" altLang="ko-KR" dirty="0"/>
              <a:t>(0,300)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plt.scatter</a:t>
            </a:r>
            <a:r>
              <a:rPr lang="en-US" altLang="ko-KR" dirty="0"/>
              <a:t>(</a:t>
            </a:r>
            <a:r>
              <a:rPr lang="en-US" altLang="ko-KR" dirty="0" err="1"/>
              <a:t>ems_time.iloc</a:t>
            </a:r>
            <a:r>
              <a:rPr lang="en-US" altLang="ko-KR" dirty="0"/>
              <a:t>[:,0],</a:t>
            </a:r>
            <a:r>
              <a:rPr lang="en-US" altLang="ko-KR" dirty="0" err="1"/>
              <a:t>traffic_time.iloc</a:t>
            </a:r>
            <a:r>
              <a:rPr lang="en-US" altLang="ko-KR" dirty="0"/>
              <a:t>[:,0])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('EMS')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('Traffic')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('EMS &amp; Traffic')</a:t>
            </a:r>
          </a:p>
          <a:p>
            <a:r>
              <a:rPr lang="en-US" altLang="ko-KR" dirty="0" err="1"/>
              <a:t>plt.grid</a:t>
            </a:r>
            <a:r>
              <a:rPr lang="en-US" altLang="ko-KR" dirty="0"/>
              <a:t>();</a:t>
            </a:r>
            <a:r>
              <a:rPr lang="en-US" altLang="ko-KR" dirty="0" err="1"/>
              <a:t>plt.xlim</a:t>
            </a:r>
            <a:r>
              <a:rPr lang="en-US" altLang="ko-KR" dirty="0"/>
              <a:t>(100,270);</a:t>
            </a:r>
            <a:r>
              <a:rPr lang="en-US" altLang="ko-KR" dirty="0" err="1"/>
              <a:t>plt.ylim</a:t>
            </a:r>
            <a:r>
              <a:rPr lang="en-US" altLang="ko-KR" dirty="0"/>
              <a:t>(0,600)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plt.scatter</a:t>
            </a:r>
            <a:r>
              <a:rPr lang="en-US" altLang="ko-KR" dirty="0"/>
              <a:t>(</a:t>
            </a:r>
            <a:r>
              <a:rPr lang="en-US" altLang="ko-KR" dirty="0" err="1"/>
              <a:t>fire_time.iloc</a:t>
            </a:r>
            <a:r>
              <a:rPr lang="en-US" altLang="ko-KR" dirty="0"/>
              <a:t>[:,0],</a:t>
            </a:r>
            <a:r>
              <a:rPr lang="en-US" altLang="ko-KR" dirty="0" err="1"/>
              <a:t>traffic_time.iloc</a:t>
            </a:r>
            <a:r>
              <a:rPr lang="en-US" altLang="ko-KR" dirty="0"/>
              <a:t>[:,0])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('Fire')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('Traffic')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('Fire &amp; Traffic')</a:t>
            </a:r>
          </a:p>
          <a:p>
            <a:r>
              <a:rPr lang="en-US" altLang="ko-KR" dirty="0" err="1"/>
              <a:t>plt.grid</a:t>
            </a:r>
            <a:r>
              <a:rPr lang="en-US" altLang="ko-KR" dirty="0"/>
              <a:t>();</a:t>
            </a:r>
            <a:r>
              <a:rPr lang="en-US" altLang="ko-KR" dirty="0" err="1"/>
              <a:t>plt.xlim</a:t>
            </a:r>
            <a:r>
              <a:rPr lang="en-US" altLang="ko-KR" dirty="0"/>
              <a:t>(0,300);</a:t>
            </a:r>
            <a:r>
              <a:rPr lang="en-US" altLang="ko-KR" dirty="0" err="1"/>
              <a:t>plt.ylim</a:t>
            </a:r>
            <a:r>
              <a:rPr lang="en-US" altLang="ko-KR" dirty="0"/>
              <a:t>(0,500)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AFF26-086A-4C55-B42C-211DF19C8D13}"/>
              </a:ext>
            </a:extLst>
          </p:cNvPr>
          <p:cNvSpPr txBox="1"/>
          <p:nvPr/>
        </p:nvSpPr>
        <p:spPr>
          <a:xfrm>
            <a:off x="8424339" y="1486990"/>
            <a:ext cx="1749564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EMS</a:t>
            </a:r>
            <a:r>
              <a:rPr lang="ko-KR" altLang="en-US" b="1" dirty="0"/>
              <a:t>와 화제</a:t>
            </a: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00DCDF4B-B3A2-4221-9968-266D416F907C}"/>
              </a:ext>
            </a:extLst>
          </p:cNvPr>
          <p:cNvSpPr/>
          <p:nvPr/>
        </p:nvSpPr>
        <p:spPr>
          <a:xfrm>
            <a:off x="7844590" y="780474"/>
            <a:ext cx="449980" cy="178947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CB6DB0C5-09F7-42D4-9FCC-6071FD1DA73A}"/>
              </a:ext>
            </a:extLst>
          </p:cNvPr>
          <p:cNvSpPr/>
          <p:nvPr/>
        </p:nvSpPr>
        <p:spPr>
          <a:xfrm>
            <a:off x="7844590" y="2657625"/>
            <a:ext cx="449980" cy="178947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C7240664-9377-430F-B443-BA09547BED1D}"/>
              </a:ext>
            </a:extLst>
          </p:cNvPr>
          <p:cNvSpPr/>
          <p:nvPr/>
        </p:nvSpPr>
        <p:spPr>
          <a:xfrm>
            <a:off x="7844590" y="4533718"/>
            <a:ext cx="449980" cy="178947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43547-26EB-4281-B5B9-674797CF6F16}"/>
              </a:ext>
            </a:extLst>
          </p:cNvPr>
          <p:cNvSpPr txBox="1"/>
          <p:nvPr/>
        </p:nvSpPr>
        <p:spPr>
          <a:xfrm>
            <a:off x="8424338" y="3335626"/>
            <a:ext cx="1749563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EMS</a:t>
            </a:r>
            <a:r>
              <a:rPr lang="ko-KR" altLang="en-US" b="1" dirty="0"/>
              <a:t>와 교통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8579E-55FB-49AA-A4FF-410D913ECE52}"/>
              </a:ext>
            </a:extLst>
          </p:cNvPr>
          <p:cNvSpPr txBox="1"/>
          <p:nvPr/>
        </p:nvSpPr>
        <p:spPr>
          <a:xfrm>
            <a:off x="8386371" y="5240234"/>
            <a:ext cx="1787529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화재와 교통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690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7FF13B-8AD2-4586-959B-5E9ECBE31643}"/>
              </a:ext>
            </a:extLst>
          </p:cNvPr>
          <p:cNvSpPr/>
          <p:nvPr/>
        </p:nvSpPr>
        <p:spPr>
          <a:xfrm>
            <a:off x="890577" y="155455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CONTENTS6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신고전화 종류의 상관관계 알아보기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2825FF-3869-4F9E-BB9A-E79BFDA4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5" y="2089668"/>
            <a:ext cx="3705225" cy="2628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0B3753-18F5-4A23-A0DE-6DCA5B76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2087629"/>
            <a:ext cx="3695700" cy="2609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513825-F222-4233-8EA4-79F371A36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011" y="2059054"/>
            <a:ext cx="3781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1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7FF13B-8AD2-4586-959B-5E9ECBE31643}"/>
              </a:ext>
            </a:extLst>
          </p:cNvPr>
          <p:cNvSpPr/>
          <p:nvPr/>
        </p:nvSpPr>
        <p:spPr>
          <a:xfrm>
            <a:off x="890577" y="155455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CONTENTS6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신고전화 종류의 상관관계 알아보기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DAA2D-D0D3-42D9-9A5F-12E3131ACE2C}"/>
              </a:ext>
            </a:extLst>
          </p:cNvPr>
          <p:cNvSpPr txBox="1"/>
          <p:nvPr/>
        </p:nvSpPr>
        <p:spPr>
          <a:xfrm>
            <a:off x="1305294" y="2846401"/>
            <a:ext cx="3838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reason=</a:t>
            </a:r>
            <a:r>
              <a:rPr lang="en-US" altLang="ko-KR" dirty="0" err="1"/>
              <a:t>pd.DataFrame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reason['EMS']=</a:t>
            </a:r>
            <a:r>
              <a:rPr lang="en-US" altLang="ko-KR" dirty="0" err="1"/>
              <a:t>ems_time.iloc</a:t>
            </a:r>
            <a:r>
              <a:rPr lang="en-US" altLang="ko-KR" dirty="0"/>
              <a:t>[:,0]</a:t>
            </a:r>
          </a:p>
          <a:p>
            <a:r>
              <a:rPr lang="en-US" altLang="ko-KR" dirty="0"/>
              <a:t>reason['Fire']=</a:t>
            </a:r>
            <a:r>
              <a:rPr lang="en-US" altLang="ko-KR" dirty="0" err="1"/>
              <a:t>fire_time.iloc</a:t>
            </a:r>
            <a:r>
              <a:rPr lang="en-US" altLang="ko-KR" dirty="0"/>
              <a:t>[:,0]</a:t>
            </a:r>
          </a:p>
          <a:p>
            <a:r>
              <a:rPr lang="en-US" altLang="ko-KR" dirty="0"/>
              <a:t>reason['Traffic']=</a:t>
            </a:r>
            <a:r>
              <a:rPr lang="en-US" altLang="ko-KR" dirty="0" err="1"/>
              <a:t>traffic_time.iloc</a:t>
            </a:r>
            <a:r>
              <a:rPr lang="en-US" altLang="ko-KR" dirty="0"/>
              <a:t>[:,0]</a:t>
            </a:r>
          </a:p>
          <a:p>
            <a:r>
              <a:rPr lang="en-US" altLang="ko-KR" dirty="0" err="1"/>
              <a:t>reason.corr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E003B-327D-4880-A2D3-9BC95F14766F}"/>
              </a:ext>
            </a:extLst>
          </p:cNvPr>
          <p:cNvSpPr txBox="1"/>
          <p:nvPr/>
        </p:nvSpPr>
        <p:spPr>
          <a:xfrm>
            <a:off x="1305294" y="2271561"/>
            <a:ext cx="426270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신고접수원인을 </a:t>
            </a:r>
            <a:r>
              <a:rPr lang="ko-KR" altLang="en-US" b="1">
                <a:solidFill>
                  <a:schemeClr val="bg1"/>
                </a:solidFill>
              </a:rPr>
              <a:t>상관계수로 알아보기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469E6D-54AB-40F8-B5F7-E93CE23B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66" y="2846401"/>
            <a:ext cx="4114800" cy="96202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14F2E7E-06F1-4844-A8D7-2E855A2110F9}"/>
              </a:ext>
            </a:extLst>
          </p:cNvPr>
          <p:cNvSpPr/>
          <p:nvPr/>
        </p:nvSpPr>
        <p:spPr>
          <a:xfrm>
            <a:off x="6190959" y="3179714"/>
            <a:ext cx="413887" cy="295397"/>
          </a:xfrm>
          <a:prstGeom prst="rightArrow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1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094BFF-B75C-46F1-AD57-5001043F649C}"/>
              </a:ext>
            </a:extLst>
          </p:cNvPr>
          <p:cNvSpPr/>
          <p:nvPr/>
        </p:nvSpPr>
        <p:spPr>
          <a:xfrm>
            <a:off x="890577" y="155455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CONTENTS7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신고전화 양을 예측해서 적절한 인력구축하기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14AFE-101F-4C08-889B-220D14BA952B}"/>
              </a:ext>
            </a:extLst>
          </p:cNvPr>
          <p:cNvSpPr txBox="1"/>
          <p:nvPr/>
        </p:nvSpPr>
        <p:spPr>
          <a:xfrm>
            <a:off x="696205" y="2145912"/>
            <a:ext cx="51487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notify_n</a:t>
            </a:r>
            <a:r>
              <a:rPr lang="en-US" altLang="ko-KR" dirty="0"/>
              <a:t>=</a:t>
            </a:r>
            <a:r>
              <a:rPr lang="en-US" altLang="ko-KR" dirty="0" err="1"/>
              <a:t>notify.groupby</a:t>
            </a:r>
            <a:r>
              <a:rPr lang="en-US" altLang="ko-KR" dirty="0"/>
              <a:t>(['</a:t>
            </a:r>
            <a:r>
              <a:rPr lang="en-US" altLang="ko-KR" dirty="0" err="1"/>
              <a:t>Year','Month</a:t>
            </a:r>
            <a:r>
              <a:rPr lang="en-US" altLang="ko-KR" dirty="0"/>
              <a:t>']).count()</a:t>
            </a:r>
          </a:p>
          <a:p>
            <a:r>
              <a:rPr lang="en-US" altLang="ko-KR" dirty="0"/>
              <a:t>y=list(</a:t>
            </a:r>
            <a:r>
              <a:rPr lang="en-US" altLang="ko-KR" dirty="0" err="1"/>
              <a:t>notify_n</a:t>
            </a:r>
            <a:r>
              <a:rPr lang="en-US" altLang="ko-KR" dirty="0"/>
              <a:t>['title'])</a:t>
            </a:r>
          </a:p>
          <a:p>
            <a:r>
              <a:rPr lang="en-US" altLang="ko-KR" dirty="0" err="1"/>
              <a:t>ind</a:t>
            </a:r>
            <a:r>
              <a:rPr lang="en-US" altLang="ko-KR" dirty="0"/>
              <a:t>=list(</a:t>
            </a:r>
            <a:r>
              <a:rPr lang="en-US" altLang="ko-KR" dirty="0" err="1"/>
              <a:t>notify_n.index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t=[]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ind</a:t>
            </a:r>
            <a:r>
              <a:rPr lang="en-US" altLang="ko-KR" dirty="0"/>
              <a:t>)):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x=t</a:t>
            </a:r>
          </a:p>
          <a:p>
            <a:r>
              <a:rPr lang="en-US" altLang="ko-KR" dirty="0"/>
              <a:t>x=</a:t>
            </a:r>
            <a:r>
              <a:rPr lang="en-US" altLang="ko-KR" dirty="0" err="1"/>
              <a:t>sm.add_constant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model=</a:t>
            </a:r>
            <a:r>
              <a:rPr lang="en-US" altLang="ko-KR" dirty="0" err="1"/>
              <a:t>sm.OLS</a:t>
            </a:r>
            <a:r>
              <a:rPr lang="en-US" altLang="ko-KR" dirty="0"/>
              <a:t>(</a:t>
            </a:r>
            <a:r>
              <a:rPr lang="en-US" altLang="ko-KR" dirty="0" err="1"/>
              <a:t>y,x</a:t>
            </a:r>
            <a:r>
              <a:rPr lang="en-US" altLang="ko-KR" dirty="0"/>
              <a:t>).fit()</a:t>
            </a:r>
          </a:p>
          <a:p>
            <a:r>
              <a:rPr lang="en-US" altLang="ko-KR" dirty="0" err="1"/>
              <a:t>model.summary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4A695-0BB5-4673-9004-EFADB502C424}"/>
              </a:ext>
            </a:extLst>
          </p:cNvPr>
          <p:cNvSpPr txBox="1"/>
          <p:nvPr/>
        </p:nvSpPr>
        <p:spPr>
          <a:xfrm>
            <a:off x="2065689" y="885876"/>
            <a:ext cx="783870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2021</a:t>
            </a:r>
            <a:r>
              <a:rPr lang="ko-KR" altLang="en-US" b="1" dirty="0">
                <a:solidFill>
                  <a:schemeClr val="bg1"/>
                </a:solidFill>
              </a:rPr>
              <a:t>년 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월과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월의 </a:t>
            </a:r>
            <a:r>
              <a:rPr lang="ko-KR" altLang="en-US" b="1" dirty="0" err="1">
                <a:solidFill>
                  <a:schemeClr val="bg1"/>
                </a:solidFill>
              </a:rPr>
              <a:t>신고접수건</a:t>
            </a:r>
            <a:r>
              <a:rPr lang="ko-KR" altLang="en-US" b="1" dirty="0">
                <a:solidFill>
                  <a:schemeClr val="bg1"/>
                </a:solidFill>
              </a:rPr>
              <a:t> 양을 예측해서 적절히 인력구축하기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9160E9-CFB1-4548-AA6E-FB3528A0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13" y="1992313"/>
            <a:ext cx="5508567" cy="35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5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094BFF-B75C-46F1-AD57-5001043F649C}"/>
              </a:ext>
            </a:extLst>
          </p:cNvPr>
          <p:cNvSpPr/>
          <p:nvPr/>
        </p:nvSpPr>
        <p:spPr>
          <a:xfrm>
            <a:off x="890577" y="155455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CONTENTS7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신고전화 양을 예측해서 적절한 인력구축하기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62099-EFB5-42AD-8271-E6F797182511}"/>
              </a:ext>
            </a:extLst>
          </p:cNvPr>
          <p:cNvSpPr txBox="1"/>
          <p:nvPr/>
        </p:nvSpPr>
        <p:spPr>
          <a:xfrm>
            <a:off x="6189211" y="1936935"/>
            <a:ext cx="5322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y_pred</a:t>
            </a:r>
            <a:r>
              <a:rPr lang="en-US" altLang="ko-KR" dirty="0"/>
              <a:t>=</a:t>
            </a:r>
            <a:r>
              <a:rPr lang="en-US" altLang="ko-KR" dirty="0" err="1"/>
              <a:t>model.predict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error=y-</a:t>
            </a:r>
            <a:r>
              <a:rPr lang="en-US" altLang="ko-KR" dirty="0" err="1"/>
              <a:t>y_pred</a:t>
            </a:r>
            <a:endParaRPr lang="en-US" altLang="ko-KR" dirty="0"/>
          </a:p>
          <a:p>
            <a:r>
              <a:rPr lang="en-US" altLang="ko-KR" dirty="0" err="1"/>
              <a:t>abs_error</a:t>
            </a:r>
            <a:r>
              <a:rPr lang="en-US" altLang="ko-KR" dirty="0"/>
              <a:t>=</a:t>
            </a:r>
            <a:r>
              <a:rPr lang="en-US" altLang="ko-KR" dirty="0" err="1"/>
              <a:t>np.abs</a:t>
            </a:r>
            <a:r>
              <a:rPr lang="en-US" altLang="ko-KR" dirty="0"/>
              <a:t>(error)</a:t>
            </a:r>
          </a:p>
          <a:p>
            <a:r>
              <a:rPr lang="en-US" altLang="ko-KR" dirty="0" err="1"/>
              <a:t>pct_error</a:t>
            </a:r>
            <a:r>
              <a:rPr lang="en-US" altLang="ko-KR" dirty="0"/>
              <a:t>=(</a:t>
            </a:r>
            <a:r>
              <a:rPr lang="en-US" altLang="ko-KR" dirty="0" err="1"/>
              <a:t>abs_error</a:t>
            </a:r>
            <a:r>
              <a:rPr lang="en-US" altLang="ko-KR" dirty="0"/>
              <a:t>/y)*100</a:t>
            </a:r>
          </a:p>
          <a:p>
            <a:r>
              <a:rPr lang="en-US" altLang="ko-KR" dirty="0" err="1"/>
              <a:t>sq_error</a:t>
            </a:r>
            <a:r>
              <a:rPr lang="en-US" altLang="ko-KR" dirty="0"/>
              <a:t>=error**2</a:t>
            </a:r>
          </a:p>
          <a:p>
            <a:r>
              <a:rPr lang="en-US" altLang="ko-KR" dirty="0"/>
              <a:t>me=round(</a:t>
            </a:r>
            <a:r>
              <a:rPr lang="en-US" altLang="ko-KR" dirty="0" err="1"/>
              <a:t>error.mean</a:t>
            </a:r>
            <a:r>
              <a:rPr lang="en-US" altLang="ko-KR" dirty="0"/>
              <a:t>(),2)</a:t>
            </a:r>
          </a:p>
          <a:p>
            <a:r>
              <a:rPr lang="en-US" altLang="ko-KR" dirty="0" err="1"/>
              <a:t>mae</a:t>
            </a:r>
            <a:r>
              <a:rPr lang="en-US" altLang="ko-KR" dirty="0"/>
              <a:t>=round(</a:t>
            </a:r>
            <a:r>
              <a:rPr lang="en-US" altLang="ko-KR" dirty="0" err="1"/>
              <a:t>abs_error.mean</a:t>
            </a:r>
            <a:r>
              <a:rPr lang="en-US" altLang="ko-KR" dirty="0"/>
              <a:t>(),2)</a:t>
            </a:r>
          </a:p>
          <a:p>
            <a:r>
              <a:rPr lang="en-US" altLang="ko-KR" dirty="0" err="1"/>
              <a:t>mape</a:t>
            </a:r>
            <a:r>
              <a:rPr lang="en-US" altLang="ko-KR" dirty="0"/>
              <a:t>=round(</a:t>
            </a:r>
            <a:r>
              <a:rPr lang="en-US" altLang="ko-KR" dirty="0" err="1"/>
              <a:t>pct_error.mean</a:t>
            </a:r>
            <a:r>
              <a:rPr lang="en-US" altLang="ko-KR" dirty="0"/>
              <a:t>(),2)</a:t>
            </a:r>
          </a:p>
          <a:p>
            <a:r>
              <a:rPr lang="en-US" altLang="ko-KR" dirty="0" err="1"/>
              <a:t>mse</a:t>
            </a:r>
            <a:r>
              <a:rPr lang="en-US" altLang="ko-KR" dirty="0"/>
              <a:t>=round(</a:t>
            </a:r>
            <a:r>
              <a:rPr lang="en-US" altLang="ko-KR" dirty="0" err="1"/>
              <a:t>sq_error.mean</a:t>
            </a:r>
            <a:r>
              <a:rPr lang="en-US" altLang="ko-KR" dirty="0"/>
              <a:t>(),2)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me,mae,mape,mse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5EB8A-3D7C-4B66-B863-E6A6AB3709C6}"/>
              </a:ext>
            </a:extLst>
          </p:cNvPr>
          <p:cNvSpPr txBox="1"/>
          <p:nvPr/>
        </p:nvSpPr>
        <p:spPr>
          <a:xfrm>
            <a:off x="839272" y="1879335"/>
            <a:ext cx="4372378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2020</a:t>
            </a:r>
            <a:r>
              <a:rPr lang="ko-KR" altLang="en-US" b="1" dirty="0">
                <a:solidFill>
                  <a:schemeClr val="bg1"/>
                </a:solidFill>
              </a:rPr>
              <a:t>년 </a:t>
            </a:r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ko-KR" altLang="en-US" b="1" dirty="0">
                <a:solidFill>
                  <a:schemeClr val="bg1"/>
                </a:solidFill>
              </a:rPr>
              <a:t>월까지의 데이터만 있기 때문에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현재시점에서의 미래예측은 아니지만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데이터상에서의 예측인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2020</a:t>
            </a:r>
            <a:r>
              <a:rPr lang="ko-KR" altLang="en-US" b="1" dirty="0">
                <a:solidFill>
                  <a:schemeClr val="bg1"/>
                </a:solidFill>
              </a:rPr>
              <a:t>년 </a:t>
            </a:r>
            <a:r>
              <a:rPr lang="en-US" altLang="ko-KR" b="1" dirty="0">
                <a:solidFill>
                  <a:schemeClr val="bg1"/>
                </a:solidFill>
              </a:rPr>
              <a:t>8</a:t>
            </a:r>
            <a:r>
              <a:rPr lang="ko-KR" altLang="en-US" b="1" dirty="0">
                <a:solidFill>
                  <a:schemeClr val="bg1"/>
                </a:solidFill>
              </a:rPr>
              <a:t>월 이후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6996FA-D419-4CB8-95D4-22539CF4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57" y="4847723"/>
            <a:ext cx="4139115" cy="3402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D567BA-5A3F-4AEB-94F7-339EECB9D482}"/>
              </a:ext>
            </a:extLst>
          </p:cNvPr>
          <p:cNvSpPr txBox="1"/>
          <p:nvPr/>
        </p:nvSpPr>
        <p:spPr>
          <a:xfrm>
            <a:off x="5773891" y="1519137"/>
            <a:ext cx="589192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예측에러</a:t>
            </a:r>
            <a:r>
              <a:rPr lang="ko-KR" altLang="en-US" b="1" dirty="0">
                <a:solidFill>
                  <a:schemeClr val="bg1"/>
                </a:solidFill>
              </a:rPr>
              <a:t> 측정치들을 계산</a:t>
            </a:r>
            <a:r>
              <a:rPr lang="en-US" altLang="ko-KR" b="1" dirty="0">
                <a:solidFill>
                  <a:schemeClr val="bg1"/>
                </a:solidFill>
              </a:rPr>
              <a:t>(ME, MAE, MAPE, and MSE)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7EEC-AF2A-4D6E-8395-E821E57DF2B5}"/>
              </a:ext>
            </a:extLst>
          </p:cNvPr>
          <p:cNvSpPr txBox="1"/>
          <p:nvPr/>
        </p:nvSpPr>
        <p:spPr>
          <a:xfrm>
            <a:off x="839272" y="3428999"/>
            <a:ext cx="4586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(x)</a:t>
            </a:r>
          </a:p>
          <a:p>
            <a:r>
              <a:rPr lang="en-US" altLang="ko-KR" dirty="0" err="1"/>
              <a:t>test_data</a:t>
            </a:r>
            <a:r>
              <a:rPr lang="en-US" altLang="ko-KR" dirty="0"/>
              <a:t>=[57,58,59,60,61,62]</a:t>
            </a:r>
          </a:p>
          <a:p>
            <a:r>
              <a:rPr lang="en-US" altLang="ko-KR" dirty="0" err="1"/>
              <a:t>model.predict</a:t>
            </a:r>
            <a:r>
              <a:rPr lang="en-US" altLang="ko-KR" dirty="0"/>
              <a:t>(</a:t>
            </a:r>
            <a:r>
              <a:rPr lang="en-US" altLang="ko-KR" dirty="0" err="1"/>
              <a:t>sm.add_constant</a:t>
            </a:r>
            <a:r>
              <a:rPr lang="en-US" altLang="ko-KR" dirty="0"/>
              <a:t>(</a:t>
            </a:r>
            <a:r>
              <a:rPr lang="en-US" altLang="ko-KR" dirty="0" err="1"/>
              <a:t>test_data</a:t>
            </a:r>
            <a:r>
              <a:rPr lang="en-US" altLang="ko-KR" dirty="0"/>
              <a:t>))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9BF641-D7F3-4684-A0B7-9FCB7F82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2" y="4484770"/>
            <a:ext cx="4996841" cy="62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CA0B41B-F8DC-4B3F-8233-9D04B0FE7E34}"/>
              </a:ext>
            </a:extLst>
          </p:cNvPr>
          <p:cNvSpPr/>
          <p:nvPr/>
        </p:nvSpPr>
        <p:spPr>
          <a:xfrm>
            <a:off x="1875973" y="449694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D9A479-780E-4322-85E0-81C9760A213F}"/>
              </a:ext>
            </a:extLst>
          </p:cNvPr>
          <p:cNvSpPr/>
          <p:nvPr/>
        </p:nvSpPr>
        <p:spPr>
          <a:xfrm>
            <a:off x="1875973" y="1153168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CONTENTS2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 원인 빈도 파악하기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FC12072-C3CF-4CF5-954B-5CB131C11F2D}"/>
              </a:ext>
            </a:extLst>
          </p:cNvPr>
          <p:cNvSpPr/>
          <p:nvPr/>
        </p:nvSpPr>
        <p:spPr>
          <a:xfrm>
            <a:off x="1875973" y="1933642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CONTENTS3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시간의 흐름에 따른 신고건수의 변화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FE7AD78-4A28-40C2-8E00-8A69E772434A}"/>
              </a:ext>
            </a:extLst>
          </p:cNvPr>
          <p:cNvSpPr/>
          <p:nvPr/>
        </p:nvSpPr>
        <p:spPr>
          <a:xfrm>
            <a:off x="1875973" y="2686313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CONTENTS4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사태에 따라 특정 신고 건수가 증가했는가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0A954EB-B1F3-4A61-82CC-5A32052B4820}"/>
              </a:ext>
            </a:extLst>
          </p:cNvPr>
          <p:cNvSpPr/>
          <p:nvPr/>
        </p:nvSpPr>
        <p:spPr>
          <a:xfrm>
            <a:off x="1875973" y="3466787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CONTENTS5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가장 교통사고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화재가 많이 나는 마을 알아내기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D2466A3-6C23-470C-AAB4-B3AE64A53C66}"/>
              </a:ext>
            </a:extLst>
          </p:cNvPr>
          <p:cNvSpPr/>
          <p:nvPr/>
        </p:nvSpPr>
        <p:spPr>
          <a:xfrm>
            <a:off x="1875973" y="4217908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CONTENTS6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신고전화 종류의 상관관계 알아보기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61691FE-EFF4-4CD2-B630-DA10D9EADFC4}"/>
              </a:ext>
            </a:extLst>
          </p:cNvPr>
          <p:cNvSpPr/>
          <p:nvPr/>
        </p:nvSpPr>
        <p:spPr>
          <a:xfrm>
            <a:off x="1875973" y="5000938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CONTENTS7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신고전화 양을 예측해서 적절한 인력구축하기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13CCD10-3B13-40D6-926B-DCACDDD5C0FD}"/>
              </a:ext>
            </a:extLst>
          </p:cNvPr>
          <p:cNvSpPr/>
          <p:nvPr/>
        </p:nvSpPr>
        <p:spPr>
          <a:xfrm>
            <a:off x="1875973" y="5704832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CONTENTS8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Insight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44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094BFF-B75C-46F1-AD57-5001043F649C}"/>
              </a:ext>
            </a:extLst>
          </p:cNvPr>
          <p:cNvSpPr/>
          <p:nvPr/>
        </p:nvSpPr>
        <p:spPr>
          <a:xfrm>
            <a:off x="890577" y="155455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CONTENTS7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신고전화 양을 예측해서 적절한 인력구축하기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C22A0-CF3D-426B-BB99-A0C87EE02314}"/>
              </a:ext>
            </a:extLst>
          </p:cNvPr>
          <p:cNvSpPr txBox="1"/>
          <p:nvPr/>
        </p:nvSpPr>
        <p:spPr>
          <a:xfrm>
            <a:off x="1761423" y="2516568"/>
            <a:ext cx="4610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sum_error</a:t>
            </a:r>
            <a:r>
              <a:rPr lang="en-US" altLang="ko-KR" dirty="0"/>
              <a:t>=</a:t>
            </a:r>
            <a:r>
              <a:rPr lang="en-US" altLang="ko-KR" dirty="0" err="1"/>
              <a:t>np.cumsum</a:t>
            </a:r>
            <a:r>
              <a:rPr lang="en-US" altLang="ko-KR" dirty="0"/>
              <a:t>(error)</a:t>
            </a:r>
          </a:p>
          <a:p>
            <a:r>
              <a:rPr lang="en-US" altLang="ko-KR" dirty="0" err="1"/>
              <a:t>sum_ae</a:t>
            </a:r>
            <a:r>
              <a:rPr lang="en-US" altLang="ko-KR" dirty="0"/>
              <a:t>=</a:t>
            </a:r>
            <a:r>
              <a:rPr lang="en-US" altLang="ko-KR" dirty="0" err="1"/>
              <a:t>np.cumsum</a:t>
            </a:r>
            <a:r>
              <a:rPr lang="en-US" altLang="ko-KR" dirty="0"/>
              <a:t>(</a:t>
            </a:r>
            <a:r>
              <a:rPr lang="en-US" altLang="ko-KR" dirty="0" err="1"/>
              <a:t>abs_error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mad=</a:t>
            </a:r>
            <a:r>
              <a:rPr lang="en-US" altLang="ko-KR" dirty="0" err="1"/>
              <a:t>sum_ae</a:t>
            </a:r>
            <a:r>
              <a:rPr lang="en-US" altLang="ko-KR" dirty="0"/>
              <a:t>/t</a:t>
            </a:r>
          </a:p>
          <a:p>
            <a:r>
              <a:rPr lang="en-US" altLang="ko-KR" dirty="0" err="1"/>
              <a:t>ts</a:t>
            </a:r>
            <a:r>
              <a:rPr lang="en-US" altLang="ko-KR" dirty="0"/>
              <a:t>=</a:t>
            </a:r>
            <a:r>
              <a:rPr lang="en-US" altLang="ko-KR" dirty="0" err="1"/>
              <a:t>sum_error</a:t>
            </a:r>
            <a:r>
              <a:rPr lang="en-US" altLang="ko-KR" dirty="0"/>
              <a:t>/mad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ts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plt.grid</a:t>
            </a:r>
            <a:r>
              <a:rPr lang="en-US" altLang="ko-KR" dirty="0"/>
              <a:t>(axis='y',</a:t>
            </a:r>
            <a:r>
              <a:rPr lang="en-US" altLang="ko-KR" dirty="0" err="1"/>
              <a:t>linestyle</a:t>
            </a:r>
            <a:r>
              <a:rPr lang="en-US" altLang="ko-KR" dirty="0"/>
              <a:t>='--')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('Tracking Signal')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96273-DB9C-4DED-9CBA-2FB2A21D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5" y="1817888"/>
            <a:ext cx="4439962" cy="3110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50BF3-145D-49CF-B7F5-7616567D8646}"/>
              </a:ext>
            </a:extLst>
          </p:cNvPr>
          <p:cNvSpPr txBox="1"/>
          <p:nvPr/>
        </p:nvSpPr>
        <p:spPr>
          <a:xfrm>
            <a:off x="1761423" y="1957294"/>
            <a:ext cx="28875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추적신호 그래프 그리기</a:t>
            </a:r>
          </a:p>
        </p:txBody>
      </p:sp>
    </p:spTree>
    <p:extLst>
      <p:ext uri="{BB962C8B-B14F-4D97-AF65-F5344CB8AC3E}">
        <p14:creationId xmlns:p14="http://schemas.microsoft.com/office/powerpoint/2010/main" val="369362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094BFF-B75C-46F1-AD57-5001043F649C}"/>
              </a:ext>
            </a:extLst>
          </p:cNvPr>
          <p:cNvSpPr/>
          <p:nvPr/>
        </p:nvSpPr>
        <p:spPr>
          <a:xfrm>
            <a:off x="890577" y="155455"/>
            <a:ext cx="8461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CONTENTS8 Insight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305F5-BF09-48E9-95F5-2831C210B3E0}"/>
              </a:ext>
            </a:extLst>
          </p:cNvPr>
          <p:cNvSpPr txBox="1"/>
          <p:nvPr/>
        </p:nvSpPr>
        <p:spPr>
          <a:xfrm>
            <a:off x="1690079" y="1472642"/>
            <a:ext cx="835760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종류별 신고전화 파악 </a:t>
            </a:r>
            <a:r>
              <a:rPr lang="en-US" altLang="ko-KR" sz="2400" b="1" dirty="0">
                <a:solidFill>
                  <a:schemeClr val="bg1"/>
                </a:solidFill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</a:rPr>
              <a:t>인력배치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자원배치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D2C88-5AF2-4ED0-994B-E661E98D357C}"/>
              </a:ext>
            </a:extLst>
          </p:cNvPr>
          <p:cNvSpPr txBox="1"/>
          <p:nvPr/>
        </p:nvSpPr>
        <p:spPr>
          <a:xfrm>
            <a:off x="1690079" y="2397015"/>
            <a:ext cx="835760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시간이나 월별 신고접수 양 변화 </a:t>
            </a:r>
            <a:r>
              <a:rPr lang="en-US" altLang="ko-KR" sz="2400" b="1" dirty="0">
                <a:solidFill>
                  <a:schemeClr val="bg1"/>
                </a:solidFill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</a:rPr>
              <a:t>근무시간</a:t>
            </a:r>
            <a:r>
              <a:rPr lang="en-US" altLang="ko-KR" sz="2400" b="1" dirty="0">
                <a:solidFill>
                  <a:schemeClr val="bg1"/>
                </a:solidFill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</a:rPr>
              <a:t>휴가 조절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09268-EAFA-436B-81F5-CC99C68609E1}"/>
              </a:ext>
            </a:extLst>
          </p:cNvPr>
          <p:cNvSpPr txBox="1"/>
          <p:nvPr/>
        </p:nvSpPr>
        <p:spPr>
          <a:xfrm>
            <a:off x="1690079" y="3369546"/>
            <a:ext cx="835760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교통사고나 화재가 가장 많은 지역 </a:t>
            </a:r>
            <a:r>
              <a:rPr lang="en-US" altLang="ko-KR" sz="2400" b="1" dirty="0">
                <a:solidFill>
                  <a:schemeClr val="bg1"/>
                </a:solidFill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</a:rPr>
              <a:t>선제적 조치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975A8-F6E6-4FF8-A85C-BA5B0A3E0B51}"/>
              </a:ext>
            </a:extLst>
          </p:cNvPr>
          <p:cNvSpPr txBox="1"/>
          <p:nvPr/>
        </p:nvSpPr>
        <p:spPr>
          <a:xfrm>
            <a:off x="1690079" y="4342077"/>
            <a:ext cx="835760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신고전화 종류별 상관관계 </a:t>
            </a:r>
            <a:r>
              <a:rPr lang="en-US" altLang="ko-KR" sz="2400" b="1" dirty="0">
                <a:solidFill>
                  <a:schemeClr val="bg1"/>
                </a:solidFill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</a:rPr>
              <a:t>연관성 기반 대비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5538F-BCE3-42FC-9B31-FC835432B7D1}"/>
              </a:ext>
            </a:extLst>
          </p:cNvPr>
          <p:cNvSpPr txBox="1"/>
          <p:nvPr/>
        </p:nvSpPr>
        <p:spPr>
          <a:xfrm>
            <a:off x="1690079" y="5328442"/>
            <a:ext cx="835760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회귀분석을 통한 </a:t>
            </a:r>
            <a:r>
              <a:rPr lang="ko-KR" altLang="en-US" sz="2400" b="1" dirty="0" err="1">
                <a:solidFill>
                  <a:schemeClr val="bg1"/>
                </a:solidFill>
              </a:rPr>
              <a:t>신고접수건</a:t>
            </a:r>
            <a:r>
              <a:rPr lang="ko-KR" altLang="en-US" sz="2400" b="1" dirty="0">
                <a:solidFill>
                  <a:schemeClr val="bg1"/>
                </a:solidFill>
              </a:rPr>
              <a:t> 양 파악 </a:t>
            </a:r>
            <a:r>
              <a:rPr lang="en-US" altLang="ko-KR" sz="2400" b="1" dirty="0">
                <a:solidFill>
                  <a:schemeClr val="bg1"/>
                </a:solidFill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</a:rPr>
              <a:t>인력구축</a:t>
            </a:r>
          </a:p>
        </p:txBody>
      </p:sp>
    </p:spTree>
    <p:extLst>
      <p:ext uri="{BB962C8B-B14F-4D97-AF65-F5344CB8AC3E}">
        <p14:creationId xmlns:p14="http://schemas.microsoft.com/office/powerpoint/2010/main" val="251829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504517" y="2000835"/>
            <a:ext cx="6899555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srgbClr val="794B1D"/>
                </a:solidFill>
              </a:rPr>
              <a:t>감사합니다</a:t>
            </a:r>
            <a:r>
              <a:rPr lang="en-US" altLang="ko-KR" sz="5400" b="1" i="1" kern="0" dirty="0">
                <a:solidFill>
                  <a:srgbClr val="794B1D"/>
                </a:solidFill>
              </a:rPr>
              <a:t>.</a:t>
            </a:r>
            <a:endParaRPr lang="en-US" altLang="ko-KR" kern="0" dirty="0">
              <a:solidFill>
                <a:srgbClr val="794B1D"/>
              </a:solidFill>
            </a:endParaRPr>
          </a:p>
        </p:txBody>
      </p:sp>
      <p:grpSp>
        <p:nvGrpSpPr>
          <p:cNvPr id="1072" name="그룹 1071">
            <a:extLst>
              <a:ext uri="{FF2B5EF4-FFF2-40B4-BE49-F238E27FC236}">
                <a16:creationId xmlns:a16="http://schemas.microsoft.com/office/drawing/2014/main" id="{AAD265E9-6F17-40D3-8AE2-3F08525B0471}"/>
              </a:ext>
            </a:extLst>
          </p:cNvPr>
          <p:cNvGrpSpPr/>
          <p:nvPr/>
        </p:nvGrpSpPr>
        <p:grpSpPr>
          <a:xfrm>
            <a:off x="13654" y="205508"/>
            <a:ext cx="12159296" cy="6446982"/>
            <a:chOff x="13654" y="205508"/>
            <a:chExt cx="12159296" cy="644698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371969" y="2904023"/>
              <a:ext cx="1025734" cy="174236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0788902" y="1129654"/>
              <a:ext cx="1025734" cy="174236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2B38EABB-D002-4D5C-9A05-A1F7AAA0816F}"/>
                </a:ext>
              </a:extLst>
            </p:cNvPr>
            <p:cNvSpPr/>
            <p:nvPr/>
          </p:nvSpPr>
          <p:spPr>
            <a:xfrm>
              <a:off x="5775275" y="4254168"/>
              <a:ext cx="6194185" cy="2362931"/>
            </a:xfrm>
            <a:custGeom>
              <a:avLst/>
              <a:gdLst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185" h="2362931">
                  <a:moveTo>
                    <a:pt x="6194185" y="0"/>
                  </a:moveTo>
                  <a:lnTo>
                    <a:pt x="6194185" y="2213688"/>
                  </a:lnTo>
                  <a:cubicBezTo>
                    <a:pt x="6194185" y="2296113"/>
                    <a:pt x="6127367" y="2362931"/>
                    <a:pt x="6044942" y="2362931"/>
                  </a:cubicBezTo>
                  <a:lnTo>
                    <a:pt x="0" y="2362931"/>
                  </a:lnTo>
                  <a:cubicBezTo>
                    <a:pt x="2655856" y="309904"/>
                    <a:pt x="4554330" y="131862"/>
                    <a:pt x="6194185" y="0"/>
                  </a:cubicBezTo>
                  <a:close/>
                </a:path>
              </a:pathLst>
            </a:custGeom>
            <a:solidFill>
              <a:srgbClr val="EED4B4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469E0E6-68D2-44F2-BAFF-CCC552E5B72E}"/>
                </a:ext>
              </a:extLst>
            </p:cNvPr>
            <p:cNvSpPr/>
            <p:nvPr/>
          </p:nvSpPr>
          <p:spPr>
            <a:xfrm>
              <a:off x="7353589" y="4379191"/>
              <a:ext cx="4608945" cy="2235200"/>
            </a:xfrm>
            <a:custGeom>
              <a:avLst/>
              <a:gdLst>
                <a:gd name="connsiteX0" fmla="*/ 4608945 w 4608945"/>
                <a:gd name="connsiteY0" fmla="*/ 0 h 2235200"/>
                <a:gd name="connsiteX1" fmla="*/ 2309091 w 4608945"/>
                <a:gd name="connsiteY1" fmla="*/ 637309 h 2235200"/>
                <a:gd name="connsiteX2" fmla="*/ 0 w 4608945"/>
                <a:gd name="connsiteY2" fmla="*/ 22352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8945" h="2235200">
                  <a:moveTo>
                    <a:pt x="4608945" y="0"/>
                  </a:moveTo>
                  <a:cubicBezTo>
                    <a:pt x="3843096" y="132388"/>
                    <a:pt x="3077248" y="264776"/>
                    <a:pt x="2309091" y="637309"/>
                  </a:cubicBezTo>
                  <a:cubicBezTo>
                    <a:pt x="1540934" y="1009842"/>
                    <a:pt x="770467" y="1622521"/>
                    <a:pt x="0" y="2235200"/>
                  </a:cubicBezTo>
                </a:path>
              </a:pathLst>
            </a:custGeom>
            <a:noFill/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4AF1DDE-46FB-44FB-AE5A-8FE474101FBB}"/>
                </a:ext>
              </a:extLst>
            </p:cNvPr>
            <p:cNvSpPr/>
            <p:nvPr/>
          </p:nvSpPr>
          <p:spPr>
            <a:xfrm>
              <a:off x="9237807" y="4582391"/>
              <a:ext cx="2715491" cy="2032000"/>
            </a:xfrm>
            <a:custGeom>
              <a:avLst/>
              <a:gdLst>
                <a:gd name="connsiteX0" fmla="*/ 2715491 w 2715491"/>
                <a:gd name="connsiteY0" fmla="*/ 0 h 2032000"/>
                <a:gd name="connsiteX1" fmla="*/ 969818 w 2715491"/>
                <a:gd name="connsiteY1" fmla="*/ 831273 h 2032000"/>
                <a:gd name="connsiteX2" fmla="*/ 0 w 2715491"/>
                <a:gd name="connsiteY2" fmla="*/ 2032000 h 2032000"/>
                <a:gd name="connsiteX0" fmla="*/ 2715491 w 2715491"/>
                <a:gd name="connsiteY0" fmla="*/ 0 h 2032000"/>
                <a:gd name="connsiteX1" fmla="*/ 1182255 w 2715491"/>
                <a:gd name="connsiteY1" fmla="*/ 794327 h 2032000"/>
                <a:gd name="connsiteX2" fmla="*/ 0 w 2715491"/>
                <a:gd name="connsiteY2" fmla="*/ 2032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5491" h="2032000">
                  <a:moveTo>
                    <a:pt x="2715491" y="0"/>
                  </a:moveTo>
                  <a:cubicBezTo>
                    <a:pt x="2068945" y="246303"/>
                    <a:pt x="1634837" y="455660"/>
                    <a:pt x="1182255" y="794327"/>
                  </a:cubicBezTo>
                  <a:cubicBezTo>
                    <a:pt x="729673" y="1132994"/>
                    <a:pt x="258618" y="1600970"/>
                    <a:pt x="0" y="2032000"/>
                  </a:cubicBezTo>
                </a:path>
              </a:pathLst>
            </a:custGeom>
            <a:noFill/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7DD097BA-9C21-4706-8C3D-3E42E823BD48}"/>
                </a:ext>
              </a:extLst>
            </p:cNvPr>
            <p:cNvSpPr/>
            <p:nvPr/>
          </p:nvSpPr>
          <p:spPr>
            <a:xfrm>
              <a:off x="11403021" y="235186"/>
              <a:ext cx="566441" cy="537153"/>
            </a:xfrm>
            <a:custGeom>
              <a:avLst/>
              <a:gdLst>
                <a:gd name="connsiteX0" fmla="*/ 36228 w 566441"/>
                <a:gd name="connsiteY0" fmla="*/ 0 h 537153"/>
                <a:gd name="connsiteX1" fmla="*/ 411272 w 566441"/>
                <a:gd name="connsiteY1" fmla="*/ 0 h 537153"/>
                <a:gd name="connsiteX2" fmla="*/ 566441 w 566441"/>
                <a:gd name="connsiteY2" fmla="*/ 155169 h 537153"/>
                <a:gd name="connsiteX3" fmla="*/ 566441 w 566441"/>
                <a:gd name="connsiteY3" fmla="*/ 485028 h 537153"/>
                <a:gd name="connsiteX4" fmla="*/ 525135 w 566441"/>
                <a:gd name="connsiteY4" fmla="*/ 507448 h 537153"/>
                <a:gd name="connsiteX5" fmla="*/ 378000 w 566441"/>
                <a:gd name="connsiteY5" fmla="*/ 537153 h 537153"/>
                <a:gd name="connsiteX6" fmla="*/ 0 w 566441"/>
                <a:gd name="connsiteY6" fmla="*/ 159153 h 537153"/>
                <a:gd name="connsiteX7" fmla="*/ 29705 w 566441"/>
                <a:gd name="connsiteY7" fmla="*/ 12018 h 537153"/>
                <a:gd name="connsiteX8" fmla="*/ 36228 w 566441"/>
                <a:gd name="connsiteY8" fmla="*/ 0 h 53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441" h="537153">
                  <a:moveTo>
                    <a:pt x="36228" y="0"/>
                  </a:moveTo>
                  <a:lnTo>
                    <a:pt x="411272" y="0"/>
                  </a:lnTo>
                  <a:cubicBezTo>
                    <a:pt x="496969" y="0"/>
                    <a:pt x="566441" y="69472"/>
                    <a:pt x="566441" y="155169"/>
                  </a:cubicBezTo>
                  <a:lnTo>
                    <a:pt x="566441" y="485028"/>
                  </a:lnTo>
                  <a:lnTo>
                    <a:pt x="525135" y="507448"/>
                  </a:lnTo>
                  <a:cubicBezTo>
                    <a:pt x="479911" y="526576"/>
                    <a:pt x="430191" y="537153"/>
                    <a:pt x="378000" y="537153"/>
                  </a:cubicBezTo>
                  <a:cubicBezTo>
                    <a:pt x="169236" y="537153"/>
                    <a:pt x="0" y="367917"/>
                    <a:pt x="0" y="159153"/>
                  </a:cubicBezTo>
                  <a:cubicBezTo>
                    <a:pt x="0" y="106962"/>
                    <a:pt x="10577" y="57242"/>
                    <a:pt x="29705" y="12018"/>
                  </a:cubicBezTo>
                  <a:lnTo>
                    <a:pt x="36228" y="0"/>
                  </a:lnTo>
                  <a:close/>
                </a:path>
              </a:pathLst>
            </a:custGeom>
            <a:solidFill>
              <a:srgbClr val="EED4B4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F64370B-1AD1-483E-877F-BE8013ABEF4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349393" y="701762"/>
              <a:ext cx="0" cy="180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6621C1A-08AD-417F-8198-D869300CFAE6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11631246" y="839634"/>
              <a:ext cx="0" cy="108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3C081BE-B98D-44DB-BEFD-870DD83739C2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11225828" y="440444"/>
              <a:ext cx="0" cy="108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6" name="Group 59">
              <a:extLst>
                <a:ext uri="{FF2B5EF4-FFF2-40B4-BE49-F238E27FC236}">
                  <a16:creationId xmlns:a16="http://schemas.microsoft.com/office/drawing/2014/main" id="{242C656D-04D4-4EA1-BAA1-7EED8D732E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19256" y="4758497"/>
              <a:ext cx="324587" cy="328164"/>
              <a:chOff x="2518" y="1325"/>
              <a:chExt cx="2541" cy="2569"/>
            </a:xfrm>
          </p:grpSpPr>
          <p:sp>
            <p:nvSpPr>
              <p:cNvPr id="1068" name="Freeform 60">
                <a:extLst>
                  <a:ext uri="{FF2B5EF4-FFF2-40B4-BE49-F238E27FC236}">
                    <a16:creationId xmlns:a16="http://schemas.microsoft.com/office/drawing/2014/main" id="{27A80A08-AA26-4513-953A-541CB5A5B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1369"/>
                <a:ext cx="2330" cy="2003"/>
              </a:xfrm>
              <a:custGeom>
                <a:avLst/>
                <a:gdLst>
                  <a:gd name="T0" fmla="*/ 4 w 6989"/>
                  <a:gd name="T1" fmla="*/ 5359 h 6009"/>
                  <a:gd name="T2" fmla="*/ 3 w 6989"/>
                  <a:gd name="T3" fmla="*/ 5061 h 6009"/>
                  <a:gd name="T4" fmla="*/ 53 w 6989"/>
                  <a:gd name="T5" fmla="*/ 4650 h 6009"/>
                  <a:gd name="T6" fmla="*/ 195 w 6989"/>
                  <a:gd name="T7" fmla="*/ 4132 h 6009"/>
                  <a:gd name="T8" fmla="*/ 352 w 6989"/>
                  <a:gd name="T9" fmla="*/ 3777 h 6009"/>
                  <a:gd name="T10" fmla="*/ 520 w 6989"/>
                  <a:gd name="T11" fmla="*/ 3483 h 6009"/>
                  <a:gd name="T12" fmla="*/ 735 w 6989"/>
                  <a:gd name="T13" fmla="*/ 3188 h 6009"/>
                  <a:gd name="T14" fmla="*/ 1001 w 6989"/>
                  <a:gd name="T15" fmla="*/ 2899 h 6009"/>
                  <a:gd name="T16" fmla="*/ 1324 w 6989"/>
                  <a:gd name="T17" fmla="*/ 2619 h 6009"/>
                  <a:gd name="T18" fmla="*/ 1709 w 6989"/>
                  <a:gd name="T19" fmla="*/ 2356 h 6009"/>
                  <a:gd name="T20" fmla="*/ 2161 w 6989"/>
                  <a:gd name="T21" fmla="*/ 2115 h 6009"/>
                  <a:gd name="T22" fmla="*/ 2686 w 6989"/>
                  <a:gd name="T23" fmla="*/ 1902 h 6009"/>
                  <a:gd name="T24" fmla="*/ 3117 w 6989"/>
                  <a:gd name="T25" fmla="*/ 1760 h 6009"/>
                  <a:gd name="T26" fmla="*/ 4093 w 6989"/>
                  <a:gd name="T27" fmla="*/ 1397 h 6009"/>
                  <a:gd name="T28" fmla="*/ 4842 w 6989"/>
                  <a:gd name="T29" fmla="*/ 1059 h 6009"/>
                  <a:gd name="T30" fmla="*/ 5395 w 6989"/>
                  <a:gd name="T31" fmla="*/ 754 h 6009"/>
                  <a:gd name="T32" fmla="*/ 5778 w 6989"/>
                  <a:gd name="T33" fmla="*/ 489 h 6009"/>
                  <a:gd name="T34" fmla="*/ 6024 w 6989"/>
                  <a:gd name="T35" fmla="*/ 272 h 6009"/>
                  <a:gd name="T36" fmla="*/ 6183 w 6989"/>
                  <a:gd name="T37" fmla="*/ 83 h 6009"/>
                  <a:gd name="T38" fmla="*/ 6228 w 6989"/>
                  <a:gd name="T39" fmla="*/ 0 h 6009"/>
                  <a:gd name="T40" fmla="*/ 6354 w 6989"/>
                  <a:gd name="T41" fmla="*/ 227 h 6009"/>
                  <a:gd name="T42" fmla="*/ 6571 w 6989"/>
                  <a:gd name="T43" fmla="*/ 688 h 6009"/>
                  <a:gd name="T44" fmla="*/ 6801 w 6989"/>
                  <a:gd name="T45" fmla="*/ 1337 h 6009"/>
                  <a:gd name="T46" fmla="*/ 6914 w 6989"/>
                  <a:gd name="T47" fmla="*/ 1810 h 6009"/>
                  <a:gd name="T48" fmla="*/ 6971 w 6989"/>
                  <a:gd name="T49" fmla="*/ 2215 h 6009"/>
                  <a:gd name="T50" fmla="*/ 6989 w 6989"/>
                  <a:gd name="T51" fmla="*/ 2635 h 6009"/>
                  <a:gd name="T52" fmla="*/ 6956 w 6989"/>
                  <a:gd name="T53" fmla="*/ 3064 h 6009"/>
                  <a:gd name="T54" fmla="*/ 6861 w 6989"/>
                  <a:gd name="T55" fmla="*/ 3493 h 6009"/>
                  <a:gd name="T56" fmla="*/ 6694 w 6989"/>
                  <a:gd name="T57" fmla="*/ 3916 h 6009"/>
                  <a:gd name="T58" fmla="*/ 6447 w 6989"/>
                  <a:gd name="T59" fmla="*/ 4326 h 6009"/>
                  <a:gd name="T60" fmla="*/ 6109 w 6989"/>
                  <a:gd name="T61" fmla="*/ 4714 h 6009"/>
                  <a:gd name="T62" fmla="*/ 5668 w 6989"/>
                  <a:gd name="T63" fmla="*/ 5074 h 6009"/>
                  <a:gd name="T64" fmla="*/ 5408 w 6989"/>
                  <a:gd name="T65" fmla="*/ 5240 h 6009"/>
                  <a:gd name="T66" fmla="*/ 4888 w 6989"/>
                  <a:gd name="T67" fmla="*/ 5517 h 6009"/>
                  <a:gd name="T68" fmla="*/ 4373 w 6989"/>
                  <a:gd name="T69" fmla="*/ 5724 h 6009"/>
                  <a:gd name="T70" fmla="*/ 3869 w 6989"/>
                  <a:gd name="T71" fmla="*/ 5870 h 6009"/>
                  <a:gd name="T72" fmla="*/ 3378 w 6989"/>
                  <a:gd name="T73" fmla="*/ 5961 h 6009"/>
                  <a:gd name="T74" fmla="*/ 2904 w 6989"/>
                  <a:gd name="T75" fmla="*/ 6004 h 6009"/>
                  <a:gd name="T76" fmla="*/ 2454 w 6989"/>
                  <a:gd name="T77" fmla="*/ 6007 h 6009"/>
                  <a:gd name="T78" fmla="*/ 2029 w 6989"/>
                  <a:gd name="T79" fmla="*/ 5976 h 6009"/>
                  <a:gd name="T80" fmla="*/ 1538 w 6989"/>
                  <a:gd name="T81" fmla="*/ 5902 h 6009"/>
                  <a:gd name="T82" fmla="*/ 869 w 6989"/>
                  <a:gd name="T83" fmla="*/ 5731 h 6009"/>
                  <a:gd name="T84" fmla="*/ 371 w 6989"/>
                  <a:gd name="T85" fmla="*/ 5551 h 6009"/>
                  <a:gd name="T86" fmla="*/ 29 w 6989"/>
                  <a:gd name="T87" fmla="*/ 5390 h 6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89" h="6009">
                    <a:moveTo>
                      <a:pt x="7" y="5379"/>
                    </a:moveTo>
                    <a:lnTo>
                      <a:pt x="4" y="5359"/>
                    </a:lnTo>
                    <a:lnTo>
                      <a:pt x="0" y="5211"/>
                    </a:lnTo>
                    <a:lnTo>
                      <a:pt x="3" y="5061"/>
                    </a:lnTo>
                    <a:lnTo>
                      <a:pt x="20" y="4872"/>
                    </a:lnTo>
                    <a:lnTo>
                      <a:pt x="53" y="4650"/>
                    </a:lnTo>
                    <a:lnTo>
                      <a:pt x="111" y="4402"/>
                    </a:lnTo>
                    <a:lnTo>
                      <a:pt x="195" y="4132"/>
                    </a:lnTo>
                    <a:lnTo>
                      <a:pt x="283" y="3922"/>
                    </a:lnTo>
                    <a:lnTo>
                      <a:pt x="352" y="3777"/>
                    </a:lnTo>
                    <a:lnTo>
                      <a:pt x="431" y="3631"/>
                    </a:lnTo>
                    <a:lnTo>
                      <a:pt x="520" y="3483"/>
                    </a:lnTo>
                    <a:lnTo>
                      <a:pt x="622" y="3336"/>
                    </a:lnTo>
                    <a:lnTo>
                      <a:pt x="735" y="3188"/>
                    </a:lnTo>
                    <a:lnTo>
                      <a:pt x="862" y="3044"/>
                    </a:lnTo>
                    <a:lnTo>
                      <a:pt x="1001" y="2899"/>
                    </a:lnTo>
                    <a:lnTo>
                      <a:pt x="1154" y="2757"/>
                    </a:lnTo>
                    <a:lnTo>
                      <a:pt x="1324" y="2619"/>
                    </a:lnTo>
                    <a:lnTo>
                      <a:pt x="1508" y="2485"/>
                    </a:lnTo>
                    <a:lnTo>
                      <a:pt x="1709" y="2356"/>
                    </a:lnTo>
                    <a:lnTo>
                      <a:pt x="1925" y="2233"/>
                    </a:lnTo>
                    <a:lnTo>
                      <a:pt x="2161" y="2115"/>
                    </a:lnTo>
                    <a:lnTo>
                      <a:pt x="2413" y="2005"/>
                    </a:lnTo>
                    <a:lnTo>
                      <a:pt x="2686" y="1902"/>
                    </a:lnTo>
                    <a:lnTo>
                      <a:pt x="2830" y="1854"/>
                    </a:lnTo>
                    <a:lnTo>
                      <a:pt x="3117" y="1760"/>
                    </a:lnTo>
                    <a:lnTo>
                      <a:pt x="3635" y="1576"/>
                    </a:lnTo>
                    <a:lnTo>
                      <a:pt x="4093" y="1397"/>
                    </a:lnTo>
                    <a:lnTo>
                      <a:pt x="4495" y="1224"/>
                    </a:lnTo>
                    <a:lnTo>
                      <a:pt x="4842" y="1059"/>
                    </a:lnTo>
                    <a:lnTo>
                      <a:pt x="5142" y="901"/>
                    </a:lnTo>
                    <a:lnTo>
                      <a:pt x="5395" y="754"/>
                    </a:lnTo>
                    <a:lnTo>
                      <a:pt x="5606" y="615"/>
                    </a:lnTo>
                    <a:lnTo>
                      <a:pt x="5778" y="489"/>
                    </a:lnTo>
                    <a:lnTo>
                      <a:pt x="5916" y="374"/>
                    </a:lnTo>
                    <a:lnTo>
                      <a:pt x="6024" y="272"/>
                    </a:lnTo>
                    <a:lnTo>
                      <a:pt x="6104" y="187"/>
                    </a:lnTo>
                    <a:lnTo>
                      <a:pt x="6183" y="83"/>
                    </a:lnTo>
                    <a:lnTo>
                      <a:pt x="6225" y="7"/>
                    </a:lnTo>
                    <a:lnTo>
                      <a:pt x="6228" y="0"/>
                    </a:lnTo>
                    <a:lnTo>
                      <a:pt x="6244" y="27"/>
                    </a:lnTo>
                    <a:lnTo>
                      <a:pt x="6354" y="227"/>
                    </a:lnTo>
                    <a:lnTo>
                      <a:pt x="6456" y="430"/>
                    </a:lnTo>
                    <a:lnTo>
                      <a:pt x="6571" y="688"/>
                    </a:lnTo>
                    <a:lnTo>
                      <a:pt x="6690" y="993"/>
                    </a:lnTo>
                    <a:lnTo>
                      <a:pt x="6801" y="1337"/>
                    </a:lnTo>
                    <a:lnTo>
                      <a:pt x="6874" y="1616"/>
                    </a:lnTo>
                    <a:lnTo>
                      <a:pt x="6914" y="1810"/>
                    </a:lnTo>
                    <a:lnTo>
                      <a:pt x="6947" y="2010"/>
                    </a:lnTo>
                    <a:lnTo>
                      <a:pt x="6971" y="2215"/>
                    </a:lnTo>
                    <a:lnTo>
                      <a:pt x="6986" y="2423"/>
                    </a:lnTo>
                    <a:lnTo>
                      <a:pt x="6989" y="2635"/>
                    </a:lnTo>
                    <a:lnTo>
                      <a:pt x="6979" y="2849"/>
                    </a:lnTo>
                    <a:lnTo>
                      <a:pt x="6956" y="3064"/>
                    </a:lnTo>
                    <a:lnTo>
                      <a:pt x="6915" y="3278"/>
                    </a:lnTo>
                    <a:lnTo>
                      <a:pt x="6861" y="3493"/>
                    </a:lnTo>
                    <a:lnTo>
                      <a:pt x="6788" y="3705"/>
                    </a:lnTo>
                    <a:lnTo>
                      <a:pt x="6694" y="3916"/>
                    </a:lnTo>
                    <a:lnTo>
                      <a:pt x="6582" y="4122"/>
                    </a:lnTo>
                    <a:lnTo>
                      <a:pt x="6447" y="4326"/>
                    </a:lnTo>
                    <a:lnTo>
                      <a:pt x="6289" y="4522"/>
                    </a:lnTo>
                    <a:lnTo>
                      <a:pt x="6109" y="4714"/>
                    </a:lnTo>
                    <a:lnTo>
                      <a:pt x="5900" y="4898"/>
                    </a:lnTo>
                    <a:lnTo>
                      <a:pt x="5668" y="5074"/>
                    </a:lnTo>
                    <a:lnTo>
                      <a:pt x="5539" y="5158"/>
                    </a:lnTo>
                    <a:lnTo>
                      <a:pt x="5408" y="5240"/>
                    </a:lnTo>
                    <a:lnTo>
                      <a:pt x="5147" y="5388"/>
                    </a:lnTo>
                    <a:lnTo>
                      <a:pt x="4888" y="5517"/>
                    </a:lnTo>
                    <a:lnTo>
                      <a:pt x="4630" y="5630"/>
                    </a:lnTo>
                    <a:lnTo>
                      <a:pt x="4373" y="5724"/>
                    </a:lnTo>
                    <a:lnTo>
                      <a:pt x="4120" y="5804"/>
                    </a:lnTo>
                    <a:lnTo>
                      <a:pt x="3869" y="5870"/>
                    </a:lnTo>
                    <a:lnTo>
                      <a:pt x="3621" y="5922"/>
                    </a:lnTo>
                    <a:lnTo>
                      <a:pt x="3378" y="5961"/>
                    </a:lnTo>
                    <a:lnTo>
                      <a:pt x="3138" y="5988"/>
                    </a:lnTo>
                    <a:lnTo>
                      <a:pt x="2904" y="6004"/>
                    </a:lnTo>
                    <a:lnTo>
                      <a:pt x="2676" y="6009"/>
                    </a:lnTo>
                    <a:lnTo>
                      <a:pt x="2454" y="6007"/>
                    </a:lnTo>
                    <a:lnTo>
                      <a:pt x="2237" y="5995"/>
                    </a:lnTo>
                    <a:lnTo>
                      <a:pt x="2029" y="5976"/>
                    </a:lnTo>
                    <a:lnTo>
                      <a:pt x="1826" y="5951"/>
                    </a:lnTo>
                    <a:lnTo>
                      <a:pt x="1538" y="5902"/>
                    </a:lnTo>
                    <a:lnTo>
                      <a:pt x="1183" y="5822"/>
                    </a:lnTo>
                    <a:lnTo>
                      <a:pt x="869" y="5731"/>
                    </a:lnTo>
                    <a:lnTo>
                      <a:pt x="596" y="5638"/>
                    </a:lnTo>
                    <a:lnTo>
                      <a:pt x="371" y="5551"/>
                    </a:lnTo>
                    <a:lnTo>
                      <a:pt x="195" y="5474"/>
                    </a:lnTo>
                    <a:lnTo>
                      <a:pt x="29" y="5390"/>
                    </a:lnTo>
                    <a:lnTo>
                      <a:pt x="7" y="5379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9" name="Freeform 61">
                <a:extLst>
                  <a:ext uri="{FF2B5EF4-FFF2-40B4-BE49-F238E27FC236}">
                    <a16:creationId xmlns:a16="http://schemas.microsoft.com/office/drawing/2014/main" id="{D02843DB-D10A-4339-BD49-19040F75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1369"/>
                <a:ext cx="2323" cy="2004"/>
              </a:xfrm>
              <a:custGeom>
                <a:avLst/>
                <a:gdLst>
                  <a:gd name="T0" fmla="*/ 5650 w 6968"/>
                  <a:gd name="T1" fmla="*/ 5075 h 6012"/>
                  <a:gd name="T2" fmla="*/ 6090 w 6968"/>
                  <a:gd name="T3" fmla="*/ 4716 h 6012"/>
                  <a:gd name="T4" fmla="*/ 6429 w 6968"/>
                  <a:gd name="T5" fmla="*/ 4329 h 6012"/>
                  <a:gd name="T6" fmla="*/ 6675 w 6968"/>
                  <a:gd name="T7" fmla="*/ 3919 h 6012"/>
                  <a:gd name="T8" fmla="*/ 6841 w 6968"/>
                  <a:gd name="T9" fmla="*/ 3496 h 6012"/>
                  <a:gd name="T10" fmla="*/ 6935 w 6968"/>
                  <a:gd name="T11" fmla="*/ 3068 h 6012"/>
                  <a:gd name="T12" fmla="*/ 6968 w 6968"/>
                  <a:gd name="T13" fmla="*/ 2639 h 6012"/>
                  <a:gd name="T14" fmla="*/ 6951 w 6968"/>
                  <a:gd name="T15" fmla="*/ 2218 h 6012"/>
                  <a:gd name="T16" fmla="*/ 6895 w 6968"/>
                  <a:gd name="T17" fmla="*/ 1814 h 6012"/>
                  <a:gd name="T18" fmla="*/ 6782 w 6968"/>
                  <a:gd name="T19" fmla="*/ 1340 h 6012"/>
                  <a:gd name="T20" fmla="*/ 6553 w 6968"/>
                  <a:gd name="T21" fmla="*/ 691 h 6012"/>
                  <a:gd name="T22" fmla="*/ 6338 w 6968"/>
                  <a:gd name="T23" fmla="*/ 227 h 6012"/>
                  <a:gd name="T24" fmla="*/ 6212 w 6968"/>
                  <a:gd name="T25" fmla="*/ 0 h 6012"/>
                  <a:gd name="T26" fmla="*/ 6173 w 6968"/>
                  <a:gd name="T27" fmla="*/ 78 h 6012"/>
                  <a:gd name="T28" fmla="*/ 6212 w 6968"/>
                  <a:gd name="T29" fmla="*/ 268 h 6012"/>
                  <a:gd name="T30" fmla="*/ 6278 w 6968"/>
                  <a:gd name="T31" fmla="*/ 679 h 6012"/>
                  <a:gd name="T32" fmla="*/ 6296 w 6968"/>
                  <a:gd name="T33" fmla="*/ 1172 h 6012"/>
                  <a:gd name="T34" fmla="*/ 6248 w 6968"/>
                  <a:gd name="T35" fmla="*/ 1604 h 6012"/>
                  <a:gd name="T36" fmla="*/ 6139 w 6968"/>
                  <a:gd name="T37" fmla="*/ 1979 h 6012"/>
                  <a:gd name="T38" fmla="*/ 5981 w 6968"/>
                  <a:gd name="T39" fmla="*/ 2301 h 6012"/>
                  <a:gd name="T40" fmla="*/ 5784 w 6968"/>
                  <a:gd name="T41" fmla="*/ 2575 h 6012"/>
                  <a:gd name="T42" fmla="*/ 5557 w 6968"/>
                  <a:gd name="T43" fmla="*/ 2804 h 6012"/>
                  <a:gd name="T44" fmla="*/ 5312 w 6968"/>
                  <a:gd name="T45" fmla="*/ 2993 h 6012"/>
                  <a:gd name="T46" fmla="*/ 5055 w 6968"/>
                  <a:gd name="T47" fmla="*/ 3144 h 6012"/>
                  <a:gd name="T48" fmla="*/ 4613 w 6968"/>
                  <a:gd name="T49" fmla="*/ 3333 h 6012"/>
                  <a:gd name="T50" fmla="*/ 4173 w 6968"/>
                  <a:gd name="T51" fmla="*/ 3453 h 6012"/>
                  <a:gd name="T52" fmla="*/ 3833 w 6968"/>
                  <a:gd name="T53" fmla="*/ 3505 h 6012"/>
                  <a:gd name="T54" fmla="*/ 3678 w 6968"/>
                  <a:gd name="T55" fmla="*/ 3503 h 6012"/>
                  <a:gd name="T56" fmla="*/ 3183 w 6968"/>
                  <a:gd name="T57" fmla="*/ 3525 h 6012"/>
                  <a:gd name="T58" fmla="*/ 2728 w 6968"/>
                  <a:gd name="T59" fmla="*/ 3587 h 6012"/>
                  <a:gd name="T60" fmla="*/ 2313 w 6968"/>
                  <a:gd name="T61" fmla="*/ 3681 h 6012"/>
                  <a:gd name="T62" fmla="*/ 1937 w 6968"/>
                  <a:gd name="T63" fmla="*/ 3806 h 6012"/>
                  <a:gd name="T64" fmla="*/ 1598 w 6968"/>
                  <a:gd name="T65" fmla="*/ 3952 h 6012"/>
                  <a:gd name="T66" fmla="*/ 1225 w 6968"/>
                  <a:gd name="T67" fmla="*/ 4157 h 6012"/>
                  <a:gd name="T68" fmla="*/ 739 w 6968"/>
                  <a:gd name="T69" fmla="*/ 4512 h 6012"/>
                  <a:gd name="T70" fmla="*/ 385 w 6968"/>
                  <a:gd name="T71" fmla="*/ 4859 h 6012"/>
                  <a:gd name="T72" fmla="*/ 106 w 6968"/>
                  <a:gd name="T73" fmla="*/ 5213 h 6012"/>
                  <a:gd name="T74" fmla="*/ 0 w 6968"/>
                  <a:gd name="T75" fmla="*/ 5388 h 6012"/>
                  <a:gd name="T76" fmla="*/ 188 w 6968"/>
                  <a:gd name="T77" fmla="*/ 5482 h 6012"/>
                  <a:gd name="T78" fmla="*/ 589 w 6968"/>
                  <a:gd name="T79" fmla="*/ 5647 h 6012"/>
                  <a:gd name="T80" fmla="*/ 1174 w 6968"/>
                  <a:gd name="T81" fmla="*/ 5827 h 6012"/>
                  <a:gd name="T82" fmla="*/ 1815 w 6968"/>
                  <a:gd name="T83" fmla="*/ 5955 h 6012"/>
                  <a:gd name="T84" fmla="*/ 2225 w 6968"/>
                  <a:gd name="T85" fmla="*/ 5998 h 6012"/>
                  <a:gd name="T86" fmla="*/ 2663 w 6968"/>
                  <a:gd name="T87" fmla="*/ 6012 h 6012"/>
                  <a:gd name="T88" fmla="*/ 3125 w 6968"/>
                  <a:gd name="T89" fmla="*/ 5991 h 6012"/>
                  <a:gd name="T90" fmla="*/ 3606 w 6968"/>
                  <a:gd name="T91" fmla="*/ 5923 h 6012"/>
                  <a:gd name="T92" fmla="*/ 4104 w 6968"/>
                  <a:gd name="T93" fmla="*/ 5806 h 6012"/>
                  <a:gd name="T94" fmla="*/ 4614 w 6968"/>
                  <a:gd name="T95" fmla="*/ 5630 h 6012"/>
                  <a:gd name="T96" fmla="*/ 5132 w 6968"/>
                  <a:gd name="T97" fmla="*/ 5388 h 6012"/>
                  <a:gd name="T98" fmla="*/ 5523 w 6968"/>
                  <a:gd name="T99" fmla="*/ 5158 h 6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68" h="6012">
                    <a:moveTo>
                      <a:pt x="5523" y="5158"/>
                    </a:moveTo>
                    <a:lnTo>
                      <a:pt x="5650" y="5075"/>
                    </a:lnTo>
                    <a:lnTo>
                      <a:pt x="5884" y="4899"/>
                    </a:lnTo>
                    <a:lnTo>
                      <a:pt x="6090" y="4716"/>
                    </a:lnTo>
                    <a:lnTo>
                      <a:pt x="6272" y="4525"/>
                    </a:lnTo>
                    <a:lnTo>
                      <a:pt x="6429" y="4329"/>
                    </a:lnTo>
                    <a:lnTo>
                      <a:pt x="6562" y="4125"/>
                    </a:lnTo>
                    <a:lnTo>
                      <a:pt x="6675" y="3919"/>
                    </a:lnTo>
                    <a:lnTo>
                      <a:pt x="6767" y="3710"/>
                    </a:lnTo>
                    <a:lnTo>
                      <a:pt x="6841" y="3496"/>
                    </a:lnTo>
                    <a:lnTo>
                      <a:pt x="6895" y="3283"/>
                    </a:lnTo>
                    <a:lnTo>
                      <a:pt x="6935" y="3068"/>
                    </a:lnTo>
                    <a:lnTo>
                      <a:pt x="6958" y="2853"/>
                    </a:lnTo>
                    <a:lnTo>
                      <a:pt x="6968" y="2639"/>
                    </a:lnTo>
                    <a:lnTo>
                      <a:pt x="6965" y="2427"/>
                    </a:lnTo>
                    <a:lnTo>
                      <a:pt x="6951" y="2218"/>
                    </a:lnTo>
                    <a:lnTo>
                      <a:pt x="6927" y="2013"/>
                    </a:lnTo>
                    <a:lnTo>
                      <a:pt x="6895" y="1814"/>
                    </a:lnTo>
                    <a:lnTo>
                      <a:pt x="6853" y="1619"/>
                    </a:lnTo>
                    <a:lnTo>
                      <a:pt x="6782" y="1340"/>
                    </a:lnTo>
                    <a:lnTo>
                      <a:pt x="6671" y="995"/>
                    </a:lnTo>
                    <a:lnTo>
                      <a:pt x="6553" y="691"/>
                    </a:lnTo>
                    <a:lnTo>
                      <a:pt x="6439" y="432"/>
                    </a:lnTo>
                    <a:lnTo>
                      <a:pt x="6338" y="227"/>
                    </a:lnTo>
                    <a:lnTo>
                      <a:pt x="6228" y="27"/>
                    </a:lnTo>
                    <a:lnTo>
                      <a:pt x="6212" y="0"/>
                    </a:lnTo>
                    <a:lnTo>
                      <a:pt x="6207" y="15"/>
                    </a:lnTo>
                    <a:lnTo>
                      <a:pt x="6173" y="78"/>
                    </a:lnTo>
                    <a:lnTo>
                      <a:pt x="6187" y="168"/>
                    </a:lnTo>
                    <a:lnTo>
                      <a:pt x="6212" y="268"/>
                    </a:lnTo>
                    <a:lnTo>
                      <a:pt x="6239" y="410"/>
                    </a:lnTo>
                    <a:lnTo>
                      <a:pt x="6278" y="679"/>
                    </a:lnTo>
                    <a:lnTo>
                      <a:pt x="6296" y="934"/>
                    </a:lnTo>
                    <a:lnTo>
                      <a:pt x="6296" y="1172"/>
                    </a:lnTo>
                    <a:lnTo>
                      <a:pt x="6281" y="1396"/>
                    </a:lnTo>
                    <a:lnTo>
                      <a:pt x="6248" y="1604"/>
                    </a:lnTo>
                    <a:lnTo>
                      <a:pt x="6200" y="1798"/>
                    </a:lnTo>
                    <a:lnTo>
                      <a:pt x="6139" y="1979"/>
                    </a:lnTo>
                    <a:lnTo>
                      <a:pt x="6065" y="2147"/>
                    </a:lnTo>
                    <a:lnTo>
                      <a:pt x="5981" y="2301"/>
                    </a:lnTo>
                    <a:lnTo>
                      <a:pt x="5886" y="2445"/>
                    </a:lnTo>
                    <a:lnTo>
                      <a:pt x="5784" y="2575"/>
                    </a:lnTo>
                    <a:lnTo>
                      <a:pt x="5673" y="2695"/>
                    </a:lnTo>
                    <a:lnTo>
                      <a:pt x="5557" y="2804"/>
                    </a:lnTo>
                    <a:lnTo>
                      <a:pt x="5437" y="2903"/>
                    </a:lnTo>
                    <a:lnTo>
                      <a:pt x="5312" y="2993"/>
                    </a:lnTo>
                    <a:lnTo>
                      <a:pt x="5184" y="3072"/>
                    </a:lnTo>
                    <a:lnTo>
                      <a:pt x="5055" y="3144"/>
                    </a:lnTo>
                    <a:lnTo>
                      <a:pt x="4862" y="3237"/>
                    </a:lnTo>
                    <a:lnTo>
                      <a:pt x="4613" y="3333"/>
                    </a:lnTo>
                    <a:lnTo>
                      <a:pt x="4380" y="3405"/>
                    </a:lnTo>
                    <a:lnTo>
                      <a:pt x="4173" y="3453"/>
                    </a:lnTo>
                    <a:lnTo>
                      <a:pt x="4004" y="3483"/>
                    </a:lnTo>
                    <a:lnTo>
                      <a:pt x="3833" y="3505"/>
                    </a:lnTo>
                    <a:lnTo>
                      <a:pt x="3810" y="3506"/>
                    </a:lnTo>
                    <a:lnTo>
                      <a:pt x="3678" y="3503"/>
                    </a:lnTo>
                    <a:lnTo>
                      <a:pt x="3425" y="3509"/>
                    </a:lnTo>
                    <a:lnTo>
                      <a:pt x="3183" y="3525"/>
                    </a:lnTo>
                    <a:lnTo>
                      <a:pt x="2950" y="3551"/>
                    </a:lnTo>
                    <a:lnTo>
                      <a:pt x="2728" y="3587"/>
                    </a:lnTo>
                    <a:lnTo>
                      <a:pt x="2515" y="3630"/>
                    </a:lnTo>
                    <a:lnTo>
                      <a:pt x="2313" y="3681"/>
                    </a:lnTo>
                    <a:lnTo>
                      <a:pt x="2120" y="3740"/>
                    </a:lnTo>
                    <a:lnTo>
                      <a:pt x="1937" y="3806"/>
                    </a:lnTo>
                    <a:lnTo>
                      <a:pt x="1763" y="3876"/>
                    </a:lnTo>
                    <a:lnTo>
                      <a:pt x="1598" y="3952"/>
                    </a:lnTo>
                    <a:lnTo>
                      <a:pt x="1441" y="4031"/>
                    </a:lnTo>
                    <a:lnTo>
                      <a:pt x="1225" y="4157"/>
                    </a:lnTo>
                    <a:lnTo>
                      <a:pt x="965" y="4333"/>
                    </a:lnTo>
                    <a:lnTo>
                      <a:pt x="739" y="4512"/>
                    </a:lnTo>
                    <a:lnTo>
                      <a:pt x="547" y="4690"/>
                    </a:lnTo>
                    <a:lnTo>
                      <a:pt x="385" y="4859"/>
                    </a:lnTo>
                    <a:lnTo>
                      <a:pt x="254" y="5015"/>
                    </a:lnTo>
                    <a:lnTo>
                      <a:pt x="106" y="5213"/>
                    </a:lnTo>
                    <a:lnTo>
                      <a:pt x="9" y="5373"/>
                    </a:lnTo>
                    <a:lnTo>
                      <a:pt x="0" y="5388"/>
                    </a:lnTo>
                    <a:lnTo>
                      <a:pt x="21" y="5400"/>
                    </a:lnTo>
                    <a:lnTo>
                      <a:pt x="188" y="5482"/>
                    </a:lnTo>
                    <a:lnTo>
                      <a:pt x="363" y="5558"/>
                    </a:lnTo>
                    <a:lnTo>
                      <a:pt x="589" y="5647"/>
                    </a:lnTo>
                    <a:lnTo>
                      <a:pt x="860" y="5739"/>
                    </a:lnTo>
                    <a:lnTo>
                      <a:pt x="1174" y="5827"/>
                    </a:lnTo>
                    <a:lnTo>
                      <a:pt x="1526" y="5908"/>
                    </a:lnTo>
                    <a:lnTo>
                      <a:pt x="1815" y="5955"/>
                    </a:lnTo>
                    <a:lnTo>
                      <a:pt x="2016" y="5979"/>
                    </a:lnTo>
                    <a:lnTo>
                      <a:pt x="2225" y="5998"/>
                    </a:lnTo>
                    <a:lnTo>
                      <a:pt x="2440" y="6009"/>
                    </a:lnTo>
                    <a:lnTo>
                      <a:pt x="2663" y="6012"/>
                    </a:lnTo>
                    <a:lnTo>
                      <a:pt x="2891" y="6007"/>
                    </a:lnTo>
                    <a:lnTo>
                      <a:pt x="3125" y="5991"/>
                    </a:lnTo>
                    <a:lnTo>
                      <a:pt x="3364" y="5962"/>
                    </a:lnTo>
                    <a:lnTo>
                      <a:pt x="3606" y="5923"/>
                    </a:lnTo>
                    <a:lnTo>
                      <a:pt x="3855" y="5872"/>
                    </a:lnTo>
                    <a:lnTo>
                      <a:pt x="4104" y="5806"/>
                    </a:lnTo>
                    <a:lnTo>
                      <a:pt x="4358" y="5726"/>
                    </a:lnTo>
                    <a:lnTo>
                      <a:pt x="4614" y="5630"/>
                    </a:lnTo>
                    <a:lnTo>
                      <a:pt x="4872" y="5518"/>
                    </a:lnTo>
                    <a:lnTo>
                      <a:pt x="5132" y="5388"/>
                    </a:lnTo>
                    <a:lnTo>
                      <a:pt x="5392" y="5240"/>
                    </a:lnTo>
                    <a:lnTo>
                      <a:pt x="5523" y="5158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0" name="Freeform 62">
                <a:extLst>
                  <a:ext uri="{FF2B5EF4-FFF2-40B4-BE49-F238E27FC236}">
                    <a16:creationId xmlns:a16="http://schemas.microsoft.com/office/drawing/2014/main" id="{53E162A0-106B-45E5-8BE2-E172254491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" y="1325"/>
                <a:ext cx="2541" cy="2569"/>
              </a:xfrm>
              <a:custGeom>
                <a:avLst/>
                <a:gdLst>
                  <a:gd name="T0" fmla="*/ 4668 w 7623"/>
                  <a:gd name="T1" fmla="*/ 1652 h 7708"/>
                  <a:gd name="T2" fmla="*/ 5895 w 7623"/>
                  <a:gd name="T3" fmla="*/ 1050 h 7708"/>
                  <a:gd name="T4" fmla="*/ 6725 w 7623"/>
                  <a:gd name="T5" fmla="*/ 391 h 7708"/>
                  <a:gd name="T6" fmla="*/ 7144 w 7623"/>
                  <a:gd name="T7" fmla="*/ 1377 h 7708"/>
                  <a:gd name="T8" fmla="*/ 7362 w 7623"/>
                  <a:gd name="T9" fmla="*/ 2586 h 7708"/>
                  <a:gd name="T10" fmla="*/ 7270 w 7623"/>
                  <a:gd name="T11" fmla="*/ 3466 h 7708"/>
                  <a:gd name="T12" fmla="*/ 6873 w 7623"/>
                  <a:gd name="T13" fmla="*/ 4326 h 7708"/>
                  <a:gd name="T14" fmla="*/ 6074 w 7623"/>
                  <a:gd name="T15" fmla="*/ 5098 h 7708"/>
                  <a:gd name="T16" fmla="*/ 4784 w 7623"/>
                  <a:gd name="T17" fmla="*/ 5737 h 7708"/>
                  <a:gd name="T18" fmla="*/ 3146 w 7623"/>
                  <a:gd name="T19" fmla="*/ 5999 h 7708"/>
                  <a:gd name="T20" fmla="*/ 2122 w 7623"/>
                  <a:gd name="T21" fmla="*/ 5905 h 7708"/>
                  <a:gd name="T22" fmla="*/ 770 w 7623"/>
                  <a:gd name="T23" fmla="*/ 5485 h 7708"/>
                  <a:gd name="T24" fmla="*/ 1097 w 7623"/>
                  <a:gd name="T25" fmla="*/ 4922 h 7708"/>
                  <a:gd name="T26" fmla="*/ 1559 w 7623"/>
                  <a:gd name="T27" fmla="*/ 4518 h 7708"/>
                  <a:gd name="T28" fmla="*/ 2737 w 7623"/>
                  <a:gd name="T29" fmla="*/ 3966 h 7708"/>
                  <a:gd name="T30" fmla="*/ 4115 w 7623"/>
                  <a:gd name="T31" fmla="*/ 3761 h 7708"/>
                  <a:gd name="T32" fmla="*/ 4320 w 7623"/>
                  <a:gd name="T33" fmla="*/ 3658 h 7708"/>
                  <a:gd name="T34" fmla="*/ 4217 w 7623"/>
                  <a:gd name="T35" fmla="*/ 3489 h 7708"/>
                  <a:gd name="T36" fmla="*/ 3123 w 7623"/>
                  <a:gd name="T37" fmla="*/ 3582 h 7708"/>
                  <a:gd name="T38" fmla="*/ 1839 w 7623"/>
                  <a:gd name="T39" fmla="*/ 4015 h 7708"/>
                  <a:gd name="T40" fmla="*/ 1021 w 7623"/>
                  <a:gd name="T41" fmla="*/ 4595 h 7708"/>
                  <a:gd name="T42" fmla="*/ 675 w 7623"/>
                  <a:gd name="T43" fmla="*/ 4935 h 7708"/>
                  <a:gd name="T44" fmla="*/ 945 w 7623"/>
                  <a:gd name="T45" fmla="*/ 4049 h 7708"/>
                  <a:gd name="T46" fmla="*/ 1702 w 7623"/>
                  <a:gd name="T47" fmla="*/ 3045 h 7708"/>
                  <a:gd name="T48" fmla="*/ 2729 w 7623"/>
                  <a:gd name="T49" fmla="*/ 2374 h 7708"/>
                  <a:gd name="T50" fmla="*/ 6 w 7623"/>
                  <a:gd name="T51" fmla="*/ 7575 h 7708"/>
                  <a:gd name="T52" fmla="*/ 140 w 7623"/>
                  <a:gd name="T53" fmla="*/ 7708 h 7708"/>
                  <a:gd name="T54" fmla="*/ 282 w 7623"/>
                  <a:gd name="T55" fmla="*/ 7594 h 7708"/>
                  <a:gd name="T56" fmla="*/ 313 w 7623"/>
                  <a:gd name="T57" fmla="*/ 6683 h 7708"/>
                  <a:gd name="T58" fmla="*/ 580 w 7623"/>
                  <a:gd name="T59" fmla="*/ 5713 h 7708"/>
                  <a:gd name="T60" fmla="*/ 1692 w 7623"/>
                  <a:gd name="T61" fmla="*/ 6108 h 7708"/>
                  <a:gd name="T62" fmla="*/ 3028 w 7623"/>
                  <a:gd name="T63" fmla="*/ 6284 h 7708"/>
                  <a:gd name="T64" fmla="*/ 3833 w 7623"/>
                  <a:gd name="T65" fmla="*/ 6243 h 7708"/>
                  <a:gd name="T66" fmla="*/ 4784 w 7623"/>
                  <a:gd name="T67" fmla="*/ 6036 h 7708"/>
                  <a:gd name="T68" fmla="*/ 5688 w 7623"/>
                  <a:gd name="T69" fmla="*/ 5658 h 7708"/>
                  <a:gd name="T70" fmla="*/ 6495 w 7623"/>
                  <a:gd name="T71" fmla="*/ 5138 h 7708"/>
                  <a:gd name="T72" fmla="*/ 7313 w 7623"/>
                  <a:gd name="T73" fmla="*/ 4128 h 7708"/>
                  <a:gd name="T74" fmla="*/ 7612 w 7623"/>
                  <a:gd name="T75" fmla="*/ 3029 h 7708"/>
                  <a:gd name="T76" fmla="*/ 7552 w 7623"/>
                  <a:gd name="T77" fmla="*/ 1957 h 7708"/>
                  <a:gd name="T78" fmla="*/ 7089 w 7623"/>
                  <a:gd name="T79" fmla="*/ 524 h 7708"/>
                  <a:gd name="T80" fmla="*/ 6809 w 7623"/>
                  <a:gd name="T81" fmla="*/ 24 h 7708"/>
                  <a:gd name="T82" fmla="*/ 6659 w 7623"/>
                  <a:gd name="T83" fmla="*/ 19 h 7708"/>
                  <a:gd name="T84" fmla="*/ 6552 w 7623"/>
                  <a:gd name="T85" fmla="*/ 178 h 7708"/>
                  <a:gd name="T86" fmla="*/ 5970 w 7623"/>
                  <a:gd name="T87" fmla="*/ 688 h 7708"/>
                  <a:gd name="T88" fmla="*/ 4504 w 7623"/>
                  <a:gd name="T89" fmla="*/ 1434 h 7708"/>
                  <a:gd name="T90" fmla="*/ 2896 w 7623"/>
                  <a:gd name="T91" fmla="*/ 2016 h 7708"/>
                  <a:gd name="T92" fmla="*/ 1825 w 7623"/>
                  <a:gd name="T93" fmla="*/ 2606 h 7708"/>
                  <a:gd name="T94" fmla="*/ 1107 w 7623"/>
                  <a:gd name="T95" fmla="*/ 3298 h 7708"/>
                  <a:gd name="T96" fmla="*/ 644 w 7623"/>
                  <a:gd name="T97" fmla="*/ 4083 h 7708"/>
                  <a:gd name="T98" fmla="*/ 379 w 7623"/>
                  <a:gd name="T99" fmla="*/ 5235 h 7708"/>
                  <a:gd name="T100" fmla="*/ 153 w 7623"/>
                  <a:gd name="T101" fmla="*/ 6082 h 7708"/>
                  <a:gd name="T102" fmla="*/ 0 w 7623"/>
                  <a:gd name="T103" fmla="*/ 7425 h 7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23" h="7708">
                    <a:moveTo>
                      <a:pt x="3376" y="2121"/>
                    </a:moveTo>
                    <a:lnTo>
                      <a:pt x="3585" y="2052"/>
                    </a:lnTo>
                    <a:lnTo>
                      <a:pt x="3978" y="1916"/>
                    </a:lnTo>
                    <a:lnTo>
                      <a:pt x="4339" y="1782"/>
                    </a:lnTo>
                    <a:lnTo>
                      <a:pt x="4668" y="1652"/>
                    </a:lnTo>
                    <a:lnTo>
                      <a:pt x="4968" y="1523"/>
                    </a:lnTo>
                    <a:lnTo>
                      <a:pt x="5239" y="1398"/>
                    </a:lnTo>
                    <a:lnTo>
                      <a:pt x="5483" y="1278"/>
                    </a:lnTo>
                    <a:lnTo>
                      <a:pt x="5701" y="1162"/>
                    </a:lnTo>
                    <a:lnTo>
                      <a:pt x="5895" y="1050"/>
                    </a:lnTo>
                    <a:lnTo>
                      <a:pt x="6067" y="943"/>
                    </a:lnTo>
                    <a:lnTo>
                      <a:pt x="6287" y="792"/>
                    </a:lnTo>
                    <a:lnTo>
                      <a:pt x="6511" y="612"/>
                    </a:lnTo>
                    <a:lnTo>
                      <a:pt x="6669" y="457"/>
                    </a:lnTo>
                    <a:lnTo>
                      <a:pt x="6725" y="391"/>
                    </a:lnTo>
                    <a:lnTo>
                      <a:pt x="6764" y="463"/>
                    </a:lnTo>
                    <a:lnTo>
                      <a:pt x="6851" y="640"/>
                    </a:lnTo>
                    <a:lnTo>
                      <a:pt x="6949" y="855"/>
                    </a:lnTo>
                    <a:lnTo>
                      <a:pt x="7048" y="1102"/>
                    </a:lnTo>
                    <a:lnTo>
                      <a:pt x="7144" y="1377"/>
                    </a:lnTo>
                    <a:lnTo>
                      <a:pt x="7230" y="1676"/>
                    </a:lnTo>
                    <a:lnTo>
                      <a:pt x="7299" y="1994"/>
                    </a:lnTo>
                    <a:lnTo>
                      <a:pt x="7336" y="2244"/>
                    </a:lnTo>
                    <a:lnTo>
                      <a:pt x="7354" y="2414"/>
                    </a:lnTo>
                    <a:lnTo>
                      <a:pt x="7362" y="2586"/>
                    </a:lnTo>
                    <a:lnTo>
                      <a:pt x="7364" y="2761"/>
                    </a:lnTo>
                    <a:lnTo>
                      <a:pt x="7356" y="2937"/>
                    </a:lnTo>
                    <a:lnTo>
                      <a:pt x="7338" y="3113"/>
                    </a:lnTo>
                    <a:lnTo>
                      <a:pt x="7310" y="3290"/>
                    </a:lnTo>
                    <a:lnTo>
                      <a:pt x="7270" y="3466"/>
                    </a:lnTo>
                    <a:lnTo>
                      <a:pt x="7219" y="3642"/>
                    </a:lnTo>
                    <a:lnTo>
                      <a:pt x="7153" y="3817"/>
                    </a:lnTo>
                    <a:lnTo>
                      <a:pt x="7075" y="3989"/>
                    </a:lnTo>
                    <a:lnTo>
                      <a:pt x="6982" y="4159"/>
                    </a:lnTo>
                    <a:lnTo>
                      <a:pt x="6873" y="4326"/>
                    </a:lnTo>
                    <a:lnTo>
                      <a:pt x="6749" y="4490"/>
                    </a:lnTo>
                    <a:lnTo>
                      <a:pt x="6607" y="4649"/>
                    </a:lnTo>
                    <a:lnTo>
                      <a:pt x="6449" y="4804"/>
                    </a:lnTo>
                    <a:lnTo>
                      <a:pt x="6271" y="4955"/>
                    </a:lnTo>
                    <a:lnTo>
                      <a:pt x="6074" y="5098"/>
                    </a:lnTo>
                    <a:lnTo>
                      <a:pt x="5968" y="5168"/>
                    </a:lnTo>
                    <a:lnTo>
                      <a:pt x="5805" y="5270"/>
                    </a:lnTo>
                    <a:lnTo>
                      <a:pt x="5471" y="5452"/>
                    </a:lnTo>
                    <a:lnTo>
                      <a:pt x="5131" y="5607"/>
                    </a:lnTo>
                    <a:lnTo>
                      <a:pt x="4784" y="5737"/>
                    </a:lnTo>
                    <a:lnTo>
                      <a:pt x="4429" y="5840"/>
                    </a:lnTo>
                    <a:lnTo>
                      <a:pt x="4070" y="5919"/>
                    </a:lnTo>
                    <a:lnTo>
                      <a:pt x="3704" y="5970"/>
                    </a:lnTo>
                    <a:lnTo>
                      <a:pt x="3334" y="5996"/>
                    </a:lnTo>
                    <a:lnTo>
                      <a:pt x="3146" y="5999"/>
                    </a:lnTo>
                    <a:lnTo>
                      <a:pt x="3035" y="5998"/>
                    </a:lnTo>
                    <a:lnTo>
                      <a:pt x="2820" y="5989"/>
                    </a:lnTo>
                    <a:lnTo>
                      <a:pt x="2612" y="5973"/>
                    </a:lnTo>
                    <a:lnTo>
                      <a:pt x="2411" y="5949"/>
                    </a:lnTo>
                    <a:lnTo>
                      <a:pt x="2122" y="5905"/>
                    </a:lnTo>
                    <a:lnTo>
                      <a:pt x="1768" y="5827"/>
                    </a:lnTo>
                    <a:lnTo>
                      <a:pt x="1450" y="5740"/>
                    </a:lnTo>
                    <a:lnTo>
                      <a:pt x="1176" y="5648"/>
                    </a:lnTo>
                    <a:lnTo>
                      <a:pt x="948" y="5561"/>
                    </a:lnTo>
                    <a:lnTo>
                      <a:pt x="770" y="5485"/>
                    </a:lnTo>
                    <a:lnTo>
                      <a:pt x="705" y="5455"/>
                    </a:lnTo>
                    <a:lnTo>
                      <a:pt x="753" y="5373"/>
                    </a:lnTo>
                    <a:lnTo>
                      <a:pt x="856" y="5215"/>
                    </a:lnTo>
                    <a:lnTo>
                      <a:pt x="971" y="5065"/>
                    </a:lnTo>
                    <a:lnTo>
                      <a:pt x="1097" y="4922"/>
                    </a:lnTo>
                    <a:lnTo>
                      <a:pt x="1165" y="4853"/>
                    </a:lnTo>
                    <a:lnTo>
                      <a:pt x="1218" y="4800"/>
                    </a:lnTo>
                    <a:lnTo>
                      <a:pt x="1328" y="4698"/>
                    </a:lnTo>
                    <a:lnTo>
                      <a:pt x="1443" y="4605"/>
                    </a:lnTo>
                    <a:lnTo>
                      <a:pt x="1559" y="4518"/>
                    </a:lnTo>
                    <a:lnTo>
                      <a:pt x="1740" y="4397"/>
                    </a:lnTo>
                    <a:lnTo>
                      <a:pt x="1987" y="4258"/>
                    </a:lnTo>
                    <a:lnTo>
                      <a:pt x="2239" y="4142"/>
                    </a:lnTo>
                    <a:lnTo>
                      <a:pt x="2490" y="4045"/>
                    </a:lnTo>
                    <a:lnTo>
                      <a:pt x="2737" y="3966"/>
                    </a:lnTo>
                    <a:lnTo>
                      <a:pt x="2976" y="3903"/>
                    </a:lnTo>
                    <a:lnTo>
                      <a:pt x="3205" y="3856"/>
                    </a:lnTo>
                    <a:lnTo>
                      <a:pt x="3419" y="3820"/>
                    </a:lnTo>
                    <a:lnTo>
                      <a:pt x="3704" y="3784"/>
                    </a:lnTo>
                    <a:lnTo>
                      <a:pt x="4115" y="3761"/>
                    </a:lnTo>
                    <a:lnTo>
                      <a:pt x="4179" y="3764"/>
                    </a:lnTo>
                    <a:lnTo>
                      <a:pt x="4207" y="3765"/>
                    </a:lnTo>
                    <a:lnTo>
                      <a:pt x="4258" y="3747"/>
                    </a:lnTo>
                    <a:lnTo>
                      <a:pt x="4299" y="3708"/>
                    </a:lnTo>
                    <a:lnTo>
                      <a:pt x="4320" y="3658"/>
                    </a:lnTo>
                    <a:lnTo>
                      <a:pt x="4323" y="3629"/>
                    </a:lnTo>
                    <a:lnTo>
                      <a:pt x="4320" y="3602"/>
                    </a:lnTo>
                    <a:lnTo>
                      <a:pt x="4301" y="3550"/>
                    </a:lnTo>
                    <a:lnTo>
                      <a:pt x="4266" y="3510"/>
                    </a:lnTo>
                    <a:lnTo>
                      <a:pt x="4217" y="3489"/>
                    </a:lnTo>
                    <a:lnTo>
                      <a:pt x="4188" y="3486"/>
                    </a:lnTo>
                    <a:lnTo>
                      <a:pt x="4099" y="3485"/>
                    </a:lnTo>
                    <a:lnTo>
                      <a:pt x="3653" y="3507"/>
                    </a:lnTo>
                    <a:lnTo>
                      <a:pt x="3348" y="3545"/>
                    </a:lnTo>
                    <a:lnTo>
                      <a:pt x="3123" y="3582"/>
                    </a:lnTo>
                    <a:lnTo>
                      <a:pt x="2882" y="3634"/>
                    </a:lnTo>
                    <a:lnTo>
                      <a:pt x="2629" y="3701"/>
                    </a:lnTo>
                    <a:lnTo>
                      <a:pt x="2369" y="3785"/>
                    </a:lnTo>
                    <a:lnTo>
                      <a:pt x="2105" y="3889"/>
                    </a:lnTo>
                    <a:lnTo>
                      <a:pt x="1839" y="4015"/>
                    </a:lnTo>
                    <a:lnTo>
                      <a:pt x="1578" y="4164"/>
                    </a:lnTo>
                    <a:lnTo>
                      <a:pt x="1386" y="4293"/>
                    </a:lnTo>
                    <a:lnTo>
                      <a:pt x="1261" y="4386"/>
                    </a:lnTo>
                    <a:lnTo>
                      <a:pt x="1140" y="4486"/>
                    </a:lnTo>
                    <a:lnTo>
                      <a:pt x="1021" y="4595"/>
                    </a:lnTo>
                    <a:lnTo>
                      <a:pt x="964" y="4652"/>
                    </a:lnTo>
                    <a:lnTo>
                      <a:pt x="885" y="4738"/>
                    </a:lnTo>
                    <a:lnTo>
                      <a:pt x="734" y="4913"/>
                    </a:lnTo>
                    <a:lnTo>
                      <a:pt x="667" y="5005"/>
                    </a:lnTo>
                    <a:lnTo>
                      <a:pt x="675" y="4935"/>
                    </a:lnTo>
                    <a:lnTo>
                      <a:pt x="701" y="4778"/>
                    </a:lnTo>
                    <a:lnTo>
                      <a:pt x="740" y="4611"/>
                    </a:lnTo>
                    <a:lnTo>
                      <a:pt x="791" y="4432"/>
                    </a:lnTo>
                    <a:lnTo>
                      <a:pt x="860" y="4244"/>
                    </a:lnTo>
                    <a:lnTo>
                      <a:pt x="945" y="4049"/>
                    </a:lnTo>
                    <a:lnTo>
                      <a:pt x="1050" y="3848"/>
                    </a:lnTo>
                    <a:lnTo>
                      <a:pt x="1176" y="3646"/>
                    </a:lnTo>
                    <a:lnTo>
                      <a:pt x="1325" y="3443"/>
                    </a:lnTo>
                    <a:lnTo>
                      <a:pt x="1501" y="3242"/>
                    </a:lnTo>
                    <a:lnTo>
                      <a:pt x="1702" y="3045"/>
                    </a:lnTo>
                    <a:lnTo>
                      <a:pt x="1931" y="2853"/>
                    </a:lnTo>
                    <a:lnTo>
                      <a:pt x="2193" y="2669"/>
                    </a:lnTo>
                    <a:lnTo>
                      <a:pt x="2411" y="2539"/>
                    </a:lnTo>
                    <a:lnTo>
                      <a:pt x="2566" y="2454"/>
                    </a:lnTo>
                    <a:lnTo>
                      <a:pt x="2729" y="2374"/>
                    </a:lnTo>
                    <a:lnTo>
                      <a:pt x="2902" y="2297"/>
                    </a:lnTo>
                    <a:lnTo>
                      <a:pt x="3084" y="2224"/>
                    </a:lnTo>
                    <a:lnTo>
                      <a:pt x="3275" y="2153"/>
                    </a:lnTo>
                    <a:lnTo>
                      <a:pt x="3376" y="2121"/>
                    </a:lnTo>
                    <a:close/>
                    <a:moveTo>
                      <a:pt x="6" y="7575"/>
                    </a:moveTo>
                    <a:lnTo>
                      <a:pt x="8" y="7602"/>
                    </a:lnTo>
                    <a:lnTo>
                      <a:pt x="31" y="7651"/>
                    </a:lnTo>
                    <a:lnTo>
                      <a:pt x="68" y="7687"/>
                    </a:lnTo>
                    <a:lnTo>
                      <a:pt x="115" y="7707"/>
                    </a:lnTo>
                    <a:lnTo>
                      <a:pt x="140" y="7708"/>
                    </a:lnTo>
                    <a:lnTo>
                      <a:pt x="150" y="7708"/>
                    </a:lnTo>
                    <a:lnTo>
                      <a:pt x="178" y="7707"/>
                    </a:lnTo>
                    <a:lnTo>
                      <a:pt x="226" y="7684"/>
                    </a:lnTo>
                    <a:lnTo>
                      <a:pt x="262" y="7644"/>
                    </a:lnTo>
                    <a:lnTo>
                      <a:pt x="282" y="7594"/>
                    </a:lnTo>
                    <a:lnTo>
                      <a:pt x="283" y="7565"/>
                    </a:lnTo>
                    <a:lnTo>
                      <a:pt x="278" y="7432"/>
                    </a:lnTo>
                    <a:lnTo>
                      <a:pt x="276" y="7173"/>
                    </a:lnTo>
                    <a:lnTo>
                      <a:pt x="289" y="6923"/>
                    </a:lnTo>
                    <a:lnTo>
                      <a:pt x="313" y="6683"/>
                    </a:lnTo>
                    <a:lnTo>
                      <a:pt x="351" y="6452"/>
                    </a:lnTo>
                    <a:lnTo>
                      <a:pt x="401" y="6230"/>
                    </a:lnTo>
                    <a:lnTo>
                      <a:pt x="464" y="6016"/>
                    </a:lnTo>
                    <a:lnTo>
                      <a:pt x="539" y="5811"/>
                    </a:lnTo>
                    <a:lnTo>
                      <a:pt x="580" y="5713"/>
                    </a:lnTo>
                    <a:lnTo>
                      <a:pt x="649" y="5746"/>
                    </a:lnTo>
                    <a:lnTo>
                      <a:pt x="836" y="5829"/>
                    </a:lnTo>
                    <a:lnTo>
                      <a:pt x="1073" y="5922"/>
                    </a:lnTo>
                    <a:lnTo>
                      <a:pt x="1360" y="6016"/>
                    </a:lnTo>
                    <a:lnTo>
                      <a:pt x="1692" y="6108"/>
                    </a:lnTo>
                    <a:lnTo>
                      <a:pt x="2063" y="6188"/>
                    </a:lnTo>
                    <a:lnTo>
                      <a:pt x="2366" y="6234"/>
                    </a:lnTo>
                    <a:lnTo>
                      <a:pt x="2580" y="6258"/>
                    </a:lnTo>
                    <a:lnTo>
                      <a:pt x="2800" y="6276"/>
                    </a:lnTo>
                    <a:lnTo>
                      <a:pt x="3028" y="6284"/>
                    </a:lnTo>
                    <a:lnTo>
                      <a:pt x="3146" y="6286"/>
                    </a:lnTo>
                    <a:lnTo>
                      <a:pt x="3245" y="6284"/>
                    </a:lnTo>
                    <a:lnTo>
                      <a:pt x="3443" y="6277"/>
                    </a:lnTo>
                    <a:lnTo>
                      <a:pt x="3640" y="6264"/>
                    </a:lnTo>
                    <a:lnTo>
                      <a:pt x="3833" y="6243"/>
                    </a:lnTo>
                    <a:lnTo>
                      <a:pt x="4027" y="6215"/>
                    </a:lnTo>
                    <a:lnTo>
                      <a:pt x="4220" y="6181"/>
                    </a:lnTo>
                    <a:lnTo>
                      <a:pt x="4409" y="6140"/>
                    </a:lnTo>
                    <a:lnTo>
                      <a:pt x="4597" y="6091"/>
                    </a:lnTo>
                    <a:lnTo>
                      <a:pt x="4784" y="6036"/>
                    </a:lnTo>
                    <a:lnTo>
                      <a:pt x="4969" y="5975"/>
                    </a:lnTo>
                    <a:lnTo>
                      <a:pt x="5151" y="5906"/>
                    </a:lnTo>
                    <a:lnTo>
                      <a:pt x="5332" y="5830"/>
                    </a:lnTo>
                    <a:lnTo>
                      <a:pt x="5512" y="5748"/>
                    </a:lnTo>
                    <a:lnTo>
                      <a:pt x="5688" y="5658"/>
                    </a:lnTo>
                    <a:lnTo>
                      <a:pt x="5863" y="5564"/>
                    </a:lnTo>
                    <a:lnTo>
                      <a:pt x="6036" y="5460"/>
                    </a:lnTo>
                    <a:lnTo>
                      <a:pt x="6122" y="5406"/>
                    </a:lnTo>
                    <a:lnTo>
                      <a:pt x="6254" y="5320"/>
                    </a:lnTo>
                    <a:lnTo>
                      <a:pt x="6495" y="5138"/>
                    </a:lnTo>
                    <a:lnTo>
                      <a:pt x="6708" y="4949"/>
                    </a:lnTo>
                    <a:lnTo>
                      <a:pt x="6896" y="4753"/>
                    </a:lnTo>
                    <a:lnTo>
                      <a:pt x="7058" y="4549"/>
                    </a:lnTo>
                    <a:lnTo>
                      <a:pt x="7197" y="4341"/>
                    </a:lnTo>
                    <a:lnTo>
                      <a:pt x="7313" y="4128"/>
                    </a:lnTo>
                    <a:lnTo>
                      <a:pt x="7410" y="3912"/>
                    </a:lnTo>
                    <a:lnTo>
                      <a:pt x="7486" y="3692"/>
                    </a:lnTo>
                    <a:lnTo>
                      <a:pt x="7544" y="3472"/>
                    </a:lnTo>
                    <a:lnTo>
                      <a:pt x="7586" y="3250"/>
                    </a:lnTo>
                    <a:lnTo>
                      <a:pt x="7612" y="3029"/>
                    </a:lnTo>
                    <a:lnTo>
                      <a:pt x="7623" y="2808"/>
                    </a:lnTo>
                    <a:lnTo>
                      <a:pt x="7622" y="2590"/>
                    </a:lnTo>
                    <a:lnTo>
                      <a:pt x="7609" y="2376"/>
                    </a:lnTo>
                    <a:lnTo>
                      <a:pt x="7585" y="2164"/>
                    </a:lnTo>
                    <a:lnTo>
                      <a:pt x="7552" y="1957"/>
                    </a:lnTo>
                    <a:lnTo>
                      <a:pt x="7511" y="1755"/>
                    </a:lnTo>
                    <a:lnTo>
                      <a:pt x="7440" y="1466"/>
                    </a:lnTo>
                    <a:lnTo>
                      <a:pt x="7328" y="1110"/>
                    </a:lnTo>
                    <a:lnTo>
                      <a:pt x="7207" y="794"/>
                    </a:lnTo>
                    <a:lnTo>
                      <a:pt x="7089" y="524"/>
                    </a:lnTo>
                    <a:lnTo>
                      <a:pt x="6985" y="311"/>
                    </a:lnTo>
                    <a:lnTo>
                      <a:pt x="6870" y="99"/>
                    </a:lnTo>
                    <a:lnTo>
                      <a:pt x="6850" y="67"/>
                    </a:lnTo>
                    <a:lnTo>
                      <a:pt x="6838" y="50"/>
                    </a:lnTo>
                    <a:lnTo>
                      <a:pt x="6809" y="24"/>
                    </a:lnTo>
                    <a:lnTo>
                      <a:pt x="6775" y="9"/>
                    </a:lnTo>
                    <a:lnTo>
                      <a:pt x="6736" y="0"/>
                    </a:lnTo>
                    <a:lnTo>
                      <a:pt x="6715" y="0"/>
                    </a:lnTo>
                    <a:lnTo>
                      <a:pt x="6695" y="4"/>
                    </a:lnTo>
                    <a:lnTo>
                      <a:pt x="6659" y="19"/>
                    </a:lnTo>
                    <a:lnTo>
                      <a:pt x="6630" y="42"/>
                    </a:lnTo>
                    <a:lnTo>
                      <a:pt x="6608" y="75"/>
                    </a:lnTo>
                    <a:lnTo>
                      <a:pt x="6600" y="96"/>
                    </a:lnTo>
                    <a:lnTo>
                      <a:pt x="6597" y="103"/>
                    </a:lnTo>
                    <a:lnTo>
                      <a:pt x="6552" y="178"/>
                    </a:lnTo>
                    <a:lnTo>
                      <a:pt x="6469" y="277"/>
                    </a:lnTo>
                    <a:lnTo>
                      <a:pt x="6387" y="360"/>
                    </a:lnTo>
                    <a:lnTo>
                      <a:pt x="6278" y="457"/>
                    </a:lnTo>
                    <a:lnTo>
                      <a:pt x="6140" y="566"/>
                    </a:lnTo>
                    <a:lnTo>
                      <a:pt x="5970" y="688"/>
                    </a:lnTo>
                    <a:lnTo>
                      <a:pt x="5763" y="818"/>
                    </a:lnTo>
                    <a:lnTo>
                      <a:pt x="5516" y="960"/>
                    </a:lnTo>
                    <a:lnTo>
                      <a:pt x="5226" y="1110"/>
                    </a:lnTo>
                    <a:lnTo>
                      <a:pt x="4890" y="1268"/>
                    </a:lnTo>
                    <a:lnTo>
                      <a:pt x="4504" y="1434"/>
                    </a:lnTo>
                    <a:lnTo>
                      <a:pt x="4066" y="1605"/>
                    </a:lnTo>
                    <a:lnTo>
                      <a:pt x="3571" y="1782"/>
                    </a:lnTo>
                    <a:lnTo>
                      <a:pt x="3298" y="1873"/>
                    </a:lnTo>
                    <a:lnTo>
                      <a:pt x="3160" y="1919"/>
                    </a:lnTo>
                    <a:lnTo>
                      <a:pt x="2896" y="2016"/>
                    </a:lnTo>
                    <a:lnTo>
                      <a:pt x="2651" y="2122"/>
                    </a:lnTo>
                    <a:lnTo>
                      <a:pt x="2421" y="2235"/>
                    </a:lnTo>
                    <a:lnTo>
                      <a:pt x="2207" y="2353"/>
                    </a:lnTo>
                    <a:lnTo>
                      <a:pt x="2007" y="2477"/>
                    </a:lnTo>
                    <a:lnTo>
                      <a:pt x="1825" y="2606"/>
                    </a:lnTo>
                    <a:lnTo>
                      <a:pt x="1654" y="2738"/>
                    </a:lnTo>
                    <a:lnTo>
                      <a:pt x="1499" y="2874"/>
                    </a:lnTo>
                    <a:lnTo>
                      <a:pt x="1356" y="3013"/>
                    </a:lnTo>
                    <a:lnTo>
                      <a:pt x="1226" y="3155"/>
                    </a:lnTo>
                    <a:lnTo>
                      <a:pt x="1107" y="3298"/>
                    </a:lnTo>
                    <a:lnTo>
                      <a:pt x="1001" y="3442"/>
                    </a:lnTo>
                    <a:lnTo>
                      <a:pt x="905" y="3585"/>
                    </a:lnTo>
                    <a:lnTo>
                      <a:pt x="819" y="3730"/>
                    </a:lnTo>
                    <a:lnTo>
                      <a:pt x="743" y="3871"/>
                    </a:lnTo>
                    <a:lnTo>
                      <a:pt x="644" y="4083"/>
                    </a:lnTo>
                    <a:lnTo>
                      <a:pt x="543" y="4354"/>
                    </a:lnTo>
                    <a:lnTo>
                      <a:pt x="471" y="4611"/>
                    </a:lnTo>
                    <a:lnTo>
                      <a:pt x="423" y="4846"/>
                    </a:lnTo>
                    <a:lnTo>
                      <a:pt x="392" y="5056"/>
                    </a:lnTo>
                    <a:lnTo>
                      <a:pt x="379" y="5235"/>
                    </a:lnTo>
                    <a:lnTo>
                      <a:pt x="375" y="5440"/>
                    </a:lnTo>
                    <a:lnTo>
                      <a:pt x="379" y="5512"/>
                    </a:lnTo>
                    <a:lnTo>
                      <a:pt x="325" y="5619"/>
                    </a:lnTo>
                    <a:lnTo>
                      <a:pt x="230" y="5846"/>
                    </a:lnTo>
                    <a:lnTo>
                      <a:pt x="153" y="6082"/>
                    </a:lnTo>
                    <a:lnTo>
                      <a:pt x="91" y="6329"/>
                    </a:lnTo>
                    <a:lnTo>
                      <a:pt x="45" y="6587"/>
                    </a:lnTo>
                    <a:lnTo>
                      <a:pt x="15" y="6856"/>
                    </a:lnTo>
                    <a:lnTo>
                      <a:pt x="0" y="7135"/>
                    </a:lnTo>
                    <a:lnTo>
                      <a:pt x="0" y="7425"/>
                    </a:lnTo>
                    <a:lnTo>
                      <a:pt x="6" y="7575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5" name="Group 59">
              <a:extLst>
                <a:ext uri="{FF2B5EF4-FFF2-40B4-BE49-F238E27FC236}">
                  <a16:creationId xmlns:a16="http://schemas.microsoft.com/office/drawing/2014/main" id="{AD1C9797-8436-49C9-A32A-8EC70104BC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0433268">
              <a:off x="8662552" y="4790410"/>
              <a:ext cx="254571" cy="257376"/>
              <a:chOff x="2518" y="1325"/>
              <a:chExt cx="2541" cy="2569"/>
            </a:xfrm>
          </p:grpSpPr>
          <p:sp>
            <p:nvSpPr>
              <p:cNvPr id="176" name="Freeform 60">
                <a:extLst>
                  <a:ext uri="{FF2B5EF4-FFF2-40B4-BE49-F238E27FC236}">
                    <a16:creationId xmlns:a16="http://schemas.microsoft.com/office/drawing/2014/main" id="{4ED0360F-A3B5-4B83-A743-1D3F0C003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1369"/>
                <a:ext cx="2330" cy="2003"/>
              </a:xfrm>
              <a:custGeom>
                <a:avLst/>
                <a:gdLst>
                  <a:gd name="T0" fmla="*/ 4 w 6989"/>
                  <a:gd name="T1" fmla="*/ 5359 h 6009"/>
                  <a:gd name="T2" fmla="*/ 3 w 6989"/>
                  <a:gd name="T3" fmla="*/ 5061 h 6009"/>
                  <a:gd name="T4" fmla="*/ 53 w 6989"/>
                  <a:gd name="T5" fmla="*/ 4650 h 6009"/>
                  <a:gd name="T6" fmla="*/ 195 w 6989"/>
                  <a:gd name="T7" fmla="*/ 4132 h 6009"/>
                  <a:gd name="T8" fmla="*/ 352 w 6989"/>
                  <a:gd name="T9" fmla="*/ 3777 h 6009"/>
                  <a:gd name="T10" fmla="*/ 520 w 6989"/>
                  <a:gd name="T11" fmla="*/ 3483 h 6009"/>
                  <a:gd name="T12" fmla="*/ 735 w 6989"/>
                  <a:gd name="T13" fmla="*/ 3188 h 6009"/>
                  <a:gd name="T14" fmla="*/ 1001 w 6989"/>
                  <a:gd name="T15" fmla="*/ 2899 h 6009"/>
                  <a:gd name="T16" fmla="*/ 1324 w 6989"/>
                  <a:gd name="T17" fmla="*/ 2619 h 6009"/>
                  <a:gd name="T18" fmla="*/ 1709 w 6989"/>
                  <a:gd name="T19" fmla="*/ 2356 h 6009"/>
                  <a:gd name="T20" fmla="*/ 2161 w 6989"/>
                  <a:gd name="T21" fmla="*/ 2115 h 6009"/>
                  <a:gd name="T22" fmla="*/ 2686 w 6989"/>
                  <a:gd name="T23" fmla="*/ 1902 h 6009"/>
                  <a:gd name="T24" fmla="*/ 3117 w 6989"/>
                  <a:gd name="T25" fmla="*/ 1760 h 6009"/>
                  <a:gd name="T26" fmla="*/ 4093 w 6989"/>
                  <a:gd name="T27" fmla="*/ 1397 h 6009"/>
                  <a:gd name="T28" fmla="*/ 4842 w 6989"/>
                  <a:gd name="T29" fmla="*/ 1059 h 6009"/>
                  <a:gd name="T30" fmla="*/ 5395 w 6989"/>
                  <a:gd name="T31" fmla="*/ 754 h 6009"/>
                  <a:gd name="T32" fmla="*/ 5778 w 6989"/>
                  <a:gd name="T33" fmla="*/ 489 h 6009"/>
                  <a:gd name="T34" fmla="*/ 6024 w 6989"/>
                  <a:gd name="T35" fmla="*/ 272 h 6009"/>
                  <a:gd name="T36" fmla="*/ 6183 w 6989"/>
                  <a:gd name="T37" fmla="*/ 83 h 6009"/>
                  <a:gd name="T38" fmla="*/ 6228 w 6989"/>
                  <a:gd name="T39" fmla="*/ 0 h 6009"/>
                  <a:gd name="T40" fmla="*/ 6354 w 6989"/>
                  <a:gd name="T41" fmla="*/ 227 h 6009"/>
                  <a:gd name="T42" fmla="*/ 6571 w 6989"/>
                  <a:gd name="T43" fmla="*/ 688 h 6009"/>
                  <a:gd name="T44" fmla="*/ 6801 w 6989"/>
                  <a:gd name="T45" fmla="*/ 1337 h 6009"/>
                  <a:gd name="T46" fmla="*/ 6914 w 6989"/>
                  <a:gd name="T47" fmla="*/ 1810 h 6009"/>
                  <a:gd name="T48" fmla="*/ 6971 w 6989"/>
                  <a:gd name="T49" fmla="*/ 2215 h 6009"/>
                  <a:gd name="T50" fmla="*/ 6989 w 6989"/>
                  <a:gd name="T51" fmla="*/ 2635 h 6009"/>
                  <a:gd name="T52" fmla="*/ 6956 w 6989"/>
                  <a:gd name="T53" fmla="*/ 3064 h 6009"/>
                  <a:gd name="T54" fmla="*/ 6861 w 6989"/>
                  <a:gd name="T55" fmla="*/ 3493 h 6009"/>
                  <a:gd name="T56" fmla="*/ 6694 w 6989"/>
                  <a:gd name="T57" fmla="*/ 3916 h 6009"/>
                  <a:gd name="T58" fmla="*/ 6447 w 6989"/>
                  <a:gd name="T59" fmla="*/ 4326 h 6009"/>
                  <a:gd name="T60" fmla="*/ 6109 w 6989"/>
                  <a:gd name="T61" fmla="*/ 4714 h 6009"/>
                  <a:gd name="T62" fmla="*/ 5668 w 6989"/>
                  <a:gd name="T63" fmla="*/ 5074 h 6009"/>
                  <a:gd name="T64" fmla="*/ 5408 w 6989"/>
                  <a:gd name="T65" fmla="*/ 5240 h 6009"/>
                  <a:gd name="T66" fmla="*/ 4888 w 6989"/>
                  <a:gd name="T67" fmla="*/ 5517 h 6009"/>
                  <a:gd name="T68" fmla="*/ 4373 w 6989"/>
                  <a:gd name="T69" fmla="*/ 5724 h 6009"/>
                  <a:gd name="T70" fmla="*/ 3869 w 6989"/>
                  <a:gd name="T71" fmla="*/ 5870 h 6009"/>
                  <a:gd name="T72" fmla="*/ 3378 w 6989"/>
                  <a:gd name="T73" fmla="*/ 5961 h 6009"/>
                  <a:gd name="T74" fmla="*/ 2904 w 6989"/>
                  <a:gd name="T75" fmla="*/ 6004 h 6009"/>
                  <a:gd name="T76" fmla="*/ 2454 w 6989"/>
                  <a:gd name="T77" fmla="*/ 6007 h 6009"/>
                  <a:gd name="T78" fmla="*/ 2029 w 6989"/>
                  <a:gd name="T79" fmla="*/ 5976 h 6009"/>
                  <a:gd name="T80" fmla="*/ 1538 w 6989"/>
                  <a:gd name="T81" fmla="*/ 5902 h 6009"/>
                  <a:gd name="T82" fmla="*/ 869 w 6989"/>
                  <a:gd name="T83" fmla="*/ 5731 h 6009"/>
                  <a:gd name="T84" fmla="*/ 371 w 6989"/>
                  <a:gd name="T85" fmla="*/ 5551 h 6009"/>
                  <a:gd name="T86" fmla="*/ 29 w 6989"/>
                  <a:gd name="T87" fmla="*/ 5390 h 6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89" h="6009">
                    <a:moveTo>
                      <a:pt x="7" y="5379"/>
                    </a:moveTo>
                    <a:lnTo>
                      <a:pt x="4" y="5359"/>
                    </a:lnTo>
                    <a:lnTo>
                      <a:pt x="0" y="5211"/>
                    </a:lnTo>
                    <a:lnTo>
                      <a:pt x="3" y="5061"/>
                    </a:lnTo>
                    <a:lnTo>
                      <a:pt x="20" y="4872"/>
                    </a:lnTo>
                    <a:lnTo>
                      <a:pt x="53" y="4650"/>
                    </a:lnTo>
                    <a:lnTo>
                      <a:pt x="111" y="4402"/>
                    </a:lnTo>
                    <a:lnTo>
                      <a:pt x="195" y="4132"/>
                    </a:lnTo>
                    <a:lnTo>
                      <a:pt x="283" y="3922"/>
                    </a:lnTo>
                    <a:lnTo>
                      <a:pt x="352" y="3777"/>
                    </a:lnTo>
                    <a:lnTo>
                      <a:pt x="431" y="3631"/>
                    </a:lnTo>
                    <a:lnTo>
                      <a:pt x="520" y="3483"/>
                    </a:lnTo>
                    <a:lnTo>
                      <a:pt x="622" y="3336"/>
                    </a:lnTo>
                    <a:lnTo>
                      <a:pt x="735" y="3188"/>
                    </a:lnTo>
                    <a:lnTo>
                      <a:pt x="862" y="3044"/>
                    </a:lnTo>
                    <a:lnTo>
                      <a:pt x="1001" y="2899"/>
                    </a:lnTo>
                    <a:lnTo>
                      <a:pt x="1154" y="2757"/>
                    </a:lnTo>
                    <a:lnTo>
                      <a:pt x="1324" y="2619"/>
                    </a:lnTo>
                    <a:lnTo>
                      <a:pt x="1508" y="2485"/>
                    </a:lnTo>
                    <a:lnTo>
                      <a:pt x="1709" y="2356"/>
                    </a:lnTo>
                    <a:lnTo>
                      <a:pt x="1925" y="2233"/>
                    </a:lnTo>
                    <a:lnTo>
                      <a:pt x="2161" y="2115"/>
                    </a:lnTo>
                    <a:lnTo>
                      <a:pt x="2413" y="2005"/>
                    </a:lnTo>
                    <a:lnTo>
                      <a:pt x="2686" y="1902"/>
                    </a:lnTo>
                    <a:lnTo>
                      <a:pt x="2830" y="1854"/>
                    </a:lnTo>
                    <a:lnTo>
                      <a:pt x="3117" y="1760"/>
                    </a:lnTo>
                    <a:lnTo>
                      <a:pt x="3635" y="1576"/>
                    </a:lnTo>
                    <a:lnTo>
                      <a:pt x="4093" y="1397"/>
                    </a:lnTo>
                    <a:lnTo>
                      <a:pt x="4495" y="1224"/>
                    </a:lnTo>
                    <a:lnTo>
                      <a:pt x="4842" y="1059"/>
                    </a:lnTo>
                    <a:lnTo>
                      <a:pt x="5142" y="901"/>
                    </a:lnTo>
                    <a:lnTo>
                      <a:pt x="5395" y="754"/>
                    </a:lnTo>
                    <a:lnTo>
                      <a:pt x="5606" y="615"/>
                    </a:lnTo>
                    <a:lnTo>
                      <a:pt x="5778" y="489"/>
                    </a:lnTo>
                    <a:lnTo>
                      <a:pt x="5916" y="374"/>
                    </a:lnTo>
                    <a:lnTo>
                      <a:pt x="6024" y="272"/>
                    </a:lnTo>
                    <a:lnTo>
                      <a:pt x="6104" y="187"/>
                    </a:lnTo>
                    <a:lnTo>
                      <a:pt x="6183" y="83"/>
                    </a:lnTo>
                    <a:lnTo>
                      <a:pt x="6225" y="7"/>
                    </a:lnTo>
                    <a:lnTo>
                      <a:pt x="6228" y="0"/>
                    </a:lnTo>
                    <a:lnTo>
                      <a:pt x="6244" y="27"/>
                    </a:lnTo>
                    <a:lnTo>
                      <a:pt x="6354" y="227"/>
                    </a:lnTo>
                    <a:lnTo>
                      <a:pt x="6456" y="430"/>
                    </a:lnTo>
                    <a:lnTo>
                      <a:pt x="6571" y="688"/>
                    </a:lnTo>
                    <a:lnTo>
                      <a:pt x="6690" y="993"/>
                    </a:lnTo>
                    <a:lnTo>
                      <a:pt x="6801" y="1337"/>
                    </a:lnTo>
                    <a:lnTo>
                      <a:pt x="6874" y="1616"/>
                    </a:lnTo>
                    <a:lnTo>
                      <a:pt x="6914" y="1810"/>
                    </a:lnTo>
                    <a:lnTo>
                      <a:pt x="6947" y="2010"/>
                    </a:lnTo>
                    <a:lnTo>
                      <a:pt x="6971" y="2215"/>
                    </a:lnTo>
                    <a:lnTo>
                      <a:pt x="6986" y="2423"/>
                    </a:lnTo>
                    <a:lnTo>
                      <a:pt x="6989" y="2635"/>
                    </a:lnTo>
                    <a:lnTo>
                      <a:pt x="6979" y="2849"/>
                    </a:lnTo>
                    <a:lnTo>
                      <a:pt x="6956" y="3064"/>
                    </a:lnTo>
                    <a:lnTo>
                      <a:pt x="6915" y="3278"/>
                    </a:lnTo>
                    <a:lnTo>
                      <a:pt x="6861" y="3493"/>
                    </a:lnTo>
                    <a:lnTo>
                      <a:pt x="6788" y="3705"/>
                    </a:lnTo>
                    <a:lnTo>
                      <a:pt x="6694" y="3916"/>
                    </a:lnTo>
                    <a:lnTo>
                      <a:pt x="6582" y="4122"/>
                    </a:lnTo>
                    <a:lnTo>
                      <a:pt x="6447" y="4326"/>
                    </a:lnTo>
                    <a:lnTo>
                      <a:pt x="6289" y="4522"/>
                    </a:lnTo>
                    <a:lnTo>
                      <a:pt x="6109" y="4714"/>
                    </a:lnTo>
                    <a:lnTo>
                      <a:pt x="5900" y="4898"/>
                    </a:lnTo>
                    <a:lnTo>
                      <a:pt x="5668" y="5074"/>
                    </a:lnTo>
                    <a:lnTo>
                      <a:pt x="5539" y="5158"/>
                    </a:lnTo>
                    <a:lnTo>
                      <a:pt x="5408" y="5240"/>
                    </a:lnTo>
                    <a:lnTo>
                      <a:pt x="5147" y="5388"/>
                    </a:lnTo>
                    <a:lnTo>
                      <a:pt x="4888" y="5517"/>
                    </a:lnTo>
                    <a:lnTo>
                      <a:pt x="4630" y="5630"/>
                    </a:lnTo>
                    <a:lnTo>
                      <a:pt x="4373" y="5724"/>
                    </a:lnTo>
                    <a:lnTo>
                      <a:pt x="4120" y="5804"/>
                    </a:lnTo>
                    <a:lnTo>
                      <a:pt x="3869" y="5870"/>
                    </a:lnTo>
                    <a:lnTo>
                      <a:pt x="3621" y="5922"/>
                    </a:lnTo>
                    <a:lnTo>
                      <a:pt x="3378" y="5961"/>
                    </a:lnTo>
                    <a:lnTo>
                      <a:pt x="3138" y="5988"/>
                    </a:lnTo>
                    <a:lnTo>
                      <a:pt x="2904" y="6004"/>
                    </a:lnTo>
                    <a:lnTo>
                      <a:pt x="2676" y="6009"/>
                    </a:lnTo>
                    <a:lnTo>
                      <a:pt x="2454" y="6007"/>
                    </a:lnTo>
                    <a:lnTo>
                      <a:pt x="2237" y="5995"/>
                    </a:lnTo>
                    <a:lnTo>
                      <a:pt x="2029" y="5976"/>
                    </a:lnTo>
                    <a:lnTo>
                      <a:pt x="1826" y="5951"/>
                    </a:lnTo>
                    <a:lnTo>
                      <a:pt x="1538" y="5902"/>
                    </a:lnTo>
                    <a:lnTo>
                      <a:pt x="1183" y="5822"/>
                    </a:lnTo>
                    <a:lnTo>
                      <a:pt x="869" y="5731"/>
                    </a:lnTo>
                    <a:lnTo>
                      <a:pt x="596" y="5638"/>
                    </a:lnTo>
                    <a:lnTo>
                      <a:pt x="371" y="5551"/>
                    </a:lnTo>
                    <a:lnTo>
                      <a:pt x="195" y="5474"/>
                    </a:lnTo>
                    <a:lnTo>
                      <a:pt x="29" y="5390"/>
                    </a:lnTo>
                    <a:lnTo>
                      <a:pt x="7" y="5379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61">
                <a:extLst>
                  <a:ext uri="{FF2B5EF4-FFF2-40B4-BE49-F238E27FC236}">
                    <a16:creationId xmlns:a16="http://schemas.microsoft.com/office/drawing/2014/main" id="{597C7A7F-589B-41FC-A5C3-BE699B35D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1369"/>
                <a:ext cx="2323" cy="2004"/>
              </a:xfrm>
              <a:custGeom>
                <a:avLst/>
                <a:gdLst>
                  <a:gd name="T0" fmla="*/ 5650 w 6968"/>
                  <a:gd name="T1" fmla="*/ 5075 h 6012"/>
                  <a:gd name="T2" fmla="*/ 6090 w 6968"/>
                  <a:gd name="T3" fmla="*/ 4716 h 6012"/>
                  <a:gd name="T4" fmla="*/ 6429 w 6968"/>
                  <a:gd name="T5" fmla="*/ 4329 h 6012"/>
                  <a:gd name="T6" fmla="*/ 6675 w 6968"/>
                  <a:gd name="T7" fmla="*/ 3919 h 6012"/>
                  <a:gd name="T8" fmla="*/ 6841 w 6968"/>
                  <a:gd name="T9" fmla="*/ 3496 h 6012"/>
                  <a:gd name="T10" fmla="*/ 6935 w 6968"/>
                  <a:gd name="T11" fmla="*/ 3068 h 6012"/>
                  <a:gd name="T12" fmla="*/ 6968 w 6968"/>
                  <a:gd name="T13" fmla="*/ 2639 h 6012"/>
                  <a:gd name="T14" fmla="*/ 6951 w 6968"/>
                  <a:gd name="T15" fmla="*/ 2218 h 6012"/>
                  <a:gd name="T16" fmla="*/ 6895 w 6968"/>
                  <a:gd name="T17" fmla="*/ 1814 h 6012"/>
                  <a:gd name="T18" fmla="*/ 6782 w 6968"/>
                  <a:gd name="T19" fmla="*/ 1340 h 6012"/>
                  <a:gd name="T20" fmla="*/ 6553 w 6968"/>
                  <a:gd name="T21" fmla="*/ 691 h 6012"/>
                  <a:gd name="T22" fmla="*/ 6338 w 6968"/>
                  <a:gd name="T23" fmla="*/ 227 h 6012"/>
                  <a:gd name="T24" fmla="*/ 6212 w 6968"/>
                  <a:gd name="T25" fmla="*/ 0 h 6012"/>
                  <a:gd name="T26" fmla="*/ 6173 w 6968"/>
                  <a:gd name="T27" fmla="*/ 78 h 6012"/>
                  <a:gd name="T28" fmla="*/ 6212 w 6968"/>
                  <a:gd name="T29" fmla="*/ 268 h 6012"/>
                  <a:gd name="T30" fmla="*/ 6278 w 6968"/>
                  <a:gd name="T31" fmla="*/ 679 h 6012"/>
                  <a:gd name="T32" fmla="*/ 6296 w 6968"/>
                  <a:gd name="T33" fmla="*/ 1172 h 6012"/>
                  <a:gd name="T34" fmla="*/ 6248 w 6968"/>
                  <a:gd name="T35" fmla="*/ 1604 h 6012"/>
                  <a:gd name="T36" fmla="*/ 6139 w 6968"/>
                  <a:gd name="T37" fmla="*/ 1979 h 6012"/>
                  <a:gd name="T38" fmla="*/ 5981 w 6968"/>
                  <a:gd name="T39" fmla="*/ 2301 h 6012"/>
                  <a:gd name="T40" fmla="*/ 5784 w 6968"/>
                  <a:gd name="T41" fmla="*/ 2575 h 6012"/>
                  <a:gd name="T42" fmla="*/ 5557 w 6968"/>
                  <a:gd name="T43" fmla="*/ 2804 h 6012"/>
                  <a:gd name="T44" fmla="*/ 5312 w 6968"/>
                  <a:gd name="T45" fmla="*/ 2993 h 6012"/>
                  <a:gd name="T46" fmla="*/ 5055 w 6968"/>
                  <a:gd name="T47" fmla="*/ 3144 h 6012"/>
                  <a:gd name="T48" fmla="*/ 4613 w 6968"/>
                  <a:gd name="T49" fmla="*/ 3333 h 6012"/>
                  <a:gd name="T50" fmla="*/ 4173 w 6968"/>
                  <a:gd name="T51" fmla="*/ 3453 h 6012"/>
                  <a:gd name="T52" fmla="*/ 3833 w 6968"/>
                  <a:gd name="T53" fmla="*/ 3505 h 6012"/>
                  <a:gd name="T54" fmla="*/ 3678 w 6968"/>
                  <a:gd name="T55" fmla="*/ 3503 h 6012"/>
                  <a:gd name="T56" fmla="*/ 3183 w 6968"/>
                  <a:gd name="T57" fmla="*/ 3525 h 6012"/>
                  <a:gd name="T58" fmla="*/ 2728 w 6968"/>
                  <a:gd name="T59" fmla="*/ 3587 h 6012"/>
                  <a:gd name="T60" fmla="*/ 2313 w 6968"/>
                  <a:gd name="T61" fmla="*/ 3681 h 6012"/>
                  <a:gd name="T62" fmla="*/ 1937 w 6968"/>
                  <a:gd name="T63" fmla="*/ 3806 h 6012"/>
                  <a:gd name="T64" fmla="*/ 1598 w 6968"/>
                  <a:gd name="T65" fmla="*/ 3952 h 6012"/>
                  <a:gd name="T66" fmla="*/ 1225 w 6968"/>
                  <a:gd name="T67" fmla="*/ 4157 h 6012"/>
                  <a:gd name="T68" fmla="*/ 739 w 6968"/>
                  <a:gd name="T69" fmla="*/ 4512 h 6012"/>
                  <a:gd name="T70" fmla="*/ 385 w 6968"/>
                  <a:gd name="T71" fmla="*/ 4859 h 6012"/>
                  <a:gd name="T72" fmla="*/ 106 w 6968"/>
                  <a:gd name="T73" fmla="*/ 5213 h 6012"/>
                  <a:gd name="T74" fmla="*/ 0 w 6968"/>
                  <a:gd name="T75" fmla="*/ 5388 h 6012"/>
                  <a:gd name="T76" fmla="*/ 188 w 6968"/>
                  <a:gd name="T77" fmla="*/ 5482 h 6012"/>
                  <a:gd name="T78" fmla="*/ 589 w 6968"/>
                  <a:gd name="T79" fmla="*/ 5647 h 6012"/>
                  <a:gd name="T80" fmla="*/ 1174 w 6968"/>
                  <a:gd name="T81" fmla="*/ 5827 h 6012"/>
                  <a:gd name="T82" fmla="*/ 1815 w 6968"/>
                  <a:gd name="T83" fmla="*/ 5955 h 6012"/>
                  <a:gd name="T84" fmla="*/ 2225 w 6968"/>
                  <a:gd name="T85" fmla="*/ 5998 h 6012"/>
                  <a:gd name="T86" fmla="*/ 2663 w 6968"/>
                  <a:gd name="T87" fmla="*/ 6012 h 6012"/>
                  <a:gd name="T88" fmla="*/ 3125 w 6968"/>
                  <a:gd name="T89" fmla="*/ 5991 h 6012"/>
                  <a:gd name="T90" fmla="*/ 3606 w 6968"/>
                  <a:gd name="T91" fmla="*/ 5923 h 6012"/>
                  <a:gd name="T92" fmla="*/ 4104 w 6968"/>
                  <a:gd name="T93" fmla="*/ 5806 h 6012"/>
                  <a:gd name="T94" fmla="*/ 4614 w 6968"/>
                  <a:gd name="T95" fmla="*/ 5630 h 6012"/>
                  <a:gd name="T96" fmla="*/ 5132 w 6968"/>
                  <a:gd name="T97" fmla="*/ 5388 h 6012"/>
                  <a:gd name="T98" fmla="*/ 5523 w 6968"/>
                  <a:gd name="T99" fmla="*/ 5158 h 6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68" h="6012">
                    <a:moveTo>
                      <a:pt x="5523" y="5158"/>
                    </a:moveTo>
                    <a:lnTo>
                      <a:pt x="5650" y="5075"/>
                    </a:lnTo>
                    <a:lnTo>
                      <a:pt x="5884" y="4899"/>
                    </a:lnTo>
                    <a:lnTo>
                      <a:pt x="6090" y="4716"/>
                    </a:lnTo>
                    <a:lnTo>
                      <a:pt x="6272" y="4525"/>
                    </a:lnTo>
                    <a:lnTo>
                      <a:pt x="6429" y="4329"/>
                    </a:lnTo>
                    <a:lnTo>
                      <a:pt x="6562" y="4125"/>
                    </a:lnTo>
                    <a:lnTo>
                      <a:pt x="6675" y="3919"/>
                    </a:lnTo>
                    <a:lnTo>
                      <a:pt x="6767" y="3710"/>
                    </a:lnTo>
                    <a:lnTo>
                      <a:pt x="6841" y="3496"/>
                    </a:lnTo>
                    <a:lnTo>
                      <a:pt x="6895" y="3283"/>
                    </a:lnTo>
                    <a:lnTo>
                      <a:pt x="6935" y="3068"/>
                    </a:lnTo>
                    <a:lnTo>
                      <a:pt x="6958" y="2853"/>
                    </a:lnTo>
                    <a:lnTo>
                      <a:pt x="6968" y="2639"/>
                    </a:lnTo>
                    <a:lnTo>
                      <a:pt x="6965" y="2427"/>
                    </a:lnTo>
                    <a:lnTo>
                      <a:pt x="6951" y="2218"/>
                    </a:lnTo>
                    <a:lnTo>
                      <a:pt x="6927" y="2013"/>
                    </a:lnTo>
                    <a:lnTo>
                      <a:pt x="6895" y="1814"/>
                    </a:lnTo>
                    <a:lnTo>
                      <a:pt x="6853" y="1619"/>
                    </a:lnTo>
                    <a:lnTo>
                      <a:pt x="6782" y="1340"/>
                    </a:lnTo>
                    <a:lnTo>
                      <a:pt x="6671" y="995"/>
                    </a:lnTo>
                    <a:lnTo>
                      <a:pt x="6553" y="691"/>
                    </a:lnTo>
                    <a:lnTo>
                      <a:pt x="6439" y="432"/>
                    </a:lnTo>
                    <a:lnTo>
                      <a:pt x="6338" y="227"/>
                    </a:lnTo>
                    <a:lnTo>
                      <a:pt x="6228" y="27"/>
                    </a:lnTo>
                    <a:lnTo>
                      <a:pt x="6212" y="0"/>
                    </a:lnTo>
                    <a:lnTo>
                      <a:pt x="6207" y="15"/>
                    </a:lnTo>
                    <a:lnTo>
                      <a:pt x="6173" y="78"/>
                    </a:lnTo>
                    <a:lnTo>
                      <a:pt x="6187" y="168"/>
                    </a:lnTo>
                    <a:lnTo>
                      <a:pt x="6212" y="268"/>
                    </a:lnTo>
                    <a:lnTo>
                      <a:pt x="6239" y="410"/>
                    </a:lnTo>
                    <a:lnTo>
                      <a:pt x="6278" y="679"/>
                    </a:lnTo>
                    <a:lnTo>
                      <a:pt x="6296" y="934"/>
                    </a:lnTo>
                    <a:lnTo>
                      <a:pt x="6296" y="1172"/>
                    </a:lnTo>
                    <a:lnTo>
                      <a:pt x="6281" y="1396"/>
                    </a:lnTo>
                    <a:lnTo>
                      <a:pt x="6248" y="1604"/>
                    </a:lnTo>
                    <a:lnTo>
                      <a:pt x="6200" y="1798"/>
                    </a:lnTo>
                    <a:lnTo>
                      <a:pt x="6139" y="1979"/>
                    </a:lnTo>
                    <a:lnTo>
                      <a:pt x="6065" y="2147"/>
                    </a:lnTo>
                    <a:lnTo>
                      <a:pt x="5981" y="2301"/>
                    </a:lnTo>
                    <a:lnTo>
                      <a:pt x="5886" y="2445"/>
                    </a:lnTo>
                    <a:lnTo>
                      <a:pt x="5784" y="2575"/>
                    </a:lnTo>
                    <a:lnTo>
                      <a:pt x="5673" y="2695"/>
                    </a:lnTo>
                    <a:lnTo>
                      <a:pt x="5557" y="2804"/>
                    </a:lnTo>
                    <a:lnTo>
                      <a:pt x="5437" y="2903"/>
                    </a:lnTo>
                    <a:lnTo>
                      <a:pt x="5312" y="2993"/>
                    </a:lnTo>
                    <a:lnTo>
                      <a:pt x="5184" y="3072"/>
                    </a:lnTo>
                    <a:lnTo>
                      <a:pt x="5055" y="3144"/>
                    </a:lnTo>
                    <a:lnTo>
                      <a:pt x="4862" y="3237"/>
                    </a:lnTo>
                    <a:lnTo>
                      <a:pt x="4613" y="3333"/>
                    </a:lnTo>
                    <a:lnTo>
                      <a:pt x="4380" y="3405"/>
                    </a:lnTo>
                    <a:lnTo>
                      <a:pt x="4173" y="3453"/>
                    </a:lnTo>
                    <a:lnTo>
                      <a:pt x="4004" y="3483"/>
                    </a:lnTo>
                    <a:lnTo>
                      <a:pt x="3833" y="3505"/>
                    </a:lnTo>
                    <a:lnTo>
                      <a:pt x="3810" y="3506"/>
                    </a:lnTo>
                    <a:lnTo>
                      <a:pt x="3678" y="3503"/>
                    </a:lnTo>
                    <a:lnTo>
                      <a:pt x="3425" y="3509"/>
                    </a:lnTo>
                    <a:lnTo>
                      <a:pt x="3183" y="3525"/>
                    </a:lnTo>
                    <a:lnTo>
                      <a:pt x="2950" y="3551"/>
                    </a:lnTo>
                    <a:lnTo>
                      <a:pt x="2728" y="3587"/>
                    </a:lnTo>
                    <a:lnTo>
                      <a:pt x="2515" y="3630"/>
                    </a:lnTo>
                    <a:lnTo>
                      <a:pt x="2313" y="3681"/>
                    </a:lnTo>
                    <a:lnTo>
                      <a:pt x="2120" y="3740"/>
                    </a:lnTo>
                    <a:lnTo>
                      <a:pt x="1937" y="3806"/>
                    </a:lnTo>
                    <a:lnTo>
                      <a:pt x="1763" y="3876"/>
                    </a:lnTo>
                    <a:lnTo>
                      <a:pt x="1598" y="3952"/>
                    </a:lnTo>
                    <a:lnTo>
                      <a:pt x="1441" y="4031"/>
                    </a:lnTo>
                    <a:lnTo>
                      <a:pt x="1225" y="4157"/>
                    </a:lnTo>
                    <a:lnTo>
                      <a:pt x="965" y="4333"/>
                    </a:lnTo>
                    <a:lnTo>
                      <a:pt x="739" y="4512"/>
                    </a:lnTo>
                    <a:lnTo>
                      <a:pt x="547" y="4690"/>
                    </a:lnTo>
                    <a:lnTo>
                      <a:pt x="385" y="4859"/>
                    </a:lnTo>
                    <a:lnTo>
                      <a:pt x="254" y="5015"/>
                    </a:lnTo>
                    <a:lnTo>
                      <a:pt x="106" y="5213"/>
                    </a:lnTo>
                    <a:lnTo>
                      <a:pt x="9" y="5373"/>
                    </a:lnTo>
                    <a:lnTo>
                      <a:pt x="0" y="5388"/>
                    </a:lnTo>
                    <a:lnTo>
                      <a:pt x="21" y="5400"/>
                    </a:lnTo>
                    <a:lnTo>
                      <a:pt x="188" y="5482"/>
                    </a:lnTo>
                    <a:lnTo>
                      <a:pt x="363" y="5558"/>
                    </a:lnTo>
                    <a:lnTo>
                      <a:pt x="589" y="5647"/>
                    </a:lnTo>
                    <a:lnTo>
                      <a:pt x="860" y="5739"/>
                    </a:lnTo>
                    <a:lnTo>
                      <a:pt x="1174" y="5827"/>
                    </a:lnTo>
                    <a:lnTo>
                      <a:pt x="1526" y="5908"/>
                    </a:lnTo>
                    <a:lnTo>
                      <a:pt x="1815" y="5955"/>
                    </a:lnTo>
                    <a:lnTo>
                      <a:pt x="2016" y="5979"/>
                    </a:lnTo>
                    <a:lnTo>
                      <a:pt x="2225" y="5998"/>
                    </a:lnTo>
                    <a:lnTo>
                      <a:pt x="2440" y="6009"/>
                    </a:lnTo>
                    <a:lnTo>
                      <a:pt x="2663" y="6012"/>
                    </a:lnTo>
                    <a:lnTo>
                      <a:pt x="2891" y="6007"/>
                    </a:lnTo>
                    <a:lnTo>
                      <a:pt x="3125" y="5991"/>
                    </a:lnTo>
                    <a:lnTo>
                      <a:pt x="3364" y="5962"/>
                    </a:lnTo>
                    <a:lnTo>
                      <a:pt x="3606" y="5923"/>
                    </a:lnTo>
                    <a:lnTo>
                      <a:pt x="3855" y="5872"/>
                    </a:lnTo>
                    <a:lnTo>
                      <a:pt x="4104" y="5806"/>
                    </a:lnTo>
                    <a:lnTo>
                      <a:pt x="4358" y="5726"/>
                    </a:lnTo>
                    <a:lnTo>
                      <a:pt x="4614" y="5630"/>
                    </a:lnTo>
                    <a:lnTo>
                      <a:pt x="4872" y="5518"/>
                    </a:lnTo>
                    <a:lnTo>
                      <a:pt x="5132" y="5388"/>
                    </a:lnTo>
                    <a:lnTo>
                      <a:pt x="5392" y="5240"/>
                    </a:lnTo>
                    <a:lnTo>
                      <a:pt x="5523" y="5158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62">
                <a:extLst>
                  <a:ext uri="{FF2B5EF4-FFF2-40B4-BE49-F238E27FC236}">
                    <a16:creationId xmlns:a16="http://schemas.microsoft.com/office/drawing/2014/main" id="{1A5E2327-35F1-4CFB-8AC6-985F1DAFD6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" y="1325"/>
                <a:ext cx="2541" cy="2569"/>
              </a:xfrm>
              <a:custGeom>
                <a:avLst/>
                <a:gdLst>
                  <a:gd name="T0" fmla="*/ 4668 w 7623"/>
                  <a:gd name="T1" fmla="*/ 1652 h 7708"/>
                  <a:gd name="T2" fmla="*/ 5895 w 7623"/>
                  <a:gd name="T3" fmla="*/ 1050 h 7708"/>
                  <a:gd name="T4" fmla="*/ 6725 w 7623"/>
                  <a:gd name="T5" fmla="*/ 391 h 7708"/>
                  <a:gd name="T6" fmla="*/ 7144 w 7623"/>
                  <a:gd name="T7" fmla="*/ 1377 h 7708"/>
                  <a:gd name="T8" fmla="*/ 7362 w 7623"/>
                  <a:gd name="T9" fmla="*/ 2586 h 7708"/>
                  <a:gd name="T10" fmla="*/ 7270 w 7623"/>
                  <a:gd name="T11" fmla="*/ 3466 h 7708"/>
                  <a:gd name="T12" fmla="*/ 6873 w 7623"/>
                  <a:gd name="T13" fmla="*/ 4326 h 7708"/>
                  <a:gd name="T14" fmla="*/ 6074 w 7623"/>
                  <a:gd name="T15" fmla="*/ 5098 h 7708"/>
                  <a:gd name="T16" fmla="*/ 4784 w 7623"/>
                  <a:gd name="T17" fmla="*/ 5737 h 7708"/>
                  <a:gd name="T18" fmla="*/ 3146 w 7623"/>
                  <a:gd name="T19" fmla="*/ 5999 h 7708"/>
                  <a:gd name="T20" fmla="*/ 2122 w 7623"/>
                  <a:gd name="T21" fmla="*/ 5905 h 7708"/>
                  <a:gd name="T22" fmla="*/ 770 w 7623"/>
                  <a:gd name="T23" fmla="*/ 5485 h 7708"/>
                  <a:gd name="T24" fmla="*/ 1097 w 7623"/>
                  <a:gd name="T25" fmla="*/ 4922 h 7708"/>
                  <a:gd name="T26" fmla="*/ 1559 w 7623"/>
                  <a:gd name="T27" fmla="*/ 4518 h 7708"/>
                  <a:gd name="T28" fmla="*/ 2737 w 7623"/>
                  <a:gd name="T29" fmla="*/ 3966 h 7708"/>
                  <a:gd name="T30" fmla="*/ 4115 w 7623"/>
                  <a:gd name="T31" fmla="*/ 3761 h 7708"/>
                  <a:gd name="T32" fmla="*/ 4320 w 7623"/>
                  <a:gd name="T33" fmla="*/ 3658 h 7708"/>
                  <a:gd name="T34" fmla="*/ 4217 w 7623"/>
                  <a:gd name="T35" fmla="*/ 3489 h 7708"/>
                  <a:gd name="T36" fmla="*/ 3123 w 7623"/>
                  <a:gd name="T37" fmla="*/ 3582 h 7708"/>
                  <a:gd name="T38" fmla="*/ 1839 w 7623"/>
                  <a:gd name="T39" fmla="*/ 4015 h 7708"/>
                  <a:gd name="T40" fmla="*/ 1021 w 7623"/>
                  <a:gd name="T41" fmla="*/ 4595 h 7708"/>
                  <a:gd name="T42" fmla="*/ 675 w 7623"/>
                  <a:gd name="T43" fmla="*/ 4935 h 7708"/>
                  <a:gd name="T44" fmla="*/ 945 w 7623"/>
                  <a:gd name="T45" fmla="*/ 4049 h 7708"/>
                  <a:gd name="T46" fmla="*/ 1702 w 7623"/>
                  <a:gd name="T47" fmla="*/ 3045 h 7708"/>
                  <a:gd name="T48" fmla="*/ 2729 w 7623"/>
                  <a:gd name="T49" fmla="*/ 2374 h 7708"/>
                  <a:gd name="T50" fmla="*/ 6 w 7623"/>
                  <a:gd name="T51" fmla="*/ 7575 h 7708"/>
                  <a:gd name="T52" fmla="*/ 140 w 7623"/>
                  <a:gd name="T53" fmla="*/ 7708 h 7708"/>
                  <a:gd name="T54" fmla="*/ 282 w 7623"/>
                  <a:gd name="T55" fmla="*/ 7594 h 7708"/>
                  <a:gd name="T56" fmla="*/ 313 w 7623"/>
                  <a:gd name="T57" fmla="*/ 6683 h 7708"/>
                  <a:gd name="T58" fmla="*/ 580 w 7623"/>
                  <a:gd name="T59" fmla="*/ 5713 h 7708"/>
                  <a:gd name="T60" fmla="*/ 1692 w 7623"/>
                  <a:gd name="T61" fmla="*/ 6108 h 7708"/>
                  <a:gd name="T62" fmla="*/ 3028 w 7623"/>
                  <a:gd name="T63" fmla="*/ 6284 h 7708"/>
                  <a:gd name="T64" fmla="*/ 3833 w 7623"/>
                  <a:gd name="T65" fmla="*/ 6243 h 7708"/>
                  <a:gd name="T66" fmla="*/ 4784 w 7623"/>
                  <a:gd name="T67" fmla="*/ 6036 h 7708"/>
                  <a:gd name="T68" fmla="*/ 5688 w 7623"/>
                  <a:gd name="T69" fmla="*/ 5658 h 7708"/>
                  <a:gd name="T70" fmla="*/ 6495 w 7623"/>
                  <a:gd name="T71" fmla="*/ 5138 h 7708"/>
                  <a:gd name="T72" fmla="*/ 7313 w 7623"/>
                  <a:gd name="T73" fmla="*/ 4128 h 7708"/>
                  <a:gd name="T74" fmla="*/ 7612 w 7623"/>
                  <a:gd name="T75" fmla="*/ 3029 h 7708"/>
                  <a:gd name="T76" fmla="*/ 7552 w 7623"/>
                  <a:gd name="T77" fmla="*/ 1957 h 7708"/>
                  <a:gd name="T78" fmla="*/ 7089 w 7623"/>
                  <a:gd name="T79" fmla="*/ 524 h 7708"/>
                  <a:gd name="T80" fmla="*/ 6809 w 7623"/>
                  <a:gd name="T81" fmla="*/ 24 h 7708"/>
                  <a:gd name="T82" fmla="*/ 6659 w 7623"/>
                  <a:gd name="T83" fmla="*/ 19 h 7708"/>
                  <a:gd name="T84" fmla="*/ 6552 w 7623"/>
                  <a:gd name="T85" fmla="*/ 178 h 7708"/>
                  <a:gd name="T86" fmla="*/ 5970 w 7623"/>
                  <a:gd name="T87" fmla="*/ 688 h 7708"/>
                  <a:gd name="T88" fmla="*/ 4504 w 7623"/>
                  <a:gd name="T89" fmla="*/ 1434 h 7708"/>
                  <a:gd name="T90" fmla="*/ 2896 w 7623"/>
                  <a:gd name="T91" fmla="*/ 2016 h 7708"/>
                  <a:gd name="T92" fmla="*/ 1825 w 7623"/>
                  <a:gd name="T93" fmla="*/ 2606 h 7708"/>
                  <a:gd name="T94" fmla="*/ 1107 w 7623"/>
                  <a:gd name="T95" fmla="*/ 3298 h 7708"/>
                  <a:gd name="T96" fmla="*/ 644 w 7623"/>
                  <a:gd name="T97" fmla="*/ 4083 h 7708"/>
                  <a:gd name="T98" fmla="*/ 379 w 7623"/>
                  <a:gd name="T99" fmla="*/ 5235 h 7708"/>
                  <a:gd name="T100" fmla="*/ 153 w 7623"/>
                  <a:gd name="T101" fmla="*/ 6082 h 7708"/>
                  <a:gd name="T102" fmla="*/ 0 w 7623"/>
                  <a:gd name="T103" fmla="*/ 7425 h 7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23" h="7708">
                    <a:moveTo>
                      <a:pt x="3376" y="2121"/>
                    </a:moveTo>
                    <a:lnTo>
                      <a:pt x="3585" y="2052"/>
                    </a:lnTo>
                    <a:lnTo>
                      <a:pt x="3978" y="1916"/>
                    </a:lnTo>
                    <a:lnTo>
                      <a:pt x="4339" y="1782"/>
                    </a:lnTo>
                    <a:lnTo>
                      <a:pt x="4668" y="1652"/>
                    </a:lnTo>
                    <a:lnTo>
                      <a:pt x="4968" y="1523"/>
                    </a:lnTo>
                    <a:lnTo>
                      <a:pt x="5239" y="1398"/>
                    </a:lnTo>
                    <a:lnTo>
                      <a:pt x="5483" y="1278"/>
                    </a:lnTo>
                    <a:lnTo>
                      <a:pt x="5701" y="1162"/>
                    </a:lnTo>
                    <a:lnTo>
                      <a:pt x="5895" y="1050"/>
                    </a:lnTo>
                    <a:lnTo>
                      <a:pt x="6067" y="943"/>
                    </a:lnTo>
                    <a:lnTo>
                      <a:pt x="6287" y="792"/>
                    </a:lnTo>
                    <a:lnTo>
                      <a:pt x="6511" y="612"/>
                    </a:lnTo>
                    <a:lnTo>
                      <a:pt x="6669" y="457"/>
                    </a:lnTo>
                    <a:lnTo>
                      <a:pt x="6725" y="391"/>
                    </a:lnTo>
                    <a:lnTo>
                      <a:pt x="6764" y="463"/>
                    </a:lnTo>
                    <a:lnTo>
                      <a:pt x="6851" y="640"/>
                    </a:lnTo>
                    <a:lnTo>
                      <a:pt x="6949" y="855"/>
                    </a:lnTo>
                    <a:lnTo>
                      <a:pt x="7048" y="1102"/>
                    </a:lnTo>
                    <a:lnTo>
                      <a:pt x="7144" y="1377"/>
                    </a:lnTo>
                    <a:lnTo>
                      <a:pt x="7230" y="1676"/>
                    </a:lnTo>
                    <a:lnTo>
                      <a:pt x="7299" y="1994"/>
                    </a:lnTo>
                    <a:lnTo>
                      <a:pt x="7336" y="2244"/>
                    </a:lnTo>
                    <a:lnTo>
                      <a:pt x="7354" y="2414"/>
                    </a:lnTo>
                    <a:lnTo>
                      <a:pt x="7362" y="2586"/>
                    </a:lnTo>
                    <a:lnTo>
                      <a:pt x="7364" y="2761"/>
                    </a:lnTo>
                    <a:lnTo>
                      <a:pt x="7356" y="2937"/>
                    </a:lnTo>
                    <a:lnTo>
                      <a:pt x="7338" y="3113"/>
                    </a:lnTo>
                    <a:lnTo>
                      <a:pt x="7310" y="3290"/>
                    </a:lnTo>
                    <a:lnTo>
                      <a:pt x="7270" y="3466"/>
                    </a:lnTo>
                    <a:lnTo>
                      <a:pt x="7219" y="3642"/>
                    </a:lnTo>
                    <a:lnTo>
                      <a:pt x="7153" y="3817"/>
                    </a:lnTo>
                    <a:lnTo>
                      <a:pt x="7075" y="3989"/>
                    </a:lnTo>
                    <a:lnTo>
                      <a:pt x="6982" y="4159"/>
                    </a:lnTo>
                    <a:lnTo>
                      <a:pt x="6873" y="4326"/>
                    </a:lnTo>
                    <a:lnTo>
                      <a:pt x="6749" y="4490"/>
                    </a:lnTo>
                    <a:lnTo>
                      <a:pt x="6607" y="4649"/>
                    </a:lnTo>
                    <a:lnTo>
                      <a:pt x="6449" y="4804"/>
                    </a:lnTo>
                    <a:lnTo>
                      <a:pt x="6271" y="4955"/>
                    </a:lnTo>
                    <a:lnTo>
                      <a:pt x="6074" y="5098"/>
                    </a:lnTo>
                    <a:lnTo>
                      <a:pt x="5968" y="5168"/>
                    </a:lnTo>
                    <a:lnTo>
                      <a:pt x="5805" y="5270"/>
                    </a:lnTo>
                    <a:lnTo>
                      <a:pt x="5471" y="5452"/>
                    </a:lnTo>
                    <a:lnTo>
                      <a:pt x="5131" y="5607"/>
                    </a:lnTo>
                    <a:lnTo>
                      <a:pt x="4784" y="5737"/>
                    </a:lnTo>
                    <a:lnTo>
                      <a:pt x="4429" y="5840"/>
                    </a:lnTo>
                    <a:lnTo>
                      <a:pt x="4070" y="5919"/>
                    </a:lnTo>
                    <a:lnTo>
                      <a:pt x="3704" y="5970"/>
                    </a:lnTo>
                    <a:lnTo>
                      <a:pt x="3334" y="5996"/>
                    </a:lnTo>
                    <a:lnTo>
                      <a:pt x="3146" y="5999"/>
                    </a:lnTo>
                    <a:lnTo>
                      <a:pt x="3035" y="5998"/>
                    </a:lnTo>
                    <a:lnTo>
                      <a:pt x="2820" y="5989"/>
                    </a:lnTo>
                    <a:lnTo>
                      <a:pt x="2612" y="5973"/>
                    </a:lnTo>
                    <a:lnTo>
                      <a:pt x="2411" y="5949"/>
                    </a:lnTo>
                    <a:lnTo>
                      <a:pt x="2122" y="5905"/>
                    </a:lnTo>
                    <a:lnTo>
                      <a:pt x="1768" y="5827"/>
                    </a:lnTo>
                    <a:lnTo>
                      <a:pt x="1450" y="5740"/>
                    </a:lnTo>
                    <a:lnTo>
                      <a:pt x="1176" y="5648"/>
                    </a:lnTo>
                    <a:lnTo>
                      <a:pt x="948" y="5561"/>
                    </a:lnTo>
                    <a:lnTo>
                      <a:pt x="770" y="5485"/>
                    </a:lnTo>
                    <a:lnTo>
                      <a:pt x="705" y="5455"/>
                    </a:lnTo>
                    <a:lnTo>
                      <a:pt x="753" y="5373"/>
                    </a:lnTo>
                    <a:lnTo>
                      <a:pt x="856" y="5215"/>
                    </a:lnTo>
                    <a:lnTo>
                      <a:pt x="971" y="5065"/>
                    </a:lnTo>
                    <a:lnTo>
                      <a:pt x="1097" y="4922"/>
                    </a:lnTo>
                    <a:lnTo>
                      <a:pt x="1165" y="4853"/>
                    </a:lnTo>
                    <a:lnTo>
                      <a:pt x="1218" y="4800"/>
                    </a:lnTo>
                    <a:lnTo>
                      <a:pt x="1328" y="4698"/>
                    </a:lnTo>
                    <a:lnTo>
                      <a:pt x="1443" y="4605"/>
                    </a:lnTo>
                    <a:lnTo>
                      <a:pt x="1559" y="4518"/>
                    </a:lnTo>
                    <a:lnTo>
                      <a:pt x="1740" y="4397"/>
                    </a:lnTo>
                    <a:lnTo>
                      <a:pt x="1987" y="4258"/>
                    </a:lnTo>
                    <a:lnTo>
                      <a:pt x="2239" y="4142"/>
                    </a:lnTo>
                    <a:lnTo>
                      <a:pt x="2490" y="4045"/>
                    </a:lnTo>
                    <a:lnTo>
                      <a:pt x="2737" y="3966"/>
                    </a:lnTo>
                    <a:lnTo>
                      <a:pt x="2976" y="3903"/>
                    </a:lnTo>
                    <a:lnTo>
                      <a:pt x="3205" y="3856"/>
                    </a:lnTo>
                    <a:lnTo>
                      <a:pt x="3419" y="3820"/>
                    </a:lnTo>
                    <a:lnTo>
                      <a:pt x="3704" y="3784"/>
                    </a:lnTo>
                    <a:lnTo>
                      <a:pt x="4115" y="3761"/>
                    </a:lnTo>
                    <a:lnTo>
                      <a:pt x="4179" y="3764"/>
                    </a:lnTo>
                    <a:lnTo>
                      <a:pt x="4207" y="3765"/>
                    </a:lnTo>
                    <a:lnTo>
                      <a:pt x="4258" y="3747"/>
                    </a:lnTo>
                    <a:lnTo>
                      <a:pt x="4299" y="3708"/>
                    </a:lnTo>
                    <a:lnTo>
                      <a:pt x="4320" y="3658"/>
                    </a:lnTo>
                    <a:lnTo>
                      <a:pt x="4323" y="3629"/>
                    </a:lnTo>
                    <a:lnTo>
                      <a:pt x="4320" y="3602"/>
                    </a:lnTo>
                    <a:lnTo>
                      <a:pt x="4301" y="3550"/>
                    </a:lnTo>
                    <a:lnTo>
                      <a:pt x="4266" y="3510"/>
                    </a:lnTo>
                    <a:lnTo>
                      <a:pt x="4217" y="3489"/>
                    </a:lnTo>
                    <a:lnTo>
                      <a:pt x="4188" y="3486"/>
                    </a:lnTo>
                    <a:lnTo>
                      <a:pt x="4099" y="3485"/>
                    </a:lnTo>
                    <a:lnTo>
                      <a:pt x="3653" y="3507"/>
                    </a:lnTo>
                    <a:lnTo>
                      <a:pt x="3348" y="3545"/>
                    </a:lnTo>
                    <a:lnTo>
                      <a:pt x="3123" y="3582"/>
                    </a:lnTo>
                    <a:lnTo>
                      <a:pt x="2882" y="3634"/>
                    </a:lnTo>
                    <a:lnTo>
                      <a:pt x="2629" y="3701"/>
                    </a:lnTo>
                    <a:lnTo>
                      <a:pt x="2369" y="3785"/>
                    </a:lnTo>
                    <a:lnTo>
                      <a:pt x="2105" y="3889"/>
                    </a:lnTo>
                    <a:lnTo>
                      <a:pt x="1839" y="4015"/>
                    </a:lnTo>
                    <a:lnTo>
                      <a:pt x="1578" y="4164"/>
                    </a:lnTo>
                    <a:lnTo>
                      <a:pt x="1386" y="4293"/>
                    </a:lnTo>
                    <a:lnTo>
                      <a:pt x="1261" y="4386"/>
                    </a:lnTo>
                    <a:lnTo>
                      <a:pt x="1140" y="4486"/>
                    </a:lnTo>
                    <a:lnTo>
                      <a:pt x="1021" y="4595"/>
                    </a:lnTo>
                    <a:lnTo>
                      <a:pt x="964" y="4652"/>
                    </a:lnTo>
                    <a:lnTo>
                      <a:pt x="885" y="4738"/>
                    </a:lnTo>
                    <a:lnTo>
                      <a:pt x="734" y="4913"/>
                    </a:lnTo>
                    <a:lnTo>
                      <a:pt x="667" y="5005"/>
                    </a:lnTo>
                    <a:lnTo>
                      <a:pt x="675" y="4935"/>
                    </a:lnTo>
                    <a:lnTo>
                      <a:pt x="701" y="4778"/>
                    </a:lnTo>
                    <a:lnTo>
                      <a:pt x="740" y="4611"/>
                    </a:lnTo>
                    <a:lnTo>
                      <a:pt x="791" y="4432"/>
                    </a:lnTo>
                    <a:lnTo>
                      <a:pt x="860" y="4244"/>
                    </a:lnTo>
                    <a:lnTo>
                      <a:pt x="945" y="4049"/>
                    </a:lnTo>
                    <a:lnTo>
                      <a:pt x="1050" y="3848"/>
                    </a:lnTo>
                    <a:lnTo>
                      <a:pt x="1176" y="3646"/>
                    </a:lnTo>
                    <a:lnTo>
                      <a:pt x="1325" y="3443"/>
                    </a:lnTo>
                    <a:lnTo>
                      <a:pt x="1501" y="3242"/>
                    </a:lnTo>
                    <a:lnTo>
                      <a:pt x="1702" y="3045"/>
                    </a:lnTo>
                    <a:lnTo>
                      <a:pt x="1931" y="2853"/>
                    </a:lnTo>
                    <a:lnTo>
                      <a:pt x="2193" y="2669"/>
                    </a:lnTo>
                    <a:lnTo>
                      <a:pt x="2411" y="2539"/>
                    </a:lnTo>
                    <a:lnTo>
                      <a:pt x="2566" y="2454"/>
                    </a:lnTo>
                    <a:lnTo>
                      <a:pt x="2729" y="2374"/>
                    </a:lnTo>
                    <a:lnTo>
                      <a:pt x="2902" y="2297"/>
                    </a:lnTo>
                    <a:lnTo>
                      <a:pt x="3084" y="2224"/>
                    </a:lnTo>
                    <a:lnTo>
                      <a:pt x="3275" y="2153"/>
                    </a:lnTo>
                    <a:lnTo>
                      <a:pt x="3376" y="2121"/>
                    </a:lnTo>
                    <a:close/>
                    <a:moveTo>
                      <a:pt x="6" y="7575"/>
                    </a:moveTo>
                    <a:lnTo>
                      <a:pt x="8" y="7602"/>
                    </a:lnTo>
                    <a:lnTo>
                      <a:pt x="31" y="7651"/>
                    </a:lnTo>
                    <a:lnTo>
                      <a:pt x="68" y="7687"/>
                    </a:lnTo>
                    <a:lnTo>
                      <a:pt x="115" y="7707"/>
                    </a:lnTo>
                    <a:lnTo>
                      <a:pt x="140" y="7708"/>
                    </a:lnTo>
                    <a:lnTo>
                      <a:pt x="150" y="7708"/>
                    </a:lnTo>
                    <a:lnTo>
                      <a:pt x="178" y="7707"/>
                    </a:lnTo>
                    <a:lnTo>
                      <a:pt x="226" y="7684"/>
                    </a:lnTo>
                    <a:lnTo>
                      <a:pt x="262" y="7644"/>
                    </a:lnTo>
                    <a:lnTo>
                      <a:pt x="282" y="7594"/>
                    </a:lnTo>
                    <a:lnTo>
                      <a:pt x="283" y="7565"/>
                    </a:lnTo>
                    <a:lnTo>
                      <a:pt x="278" y="7432"/>
                    </a:lnTo>
                    <a:lnTo>
                      <a:pt x="276" y="7173"/>
                    </a:lnTo>
                    <a:lnTo>
                      <a:pt x="289" y="6923"/>
                    </a:lnTo>
                    <a:lnTo>
                      <a:pt x="313" y="6683"/>
                    </a:lnTo>
                    <a:lnTo>
                      <a:pt x="351" y="6452"/>
                    </a:lnTo>
                    <a:lnTo>
                      <a:pt x="401" y="6230"/>
                    </a:lnTo>
                    <a:lnTo>
                      <a:pt x="464" y="6016"/>
                    </a:lnTo>
                    <a:lnTo>
                      <a:pt x="539" y="5811"/>
                    </a:lnTo>
                    <a:lnTo>
                      <a:pt x="580" y="5713"/>
                    </a:lnTo>
                    <a:lnTo>
                      <a:pt x="649" y="5746"/>
                    </a:lnTo>
                    <a:lnTo>
                      <a:pt x="836" y="5829"/>
                    </a:lnTo>
                    <a:lnTo>
                      <a:pt x="1073" y="5922"/>
                    </a:lnTo>
                    <a:lnTo>
                      <a:pt x="1360" y="6016"/>
                    </a:lnTo>
                    <a:lnTo>
                      <a:pt x="1692" y="6108"/>
                    </a:lnTo>
                    <a:lnTo>
                      <a:pt x="2063" y="6188"/>
                    </a:lnTo>
                    <a:lnTo>
                      <a:pt x="2366" y="6234"/>
                    </a:lnTo>
                    <a:lnTo>
                      <a:pt x="2580" y="6258"/>
                    </a:lnTo>
                    <a:lnTo>
                      <a:pt x="2800" y="6276"/>
                    </a:lnTo>
                    <a:lnTo>
                      <a:pt x="3028" y="6284"/>
                    </a:lnTo>
                    <a:lnTo>
                      <a:pt x="3146" y="6286"/>
                    </a:lnTo>
                    <a:lnTo>
                      <a:pt x="3245" y="6284"/>
                    </a:lnTo>
                    <a:lnTo>
                      <a:pt x="3443" y="6277"/>
                    </a:lnTo>
                    <a:lnTo>
                      <a:pt x="3640" y="6264"/>
                    </a:lnTo>
                    <a:lnTo>
                      <a:pt x="3833" y="6243"/>
                    </a:lnTo>
                    <a:lnTo>
                      <a:pt x="4027" y="6215"/>
                    </a:lnTo>
                    <a:lnTo>
                      <a:pt x="4220" y="6181"/>
                    </a:lnTo>
                    <a:lnTo>
                      <a:pt x="4409" y="6140"/>
                    </a:lnTo>
                    <a:lnTo>
                      <a:pt x="4597" y="6091"/>
                    </a:lnTo>
                    <a:lnTo>
                      <a:pt x="4784" y="6036"/>
                    </a:lnTo>
                    <a:lnTo>
                      <a:pt x="4969" y="5975"/>
                    </a:lnTo>
                    <a:lnTo>
                      <a:pt x="5151" y="5906"/>
                    </a:lnTo>
                    <a:lnTo>
                      <a:pt x="5332" y="5830"/>
                    </a:lnTo>
                    <a:lnTo>
                      <a:pt x="5512" y="5748"/>
                    </a:lnTo>
                    <a:lnTo>
                      <a:pt x="5688" y="5658"/>
                    </a:lnTo>
                    <a:lnTo>
                      <a:pt x="5863" y="5564"/>
                    </a:lnTo>
                    <a:lnTo>
                      <a:pt x="6036" y="5460"/>
                    </a:lnTo>
                    <a:lnTo>
                      <a:pt x="6122" y="5406"/>
                    </a:lnTo>
                    <a:lnTo>
                      <a:pt x="6254" y="5320"/>
                    </a:lnTo>
                    <a:lnTo>
                      <a:pt x="6495" y="5138"/>
                    </a:lnTo>
                    <a:lnTo>
                      <a:pt x="6708" y="4949"/>
                    </a:lnTo>
                    <a:lnTo>
                      <a:pt x="6896" y="4753"/>
                    </a:lnTo>
                    <a:lnTo>
                      <a:pt x="7058" y="4549"/>
                    </a:lnTo>
                    <a:lnTo>
                      <a:pt x="7197" y="4341"/>
                    </a:lnTo>
                    <a:lnTo>
                      <a:pt x="7313" y="4128"/>
                    </a:lnTo>
                    <a:lnTo>
                      <a:pt x="7410" y="3912"/>
                    </a:lnTo>
                    <a:lnTo>
                      <a:pt x="7486" y="3692"/>
                    </a:lnTo>
                    <a:lnTo>
                      <a:pt x="7544" y="3472"/>
                    </a:lnTo>
                    <a:lnTo>
                      <a:pt x="7586" y="3250"/>
                    </a:lnTo>
                    <a:lnTo>
                      <a:pt x="7612" y="3029"/>
                    </a:lnTo>
                    <a:lnTo>
                      <a:pt x="7623" y="2808"/>
                    </a:lnTo>
                    <a:lnTo>
                      <a:pt x="7622" y="2590"/>
                    </a:lnTo>
                    <a:lnTo>
                      <a:pt x="7609" y="2376"/>
                    </a:lnTo>
                    <a:lnTo>
                      <a:pt x="7585" y="2164"/>
                    </a:lnTo>
                    <a:lnTo>
                      <a:pt x="7552" y="1957"/>
                    </a:lnTo>
                    <a:lnTo>
                      <a:pt x="7511" y="1755"/>
                    </a:lnTo>
                    <a:lnTo>
                      <a:pt x="7440" y="1466"/>
                    </a:lnTo>
                    <a:lnTo>
                      <a:pt x="7328" y="1110"/>
                    </a:lnTo>
                    <a:lnTo>
                      <a:pt x="7207" y="794"/>
                    </a:lnTo>
                    <a:lnTo>
                      <a:pt x="7089" y="524"/>
                    </a:lnTo>
                    <a:lnTo>
                      <a:pt x="6985" y="311"/>
                    </a:lnTo>
                    <a:lnTo>
                      <a:pt x="6870" y="99"/>
                    </a:lnTo>
                    <a:lnTo>
                      <a:pt x="6850" y="67"/>
                    </a:lnTo>
                    <a:lnTo>
                      <a:pt x="6838" y="50"/>
                    </a:lnTo>
                    <a:lnTo>
                      <a:pt x="6809" y="24"/>
                    </a:lnTo>
                    <a:lnTo>
                      <a:pt x="6775" y="9"/>
                    </a:lnTo>
                    <a:lnTo>
                      <a:pt x="6736" y="0"/>
                    </a:lnTo>
                    <a:lnTo>
                      <a:pt x="6715" y="0"/>
                    </a:lnTo>
                    <a:lnTo>
                      <a:pt x="6695" y="4"/>
                    </a:lnTo>
                    <a:lnTo>
                      <a:pt x="6659" y="19"/>
                    </a:lnTo>
                    <a:lnTo>
                      <a:pt x="6630" y="42"/>
                    </a:lnTo>
                    <a:lnTo>
                      <a:pt x="6608" y="75"/>
                    </a:lnTo>
                    <a:lnTo>
                      <a:pt x="6600" y="96"/>
                    </a:lnTo>
                    <a:lnTo>
                      <a:pt x="6597" y="103"/>
                    </a:lnTo>
                    <a:lnTo>
                      <a:pt x="6552" y="178"/>
                    </a:lnTo>
                    <a:lnTo>
                      <a:pt x="6469" y="277"/>
                    </a:lnTo>
                    <a:lnTo>
                      <a:pt x="6387" y="360"/>
                    </a:lnTo>
                    <a:lnTo>
                      <a:pt x="6278" y="457"/>
                    </a:lnTo>
                    <a:lnTo>
                      <a:pt x="6140" y="566"/>
                    </a:lnTo>
                    <a:lnTo>
                      <a:pt x="5970" y="688"/>
                    </a:lnTo>
                    <a:lnTo>
                      <a:pt x="5763" y="818"/>
                    </a:lnTo>
                    <a:lnTo>
                      <a:pt x="5516" y="960"/>
                    </a:lnTo>
                    <a:lnTo>
                      <a:pt x="5226" y="1110"/>
                    </a:lnTo>
                    <a:lnTo>
                      <a:pt x="4890" y="1268"/>
                    </a:lnTo>
                    <a:lnTo>
                      <a:pt x="4504" y="1434"/>
                    </a:lnTo>
                    <a:lnTo>
                      <a:pt x="4066" y="1605"/>
                    </a:lnTo>
                    <a:lnTo>
                      <a:pt x="3571" y="1782"/>
                    </a:lnTo>
                    <a:lnTo>
                      <a:pt x="3298" y="1873"/>
                    </a:lnTo>
                    <a:lnTo>
                      <a:pt x="3160" y="1919"/>
                    </a:lnTo>
                    <a:lnTo>
                      <a:pt x="2896" y="2016"/>
                    </a:lnTo>
                    <a:lnTo>
                      <a:pt x="2651" y="2122"/>
                    </a:lnTo>
                    <a:lnTo>
                      <a:pt x="2421" y="2235"/>
                    </a:lnTo>
                    <a:lnTo>
                      <a:pt x="2207" y="2353"/>
                    </a:lnTo>
                    <a:lnTo>
                      <a:pt x="2007" y="2477"/>
                    </a:lnTo>
                    <a:lnTo>
                      <a:pt x="1825" y="2606"/>
                    </a:lnTo>
                    <a:lnTo>
                      <a:pt x="1654" y="2738"/>
                    </a:lnTo>
                    <a:lnTo>
                      <a:pt x="1499" y="2874"/>
                    </a:lnTo>
                    <a:lnTo>
                      <a:pt x="1356" y="3013"/>
                    </a:lnTo>
                    <a:lnTo>
                      <a:pt x="1226" y="3155"/>
                    </a:lnTo>
                    <a:lnTo>
                      <a:pt x="1107" y="3298"/>
                    </a:lnTo>
                    <a:lnTo>
                      <a:pt x="1001" y="3442"/>
                    </a:lnTo>
                    <a:lnTo>
                      <a:pt x="905" y="3585"/>
                    </a:lnTo>
                    <a:lnTo>
                      <a:pt x="819" y="3730"/>
                    </a:lnTo>
                    <a:lnTo>
                      <a:pt x="743" y="3871"/>
                    </a:lnTo>
                    <a:lnTo>
                      <a:pt x="644" y="4083"/>
                    </a:lnTo>
                    <a:lnTo>
                      <a:pt x="543" y="4354"/>
                    </a:lnTo>
                    <a:lnTo>
                      <a:pt x="471" y="4611"/>
                    </a:lnTo>
                    <a:lnTo>
                      <a:pt x="423" y="4846"/>
                    </a:lnTo>
                    <a:lnTo>
                      <a:pt x="392" y="5056"/>
                    </a:lnTo>
                    <a:lnTo>
                      <a:pt x="379" y="5235"/>
                    </a:lnTo>
                    <a:lnTo>
                      <a:pt x="375" y="5440"/>
                    </a:lnTo>
                    <a:lnTo>
                      <a:pt x="379" y="5512"/>
                    </a:lnTo>
                    <a:lnTo>
                      <a:pt x="325" y="5619"/>
                    </a:lnTo>
                    <a:lnTo>
                      <a:pt x="230" y="5846"/>
                    </a:lnTo>
                    <a:lnTo>
                      <a:pt x="153" y="6082"/>
                    </a:lnTo>
                    <a:lnTo>
                      <a:pt x="91" y="6329"/>
                    </a:lnTo>
                    <a:lnTo>
                      <a:pt x="45" y="6587"/>
                    </a:lnTo>
                    <a:lnTo>
                      <a:pt x="15" y="6856"/>
                    </a:lnTo>
                    <a:lnTo>
                      <a:pt x="0" y="7135"/>
                    </a:lnTo>
                    <a:lnTo>
                      <a:pt x="0" y="7425"/>
                    </a:lnTo>
                    <a:lnTo>
                      <a:pt x="6" y="7575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36" name="Group 53">
              <a:extLst>
                <a:ext uri="{FF2B5EF4-FFF2-40B4-BE49-F238E27FC236}">
                  <a16:creationId xmlns:a16="http://schemas.microsoft.com/office/drawing/2014/main" id="{D8DA27B4-1798-4082-870D-BD4D905ABA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13697" y="4392634"/>
              <a:ext cx="380726" cy="651992"/>
              <a:chOff x="4754" y="2863"/>
              <a:chExt cx="400" cy="685"/>
            </a:xfrm>
          </p:grpSpPr>
          <p:sp>
            <p:nvSpPr>
              <p:cNvPr id="1061" name="Freeform 54">
                <a:extLst>
                  <a:ext uri="{FF2B5EF4-FFF2-40B4-BE49-F238E27FC236}">
                    <a16:creationId xmlns:a16="http://schemas.microsoft.com/office/drawing/2014/main" id="{0583BDC2-BEAB-4B93-8365-3B589F091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" y="2872"/>
                <a:ext cx="384" cy="538"/>
              </a:xfrm>
              <a:custGeom>
                <a:avLst/>
                <a:gdLst>
                  <a:gd name="T0" fmla="*/ 2586 w 3840"/>
                  <a:gd name="T1" fmla="*/ 3886 h 5379"/>
                  <a:gd name="T2" fmla="*/ 2898 w 3840"/>
                  <a:gd name="T3" fmla="*/ 3480 h 5379"/>
                  <a:gd name="T4" fmla="*/ 3167 w 3840"/>
                  <a:gd name="T5" fmla="*/ 3244 h 5379"/>
                  <a:gd name="T6" fmla="*/ 3530 w 3840"/>
                  <a:gd name="T7" fmla="*/ 2876 h 5379"/>
                  <a:gd name="T8" fmla="*/ 3763 w 3840"/>
                  <a:gd name="T9" fmla="*/ 2533 h 5379"/>
                  <a:gd name="T10" fmla="*/ 3840 w 3840"/>
                  <a:gd name="T11" fmla="*/ 2256 h 5379"/>
                  <a:gd name="T12" fmla="*/ 3783 w 3840"/>
                  <a:gd name="T13" fmla="*/ 2118 h 5379"/>
                  <a:gd name="T14" fmla="*/ 3586 w 3840"/>
                  <a:gd name="T15" fmla="*/ 2053 h 5379"/>
                  <a:gd name="T16" fmla="*/ 3285 w 3840"/>
                  <a:gd name="T17" fmla="*/ 2108 h 5379"/>
                  <a:gd name="T18" fmla="*/ 2659 w 3840"/>
                  <a:gd name="T19" fmla="*/ 2424 h 5379"/>
                  <a:gd name="T20" fmla="*/ 2636 w 3840"/>
                  <a:gd name="T21" fmla="*/ 2324 h 5379"/>
                  <a:gd name="T22" fmla="*/ 3315 w 3840"/>
                  <a:gd name="T23" fmla="*/ 1227 h 5379"/>
                  <a:gd name="T24" fmla="*/ 3370 w 3840"/>
                  <a:gd name="T25" fmla="*/ 999 h 5379"/>
                  <a:gd name="T26" fmla="*/ 3291 w 3840"/>
                  <a:gd name="T27" fmla="*/ 941 h 5379"/>
                  <a:gd name="T28" fmla="*/ 3079 w 3840"/>
                  <a:gd name="T29" fmla="*/ 939 h 5379"/>
                  <a:gd name="T30" fmla="*/ 2526 w 3840"/>
                  <a:gd name="T31" fmla="*/ 1186 h 5379"/>
                  <a:gd name="T32" fmla="*/ 2320 w 3840"/>
                  <a:gd name="T33" fmla="*/ 617 h 5379"/>
                  <a:gd name="T34" fmla="*/ 2137 w 3840"/>
                  <a:gd name="T35" fmla="*/ 164 h 5379"/>
                  <a:gd name="T36" fmla="*/ 1981 w 3840"/>
                  <a:gd name="T37" fmla="*/ 13 h 5379"/>
                  <a:gd name="T38" fmla="*/ 1859 w 3840"/>
                  <a:gd name="T39" fmla="*/ 13 h 5379"/>
                  <a:gd name="T40" fmla="*/ 1706 w 3840"/>
                  <a:gd name="T41" fmla="*/ 166 h 5379"/>
                  <a:gd name="T42" fmla="*/ 1523 w 3840"/>
                  <a:gd name="T43" fmla="*/ 620 h 5379"/>
                  <a:gd name="T44" fmla="*/ 1314 w 3840"/>
                  <a:gd name="T45" fmla="*/ 1186 h 5379"/>
                  <a:gd name="T46" fmla="*/ 762 w 3840"/>
                  <a:gd name="T47" fmla="*/ 939 h 5379"/>
                  <a:gd name="T48" fmla="*/ 549 w 3840"/>
                  <a:gd name="T49" fmla="*/ 941 h 5379"/>
                  <a:gd name="T50" fmla="*/ 471 w 3840"/>
                  <a:gd name="T51" fmla="*/ 999 h 5379"/>
                  <a:gd name="T52" fmla="*/ 526 w 3840"/>
                  <a:gd name="T53" fmla="*/ 1224 h 5379"/>
                  <a:gd name="T54" fmla="*/ 1204 w 3840"/>
                  <a:gd name="T55" fmla="*/ 2323 h 5379"/>
                  <a:gd name="T56" fmla="*/ 1181 w 3840"/>
                  <a:gd name="T57" fmla="*/ 2424 h 5379"/>
                  <a:gd name="T58" fmla="*/ 554 w 3840"/>
                  <a:gd name="T59" fmla="*/ 2108 h 5379"/>
                  <a:gd name="T60" fmla="*/ 251 w 3840"/>
                  <a:gd name="T61" fmla="*/ 2053 h 5379"/>
                  <a:gd name="T62" fmla="*/ 56 w 3840"/>
                  <a:gd name="T63" fmla="*/ 2118 h 5379"/>
                  <a:gd name="T64" fmla="*/ 0 w 3840"/>
                  <a:gd name="T65" fmla="*/ 2258 h 5379"/>
                  <a:gd name="T66" fmla="*/ 78 w 3840"/>
                  <a:gd name="T67" fmla="*/ 2536 h 5379"/>
                  <a:gd name="T68" fmla="*/ 311 w 3840"/>
                  <a:gd name="T69" fmla="*/ 2878 h 5379"/>
                  <a:gd name="T70" fmla="*/ 673 w 3840"/>
                  <a:gd name="T71" fmla="*/ 3244 h 5379"/>
                  <a:gd name="T72" fmla="*/ 943 w 3840"/>
                  <a:gd name="T73" fmla="*/ 3480 h 5379"/>
                  <a:gd name="T74" fmla="*/ 1254 w 3840"/>
                  <a:gd name="T75" fmla="*/ 3886 h 5379"/>
                  <a:gd name="T76" fmla="*/ 1269 w 3840"/>
                  <a:gd name="T77" fmla="*/ 4024 h 5379"/>
                  <a:gd name="T78" fmla="*/ 722 w 3840"/>
                  <a:gd name="T79" fmla="*/ 3789 h 5379"/>
                  <a:gd name="T80" fmla="*/ 512 w 3840"/>
                  <a:gd name="T81" fmla="*/ 3792 h 5379"/>
                  <a:gd name="T82" fmla="*/ 431 w 3840"/>
                  <a:gd name="T83" fmla="*/ 3857 h 5379"/>
                  <a:gd name="T84" fmla="*/ 423 w 3840"/>
                  <a:gd name="T85" fmla="*/ 4039 h 5379"/>
                  <a:gd name="T86" fmla="*/ 572 w 3840"/>
                  <a:gd name="T87" fmla="*/ 4322 h 5379"/>
                  <a:gd name="T88" fmla="*/ 1072 w 3840"/>
                  <a:gd name="T89" fmla="*/ 4824 h 5379"/>
                  <a:gd name="T90" fmla="*/ 1920 w 3840"/>
                  <a:gd name="T91" fmla="*/ 5379 h 5379"/>
                  <a:gd name="T92" fmla="*/ 2697 w 3840"/>
                  <a:gd name="T93" fmla="*/ 4879 h 5379"/>
                  <a:gd name="T94" fmla="*/ 3152 w 3840"/>
                  <a:gd name="T95" fmla="*/ 4465 h 5379"/>
                  <a:gd name="T96" fmla="*/ 3393 w 3840"/>
                  <a:gd name="T97" fmla="*/ 4100 h 5379"/>
                  <a:gd name="T98" fmla="*/ 3423 w 3840"/>
                  <a:gd name="T99" fmla="*/ 3896 h 5379"/>
                  <a:gd name="T100" fmla="*/ 3361 w 3840"/>
                  <a:gd name="T101" fmla="*/ 3808 h 5379"/>
                  <a:gd name="T102" fmla="*/ 3198 w 3840"/>
                  <a:gd name="T103" fmla="*/ 3780 h 5379"/>
                  <a:gd name="T104" fmla="*/ 2721 w 3840"/>
                  <a:gd name="T105" fmla="*/ 3941 h 5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40" h="5379">
                    <a:moveTo>
                      <a:pt x="2495" y="4075"/>
                    </a:moveTo>
                    <a:lnTo>
                      <a:pt x="2500" y="4050"/>
                    </a:lnTo>
                    <a:lnTo>
                      <a:pt x="2533" y="3977"/>
                    </a:lnTo>
                    <a:lnTo>
                      <a:pt x="2586" y="3886"/>
                    </a:lnTo>
                    <a:lnTo>
                      <a:pt x="2655" y="3784"/>
                    </a:lnTo>
                    <a:lnTo>
                      <a:pt x="2734" y="3676"/>
                    </a:lnTo>
                    <a:lnTo>
                      <a:pt x="2817" y="3572"/>
                    </a:lnTo>
                    <a:lnTo>
                      <a:pt x="2898" y="3480"/>
                    </a:lnTo>
                    <a:lnTo>
                      <a:pt x="2972" y="3405"/>
                    </a:lnTo>
                    <a:lnTo>
                      <a:pt x="3003" y="3379"/>
                    </a:lnTo>
                    <a:lnTo>
                      <a:pt x="3060" y="3334"/>
                    </a:lnTo>
                    <a:lnTo>
                      <a:pt x="3167" y="3244"/>
                    </a:lnTo>
                    <a:lnTo>
                      <a:pt x="3268" y="3151"/>
                    </a:lnTo>
                    <a:lnTo>
                      <a:pt x="3364" y="3060"/>
                    </a:lnTo>
                    <a:lnTo>
                      <a:pt x="3450" y="2968"/>
                    </a:lnTo>
                    <a:lnTo>
                      <a:pt x="3530" y="2876"/>
                    </a:lnTo>
                    <a:lnTo>
                      <a:pt x="3601" y="2787"/>
                    </a:lnTo>
                    <a:lnTo>
                      <a:pt x="3663" y="2699"/>
                    </a:lnTo>
                    <a:lnTo>
                      <a:pt x="3717" y="2614"/>
                    </a:lnTo>
                    <a:lnTo>
                      <a:pt x="3763" y="2533"/>
                    </a:lnTo>
                    <a:lnTo>
                      <a:pt x="3797" y="2456"/>
                    </a:lnTo>
                    <a:lnTo>
                      <a:pt x="3822" y="2384"/>
                    </a:lnTo>
                    <a:lnTo>
                      <a:pt x="3837" y="2316"/>
                    </a:lnTo>
                    <a:lnTo>
                      <a:pt x="3840" y="2256"/>
                    </a:lnTo>
                    <a:lnTo>
                      <a:pt x="3832" y="2202"/>
                    </a:lnTo>
                    <a:lnTo>
                      <a:pt x="3813" y="2155"/>
                    </a:lnTo>
                    <a:lnTo>
                      <a:pt x="3799" y="2135"/>
                    </a:lnTo>
                    <a:lnTo>
                      <a:pt x="3783" y="2118"/>
                    </a:lnTo>
                    <a:lnTo>
                      <a:pt x="3746" y="2090"/>
                    </a:lnTo>
                    <a:lnTo>
                      <a:pt x="3700" y="2069"/>
                    </a:lnTo>
                    <a:lnTo>
                      <a:pt x="3646" y="2057"/>
                    </a:lnTo>
                    <a:lnTo>
                      <a:pt x="3586" y="2053"/>
                    </a:lnTo>
                    <a:lnTo>
                      <a:pt x="3520" y="2056"/>
                    </a:lnTo>
                    <a:lnTo>
                      <a:pt x="3447" y="2066"/>
                    </a:lnTo>
                    <a:lnTo>
                      <a:pt x="3369" y="2083"/>
                    </a:lnTo>
                    <a:lnTo>
                      <a:pt x="3285" y="2108"/>
                    </a:lnTo>
                    <a:lnTo>
                      <a:pt x="3197" y="2139"/>
                    </a:lnTo>
                    <a:lnTo>
                      <a:pt x="3059" y="2197"/>
                    </a:lnTo>
                    <a:lnTo>
                      <a:pt x="2863" y="2298"/>
                    </a:lnTo>
                    <a:lnTo>
                      <a:pt x="2659" y="2424"/>
                    </a:lnTo>
                    <a:lnTo>
                      <a:pt x="2556" y="2496"/>
                    </a:lnTo>
                    <a:lnTo>
                      <a:pt x="2557" y="2481"/>
                    </a:lnTo>
                    <a:lnTo>
                      <a:pt x="2576" y="2433"/>
                    </a:lnTo>
                    <a:lnTo>
                      <a:pt x="2636" y="2324"/>
                    </a:lnTo>
                    <a:lnTo>
                      <a:pt x="2838" y="2009"/>
                    </a:lnTo>
                    <a:lnTo>
                      <a:pt x="3086" y="1629"/>
                    </a:lnTo>
                    <a:lnTo>
                      <a:pt x="3233" y="1385"/>
                    </a:lnTo>
                    <a:lnTo>
                      <a:pt x="3315" y="1227"/>
                    </a:lnTo>
                    <a:lnTo>
                      <a:pt x="3354" y="1136"/>
                    </a:lnTo>
                    <a:lnTo>
                      <a:pt x="3374" y="1063"/>
                    </a:lnTo>
                    <a:lnTo>
                      <a:pt x="3375" y="1021"/>
                    </a:lnTo>
                    <a:lnTo>
                      <a:pt x="3370" y="999"/>
                    </a:lnTo>
                    <a:lnTo>
                      <a:pt x="3364" y="991"/>
                    </a:lnTo>
                    <a:lnTo>
                      <a:pt x="3353" y="978"/>
                    </a:lnTo>
                    <a:lnTo>
                      <a:pt x="3326" y="956"/>
                    </a:lnTo>
                    <a:lnTo>
                      <a:pt x="3291" y="941"/>
                    </a:lnTo>
                    <a:lnTo>
                      <a:pt x="3252" y="931"/>
                    </a:lnTo>
                    <a:lnTo>
                      <a:pt x="3208" y="927"/>
                    </a:lnTo>
                    <a:lnTo>
                      <a:pt x="3160" y="928"/>
                    </a:lnTo>
                    <a:lnTo>
                      <a:pt x="3079" y="939"/>
                    </a:lnTo>
                    <a:lnTo>
                      <a:pt x="2957" y="973"/>
                    </a:lnTo>
                    <a:lnTo>
                      <a:pt x="2821" y="1026"/>
                    </a:lnTo>
                    <a:lnTo>
                      <a:pt x="2677" y="1098"/>
                    </a:lnTo>
                    <a:lnTo>
                      <a:pt x="2526" y="1186"/>
                    </a:lnTo>
                    <a:lnTo>
                      <a:pt x="2448" y="1239"/>
                    </a:lnTo>
                    <a:lnTo>
                      <a:pt x="2426" y="1100"/>
                    </a:lnTo>
                    <a:lnTo>
                      <a:pt x="2376" y="844"/>
                    </a:lnTo>
                    <a:lnTo>
                      <a:pt x="2320" y="617"/>
                    </a:lnTo>
                    <a:lnTo>
                      <a:pt x="2258" y="423"/>
                    </a:lnTo>
                    <a:lnTo>
                      <a:pt x="2208" y="298"/>
                    </a:lnTo>
                    <a:lnTo>
                      <a:pt x="2173" y="227"/>
                    </a:lnTo>
                    <a:lnTo>
                      <a:pt x="2137" y="164"/>
                    </a:lnTo>
                    <a:lnTo>
                      <a:pt x="2098" y="111"/>
                    </a:lnTo>
                    <a:lnTo>
                      <a:pt x="2060" y="68"/>
                    </a:lnTo>
                    <a:lnTo>
                      <a:pt x="2021" y="35"/>
                    </a:lnTo>
                    <a:lnTo>
                      <a:pt x="1981" y="13"/>
                    </a:lnTo>
                    <a:lnTo>
                      <a:pt x="1941" y="1"/>
                    </a:lnTo>
                    <a:lnTo>
                      <a:pt x="1920" y="0"/>
                    </a:lnTo>
                    <a:lnTo>
                      <a:pt x="1900" y="1"/>
                    </a:lnTo>
                    <a:lnTo>
                      <a:pt x="1859" y="13"/>
                    </a:lnTo>
                    <a:lnTo>
                      <a:pt x="1820" y="35"/>
                    </a:lnTo>
                    <a:lnTo>
                      <a:pt x="1781" y="69"/>
                    </a:lnTo>
                    <a:lnTo>
                      <a:pt x="1743" y="113"/>
                    </a:lnTo>
                    <a:lnTo>
                      <a:pt x="1706" y="166"/>
                    </a:lnTo>
                    <a:lnTo>
                      <a:pt x="1670" y="229"/>
                    </a:lnTo>
                    <a:lnTo>
                      <a:pt x="1635" y="301"/>
                    </a:lnTo>
                    <a:lnTo>
                      <a:pt x="1585" y="425"/>
                    </a:lnTo>
                    <a:lnTo>
                      <a:pt x="1523" y="620"/>
                    </a:lnTo>
                    <a:lnTo>
                      <a:pt x="1467" y="847"/>
                    </a:lnTo>
                    <a:lnTo>
                      <a:pt x="1416" y="1101"/>
                    </a:lnTo>
                    <a:lnTo>
                      <a:pt x="1393" y="1239"/>
                    </a:lnTo>
                    <a:lnTo>
                      <a:pt x="1314" y="1186"/>
                    </a:lnTo>
                    <a:lnTo>
                      <a:pt x="1163" y="1098"/>
                    </a:lnTo>
                    <a:lnTo>
                      <a:pt x="1019" y="1026"/>
                    </a:lnTo>
                    <a:lnTo>
                      <a:pt x="884" y="973"/>
                    </a:lnTo>
                    <a:lnTo>
                      <a:pt x="762" y="939"/>
                    </a:lnTo>
                    <a:lnTo>
                      <a:pt x="681" y="928"/>
                    </a:lnTo>
                    <a:lnTo>
                      <a:pt x="632" y="927"/>
                    </a:lnTo>
                    <a:lnTo>
                      <a:pt x="588" y="931"/>
                    </a:lnTo>
                    <a:lnTo>
                      <a:pt x="549" y="941"/>
                    </a:lnTo>
                    <a:lnTo>
                      <a:pt x="515" y="956"/>
                    </a:lnTo>
                    <a:lnTo>
                      <a:pt x="487" y="978"/>
                    </a:lnTo>
                    <a:lnTo>
                      <a:pt x="476" y="991"/>
                    </a:lnTo>
                    <a:lnTo>
                      <a:pt x="471" y="999"/>
                    </a:lnTo>
                    <a:lnTo>
                      <a:pt x="465" y="1020"/>
                    </a:lnTo>
                    <a:lnTo>
                      <a:pt x="466" y="1061"/>
                    </a:lnTo>
                    <a:lnTo>
                      <a:pt x="487" y="1134"/>
                    </a:lnTo>
                    <a:lnTo>
                      <a:pt x="526" y="1224"/>
                    </a:lnTo>
                    <a:lnTo>
                      <a:pt x="608" y="1382"/>
                    </a:lnTo>
                    <a:lnTo>
                      <a:pt x="754" y="1626"/>
                    </a:lnTo>
                    <a:lnTo>
                      <a:pt x="1002" y="2007"/>
                    </a:lnTo>
                    <a:lnTo>
                      <a:pt x="1204" y="2323"/>
                    </a:lnTo>
                    <a:lnTo>
                      <a:pt x="1264" y="2433"/>
                    </a:lnTo>
                    <a:lnTo>
                      <a:pt x="1284" y="2481"/>
                    </a:lnTo>
                    <a:lnTo>
                      <a:pt x="1285" y="2496"/>
                    </a:lnTo>
                    <a:lnTo>
                      <a:pt x="1181" y="2424"/>
                    </a:lnTo>
                    <a:lnTo>
                      <a:pt x="977" y="2298"/>
                    </a:lnTo>
                    <a:lnTo>
                      <a:pt x="780" y="2197"/>
                    </a:lnTo>
                    <a:lnTo>
                      <a:pt x="641" y="2139"/>
                    </a:lnTo>
                    <a:lnTo>
                      <a:pt x="554" y="2108"/>
                    </a:lnTo>
                    <a:lnTo>
                      <a:pt x="469" y="2083"/>
                    </a:lnTo>
                    <a:lnTo>
                      <a:pt x="391" y="2066"/>
                    </a:lnTo>
                    <a:lnTo>
                      <a:pt x="318" y="2056"/>
                    </a:lnTo>
                    <a:lnTo>
                      <a:pt x="251" y="2053"/>
                    </a:lnTo>
                    <a:lnTo>
                      <a:pt x="191" y="2057"/>
                    </a:lnTo>
                    <a:lnTo>
                      <a:pt x="139" y="2069"/>
                    </a:lnTo>
                    <a:lnTo>
                      <a:pt x="93" y="2090"/>
                    </a:lnTo>
                    <a:lnTo>
                      <a:pt x="56" y="2118"/>
                    </a:lnTo>
                    <a:lnTo>
                      <a:pt x="42" y="2135"/>
                    </a:lnTo>
                    <a:lnTo>
                      <a:pt x="27" y="2156"/>
                    </a:lnTo>
                    <a:lnTo>
                      <a:pt x="8" y="2203"/>
                    </a:lnTo>
                    <a:lnTo>
                      <a:pt x="0" y="2258"/>
                    </a:lnTo>
                    <a:lnTo>
                      <a:pt x="4" y="2319"/>
                    </a:lnTo>
                    <a:lnTo>
                      <a:pt x="18" y="2387"/>
                    </a:lnTo>
                    <a:lnTo>
                      <a:pt x="43" y="2459"/>
                    </a:lnTo>
                    <a:lnTo>
                      <a:pt x="78" y="2536"/>
                    </a:lnTo>
                    <a:lnTo>
                      <a:pt x="123" y="2617"/>
                    </a:lnTo>
                    <a:lnTo>
                      <a:pt x="177" y="2702"/>
                    </a:lnTo>
                    <a:lnTo>
                      <a:pt x="240" y="2789"/>
                    </a:lnTo>
                    <a:lnTo>
                      <a:pt x="311" y="2878"/>
                    </a:lnTo>
                    <a:lnTo>
                      <a:pt x="390" y="2969"/>
                    </a:lnTo>
                    <a:lnTo>
                      <a:pt x="477" y="3060"/>
                    </a:lnTo>
                    <a:lnTo>
                      <a:pt x="572" y="3152"/>
                    </a:lnTo>
                    <a:lnTo>
                      <a:pt x="673" y="3244"/>
                    </a:lnTo>
                    <a:lnTo>
                      <a:pt x="781" y="3334"/>
                    </a:lnTo>
                    <a:lnTo>
                      <a:pt x="837" y="3379"/>
                    </a:lnTo>
                    <a:lnTo>
                      <a:pt x="869" y="3405"/>
                    </a:lnTo>
                    <a:lnTo>
                      <a:pt x="943" y="3480"/>
                    </a:lnTo>
                    <a:lnTo>
                      <a:pt x="1024" y="3572"/>
                    </a:lnTo>
                    <a:lnTo>
                      <a:pt x="1107" y="3676"/>
                    </a:lnTo>
                    <a:lnTo>
                      <a:pt x="1185" y="3784"/>
                    </a:lnTo>
                    <a:lnTo>
                      <a:pt x="1254" y="3886"/>
                    </a:lnTo>
                    <a:lnTo>
                      <a:pt x="1308" y="3977"/>
                    </a:lnTo>
                    <a:lnTo>
                      <a:pt x="1341" y="4050"/>
                    </a:lnTo>
                    <a:lnTo>
                      <a:pt x="1346" y="4075"/>
                    </a:lnTo>
                    <a:lnTo>
                      <a:pt x="1269" y="4024"/>
                    </a:lnTo>
                    <a:lnTo>
                      <a:pt x="1120" y="3939"/>
                    </a:lnTo>
                    <a:lnTo>
                      <a:pt x="977" y="3870"/>
                    </a:lnTo>
                    <a:lnTo>
                      <a:pt x="843" y="3820"/>
                    </a:lnTo>
                    <a:lnTo>
                      <a:pt x="722" y="3789"/>
                    </a:lnTo>
                    <a:lnTo>
                      <a:pt x="642" y="3779"/>
                    </a:lnTo>
                    <a:lnTo>
                      <a:pt x="594" y="3778"/>
                    </a:lnTo>
                    <a:lnTo>
                      <a:pt x="551" y="3783"/>
                    </a:lnTo>
                    <a:lnTo>
                      <a:pt x="512" y="3792"/>
                    </a:lnTo>
                    <a:lnTo>
                      <a:pt x="480" y="3808"/>
                    </a:lnTo>
                    <a:lnTo>
                      <a:pt x="453" y="3828"/>
                    </a:lnTo>
                    <a:lnTo>
                      <a:pt x="443" y="3841"/>
                    </a:lnTo>
                    <a:lnTo>
                      <a:pt x="431" y="3857"/>
                    </a:lnTo>
                    <a:lnTo>
                      <a:pt x="416" y="3895"/>
                    </a:lnTo>
                    <a:lnTo>
                      <a:pt x="410" y="3938"/>
                    </a:lnTo>
                    <a:lnTo>
                      <a:pt x="412" y="3986"/>
                    </a:lnTo>
                    <a:lnTo>
                      <a:pt x="423" y="4039"/>
                    </a:lnTo>
                    <a:lnTo>
                      <a:pt x="443" y="4097"/>
                    </a:lnTo>
                    <a:lnTo>
                      <a:pt x="470" y="4158"/>
                    </a:lnTo>
                    <a:lnTo>
                      <a:pt x="506" y="4221"/>
                    </a:lnTo>
                    <a:lnTo>
                      <a:pt x="572" y="4322"/>
                    </a:lnTo>
                    <a:lnTo>
                      <a:pt x="685" y="4464"/>
                    </a:lnTo>
                    <a:lnTo>
                      <a:pt x="822" y="4608"/>
                    </a:lnTo>
                    <a:lnTo>
                      <a:pt x="983" y="4753"/>
                    </a:lnTo>
                    <a:lnTo>
                      <a:pt x="1072" y="4824"/>
                    </a:lnTo>
                    <a:lnTo>
                      <a:pt x="1146" y="4879"/>
                    </a:lnTo>
                    <a:lnTo>
                      <a:pt x="1403" y="5051"/>
                    </a:lnTo>
                    <a:lnTo>
                      <a:pt x="1827" y="5322"/>
                    </a:lnTo>
                    <a:lnTo>
                      <a:pt x="1920" y="5379"/>
                    </a:lnTo>
                    <a:lnTo>
                      <a:pt x="1990" y="5343"/>
                    </a:lnTo>
                    <a:lnTo>
                      <a:pt x="2213" y="5207"/>
                    </a:lnTo>
                    <a:lnTo>
                      <a:pt x="2472" y="5036"/>
                    </a:lnTo>
                    <a:lnTo>
                      <a:pt x="2697" y="4879"/>
                    </a:lnTo>
                    <a:lnTo>
                      <a:pt x="2769" y="4824"/>
                    </a:lnTo>
                    <a:lnTo>
                      <a:pt x="2856" y="4754"/>
                    </a:lnTo>
                    <a:lnTo>
                      <a:pt x="3015" y="4609"/>
                    </a:lnTo>
                    <a:lnTo>
                      <a:pt x="3152" y="4465"/>
                    </a:lnTo>
                    <a:lnTo>
                      <a:pt x="3263" y="4324"/>
                    </a:lnTo>
                    <a:lnTo>
                      <a:pt x="3330" y="4224"/>
                    </a:lnTo>
                    <a:lnTo>
                      <a:pt x="3365" y="4160"/>
                    </a:lnTo>
                    <a:lnTo>
                      <a:pt x="3393" y="4100"/>
                    </a:lnTo>
                    <a:lnTo>
                      <a:pt x="3413" y="4042"/>
                    </a:lnTo>
                    <a:lnTo>
                      <a:pt x="3425" y="3989"/>
                    </a:lnTo>
                    <a:lnTo>
                      <a:pt x="3428" y="3940"/>
                    </a:lnTo>
                    <a:lnTo>
                      <a:pt x="3423" y="3896"/>
                    </a:lnTo>
                    <a:lnTo>
                      <a:pt x="3409" y="3858"/>
                    </a:lnTo>
                    <a:lnTo>
                      <a:pt x="3398" y="3841"/>
                    </a:lnTo>
                    <a:lnTo>
                      <a:pt x="3387" y="3828"/>
                    </a:lnTo>
                    <a:lnTo>
                      <a:pt x="3361" y="3808"/>
                    </a:lnTo>
                    <a:lnTo>
                      <a:pt x="3328" y="3793"/>
                    </a:lnTo>
                    <a:lnTo>
                      <a:pt x="3289" y="3783"/>
                    </a:lnTo>
                    <a:lnTo>
                      <a:pt x="3246" y="3779"/>
                    </a:lnTo>
                    <a:lnTo>
                      <a:pt x="3198" y="3780"/>
                    </a:lnTo>
                    <a:lnTo>
                      <a:pt x="3118" y="3791"/>
                    </a:lnTo>
                    <a:lnTo>
                      <a:pt x="2998" y="3823"/>
                    </a:lnTo>
                    <a:lnTo>
                      <a:pt x="2863" y="3873"/>
                    </a:lnTo>
                    <a:lnTo>
                      <a:pt x="2721" y="3941"/>
                    </a:lnTo>
                    <a:lnTo>
                      <a:pt x="2572" y="4026"/>
                    </a:lnTo>
                    <a:lnTo>
                      <a:pt x="2495" y="4075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2" name="Freeform 55">
                <a:extLst>
                  <a:ext uri="{FF2B5EF4-FFF2-40B4-BE49-F238E27FC236}">
                    <a16:creationId xmlns:a16="http://schemas.microsoft.com/office/drawing/2014/main" id="{D9C624B6-E95D-4B74-B0F5-85F88C568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5" y="2872"/>
                <a:ext cx="192" cy="538"/>
              </a:xfrm>
              <a:custGeom>
                <a:avLst/>
                <a:gdLst>
                  <a:gd name="T0" fmla="*/ 936 w 1920"/>
                  <a:gd name="T1" fmla="*/ 4754 h 5379"/>
                  <a:gd name="T2" fmla="*/ 1231 w 1920"/>
                  <a:gd name="T3" fmla="*/ 4465 h 5379"/>
                  <a:gd name="T4" fmla="*/ 1410 w 1920"/>
                  <a:gd name="T5" fmla="*/ 4224 h 5379"/>
                  <a:gd name="T6" fmla="*/ 1473 w 1920"/>
                  <a:gd name="T7" fmla="*/ 4100 h 5379"/>
                  <a:gd name="T8" fmla="*/ 1505 w 1920"/>
                  <a:gd name="T9" fmla="*/ 3989 h 5379"/>
                  <a:gd name="T10" fmla="*/ 1503 w 1920"/>
                  <a:gd name="T11" fmla="*/ 3896 h 5379"/>
                  <a:gd name="T12" fmla="*/ 1477 w 1920"/>
                  <a:gd name="T13" fmla="*/ 3841 h 5379"/>
                  <a:gd name="T14" fmla="*/ 1439 w 1920"/>
                  <a:gd name="T15" fmla="*/ 3806 h 5379"/>
                  <a:gd name="T16" fmla="*/ 1366 w 1920"/>
                  <a:gd name="T17" fmla="*/ 3780 h 5379"/>
                  <a:gd name="T18" fmla="*/ 1275 w 1920"/>
                  <a:gd name="T19" fmla="*/ 3776 h 5379"/>
                  <a:gd name="T20" fmla="*/ 1075 w 1920"/>
                  <a:gd name="T21" fmla="*/ 3818 h 5379"/>
                  <a:gd name="T22" fmla="*/ 800 w 1920"/>
                  <a:gd name="T23" fmla="*/ 3938 h 5379"/>
                  <a:gd name="T24" fmla="*/ 574 w 1920"/>
                  <a:gd name="T25" fmla="*/ 4075 h 5379"/>
                  <a:gd name="T26" fmla="*/ 612 w 1920"/>
                  <a:gd name="T27" fmla="*/ 3977 h 5379"/>
                  <a:gd name="T28" fmla="*/ 735 w 1920"/>
                  <a:gd name="T29" fmla="*/ 3784 h 5379"/>
                  <a:gd name="T30" fmla="*/ 896 w 1920"/>
                  <a:gd name="T31" fmla="*/ 3572 h 5379"/>
                  <a:gd name="T32" fmla="*/ 1052 w 1920"/>
                  <a:gd name="T33" fmla="*/ 3405 h 5379"/>
                  <a:gd name="T34" fmla="*/ 1139 w 1920"/>
                  <a:gd name="T35" fmla="*/ 3334 h 5379"/>
                  <a:gd name="T36" fmla="*/ 1348 w 1920"/>
                  <a:gd name="T37" fmla="*/ 3151 h 5379"/>
                  <a:gd name="T38" fmla="*/ 1530 w 1920"/>
                  <a:gd name="T39" fmla="*/ 2968 h 5379"/>
                  <a:gd name="T40" fmla="*/ 1680 w 1920"/>
                  <a:gd name="T41" fmla="*/ 2787 h 5379"/>
                  <a:gd name="T42" fmla="*/ 1798 w 1920"/>
                  <a:gd name="T43" fmla="*/ 2614 h 5379"/>
                  <a:gd name="T44" fmla="*/ 1877 w 1920"/>
                  <a:gd name="T45" fmla="*/ 2456 h 5379"/>
                  <a:gd name="T46" fmla="*/ 1916 w 1920"/>
                  <a:gd name="T47" fmla="*/ 2316 h 5379"/>
                  <a:gd name="T48" fmla="*/ 1912 w 1920"/>
                  <a:gd name="T49" fmla="*/ 2202 h 5379"/>
                  <a:gd name="T50" fmla="*/ 1878 w 1920"/>
                  <a:gd name="T51" fmla="*/ 2135 h 5379"/>
                  <a:gd name="T52" fmla="*/ 1826 w 1920"/>
                  <a:gd name="T53" fmla="*/ 2090 h 5379"/>
                  <a:gd name="T54" fmla="*/ 1726 w 1920"/>
                  <a:gd name="T55" fmla="*/ 2057 h 5379"/>
                  <a:gd name="T56" fmla="*/ 1599 w 1920"/>
                  <a:gd name="T57" fmla="*/ 2056 h 5379"/>
                  <a:gd name="T58" fmla="*/ 1448 w 1920"/>
                  <a:gd name="T59" fmla="*/ 2083 h 5379"/>
                  <a:gd name="T60" fmla="*/ 1277 w 1920"/>
                  <a:gd name="T61" fmla="*/ 2139 h 5379"/>
                  <a:gd name="T62" fmla="*/ 942 w 1920"/>
                  <a:gd name="T63" fmla="*/ 2298 h 5379"/>
                  <a:gd name="T64" fmla="*/ 635 w 1920"/>
                  <a:gd name="T65" fmla="*/ 2496 h 5379"/>
                  <a:gd name="T66" fmla="*/ 656 w 1920"/>
                  <a:gd name="T67" fmla="*/ 2433 h 5379"/>
                  <a:gd name="T68" fmla="*/ 918 w 1920"/>
                  <a:gd name="T69" fmla="*/ 2009 h 5379"/>
                  <a:gd name="T70" fmla="*/ 1312 w 1920"/>
                  <a:gd name="T71" fmla="*/ 1385 h 5379"/>
                  <a:gd name="T72" fmla="*/ 1434 w 1920"/>
                  <a:gd name="T73" fmla="*/ 1136 h 5379"/>
                  <a:gd name="T74" fmla="*/ 1455 w 1920"/>
                  <a:gd name="T75" fmla="*/ 1021 h 5379"/>
                  <a:gd name="T76" fmla="*/ 1444 w 1920"/>
                  <a:gd name="T77" fmla="*/ 991 h 5379"/>
                  <a:gd name="T78" fmla="*/ 1405 w 1920"/>
                  <a:gd name="T79" fmla="*/ 956 h 5379"/>
                  <a:gd name="T80" fmla="*/ 1332 w 1920"/>
                  <a:gd name="T81" fmla="*/ 931 h 5379"/>
                  <a:gd name="T82" fmla="*/ 1239 w 1920"/>
                  <a:gd name="T83" fmla="*/ 928 h 5379"/>
                  <a:gd name="T84" fmla="*/ 1037 w 1920"/>
                  <a:gd name="T85" fmla="*/ 973 h 5379"/>
                  <a:gd name="T86" fmla="*/ 757 w 1920"/>
                  <a:gd name="T87" fmla="*/ 1098 h 5379"/>
                  <a:gd name="T88" fmla="*/ 528 w 1920"/>
                  <a:gd name="T89" fmla="*/ 1239 h 5379"/>
                  <a:gd name="T90" fmla="*/ 456 w 1920"/>
                  <a:gd name="T91" fmla="*/ 844 h 5379"/>
                  <a:gd name="T92" fmla="*/ 338 w 1920"/>
                  <a:gd name="T93" fmla="*/ 423 h 5379"/>
                  <a:gd name="T94" fmla="*/ 252 w 1920"/>
                  <a:gd name="T95" fmla="*/ 227 h 5379"/>
                  <a:gd name="T96" fmla="*/ 178 w 1920"/>
                  <a:gd name="T97" fmla="*/ 111 h 5379"/>
                  <a:gd name="T98" fmla="*/ 101 w 1920"/>
                  <a:gd name="T99" fmla="*/ 35 h 5379"/>
                  <a:gd name="T100" fmla="*/ 21 w 1920"/>
                  <a:gd name="T101" fmla="*/ 1 h 5379"/>
                  <a:gd name="T102" fmla="*/ 0 w 1920"/>
                  <a:gd name="T103" fmla="*/ 5379 h 5379"/>
                  <a:gd name="T104" fmla="*/ 292 w 1920"/>
                  <a:gd name="T105" fmla="*/ 5207 h 5379"/>
                  <a:gd name="T106" fmla="*/ 777 w 1920"/>
                  <a:gd name="T107" fmla="*/ 4879 h 5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20" h="5379">
                    <a:moveTo>
                      <a:pt x="849" y="4824"/>
                    </a:moveTo>
                    <a:lnTo>
                      <a:pt x="936" y="4754"/>
                    </a:lnTo>
                    <a:lnTo>
                      <a:pt x="1095" y="4609"/>
                    </a:lnTo>
                    <a:lnTo>
                      <a:pt x="1231" y="4465"/>
                    </a:lnTo>
                    <a:lnTo>
                      <a:pt x="1343" y="4324"/>
                    </a:lnTo>
                    <a:lnTo>
                      <a:pt x="1410" y="4224"/>
                    </a:lnTo>
                    <a:lnTo>
                      <a:pt x="1445" y="4160"/>
                    </a:lnTo>
                    <a:lnTo>
                      <a:pt x="1473" y="4100"/>
                    </a:lnTo>
                    <a:lnTo>
                      <a:pt x="1493" y="4042"/>
                    </a:lnTo>
                    <a:lnTo>
                      <a:pt x="1505" y="3989"/>
                    </a:lnTo>
                    <a:lnTo>
                      <a:pt x="1508" y="3940"/>
                    </a:lnTo>
                    <a:lnTo>
                      <a:pt x="1503" y="3896"/>
                    </a:lnTo>
                    <a:lnTo>
                      <a:pt x="1488" y="3858"/>
                    </a:lnTo>
                    <a:lnTo>
                      <a:pt x="1477" y="3841"/>
                    </a:lnTo>
                    <a:lnTo>
                      <a:pt x="1466" y="3828"/>
                    </a:lnTo>
                    <a:lnTo>
                      <a:pt x="1439" y="3806"/>
                    </a:lnTo>
                    <a:lnTo>
                      <a:pt x="1406" y="3790"/>
                    </a:lnTo>
                    <a:lnTo>
                      <a:pt x="1366" y="3780"/>
                    </a:lnTo>
                    <a:lnTo>
                      <a:pt x="1323" y="3775"/>
                    </a:lnTo>
                    <a:lnTo>
                      <a:pt x="1275" y="3776"/>
                    </a:lnTo>
                    <a:lnTo>
                      <a:pt x="1195" y="3786"/>
                    </a:lnTo>
                    <a:lnTo>
                      <a:pt x="1075" y="3818"/>
                    </a:lnTo>
                    <a:lnTo>
                      <a:pt x="942" y="3869"/>
                    </a:lnTo>
                    <a:lnTo>
                      <a:pt x="800" y="3938"/>
                    </a:lnTo>
                    <a:lnTo>
                      <a:pt x="651" y="4024"/>
                    </a:lnTo>
                    <a:lnTo>
                      <a:pt x="574" y="4075"/>
                    </a:lnTo>
                    <a:lnTo>
                      <a:pt x="579" y="4050"/>
                    </a:lnTo>
                    <a:lnTo>
                      <a:pt x="612" y="3977"/>
                    </a:lnTo>
                    <a:lnTo>
                      <a:pt x="666" y="3886"/>
                    </a:lnTo>
                    <a:lnTo>
                      <a:pt x="735" y="3784"/>
                    </a:lnTo>
                    <a:lnTo>
                      <a:pt x="814" y="3676"/>
                    </a:lnTo>
                    <a:lnTo>
                      <a:pt x="896" y="3572"/>
                    </a:lnTo>
                    <a:lnTo>
                      <a:pt x="977" y="3480"/>
                    </a:lnTo>
                    <a:lnTo>
                      <a:pt x="1052" y="3405"/>
                    </a:lnTo>
                    <a:lnTo>
                      <a:pt x="1083" y="3379"/>
                    </a:lnTo>
                    <a:lnTo>
                      <a:pt x="1139" y="3334"/>
                    </a:lnTo>
                    <a:lnTo>
                      <a:pt x="1247" y="3244"/>
                    </a:lnTo>
                    <a:lnTo>
                      <a:pt x="1348" y="3151"/>
                    </a:lnTo>
                    <a:lnTo>
                      <a:pt x="1443" y="3060"/>
                    </a:lnTo>
                    <a:lnTo>
                      <a:pt x="1530" y="2968"/>
                    </a:lnTo>
                    <a:lnTo>
                      <a:pt x="1609" y="2876"/>
                    </a:lnTo>
                    <a:lnTo>
                      <a:pt x="1680" y="2787"/>
                    </a:lnTo>
                    <a:lnTo>
                      <a:pt x="1743" y="2699"/>
                    </a:lnTo>
                    <a:lnTo>
                      <a:pt x="1798" y="2614"/>
                    </a:lnTo>
                    <a:lnTo>
                      <a:pt x="1842" y="2533"/>
                    </a:lnTo>
                    <a:lnTo>
                      <a:pt x="1877" y="2456"/>
                    </a:lnTo>
                    <a:lnTo>
                      <a:pt x="1902" y="2384"/>
                    </a:lnTo>
                    <a:lnTo>
                      <a:pt x="1916" y="2316"/>
                    </a:lnTo>
                    <a:lnTo>
                      <a:pt x="1920" y="2256"/>
                    </a:lnTo>
                    <a:lnTo>
                      <a:pt x="1912" y="2202"/>
                    </a:lnTo>
                    <a:lnTo>
                      <a:pt x="1893" y="2155"/>
                    </a:lnTo>
                    <a:lnTo>
                      <a:pt x="1878" y="2135"/>
                    </a:lnTo>
                    <a:lnTo>
                      <a:pt x="1863" y="2118"/>
                    </a:lnTo>
                    <a:lnTo>
                      <a:pt x="1826" y="2090"/>
                    </a:lnTo>
                    <a:lnTo>
                      <a:pt x="1779" y="2069"/>
                    </a:lnTo>
                    <a:lnTo>
                      <a:pt x="1726" y="2057"/>
                    </a:lnTo>
                    <a:lnTo>
                      <a:pt x="1666" y="2053"/>
                    </a:lnTo>
                    <a:lnTo>
                      <a:pt x="1599" y="2056"/>
                    </a:lnTo>
                    <a:lnTo>
                      <a:pt x="1527" y="2066"/>
                    </a:lnTo>
                    <a:lnTo>
                      <a:pt x="1448" y="2083"/>
                    </a:lnTo>
                    <a:lnTo>
                      <a:pt x="1364" y="2108"/>
                    </a:lnTo>
                    <a:lnTo>
                      <a:pt x="1277" y="2139"/>
                    </a:lnTo>
                    <a:lnTo>
                      <a:pt x="1139" y="2197"/>
                    </a:lnTo>
                    <a:lnTo>
                      <a:pt x="942" y="2298"/>
                    </a:lnTo>
                    <a:lnTo>
                      <a:pt x="739" y="2424"/>
                    </a:lnTo>
                    <a:lnTo>
                      <a:pt x="635" y="2496"/>
                    </a:lnTo>
                    <a:lnTo>
                      <a:pt x="636" y="2481"/>
                    </a:lnTo>
                    <a:lnTo>
                      <a:pt x="656" y="2433"/>
                    </a:lnTo>
                    <a:lnTo>
                      <a:pt x="716" y="2324"/>
                    </a:lnTo>
                    <a:lnTo>
                      <a:pt x="918" y="2009"/>
                    </a:lnTo>
                    <a:lnTo>
                      <a:pt x="1166" y="1629"/>
                    </a:lnTo>
                    <a:lnTo>
                      <a:pt x="1312" y="1385"/>
                    </a:lnTo>
                    <a:lnTo>
                      <a:pt x="1396" y="1227"/>
                    </a:lnTo>
                    <a:lnTo>
                      <a:pt x="1434" y="1136"/>
                    </a:lnTo>
                    <a:lnTo>
                      <a:pt x="1454" y="1063"/>
                    </a:lnTo>
                    <a:lnTo>
                      <a:pt x="1455" y="1021"/>
                    </a:lnTo>
                    <a:lnTo>
                      <a:pt x="1449" y="999"/>
                    </a:lnTo>
                    <a:lnTo>
                      <a:pt x="1444" y="991"/>
                    </a:lnTo>
                    <a:lnTo>
                      <a:pt x="1433" y="978"/>
                    </a:lnTo>
                    <a:lnTo>
                      <a:pt x="1405" y="956"/>
                    </a:lnTo>
                    <a:lnTo>
                      <a:pt x="1371" y="941"/>
                    </a:lnTo>
                    <a:lnTo>
                      <a:pt x="1332" y="931"/>
                    </a:lnTo>
                    <a:lnTo>
                      <a:pt x="1288" y="927"/>
                    </a:lnTo>
                    <a:lnTo>
                      <a:pt x="1239" y="928"/>
                    </a:lnTo>
                    <a:lnTo>
                      <a:pt x="1159" y="939"/>
                    </a:lnTo>
                    <a:lnTo>
                      <a:pt x="1037" y="973"/>
                    </a:lnTo>
                    <a:lnTo>
                      <a:pt x="901" y="1026"/>
                    </a:lnTo>
                    <a:lnTo>
                      <a:pt x="757" y="1098"/>
                    </a:lnTo>
                    <a:lnTo>
                      <a:pt x="606" y="1186"/>
                    </a:lnTo>
                    <a:lnTo>
                      <a:pt x="528" y="1239"/>
                    </a:lnTo>
                    <a:lnTo>
                      <a:pt x="506" y="1100"/>
                    </a:lnTo>
                    <a:lnTo>
                      <a:pt x="456" y="844"/>
                    </a:lnTo>
                    <a:lnTo>
                      <a:pt x="400" y="617"/>
                    </a:lnTo>
                    <a:lnTo>
                      <a:pt x="338" y="423"/>
                    </a:lnTo>
                    <a:lnTo>
                      <a:pt x="287" y="298"/>
                    </a:lnTo>
                    <a:lnTo>
                      <a:pt x="252" y="227"/>
                    </a:lnTo>
                    <a:lnTo>
                      <a:pt x="216" y="164"/>
                    </a:lnTo>
                    <a:lnTo>
                      <a:pt x="178" y="111"/>
                    </a:lnTo>
                    <a:lnTo>
                      <a:pt x="140" y="68"/>
                    </a:lnTo>
                    <a:lnTo>
                      <a:pt x="101" y="35"/>
                    </a:lnTo>
                    <a:lnTo>
                      <a:pt x="61" y="13"/>
                    </a:lnTo>
                    <a:lnTo>
                      <a:pt x="21" y="1"/>
                    </a:lnTo>
                    <a:lnTo>
                      <a:pt x="0" y="0"/>
                    </a:lnTo>
                    <a:lnTo>
                      <a:pt x="0" y="5379"/>
                    </a:lnTo>
                    <a:lnTo>
                      <a:pt x="69" y="5343"/>
                    </a:lnTo>
                    <a:lnTo>
                      <a:pt x="292" y="5207"/>
                    </a:lnTo>
                    <a:lnTo>
                      <a:pt x="551" y="5036"/>
                    </a:lnTo>
                    <a:lnTo>
                      <a:pt x="777" y="4879"/>
                    </a:lnTo>
                    <a:lnTo>
                      <a:pt x="849" y="4824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3" name="Freeform 56">
                <a:extLst>
                  <a:ext uri="{FF2B5EF4-FFF2-40B4-BE49-F238E27FC236}">
                    <a16:creationId xmlns:a16="http://schemas.microsoft.com/office/drawing/2014/main" id="{825CAB15-47B3-4575-9A19-5DC9BCA81D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54" y="2863"/>
                <a:ext cx="400" cy="685"/>
              </a:xfrm>
              <a:custGeom>
                <a:avLst/>
                <a:gdLst>
                  <a:gd name="T0" fmla="*/ 3076 w 4002"/>
                  <a:gd name="T1" fmla="*/ 3357 h 6851"/>
                  <a:gd name="T2" fmla="*/ 2488 w 4002"/>
                  <a:gd name="T3" fmla="*/ 4102 h 6851"/>
                  <a:gd name="T4" fmla="*/ 2560 w 4002"/>
                  <a:gd name="T5" fmla="*/ 4263 h 6851"/>
                  <a:gd name="T6" fmla="*/ 3126 w 4002"/>
                  <a:gd name="T7" fmla="*/ 3997 h 6851"/>
                  <a:gd name="T8" fmla="*/ 3408 w 4002"/>
                  <a:gd name="T9" fmla="*/ 4024 h 6851"/>
                  <a:gd name="T10" fmla="*/ 2788 w 4002"/>
                  <a:gd name="T11" fmla="*/ 4837 h 6851"/>
                  <a:gd name="T12" fmla="*/ 2053 w 4002"/>
                  <a:gd name="T13" fmla="*/ 1875 h 6851"/>
                  <a:gd name="T14" fmla="*/ 1725 w 4002"/>
                  <a:gd name="T15" fmla="*/ 5185 h 6851"/>
                  <a:gd name="T16" fmla="*/ 595 w 4002"/>
                  <a:gd name="T17" fmla="*/ 4088 h 6851"/>
                  <a:gd name="T18" fmla="*/ 727 w 4002"/>
                  <a:gd name="T19" fmla="*/ 3975 h 6851"/>
                  <a:gd name="T20" fmla="*/ 1390 w 4002"/>
                  <a:gd name="T21" fmla="*/ 4262 h 6851"/>
                  <a:gd name="T22" fmla="*/ 1525 w 4002"/>
                  <a:gd name="T23" fmla="*/ 4162 h 6851"/>
                  <a:gd name="T24" fmla="*/ 1010 w 4002"/>
                  <a:gd name="T25" fmla="*/ 3432 h 6851"/>
                  <a:gd name="T26" fmla="*/ 337 w 4002"/>
                  <a:gd name="T27" fmla="*/ 2753 h 6851"/>
                  <a:gd name="T28" fmla="*/ 187 w 4002"/>
                  <a:gd name="T29" fmla="*/ 2305 h 6851"/>
                  <a:gd name="T30" fmla="*/ 586 w 4002"/>
                  <a:gd name="T31" fmla="*/ 2293 h 6851"/>
                  <a:gd name="T32" fmla="*/ 1365 w 4002"/>
                  <a:gd name="T33" fmla="*/ 2692 h 6851"/>
                  <a:gd name="T34" fmla="*/ 1451 w 4002"/>
                  <a:gd name="T35" fmla="*/ 2556 h 6851"/>
                  <a:gd name="T36" fmla="*/ 670 w 4002"/>
                  <a:gd name="T37" fmla="*/ 1256 h 6851"/>
                  <a:gd name="T38" fmla="*/ 901 w 4002"/>
                  <a:gd name="T39" fmla="*/ 1162 h 6851"/>
                  <a:gd name="T40" fmla="*/ 1474 w 4002"/>
                  <a:gd name="T41" fmla="*/ 1441 h 6851"/>
                  <a:gd name="T42" fmla="*/ 1643 w 4002"/>
                  <a:gd name="T43" fmla="*/ 934 h 6851"/>
                  <a:gd name="T44" fmla="*/ 1993 w 4002"/>
                  <a:gd name="T45" fmla="*/ 201 h 6851"/>
                  <a:gd name="T46" fmla="*/ 2343 w 4002"/>
                  <a:gd name="T47" fmla="*/ 934 h 6851"/>
                  <a:gd name="T48" fmla="*/ 2508 w 4002"/>
                  <a:gd name="T49" fmla="*/ 1439 h 6851"/>
                  <a:gd name="T50" fmla="*/ 3160 w 4002"/>
                  <a:gd name="T51" fmla="*/ 1142 h 6851"/>
                  <a:gd name="T52" fmla="*/ 3199 w 4002"/>
                  <a:gd name="T53" fmla="*/ 1478 h 6851"/>
                  <a:gd name="T54" fmla="*/ 2527 w 4002"/>
                  <a:gd name="T55" fmla="*/ 2609 h 6851"/>
                  <a:gd name="T56" fmla="*/ 2669 w 4002"/>
                  <a:gd name="T57" fmla="*/ 2689 h 6851"/>
                  <a:gd name="T58" fmla="*/ 3606 w 4002"/>
                  <a:gd name="T59" fmla="*/ 2256 h 6851"/>
                  <a:gd name="T60" fmla="*/ 3821 w 4002"/>
                  <a:gd name="T61" fmla="*/ 2366 h 6851"/>
                  <a:gd name="T62" fmla="*/ 3544 w 4002"/>
                  <a:gd name="T63" fmla="*/ 2063 h 6851"/>
                  <a:gd name="T64" fmla="*/ 3180 w 4002"/>
                  <a:gd name="T65" fmla="*/ 1881 h 6851"/>
                  <a:gd name="T66" fmla="*/ 3526 w 4002"/>
                  <a:gd name="T67" fmla="*/ 1043 h 6851"/>
                  <a:gd name="T68" fmla="*/ 3172 w 4002"/>
                  <a:gd name="T69" fmla="*/ 938 h 6851"/>
                  <a:gd name="T70" fmla="*/ 2536 w 4002"/>
                  <a:gd name="T71" fmla="*/ 857 h 6851"/>
                  <a:gd name="T72" fmla="*/ 2091 w 4002"/>
                  <a:gd name="T73" fmla="*/ 15 h 6851"/>
                  <a:gd name="T74" fmla="*/ 1683 w 4002"/>
                  <a:gd name="T75" fmla="*/ 258 h 6851"/>
                  <a:gd name="T76" fmla="*/ 1174 w 4002"/>
                  <a:gd name="T77" fmla="*/ 1049 h 6851"/>
                  <a:gd name="T78" fmla="*/ 610 w 4002"/>
                  <a:gd name="T79" fmla="*/ 949 h 6851"/>
                  <a:gd name="T80" fmla="*/ 476 w 4002"/>
                  <a:gd name="T81" fmla="*/ 1226 h 6851"/>
                  <a:gd name="T82" fmla="*/ 850 w 4002"/>
                  <a:gd name="T83" fmla="*/ 2178 h 6851"/>
                  <a:gd name="T84" fmla="*/ 221 w 4002"/>
                  <a:gd name="T85" fmla="*/ 2071 h 6851"/>
                  <a:gd name="T86" fmla="*/ 5 w 4002"/>
                  <a:gd name="T87" fmla="*/ 2439 h 6851"/>
                  <a:gd name="T88" fmla="*/ 506 w 4002"/>
                  <a:gd name="T89" fmla="*/ 3233 h 6851"/>
                  <a:gd name="T90" fmla="*/ 1184 w 4002"/>
                  <a:gd name="T91" fmla="*/ 3914 h 6851"/>
                  <a:gd name="T92" fmla="*/ 510 w 4002"/>
                  <a:gd name="T93" fmla="*/ 3827 h 6851"/>
                  <a:gd name="T94" fmla="*/ 466 w 4002"/>
                  <a:gd name="T95" fmla="*/ 4282 h 6851"/>
                  <a:gd name="T96" fmla="*/ 1362 w 4002"/>
                  <a:gd name="T97" fmla="*/ 5181 h 6851"/>
                  <a:gd name="T98" fmla="*/ 2019 w 4002"/>
                  <a:gd name="T99" fmla="*/ 6849 h 6851"/>
                  <a:gd name="T100" fmla="*/ 2834 w 4002"/>
                  <a:gd name="T101" fmla="*/ 5042 h 6851"/>
                  <a:gd name="T102" fmla="*/ 3563 w 4002"/>
                  <a:gd name="T103" fmla="*/ 4206 h 6851"/>
                  <a:gd name="T104" fmla="*/ 3428 w 4002"/>
                  <a:gd name="T105" fmla="*/ 3792 h 6851"/>
                  <a:gd name="T106" fmla="*/ 2853 w 4002"/>
                  <a:gd name="T107" fmla="*/ 3854 h 6851"/>
                  <a:gd name="T108" fmla="*/ 3583 w 4002"/>
                  <a:gd name="T109" fmla="*/ 3130 h 6851"/>
                  <a:gd name="T110" fmla="*/ 4002 w 4002"/>
                  <a:gd name="T111" fmla="*/ 2355 h 6851"/>
                  <a:gd name="T112" fmla="*/ 3838 w 4002"/>
                  <a:gd name="T113" fmla="*/ 2082 h 6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002" h="6851">
                    <a:moveTo>
                      <a:pt x="3690" y="2702"/>
                    </a:moveTo>
                    <a:lnTo>
                      <a:pt x="3662" y="2746"/>
                    </a:lnTo>
                    <a:lnTo>
                      <a:pt x="3599" y="2833"/>
                    </a:lnTo>
                    <a:lnTo>
                      <a:pt x="3528" y="2920"/>
                    </a:lnTo>
                    <a:lnTo>
                      <a:pt x="3451" y="3009"/>
                    </a:lnTo>
                    <a:lnTo>
                      <a:pt x="3365" y="3098"/>
                    </a:lnTo>
                    <a:lnTo>
                      <a:pt x="3275" y="3185"/>
                    </a:lnTo>
                    <a:lnTo>
                      <a:pt x="3178" y="3271"/>
                    </a:lnTo>
                    <a:lnTo>
                      <a:pt x="3076" y="3357"/>
                    </a:lnTo>
                    <a:lnTo>
                      <a:pt x="3022" y="3399"/>
                    </a:lnTo>
                    <a:lnTo>
                      <a:pt x="2990" y="3425"/>
                    </a:lnTo>
                    <a:lnTo>
                      <a:pt x="2914" y="3501"/>
                    </a:lnTo>
                    <a:lnTo>
                      <a:pt x="2828" y="3598"/>
                    </a:lnTo>
                    <a:lnTo>
                      <a:pt x="2739" y="3707"/>
                    </a:lnTo>
                    <a:lnTo>
                      <a:pt x="2653" y="3821"/>
                    </a:lnTo>
                    <a:lnTo>
                      <a:pt x="2576" y="3934"/>
                    </a:lnTo>
                    <a:lnTo>
                      <a:pt x="2517" y="4037"/>
                    </a:lnTo>
                    <a:lnTo>
                      <a:pt x="2488" y="4102"/>
                    </a:lnTo>
                    <a:lnTo>
                      <a:pt x="2476" y="4138"/>
                    </a:lnTo>
                    <a:lnTo>
                      <a:pt x="2474" y="4155"/>
                    </a:lnTo>
                    <a:lnTo>
                      <a:pt x="2472" y="4170"/>
                    </a:lnTo>
                    <a:lnTo>
                      <a:pt x="2476" y="4197"/>
                    </a:lnTo>
                    <a:lnTo>
                      <a:pt x="2489" y="4221"/>
                    </a:lnTo>
                    <a:lnTo>
                      <a:pt x="2508" y="4240"/>
                    </a:lnTo>
                    <a:lnTo>
                      <a:pt x="2520" y="4248"/>
                    </a:lnTo>
                    <a:lnTo>
                      <a:pt x="2533" y="4255"/>
                    </a:lnTo>
                    <a:lnTo>
                      <a:pt x="2560" y="4263"/>
                    </a:lnTo>
                    <a:lnTo>
                      <a:pt x="2586" y="4263"/>
                    </a:lnTo>
                    <a:lnTo>
                      <a:pt x="2611" y="4255"/>
                    </a:lnTo>
                    <a:lnTo>
                      <a:pt x="2621" y="4248"/>
                    </a:lnTo>
                    <a:lnTo>
                      <a:pt x="2670" y="4216"/>
                    </a:lnTo>
                    <a:lnTo>
                      <a:pt x="2767" y="4158"/>
                    </a:lnTo>
                    <a:lnTo>
                      <a:pt x="2862" y="4105"/>
                    </a:lnTo>
                    <a:lnTo>
                      <a:pt x="2954" y="4061"/>
                    </a:lnTo>
                    <a:lnTo>
                      <a:pt x="3043" y="4025"/>
                    </a:lnTo>
                    <a:lnTo>
                      <a:pt x="3126" y="3997"/>
                    </a:lnTo>
                    <a:lnTo>
                      <a:pt x="3203" y="3978"/>
                    </a:lnTo>
                    <a:lnTo>
                      <a:pt x="3271" y="3968"/>
                    </a:lnTo>
                    <a:lnTo>
                      <a:pt x="3302" y="3967"/>
                    </a:lnTo>
                    <a:lnTo>
                      <a:pt x="3336" y="3968"/>
                    </a:lnTo>
                    <a:lnTo>
                      <a:pt x="3373" y="3977"/>
                    </a:lnTo>
                    <a:lnTo>
                      <a:pt x="3390" y="3987"/>
                    </a:lnTo>
                    <a:lnTo>
                      <a:pt x="3396" y="3994"/>
                    </a:lnTo>
                    <a:lnTo>
                      <a:pt x="3402" y="4002"/>
                    </a:lnTo>
                    <a:lnTo>
                      <a:pt x="3408" y="4024"/>
                    </a:lnTo>
                    <a:lnTo>
                      <a:pt x="3408" y="4051"/>
                    </a:lnTo>
                    <a:lnTo>
                      <a:pt x="3403" y="4085"/>
                    </a:lnTo>
                    <a:lnTo>
                      <a:pt x="3385" y="4145"/>
                    </a:lnTo>
                    <a:lnTo>
                      <a:pt x="3338" y="4242"/>
                    </a:lnTo>
                    <a:lnTo>
                      <a:pt x="3267" y="4355"/>
                    </a:lnTo>
                    <a:lnTo>
                      <a:pt x="3167" y="4483"/>
                    </a:lnTo>
                    <a:lnTo>
                      <a:pt x="3039" y="4619"/>
                    </a:lnTo>
                    <a:lnTo>
                      <a:pt x="2880" y="4763"/>
                    </a:lnTo>
                    <a:lnTo>
                      <a:pt x="2788" y="4837"/>
                    </a:lnTo>
                    <a:lnTo>
                      <a:pt x="2736" y="4877"/>
                    </a:lnTo>
                    <a:lnTo>
                      <a:pt x="2574" y="4989"/>
                    </a:lnTo>
                    <a:lnTo>
                      <a:pt x="2378" y="5122"/>
                    </a:lnTo>
                    <a:lnTo>
                      <a:pt x="2179" y="5247"/>
                    </a:lnTo>
                    <a:lnTo>
                      <a:pt x="2093" y="5299"/>
                    </a:lnTo>
                    <a:lnTo>
                      <a:pt x="2093" y="1954"/>
                    </a:lnTo>
                    <a:lnTo>
                      <a:pt x="2091" y="1934"/>
                    </a:lnTo>
                    <a:lnTo>
                      <a:pt x="2078" y="1900"/>
                    </a:lnTo>
                    <a:lnTo>
                      <a:pt x="2053" y="1875"/>
                    </a:lnTo>
                    <a:lnTo>
                      <a:pt x="2019" y="1862"/>
                    </a:lnTo>
                    <a:lnTo>
                      <a:pt x="1999" y="1860"/>
                    </a:lnTo>
                    <a:lnTo>
                      <a:pt x="1980" y="1862"/>
                    </a:lnTo>
                    <a:lnTo>
                      <a:pt x="1946" y="1875"/>
                    </a:lnTo>
                    <a:lnTo>
                      <a:pt x="1921" y="1900"/>
                    </a:lnTo>
                    <a:lnTo>
                      <a:pt x="1907" y="1934"/>
                    </a:lnTo>
                    <a:lnTo>
                      <a:pt x="1906" y="1954"/>
                    </a:lnTo>
                    <a:lnTo>
                      <a:pt x="1906" y="5299"/>
                    </a:lnTo>
                    <a:lnTo>
                      <a:pt x="1725" y="5185"/>
                    </a:lnTo>
                    <a:lnTo>
                      <a:pt x="1324" y="4924"/>
                    </a:lnTo>
                    <a:lnTo>
                      <a:pt x="1211" y="4844"/>
                    </a:lnTo>
                    <a:lnTo>
                      <a:pt x="1118" y="4769"/>
                    </a:lnTo>
                    <a:lnTo>
                      <a:pt x="959" y="4623"/>
                    </a:lnTo>
                    <a:lnTo>
                      <a:pt x="831" y="4485"/>
                    </a:lnTo>
                    <a:lnTo>
                      <a:pt x="732" y="4357"/>
                    </a:lnTo>
                    <a:lnTo>
                      <a:pt x="660" y="4244"/>
                    </a:lnTo>
                    <a:lnTo>
                      <a:pt x="614" y="4148"/>
                    </a:lnTo>
                    <a:lnTo>
                      <a:pt x="595" y="4088"/>
                    </a:lnTo>
                    <a:lnTo>
                      <a:pt x="590" y="4055"/>
                    </a:lnTo>
                    <a:lnTo>
                      <a:pt x="591" y="4029"/>
                    </a:lnTo>
                    <a:lnTo>
                      <a:pt x="597" y="4008"/>
                    </a:lnTo>
                    <a:lnTo>
                      <a:pt x="603" y="4001"/>
                    </a:lnTo>
                    <a:lnTo>
                      <a:pt x="609" y="3994"/>
                    </a:lnTo>
                    <a:lnTo>
                      <a:pt x="626" y="3983"/>
                    </a:lnTo>
                    <a:lnTo>
                      <a:pt x="663" y="3975"/>
                    </a:lnTo>
                    <a:lnTo>
                      <a:pt x="696" y="3974"/>
                    </a:lnTo>
                    <a:lnTo>
                      <a:pt x="727" y="3975"/>
                    </a:lnTo>
                    <a:lnTo>
                      <a:pt x="796" y="3985"/>
                    </a:lnTo>
                    <a:lnTo>
                      <a:pt x="872" y="4004"/>
                    </a:lnTo>
                    <a:lnTo>
                      <a:pt x="955" y="4032"/>
                    </a:lnTo>
                    <a:lnTo>
                      <a:pt x="1044" y="4068"/>
                    </a:lnTo>
                    <a:lnTo>
                      <a:pt x="1136" y="4112"/>
                    </a:lnTo>
                    <a:lnTo>
                      <a:pt x="1232" y="4165"/>
                    </a:lnTo>
                    <a:lnTo>
                      <a:pt x="1329" y="4223"/>
                    </a:lnTo>
                    <a:lnTo>
                      <a:pt x="1377" y="4255"/>
                    </a:lnTo>
                    <a:lnTo>
                      <a:pt x="1390" y="4262"/>
                    </a:lnTo>
                    <a:lnTo>
                      <a:pt x="1418" y="4269"/>
                    </a:lnTo>
                    <a:lnTo>
                      <a:pt x="1444" y="4269"/>
                    </a:lnTo>
                    <a:lnTo>
                      <a:pt x="1468" y="4262"/>
                    </a:lnTo>
                    <a:lnTo>
                      <a:pt x="1478" y="4255"/>
                    </a:lnTo>
                    <a:lnTo>
                      <a:pt x="1490" y="4247"/>
                    </a:lnTo>
                    <a:lnTo>
                      <a:pt x="1508" y="4227"/>
                    </a:lnTo>
                    <a:lnTo>
                      <a:pt x="1519" y="4204"/>
                    </a:lnTo>
                    <a:lnTo>
                      <a:pt x="1525" y="4176"/>
                    </a:lnTo>
                    <a:lnTo>
                      <a:pt x="1525" y="4162"/>
                    </a:lnTo>
                    <a:lnTo>
                      <a:pt x="1522" y="4146"/>
                    </a:lnTo>
                    <a:lnTo>
                      <a:pt x="1511" y="4108"/>
                    </a:lnTo>
                    <a:lnTo>
                      <a:pt x="1482" y="4043"/>
                    </a:lnTo>
                    <a:lnTo>
                      <a:pt x="1424" y="3941"/>
                    </a:lnTo>
                    <a:lnTo>
                      <a:pt x="1348" y="3828"/>
                    </a:lnTo>
                    <a:lnTo>
                      <a:pt x="1263" y="3713"/>
                    </a:lnTo>
                    <a:lnTo>
                      <a:pt x="1174" y="3604"/>
                    </a:lnTo>
                    <a:lnTo>
                      <a:pt x="1088" y="3507"/>
                    </a:lnTo>
                    <a:lnTo>
                      <a:pt x="1010" y="3432"/>
                    </a:lnTo>
                    <a:lnTo>
                      <a:pt x="976" y="3405"/>
                    </a:lnTo>
                    <a:lnTo>
                      <a:pt x="923" y="3364"/>
                    </a:lnTo>
                    <a:lnTo>
                      <a:pt x="821" y="3278"/>
                    </a:lnTo>
                    <a:lnTo>
                      <a:pt x="724" y="3192"/>
                    </a:lnTo>
                    <a:lnTo>
                      <a:pt x="633" y="3104"/>
                    </a:lnTo>
                    <a:lnTo>
                      <a:pt x="548" y="3016"/>
                    </a:lnTo>
                    <a:lnTo>
                      <a:pt x="470" y="2927"/>
                    </a:lnTo>
                    <a:lnTo>
                      <a:pt x="400" y="2839"/>
                    </a:lnTo>
                    <a:lnTo>
                      <a:pt x="337" y="2753"/>
                    </a:lnTo>
                    <a:lnTo>
                      <a:pt x="309" y="2709"/>
                    </a:lnTo>
                    <a:lnTo>
                      <a:pt x="282" y="2667"/>
                    </a:lnTo>
                    <a:lnTo>
                      <a:pt x="240" y="2591"/>
                    </a:lnTo>
                    <a:lnTo>
                      <a:pt x="209" y="2523"/>
                    </a:lnTo>
                    <a:lnTo>
                      <a:pt x="187" y="2464"/>
                    </a:lnTo>
                    <a:lnTo>
                      <a:pt x="176" y="2411"/>
                    </a:lnTo>
                    <a:lnTo>
                      <a:pt x="173" y="2368"/>
                    </a:lnTo>
                    <a:lnTo>
                      <a:pt x="177" y="2333"/>
                    </a:lnTo>
                    <a:lnTo>
                      <a:pt x="187" y="2305"/>
                    </a:lnTo>
                    <a:lnTo>
                      <a:pt x="194" y="2295"/>
                    </a:lnTo>
                    <a:lnTo>
                      <a:pt x="207" y="2281"/>
                    </a:lnTo>
                    <a:lnTo>
                      <a:pt x="239" y="2262"/>
                    </a:lnTo>
                    <a:lnTo>
                      <a:pt x="277" y="2252"/>
                    </a:lnTo>
                    <a:lnTo>
                      <a:pt x="317" y="2248"/>
                    </a:lnTo>
                    <a:lnTo>
                      <a:pt x="335" y="2248"/>
                    </a:lnTo>
                    <a:lnTo>
                      <a:pt x="379" y="2249"/>
                    </a:lnTo>
                    <a:lnTo>
                      <a:pt x="477" y="2264"/>
                    </a:lnTo>
                    <a:lnTo>
                      <a:pt x="586" y="2293"/>
                    </a:lnTo>
                    <a:lnTo>
                      <a:pt x="705" y="2335"/>
                    </a:lnTo>
                    <a:lnTo>
                      <a:pt x="830" y="2390"/>
                    </a:lnTo>
                    <a:lnTo>
                      <a:pt x="962" y="2458"/>
                    </a:lnTo>
                    <a:lnTo>
                      <a:pt x="1098" y="2537"/>
                    </a:lnTo>
                    <a:lnTo>
                      <a:pt x="1235" y="2627"/>
                    </a:lnTo>
                    <a:lnTo>
                      <a:pt x="1304" y="2676"/>
                    </a:lnTo>
                    <a:lnTo>
                      <a:pt x="1314" y="2683"/>
                    </a:lnTo>
                    <a:lnTo>
                      <a:pt x="1338" y="2690"/>
                    </a:lnTo>
                    <a:lnTo>
                      <a:pt x="1365" y="2692"/>
                    </a:lnTo>
                    <a:lnTo>
                      <a:pt x="1391" y="2687"/>
                    </a:lnTo>
                    <a:lnTo>
                      <a:pt x="1405" y="2682"/>
                    </a:lnTo>
                    <a:lnTo>
                      <a:pt x="1417" y="2677"/>
                    </a:lnTo>
                    <a:lnTo>
                      <a:pt x="1437" y="2660"/>
                    </a:lnTo>
                    <a:lnTo>
                      <a:pt x="1450" y="2639"/>
                    </a:lnTo>
                    <a:lnTo>
                      <a:pt x="1458" y="2615"/>
                    </a:lnTo>
                    <a:lnTo>
                      <a:pt x="1458" y="2602"/>
                    </a:lnTo>
                    <a:lnTo>
                      <a:pt x="1458" y="2588"/>
                    </a:lnTo>
                    <a:lnTo>
                      <a:pt x="1451" y="2556"/>
                    </a:lnTo>
                    <a:lnTo>
                      <a:pt x="1428" y="2495"/>
                    </a:lnTo>
                    <a:lnTo>
                      <a:pt x="1357" y="2369"/>
                    </a:lnTo>
                    <a:lnTo>
                      <a:pt x="1233" y="2175"/>
                    </a:lnTo>
                    <a:lnTo>
                      <a:pt x="1144" y="2040"/>
                    </a:lnTo>
                    <a:lnTo>
                      <a:pt x="1074" y="1933"/>
                    </a:lnTo>
                    <a:lnTo>
                      <a:pt x="908" y="1675"/>
                    </a:lnTo>
                    <a:lnTo>
                      <a:pt x="789" y="1478"/>
                    </a:lnTo>
                    <a:lnTo>
                      <a:pt x="721" y="1359"/>
                    </a:lnTo>
                    <a:lnTo>
                      <a:pt x="670" y="1256"/>
                    </a:lnTo>
                    <a:lnTo>
                      <a:pt x="640" y="1177"/>
                    </a:lnTo>
                    <a:lnTo>
                      <a:pt x="636" y="1151"/>
                    </a:lnTo>
                    <a:lnTo>
                      <a:pt x="642" y="1146"/>
                    </a:lnTo>
                    <a:lnTo>
                      <a:pt x="659" y="1138"/>
                    </a:lnTo>
                    <a:lnTo>
                      <a:pt x="694" y="1132"/>
                    </a:lnTo>
                    <a:lnTo>
                      <a:pt x="723" y="1131"/>
                    </a:lnTo>
                    <a:lnTo>
                      <a:pt x="754" y="1132"/>
                    </a:lnTo>
                    <a:lnTo>
                      <a:pt x="823" y="1142"/>
                    </a:lnTo>
                    <a:lnTo>
                      <a:pt x="901" y="1162"/>
                    </a:lnTo>
                    <a:lnTo>
                      <a:pt x="985" y="1191"/>
                    </a:lnTo>
                    <a:lnTo>
                      <a:pt x="1076" y="1230"/>
                    </a:lnTo>
                    <a:lnTo>
                      <a:pt x="1170" y="1276"/>
                    </a:lnTo>
                    <a:lnTo>
                      <a:pt x="1268" y="1331"/>
                    </a:lnTo>
                    <a:lnTo>
                      <a:pt x="1367" y="1392"/>
                    </a:lnTo>
                    <a:lnTo>
                      <a:pt x="1418" y="1425"/>
                    </a:lnTo>
                    <a:lnTo>
                      <a:pt x="1428" y="1432"/>
                    </a:lnTo>
                    <a:lnTo>
                      <a:pt x="1451" y="1440"/>
                    </a:lnTo>
                    <a:lnTo>
                      <a:pt x="1474" y="1441"/>
                    </a:lnTo>
                    <a:lnTo>
                      <a:pt x="1499" y="1436"/>
                    </a:lnTo>
                    <a:lnTo>
                      <a:pt x="1512" y="1432"/>
                    </a:lnTo>
                    <a:lnTo>
                      <a:pt x="1524" y="1426"/>
                    </a:lnTo>
                    <a:lnTo>
                      <a:pt x="1543" y="1412"/>
                    </a:lnTo>
                    <a:lnTo>
                      <a:pt x="1557" y="1393"/>
                    </a:lnTo>
                    <a:lnTo>
                      <a:pt x="1564" y="1371"/>
                    </a:lnTo>
                    <a:lnTo>
                      <a:pt x="1565" y="1358"/>
                    </a:lnTo>
                    <a:lnTo>
                      <a:pt x="1589" y="1203"/>
                    </a:lnTo>
                    <a:lnTo>
                      <a:pt x="1643" y="934"/>
                    </a:lnTo>
                    <a:lnTo>
                      <a:pt x="1700" y="711"/>
                    </a:lnTo>
                    <a:lnTo>
                      <a:pt x="1759" y="533"/>
                    </a:lnTo>
                    <a:lnTo>
                      <a:pt x="1819" y="395"/>
                    </a:lnTo>
                    <a:lnTo>
                      <a:pt x="1875" y="296"/>
                    </a:lnTo>
                    <a:lnTo>
                      <a:pt x="1914" y="247"/>
                    </a:lnTo>
                    <a:lnTo>
                      <a:pt x="1939" y="224"/>
                    </a:lnTo>
                    <a:lnTo>
                      <a:pt x="1962" y="209"/>
                    </a:lnTo>
                    <a:lnTo>
                      <a:pt x="1983" y="202"/>
                    </a:lnTo>
                    <a:lnTo>
                      <a:pt x="1993" y="201"/>
                    </a:lnTo>
                    <a:lnTo>
                      <a:pt x="2002" y="202"/>
                    </a:lnTo>
                    <a:lnTo>
                      <a:pt x="2023" y="209"/>
                    </a:lnTo>
                    <a:lnTo>
                      <a:pt x="2046" y="224"/>
                    </a:lnTo>
                    <a:lnTo>
                      <a:pt x="2071" y="247"/>
                    </a:lnTo>
                    <a:lnTo>
                      <a:pt x="2110" y="296"/>
                    </a:lnTo>
                    <a:lnTo>
                      <a:pt x="2167" y="395"/>
                    </a:lnTo>
                    <a:lnTo>
                      <a:pt x="2226" y="533"/>
                    </a:lnTo>
                    <a:lnTo>
                      <a:pt x="2285" y="711"/>
                    </a:lnTo>
                    <a:lnTo>
                      <a:pt x="2343" y="934"/>
                    </a:lnTo>
                    <a:lnTo>
                      <a:pt x="2396" y="1203"/>
                    </a:lnTo>
                    <a:lnTo>
                      <a:pt x="2420" y="1358"/>
                    </a:lnTo>
                    <a:lnTo>
                      <a:pt x="2423" y="1371"/>
                    </a:lnTo>
                    <a:lnTo>
                      <a:pt x="2433" y="1393"/>
                    </a:lnTo>
                    <a:lnTo>
                      <a:pt x="2447" y="1412"/>
                    </a:lnTo>
                    <a:lnTo>
                      <a:pt x="2464" y="1426"/>
                    </a:lnTo>
                    <a:lnTo>
                      <a:pt x="2474" y="1432"/>
                    </a:lnTo>
                    <a:lnTo>
                      <a:pt x="2484" y="1436"/>
                    </a:lnTo>
                    <a:lnTo>
                      <a:pt x="2508" y="1439"/>
                    </a:lnTo>
                    <a:lnTo>
                      <a:pt x="2545" y="1434"/>
                    </a:lnTo>
                    <a:lnTo>
                      <a:pt x="2567" y="1425"/>
                    </a:lnTo>
                    <a:lnTo>
                      <a:pt x="2618" y="1392"/>
                    </a:lnTo>
                    <a:lnTo>
                      <a:pt x="2717" y="1331"/>
                    </a:lnTo>
                    <a:lnTo>
                      <a:pt x="2813" y="1276"/>
                    </a:lnTo>
                    <a:lnTo>
                      <a:pt x="2907" y="1230"/>
                    </a:lnTo>
                    <a:lnTo>
                      <a:pt x="2996" y="1191"/>
                    </a:lnTo>
                    <a:lnTo>
                      <a:pt x="3082" y="1162"/>
                    </a:lnTo>
                    <a:lnTo>
                      <a:pt x="3160" y="1142"/>
                    </a:lnTo>
                    <a:lnTo>
                      <a:pt x="3230" y="1132"/>
                    </a:lnTo>
                    <a:lnTo>
                      <a:pt x="3262" y="1131"/>
                    </a:lnTo>
                    <a:lnTo>
                      <a:pt x="3291" y="1132"/>
                    </a:lnTo>
                    <a:lnTo>
                      <a:pt x="3333" y="1142"/>
                    </a:lnTo>
                    <a:lnTo>
                      <a:pt x="3349" y="1151"/>
                    </a:lnTo>
                    <a:lnTo>
                      <a:pt x="3345" y="1177"/>
                    </a:lnTo>
                    <a:lnTo>
                      <a:pt x="3316" y="1256"/>
                    </a:lnTo>
                    <a:lnTo>
                      <a:pt x="3265" y="1359"/>
                    </a:lnTo>
                    <a:lnTo>
                      <a:pt x="3199" y="1478"/>
                    </a:lnTo>
                    <a:lnTo>
                      <a:pt x="3080" y="1675"/>
                    </a:lnTo>
                    <a:lnTo>
                      <a:pt x="2913" y="1933"/>
                    </a:lnTo>
                    <a:lnTo>
                      <a:pt x="2841" y="2040"/>
                    </a:lnTo>
                    <a:lnTo>
                      <a:pt x="2752" y="2178"/>
                    </a:lnTo>
                    <a:lnTo>
                      <a:pt x="2627" y="2374"/>
                    </a:lnTo>
                    <a:lnTo>
                      <a:pt x="2555" y="2501"/>
                    </a:lnTo>
                    <a:lnTo>
                      <a:pt x="2531" y="2563"/>
                    </a:lnTo>
                    <a:lnTo>
                      <a:pt x="2526" y="2595"/>
                    </a:lnTo>
                    <a:lnTo>
                      <a:pt x="2527" y="2609"/>
                    </a:lnTo>
                    <a:lnTo>
                      <a:pt x="2528" y="2622"/>
                    </a:lnTo>
                    <a:lnTo>
                      <a:pt x="2535" y="2646"/>
                    </a:lnTo>
                    <a:lnTo>
                      <a:pt x="2548" y="2667"/>
                    </a:lnTo>
                    <a:lnTo>
                      <a:pt x="2568" y="2683"/>
                    </a:lnTo>
                    <a:lnTo>
                      <a:pt x="2580" y="2689"/>
                    </a:lnTo>
                    <a:lnTo>
                      <a:pt x="2593" y="2694"/>
                    </a:lnTo>
                    <a:lnTo>
                      <a:pt x="2619" y="2698"/>
                    </a:lnTo>
                    <a:lnTo>
                      <a:pt x="2644" y="2697"/>
                    </a:lnTo>
                    <a:lnTo>
                      <a:pt x="2669" y="2689"/>
                    </a:lnTo>
                    <a:lnTo>
                      <a:pt x="2681" y="2682"/>
                    </a:lnTo>
                    <a:lnTo>
                      <a:pt x="2750" y="2634"/>
                    </a:lnTo>
                    <a:lnTo>
                      <a:pt x="2887" y="2546"/>
                    </a:lnTo>
                    <a:lnTo>
                      <a:pt x="3023" y="2468"/>
                    </a:lnTo>
                    <a:lnTo>
                      <a:pt x="3155" y="2399"/>
                    </a:lnTo>
                    <a:lnTo>
                      <a:pt x="3280" y="2344"/>
                    </a:lnTo>
                    <a:lnTo>
                      <a:pt x="3399" y="2301"/>
                    </a:lnTo>
                    <a:lnTo>
                      <a:pt x="3508" y="2271"/>
                    </a:lnTo>
                    <a:lnTo>
                      <a:pt x="3606" y="2256"/>
                    </a:lnTo>
                    <a:lnTo>
                      <a:pt x="3650" y="2255"/>
                    </a:lnTo>
                    <a:lnTo>
                      <a:pt x="3668" y="2255"/>
                    </a:lnTo>
                    <a:lnTo>
                      <a:pt x="3708" y="2259"/>
                    </a:lnTo>
                    <a:lnTo>
                      <a:pt x="3746" y="2269"/>
                    </a:lnTo>
                    <a:lnTo>
                      <a:pt x="3779" y="2287"/>
                    </a:lnTo>
                    <a:lnTo>
                      <a:pt x="3790" y="2301"/>
                    </a:lnTo>
                    <a:lnTo>
                      <a:pt x="3799" y="2310"/>
                    </a:lnTo>
                    <a:lnTo>
                      <a:pt x="3814" y="2333"/>
                    </a:lnTo>
                    <a:lnTo>
                      <a:pt x="3821" y="2366"/>
                    </a:lnTo>
                    <a:lnTo>
                      <a:pt x="3820" y="2407"/>
                    </a:lnTo>
                    <a:lnTo>
                      <a:pt x="3810" y="2458"/>
                    </a:lnTo>
                    <a:lnTo>
                      <a:pt x="3789" y="2517"/>
                    </a:lnTo>
                    <a:lnTo>
                      <a:pt x="3759" y="2584"/>
                    </a:lnTo>
                    <a:lnTo>
                      <a:pt x="3716" y="2661"/>
                    </a:lnTo>
                    <a:lnTo>
                      <a:pt x="3690" y="2702"/>
                    </a:lnTo>
                    <a:close/>
                    <a:moveTo>
                      <a:pt x="3663" y="2054"/>
                    </a:moveTo>
                    <a:lnTo>
                      <a:pt x="3625" y="2054"/>
                    </a:lnTo>
                    <a:lnTo>
                      <a:pt x="3544" y="2063"/>
                    </a:lnTo>
                    <a:lnTo>
                      <a:pt x="3458" y="2080"/>
                    </a:lnTo>
                    <a:lnTo>
                      <a:pt x="3365" y="2105"/>
                    </a:lnTo>
                    <a:lnTo>
                      <a:pt x="3269" y="2137"/>
                    </a:lnTo>
                    <a:lnTo>
                      <a:pt x="3168" y="2178"/>
                    </a:lnTo>
                    <a:lnTo>
                      <a:pt x="3011" y="2250"/>
                    </a:lnTo>
                    <a:lnTo>
                      <a:pt x="2901" y="2308"/>
                    </a:lnTo>
                    <a:lnTo>
                      <a:pt x="2961" y="2218"/>
                    </a:lnTo>
                    <a:lnTo>
                      <a:pt x="3016" y="2134"/>
                    </a:lnTo>
                    <a:lnTo>
                      <a:pt x="3180" y="1881"/>
                    </a:lnTo>
                    <a:lnTo>
                      <a:pt x="3361" y="1587"/>
                    </a:lnTo>
                    <a:lnTo>
                      <a:pt x="3449" y="1430"/>
                    </a:lnTo>
                    <a:lnTo>
                      <a:pt x="3509" y="1303"/>
                    </a:lnTo>
                    <a:lnTo>
                      <a:pt x="3536" y="1224"/>
                    </a:lnTo>
                    <a:lnTo>
                      <a:pt x="3547" y="1179"/>
                    </a:lnTo>
                    <a:lnTo>
                      <a:pt x="3551" y="1139"/>
                    </a:lnTo>
                    <a:lnTo>
                      <a:pt x="3548" y="1103"/>
                    </a:lnTo>
                    <a:lnTo>
                      <a:pt x="3540" y="1071"/>
                    </a:lnTo>
                    <a:lnTo>
                      <a:pt x="3526" y="1043"/>
                    </a:lnTo>
                    <a:lnTo>
                      <a:pt x="3517" y="1031"/>
                    </a:lnTo>
                    <a:lnTo>
                      <a:pt x="3503" y="1013"/>
                    </a:lnTo>
                    <a:lnTo>
                      <a:pt x="3462" y="977"/>
                    </a:lnTo>
                    <a:lnTo>
                      <a:pt x="3403" y="949"/>
                    </a:lnTo>
                    <a:lnTo>
                      <a:pt x="3345" y="935"/>
                    </a:lnTo>
                    <a:lnTo>
                      <a:pt x="3300" y="930"/>
                    </a:lnTo>
                    <a:lnTo>
                      <a:pt x="3276" y="930"/>
                    </a:lnTo>
                    <a:lnTo>
                      <a:pt x="3243" y="930"/>
                    </a:lnTo>
                    <a:lnTo>
                      <a:pt x="3172" y="938"/>
                    </a:lnTo>
                    <a:lnTo>
                      <a:pt x="3095" y="954"/>
                    </a:lnTo>
                    <a:lnTo>
                      <a:pt x="3014" y="978"/>
                    </a:lnTo>
                    <a:lnTo>
                      <a:pt x="2927" y="1010"/>
                    </a:lnTo>
                    <a:lnTo>
                      <a:pt x="2838" y="1049"/>
                    </a:lnTo>
                    <a:lnTo>
                      <a:pt x="2745" y="1095"/>
                    </a:lnTo>
                    <a:lnTo>
                      <a:pt x="2650" y="1148"/>
                    </a:lnTo>
                    <a:lnTo>
                      <a:pt x="2601" y="1177"/>
                    </a:lnTo>
                    <a:lnTo>
                      <a:pt x="2581" y="1071"/>
                    </a:lnTo>
                    <a:lnTo>
                      <a:pt x="2536" y="857"/>
                    </a:lnTo>
                    <a:lnTo>
                      <a:pt x="2482" y="651"/>
                    </a:lnTo>
                    <a:lnTo>
                      <a:pt x="2419" y="462"/>
                    </a:lnTo>
                    <a:lnTo>
                      <a:pt x="2365" y="334"/>
                    </a:lnTo>
                    <a:lnTo>
                      <a:pt x="2326" y="258"/>
                    </a:lnTo>
                    <a:lnTo>
                      <a:pt x="2285" y="189"/>
                    </a:lnTo>
                    <a:lnTo>
                      <a:pt x="2241" y="129"/>
                    </a:lnTo>
                    <a:lnTo>
                      <a:pt x="2193" y="80"/>
                    </a:lnTo>
                    <a:lnTo>
                      <a:pt x="2143" y="41"/>
                    </a:lnTo>
                    <a:lnTo>
                      <a:pt x="2091" y="15"/>
                    </a:lnTo>
                    <a:lnTo>
                      <a:pt x="2035" y="1"/>
                    </a:lnTo>
                    <a:lnTo>
                      <a:pt x="2006" y="0"/>
                    </a:lnTo>
                    <a:lnTo>
                      <a:pt x="1976" y="1"/>
                    </a:lnTo>
                    <a:lnTo>
                      <a:pt x="1920" y="15"/>
                    </a:lnTo>
                    <a:lnTo>
                      <a:pt x="1866" y="41"/>
                    </a:lnTo>
                    <a:lnTo>
                      <a:pt x="1816" y="80"/>
                    </a:lnTo>
                    <a:lnTo>
                      <a:pt x="1768" y="129"/>
                    </a:lnTo>
                    <a:lnTo>
                      <a:pt x="1724" y="189"/>
                    </a:lnTo>
                    <a:lnTo>
                      <a:pt x="1683" y="258"/>
                    </a:lnTo>
                    <a:lnTo>
                      <a:pt x="1644" y="334"/>
                    </a:lnTo>
                    <a:lnTo>
                      <a:pt x="1591" y="462"/>
                    </a:lnTo>
                    <a:lnTo>
                      <a:pt x="1529" y="651"/>
                    </a:lnTo>
                    <a:lnTo>
                      <a:pt x="1476" y="857"/>
                    </a:lnTo>
                    <a:lnTo>
                      <a:pt x="1431" y="1071"/>
                    </a:lnTo>
                    <a:lnTo>
                      <a:pt x="1412" y="1177"/>
                    </a:lnTo>
                    <a:lnTo>
                      <a:pt x="1362" y="1148"/>
                    </a:lnTo>
                    <a:lnTo>
                      <a:pt x="1267" y="1095"/>
                    </a:lnTo>
                    <a:lnTo>
                      <a:pt x="1174" y="1049"/>
                    </a:lnTo>
                    <a:lnTo>
                      <a:pt x="1085" y="1010"/>
                    </a:lnTo>
                    <a:lnTo>
                      <a:pt x="998" y="978"/>
                    </a:lnTo>
                    <a:lnTo>
                      <a:pt x="917" y="954"/>
                    </a:lnTo>
                    <a:lnTo>
                      <a:pt x="840" y="938"/>
                    </a:lnTo>
                    <a:lnTo>
                      <a:pt x="769" y="930"/>
                    </a:lnTo>
                    <a:lnTo>
                      <a:pt x="736" y="930"/>
                    </a:lnTo>
                    <a:lnTo>
                      <a:pt x="712" y="930"/>
                    </a:lnTo>
                    <a:lnTo>
                      <a:pt x="667" y="935"/>
                    </a:lnTo>
                    <a:lnTo>
                      <a:pt x="610" y="949"/>
                    </a:lnTo>
                    <a:lnTo>
                      <a:pt x="550" y="977"/>
                    </a:lnTo>
                    <a:lnTo>
                      <a:pt x="509" y="1013"/>
                    </a:lnTo>
                    <a:lnTo>
                      <a:pt x="495" y="1031"/>
                    </a:lnTo>
                    <a:lnTo>
                      <a:pt x="486" y="1043"/>
                    </a:lnTo>
                    <a:lnTo>
                      <a:pt x="472" y="1072"/>
                    </a:lnTo>
                    <a:lnTo>
                      <a:pt x="463" y="1103"/>
                    </a:lnTo>
                    <a:lnTo>
                      <a:pt x="461" y="1140"/>
                    </a:lnTo>
                    <a:lnTo>
                      <a:pt x="465" y="1180"/>
                    </a:lnTo>
                    <a:lnTo>
                      <a:pt x="476" y="1226"/>
                    </a:lnTo>
                    <a:lnTo>
                      <a:pt x="503" y="1305"/>
                    </a:lnTo>
                    <a:lnTo>
                      <a:pt x="564" y="1433"/>
                    </a:lnTo>
                    <a:lnTo>
                      <a:pt x="653" y="1590"/>
                    </a:lnTo>
                    <a:lnTo>
                      <a:pt x="836" y="1883"/>
                    </a:lnTo>
                    <a:lnTo>
                      <a:pt x="1004" y="2134"/>
                    </a:lnTo>
                    <a:lnTo>
                      <a:pt x="1061" y="2218"/>
                    </a:lnTo>
                    <a:lnTo>
                      <a:pt x="1117" y="2308"/>
                    </a:lnTo>
                    <a:lnTo>
                      <a:pt x="1008" y="2250"/>
                    </a:lnTo>
                    <a:lnTo>
                      <a:pt x="850" y="2178"/>
                    </a:lnTo>
                    <a:lnTo>
                      <a:pt x="750" y="2137"/>
                    </a:lnTo>
                    <a:lnTo>
                      <a:pt x="654" y="2105"/>
                    </a:lnTo>
                    <a:lnTo>
                      <a:pt x="561" y="2080"/>
                    </a:lnTo>
                    <a:lnTo>
                      <a:pt x="474" y="2063"/>
                    </a:lnTo>
                    <a:lnTo>
                      <a:pt x="393" y="2054"/>
                    </a:lnTo>
                    <a:lnTo>
                      <a:pt x="355" y="2054"/>
                    </a:lnTo>
                    <a:lnTo>
                      <a:pt x="325" y="2054"/>
                    </a:lnTo>
                    <a:lnTo>
                      <a:pt x="269" y="2060"/>
                    </a:lnTo>
                    <a:lnTo>
                      <a:pt x="221" y="2071"/>
                    </a:lnTo>
                    <a:lnTo>
                      <a:pt x="178" y="2085"/>
                    </a:lnTo>
                    <a:lnTo>
                      <a:pt x="126" y="2112"/>
                    </a:lnTo>
                    <a:lnTo>
                      <a:pt x="77" y="2154"/>
                    </a:lnTo>
                    <a:lnTo>
                      <a:pt x="61" y="2175"/>
                    </a:lnTo>
                    <a:lnTo>
                      <a:pt x="47" y="2194"/>
                    </a:lnTo>
                    <a:lnTo>
                      <a:pt x="24" y="2240"/>
                    </a:lnTo>
                    <a:lnTo>
                      <a:pt x="7" y="2296"/>
                    </a:lnTo>
                    <a:lnTo>
                      <a:pt x="0" y="2361"/>
                    </a:lnTo>
                    <a:lnTo>
                      <a:pt x="5" y="2439"/>
                    </a:lnTo>
                    <a:lnTo>
                      <a:pt x="25" y="2528"/>
                    </a:lnTo>
                    <a:lnTo>
                      <a:pt x="63" y="2630"/>
                    </a:lnTo>
                    <a:lnTo>
                      <a:pt x="122" y="2746"/>
                    </a:lnTo>
                    <a:lnTo>
                      <a:pt x="161" y="2810"/>
                    </a:lnTo>
                    <a:lnTo>
                      <a:pt x="190" y="2856"/>
                    </a:lnTo>
                    <a:lnTo>
                      <a:pt x="258" y="2950"/>
                    </a:lnTo>
                    <a:lnTo>
                      <a:pt x="333" y="3045"/>
                    </a:lnTo>
                    <a:lnTo>
                      <a:pt x="416" y="3139"/>
                    </a:lnTo>
                    <a:lnTo>
                      <a:pt x="506" y="3233"/>
                    </a:lnTo>
                    <a:lnTo>
                      <a:pt x="603" y="3327"/>
                    </a:lnTo>
                    <a:lnTo>
                      <a:pt x="706" y="3418"/>
                    </a:lnTo>
                    <a:lnTo>
                      <a:pt x="814" y="3508"/>
                    </a:lnTo>
                    <a:lnTo>
                      <a:pt x="870" y="3552"/>
                    </a:lnTo>
                    <a:lnTo>
                      <a:pt x="903" y="3581"/>
                    </a:lnTo>
                    <a:lnTo>
                      <a:pt x="980" y="3659"/>
                    </a:lnTo>
                    <a:lnTo>
                      <a:pt x="1064" y="3755"/>
                    </a:lnTo>
                    <a:lnTo>
                      <a:pt x="1146" y="3861"/>
                    </a:lnTo>
                    <a:lnTo>
                      <a:pt x="1184" y="3914"/>
                    </a:lnTo>
                    <a:lnTo>
                      <a:pt x="1117" y="3883"/>
                    </a:lnTo>
                    <a:lnTo>
                      <a:pt x="987" y="3832"/>
                    </a:lnTo>
                    <a:lnTo>
                      <a:pt x="866" y="3798"/>
                    </a:lnTo>
                    <a:lnTo>
                      <a:pt x="754" y="3781"/>
                    </a:lnTo>
                    <a:lnTo>
                      <a:pt x="703" y="3780"/>
                    </a:lnTo>
                    <a:lnTo>
                      <a:pt x="677" y="3780"/>
                    </a:lnTo>
                    <a:lnTo>
                      <a:pt x="631" y="3785"/>
                    </a:lnTo>
                    <a:lnTo>
                      <a:pt x="570" y="3799"/>
                    </a:lnTo>
                    <a:lnTo>
                      <a:pt x="510" y="3827"/>
                    </a:lnTo>
                    <a:lnTo>
                      <a:pt x="469" y="3863"/>
                    </a:lnTo>
                    <a:lnTo>
                      <a:pt x="455" y="3881"/>
                    </a:lnTo>
                    <a:lnTo>
                      <a:pt x="438" y="3904"/>
                    </a:lnTo>
                    <a:lnTo>
                      <a:pt x="415" y="3956"/>
                    </a:lnTo>
                    <a:lnTo>
                      <a:pt x="403" y="4013"/>
                    </a:lnTo>
                    <a:lnTo>
                      <a:pt x="404" y="4075"/>
                    </a:lnTo>
                    <a:lnTo>
                      <a:pt x="414" y="4141"/>
                    </a:lnTo>
                    <a:lnTo>
                      <a:pt x="435" y="4210"/>
                    </a:lnTo>
                    <a:lnTo>
                      <a:pt x="466" y="4282"/>
                    </a:lnTo>
                    <a:lnTo>
                      <a:pt x="505" y="4356"/>
                    </a:lnTo>
                    <a:lnTo>
                      <a:pt x="552" y="4432"/>
                    </a:lnTo>
                    <a:lnTo>
                      <a:pt x="608" y="4509"/>
                    </a:lnTo>
                    <a:lnTo>
                      <a:pt x="701" y="4625"/>
                    </a:lnTo>
                    <a:lnTo>
                      <a:pt x="847" y="4779"/>
                    </a:lnTo>
                    <a:lnTo>
                      <a:pt x="1011" y="4927"/>
                    </a:lnTo>
                    <a:lnTo>
                      <a:pt x="1097" y="4998"/>
                    </a:lnTo>
                    <a:lnTo>
                      <a:pt x="1157" y="5043"/>
                    </a:lnTo>
                    <a:lnTo>
                      <a:pt x="1362" y="5181"/>
                    </a:lnTo>
                    <a:lnTo>
                      <a:pt x="1737" y="5422"/>
                    </a:lnTo>
                    <a:lnTo>
                      <a:pt x="1906" y="5526"/>
                    </a:lnTo>
                    <a:lnTo>
                      <a:pt x="1906" y="6757"/>
                    </a:lnTo>
                    <a:lnTo>
                      <a:pt x="1907" y="6777"/>
                    </a:lnTo>
                    <a:lnTo>
                      <a:pt x="1921" y="6811"/>
                    </a:lnTo>
                    <a:lnTo>
                      <a:pt x="1946" y="6836"/>
                    </a:lnTo>
                    <a:lnTo>
                      <a:pt x="1980" y="6849"/>
                    </a:lnTo>
                    <a:lnTo>
                      <a:pt x="1999" y="6851"/>
                    </a:lnTo>
                    <a:lnTo>
                      <a:pt x="2019" y="6849"/>
                    </a:lnTo>
                    <a:lnTo>
                      <a:pt x="2053" y="6836"/>
                    </a:lnTo>
                    <a:lnTo>
                      <a:pt x="2078" y="6811"/>
                    </a:lnTo>
                    <a:lnTo>
                      <a:pt x="2091" y="6777"/>
                    </a:lnTo>
                    <a:lnTo>
                      <a:pt x="2093" y="6757"/>
                    </a:lnTo>
                    <a:lnTo>
                      <a:pt x="2093" y="5526"/>
                    </a:lnTo>
                    <a:lnTo>
                      <a:pt x="2176" y="5477"/>
                    </a:lnTo>
                    <a:lnTo>
                      <a:pt x="2396" y="5340"/>
                    </a:lnTo>
                    <a:lnTo>
                      <a:pt x="2633" y="5182"/>
                    </a:lnTo>
                    <a:lnTo>
                      <a:pt x="2834" y="5042"/>
                    </a:lnTo>
                    <a:lnTo>
                      <a:pt x="2901" y="4990"/>
                    </a:lnTo>
                    <a:lnTo>
                      <a:pt x="2988" y="4921"/>
                    </a:lnTo>
                    <a:lnTo>
                      <a:pt x="3152" y="4773"/>
                    </a:lnTo>
                    <a:lnTo>
                      <a:pt x="3297" y="4620"/>
                    </a:lnTo>
                    <a:lnTo>
                      <a:pt x="3391" y="4504"/>
                    </a:lnTo>
                    <a:lnTo>
                      <a:pt x="3447" y="4428"/>
                    </a:lnTo>
                    <a:lnTo>
                      <a:pt x="3494" y="4352"/>
                    </a:lnTo>
                    <a:lnTo>
                      <a:pt x="3533" y="4278"/>
                    </a:lnTo>
                    <a:lnTo>
                      <a:pt x="3563" y="4206"/>
                    </a:lnTo>
                    <a:lnTo>
                      <a:pt x="3584" y="4136"/>
                    </a:lnTo>
                    <a:lnTo>
                      <a:pt x="3595" y="4071"/>
                    </a:lnTo>
                    <a:lnTo>
                      <a:pt x="3595" y="4009"/>
                    </a:lnTo>
                    <a:lnTo>
                      <a:pt x="3584" y="3951"/>
                    </a:lnTo>
                    <a:lnTo>
                      <a:pt x="3560" y="3898"/>
                    </a:lnTo>
                    <a:lnTo>
                      <a:pt x="3543" y="3874"/>
                    </a:lnTo>
                    <a:lnTo>
                      <a:pt x="3530" y="3856"/>
                    </a:lnTo>
                    <a:lnTo>
                      <a:pt x="3488" y="3821"/>
                    </a:lnTo>
                    <a:lnTo>
                      <a:pt x="3428" y="3792"/>
                    </a:lnTo>
                    <a:lnTo>
                      <a:pt x="3368" y="3778"/>
                    </a:lnTo>
                    <a:lnTo>
                      <a:pt x="3321" y="3773"/>
                    </a:lnTo>
                    <a:lnTo>
                      <a:pt x="3296" y="3773"/>
                    </a:lnTo>
                    <a:lnTo>
                      <a:pt x="3247" y="3774"/>
                    </a:lnTo>
                    <a:lnTo>
                      <a:pt x="3138" y="3792"/>
                    </a:lnTo>
                    <a:lnTo>
                      <a:pt x="3017" y="3825"/>
                    </a:lnTo>
                    <a:lnTo>
                      <a:pt x="2884" y="3876"/>
                    </a:lnTo>
                    <a:lnTo>
                      <a:pt x="2815" y="3907"/>
                    </a:lnTo>
                    <a:lnTo>
                      <a:pt x="2853" y="3854"/>
                    </a:lnTo>
                    <a:lnTo>
                      <a:pt x="2937" y="3748"/>
                    </a:lnTo>
                    <a:lnTo>
                      <a:pt x="3021" y="3652"/>
                    </a:lnTo>
                    <a:lnTo>
                      <a:pt x="3097" y="3574"/>
                    </a:lnTo>
                    <a:lnTo>
                      <a:pt x="3129" y="3545"/>
                    </a:lnTo>
                    <a:lnTo>
                      <a:pt x="3185" y="3501"/>
                    </a:lnTo>
                    <a:lnTo>
                      <a:pt x="3293" y="3411"/>
                    </a:lnTo>
                    <a:lnTo>
                      <a:pt x="3395" y="3319"/>
                    </a:lnTo>
                    <a:lnTo>
                      <a:pt x="3493" y="3224"/>
                    </a:lnTo>
                    <a:lnTo>
                      <a:pt x="3583" y="3130"/>
                    </a:lnTo>
                    <a:lnTo>
                      <a:pt x="3666" y="3035"/>
                    </a:lnTo>
                    <a:lnTo>
                      <a:pt x="3741" y="2941"/>
                    </a:lnTo>
                    <a:lnTo>
                      <a:pt x="3808" y="2849"/>
                    </a:lnTo>
                    <a:lnTo>
                      <a:pt x="3838" y="2803"/>
                    </a:lnTo>
                    <a:lnTo>
                      <a:pt x="3877" y="2740"/>
                    </a:lnTo>
                    <a:lnTo>
                      <a:pt x="3936" y="2623"/>
                    </a:lnTo>
                    <a:lnTo>
                      <a:pt x="3975" y="2521"/>
                    </a:lnTo>
                    <a:lnTo>
                      <a:pt x="3996" y="2433"/>
                    </a:lnTo>
                    <a:lnTo>
                      <a:pt x="4002" y="2355"/>
                    </a:lnTo>
                    <a:lnTo>
                      <a:pt x="3995" y="2289"/>
                    </a:lnTo>
                    <a:lnTo>
                      <a:pt x="3977" y="2233"/>
                    </a:lnTo>
                    <a:lnTo>
                      <a:pt x="3952" y="2187"/>
                    </a:lnTo>
                    <a:lnTo>
                      <a:pt x="3938" y="2168"/>
                    </a:lnTo>
                    <a:lnTo>
                      <a:pt x="3933" y="2158"/>
                    </a:lnTo>
                    <a:lnTo>
                      <a:pt x="3920" y="2137"/>
                    </a:lnTo>
                    <a:lnTo>
                      <a:pt x="3899" y="2117"/>
                    </a:lnTo>
                    <a:lnTo>
                      <a:pt x="3872" y="2099"/>
                    </a:lnTo>
                    <a:lnTo>
                      <a:pt x="3838" y="2082"/>
                    </a:lnTo>
                    <a:lnTo>
                      <a:pt x="3797" y="2069"/>
                    </a:lnTo>
                    <a:lnTo>
                      <a:pt x="3749" y="2059"/>
                    </a:lnTo>
                    <a:lnTo>
                      <a:pt x="3694" y="2054"/>
                    </a:lnTo>
                    <a:lnTo>
                      <a:pt x="3663" y="2054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" name="액자 22">
            <a:extLst>
              <a:ext uri="{FF2B5EF4-FFF2-40B4-BE49-F238E27FC236}">
                <a16:creationId xmlns:a16="http://schemas.microsoft.com/office/drawing/2014/main" id="{86561ED6-3D15-44A4-8ED6-332E2726B8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57A3B-6FB4-4363-891F-9543254353E7}"/>
              </a:ext>
            </a:extLst>
          </p:cNvPr>
          <p:cNvSpPr/>
          <p:nvPr/>
        </p:nvSpPr>
        <p:spPr>
          <a:xfrm>
            <a:off x="-336540" y="5825584"/>
            <a:ext cx="4350275" cy="59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794B1D"/>
                </a:solidFill>
              </a:rPr>
              <a:t>18102002 </a:t>
            </a:r>
            <a:r>
              <a:rPr lang="ko-KR" altLang="en-US" sz="2400" b="1" kern="0" dirty="0">
                <a:solidFill>
                  <a:srgbClr val="794B1D"/>
                </a:solidFill>
              </a:rPr>
              <a:t>이현진</a:t>
            </a:r>
            <a:endParaRPr lang="en-US" altLang="ko-KR" sz="700" kern="0" dirty="0">
              <a:solidFill>
                <a:srgbClr val="794B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7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F734C9-D46D-4E04-A8CB-69C259F5CD04}"/>
              </a:ext>
            </a:extLst>
          </p:cNvPr>
          <p:cNvSpPr/>
          <p:nvPr/>
        </p:nvSpPr>
        <p:spPr>
          <a:xfrm>
            <a:off x="904231" y="205508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307C33-A3DF-48AB-A931-F4E9EA30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80" y="1709714"/>
            <a:ext cx="10972800" cy="343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F734C9-D46D-4E04-A8CB-69C259F5CD04}"/>
              </a:ext>
            </a:extLst>
          </p:cNvPr>
          <p:cNvSpPr/>
          <p:nvPr/>
        </p:nvSpPr>
        <p:spPr>
          <a:xfrm>
            <a:off x="904231" y="205508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9135A-5AC7-4B7D-A3BF-1B9023144587}"/>
              </a:ext>
            </a:extLst>
          </p:cNvPr>
          <p:cNvSpPr txBox="1"/>
          <p:nvPr/>
        </p:nvSpPr>
        <p:spPr>
          <a:xfrm>
            <a:off x="1038386" y="1777489"/>
            <a:ext cx="10269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r>
              <a:rPr lang="en-US" altLang="ko-KR" dirty="0"/>
              <a:t>import pandas as pd</a:t>
            </a:r>
          </a:p>
          <a:p>
            <a:r>
              <a:rPr lang="en-US" altLang="ko-KR" dirty="0"/>
              <a:t>import random as </a:t>
            </a:r>
            <a:r>
              <a:rPr lang="en-US" altLang="ko-KR" dirty="0" err="1"/>
              <a:t>rnd</a:t>
            </a:r>
            <a:endParaRPr lang="en-US" altLang="ko-KR" dirty="0"/>
          </a:p>
          <a:p>
            <a:r>
              <a:rPr lang="en-US" altLang="ko-KR" dirty="0"/>
              <a:t>import seaborn as </a:t>
            </a:r>
            <a:r>
              <a:rPr lang="en-US" altLang="ko-KR" dirty="0" err="1"/>
              <a:t>sns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%matplotlib inline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statsmodels.api</a:t>
            </a:r>
            <a:r>
              <a:rPr lang="en-US" altLang="ko-KR" dirty="0"/>
              <a:t> as </a:t>
            </a:r>
            <a:r>
              <a:rPr lang="en-US" altLang="ko-KR" dirty="0" err="1"/>
              <a:t>sm</a:t>
            </a:r>
            <a:endParaRPr lang="en-US" altLang="ko-KR" dirty="0"/>
          </a:p>
          <a:p>
            <a:r>
              <a:rPr lang="en-US" altLang="ko-KR" dirty="0" err="1"/>
              <a:t>os.chdir</a:t>
            </a:r>
            <a:r>
              <a:rPr lang="en-US" altLang="ko-KR" dirty="0"/>
              <a:t>('C:/Users/82109/Desktop/2</a:t>
            </a:r>
            <a:r>
              <a:rPr lang="ko-KR" altLang="en-US" dirty="0"/>
              <a:t>학기</a:t>
            </a:r>
            <a:r>
              <a:rPr lang="en-US" altLang="ko-KR" dirty="0"/>
              <a:t>/</a:t>
            </a:r>
            <a:r>
              <a:rPr lang="ko-KR" altLang="en-US" dirty="0" err="1"/>
              <a:t>데이터마이닝과</a:t>
            </a:r>
            <a:r>
              <a:rPr lang="ko-KR" altLang="en-US" dirty="0"/>
              <a:t> 파이썬 프로그래밍</a:t>
            </a:r>
            <a:r>
              <a:rPr lang="en-US" altLang="ko-KR" dirty="0"/>
              <a:t>/</a:t>
            </a:r>
            <a:r>
              <a:rPr lang="ko-KR" altLang="en-US" dirty="0"/>
              <a:t>팀 프로젝트</a:t>
            </a:r>
            <a:r>
              <a:rPr lang="en-US" altLang="ko-KR" dirty="0"/>
              <a:t>’)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notify=</a:t>
            </a:r>
            <a:r>
              <a:rPr lang="en-US" altLang="ko-KR" dirty="0" err="1"/>
              <a:t>pd.read_csv</a:t>
            </a:r>
            <a:r>
              <a:rPr lang="en-US" altLang="ko-KR" dirty="0"/>
              <a:t>('911.csv')   </a:t>
            </a:r>
          </a:p>
          <a:p>
            <a:r>
              <a:rPr lang="en-US" altLang="ko-KR" dirty="0" err="1"/>
              <a:t>notify.columns</a:t>
            </a:r>
            <a:r>
              <a:rPr lang="en-US" altLang="ko-KR" dirty="0"/>
              <a:t>=['</a:t>
            </a:r>
            <a:r>
              <a:rPr lang="en-US" altLang="ko-KR" dirty="0" err="1"/>
              <a:t>lat</a:t>
            </a:r>
            <a:r>
              <a:rPr lang="en-US" altLang="ko-KR" dirty="0"/>
              <a:t>', '</a:t>
            </a:r>
            <a:r>
              <a:rPr lang="en-US" altLang="ko-KR" dirty="0" err="1"/>
              <a:t>lng</a:t>
            </a:r>
            <a:r>
              <a:rPr lang="en-US" altLang="ko-KR" dirty="0"/>
              <a:t>', 'desc', 'zip', 'title', 'timestamp', 'township', '</a:t>
            </a:r>
            <a:r>
              <a:rPr lang="en-US" altLang="ko-KR" dirty="0" err="1"/>
              <a:t>addr</a:t>
            </a:r>
            <a:r>
              <a:rPr lang="en-US" altLang="ko-KR" dirty="0"/>
              <a:t>', 'e']</a:t>
            </a:r>
          </a:p>
          <a:p>
            <a:r>
              <a:rPr lang="en-US" altLang="ko-KR" dirty="0" err="1"/>
              <a:t>notify.drop</a:t>
            </a:r>
            <a:r>
              <a:rPr lang="en-US" altLang="ko-KR" dirty="0"/>
              <a:t>(['zip','</a:t>
            </a:r>
            <a:r>
              <a:rPr lang="en-US" altLang="ko-KR" dirty="0" err="1"/>
              <a:t>lat</a:t>
            </a:r>
            <a:r>
              <a:rPr lang="en-US" altLang="ko-KR" dirty="0"/>
              <a:t>','</a:t>
            </a:r>
            <a:r>
              <a:rPr lang="en-US" altLang="ko-KR" dirty="0" err="1"/>
              <a:t>lng</a:t>
            </a:r>
            <a:r>
              <a:rPr lang="en-US" altLang="ko-KR" dirty="0"/>
              <a:t>','desc','</a:t>
            </a:r>
            <a:r>
              <a:rPr lang="en-US" altLang="ko-KR" dirty="0" err="1"/>
              <a:t>addr</a:t>
            </a:r>
            <a:r>
              <a:rPr lang="en-US" altLang="ko-KR" dirty="0"/>
              <a:t>','e'],axis=1,inplace=True)  </a:t>
            </a:r>
          </a:p>
          <a:p>
            <a:r>
              <a:rPr lang="en-US" altLang="ko-KR" dirty="0"/>
              <a:t>notify.info()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1183F8-C6D1-4F17-9E0B-9ED83A5C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29" y="1334727"/>
            <a:ext cx="4295775" cy="2219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86E743-8159-4EBE-99B2-3422877B2AFC}"/>
              </a:ext>
            </a:extLst>
          </p:cNvPr>
          <p:cNvSpPr txBox="1"/>
          <p:nvPr/>
        </p:nvSpPr>
        <p:spPr>
          <a:xfrm>
            <a:off x="1126156" y="1408157"/>
            <a:ext cx="219483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필요한 라이브러리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1F20D-B403-483A-8C04-60D966B3CAC2}"/>
              </a:ext>
            </a:extLst>
          </p:cNvPr>
          <p:cNvSpPr txBox="1"/>
          <p:nvPr/>
        </p:nvSpPr>
        <p:spPr>
          <a:xfrm>
            <a:off x="1126156" y="4487393"/>
            <a:ext cx="142058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데이터 로드</a:t>
            </a:r>
          </a:p>
        </p:txBody>
      </p:sp>
    </p:spTree>
    <p:extLst>
      <p:ext uri="{BB962C8B-B14F-4D97-AF65-F5344CB8AC3E}">
        <p14:creationId xmlns:p14="http://schemas.microsoft.com/office/powerpoint/2010/main" val="127815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F734C9-D46D-4E04-A8CB-69C259F5CD04}"/>
              </a:ext>
            </a:extLst>
          </p:cNvPr>
          <p:cNvSpPr/>
          <p:nvPr/>
        </p:nvSpPr>
        <p:spPr>
          <a:xfrm>
            <a:off x="904231" y="205508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0778B-2310-473E-9AA2-C1EB21600F59}"/>
              </a:ext>
            </a:extLst>
          </p:cNvPr>
          <p:cNvSpPr txBox="1"/>
          <p:nvPr/>
        </p:nvSpPr>
        <p:spPr>
          <a:xfrm>
            <a:off x="890577" y="1652978"/>
            <a:ext cx="83333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notify['timestamp'] = </a:t>
            </a:r>
            <a:r>
              <a:rPr lang="en-US" altLang="ko-KR" dirty="0" err="1"/>
              <a:t>pd.to_datetime</a:t>
            </a:r>
            <a:r>
              <a:rPr lang="en-US" altLang="ko-KR" dirty="0"/>
              <a:t>(notify['timestamp'])</a:t>
            </a:r>
          </a:p>
          <a:p>
            <a:r>
              <a:rPr lang="en-US" altLang="ko-KR" dirty="0"/>
              <a:t>notify['Hour'] = notify['timestamp'].apply(lambda time: </a:t>
            </a:r>
            <a:r>
              <a:rPr lang="en-US" altLang="ko-KR" dirty="0" err="1"/>
              <a:t>time.hour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notify['Month'] = notify['timestamp'].apply(lambda time: </a:t>
            </a:r>
            <a:r>
              <a:rPr lang="en-US" altLang="ko-KR" dirty="0" err="1"/>
              <a:t>time.month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notify['</a:t>
            </a:r>
            <a:r>
              <a:rPr lang="en-US" altLang="ko-KR" dirty="0" err="1"/>
              <a:t>DayofWeek</a:t>
            </a:r>
            <a:r>
              <a:rPr lang="en-US" altLang="ko-KR" dirty="0"/>
              <a:t>'] = notify['timestamp'].apply(lambda time: </a:t>
            </a:r>
            <a:r>
              <a:rPr lang="en-US" altLang="ko-KR" dirty="0" err="1"/>
              <a:t>time.dayofweek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notify['Year'] = notify['timestamp'].apply(lambda time: </a:t>
            </a:r>
            <a:r>
              <a:rPr lang="en-US" altLang="ko-KR" dirty="0" err="1"/>
              <a:t>time.year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notify['Date'] = notify['timestamp'].apply(lambda time: </a:t>
            </a:r>
            <a:r>
              <a:rPr lang="en-US" altLang="ko-KR" dirty="0" err="1"/>
              <a:t>time.date</a:t>
            </a:r>
            <a:r>
              <a:rPr lang="en-US" altLang="ko-KR" dirty="0"/>
              <a:t>())</a:t>
            </a:r>
          </a:p>
          <a:p>
            <a:r>
              <a:rPr lang="en-US" altLang="ko-KR" dirty="0" err="1"/>
              <a:t>dmap</a:t>
            </a:r>
            <a:r>
              <a:rPr lang="en-US" altLang="ko-KR" dirty="0"/>
              <a:t> = {0:'Mon',1:'Tue',2:'Wed',3:'Thu',4:'Fri',5:'Sat',6:'Sun'}</a:t>
            </a:r>
          </a:p>
          <a:p>
            <a:r>
              <a:rPr lang="en-US" altLang="ko-KR" dirty="0"/>
              <a:t>notify['</a:t>
            </a:r>
            <a:r>
              <a:rPr lang="en-US" altLang="ko-KR" dirty="0" err="1"/>
              <a:t>DayofWeek</a:t>
            </a:r>
            <a:r>
              <a:rPr lang="en-US" altLang="ko-KR" dirty="0"/>
              <a:t>'] = notify['</a:t>
            </a:r>
            <a:r>
              <a:rPr lang="en-US" altLang="ko-KR" dirty="0" err="1"/>
              <a:t>DayofWeek</a:t>
            </a:r>
            <a:r>
              <a:rPr lang="en-US" altLang="ko-KR" dirty="0"/>
              <a:t>'].map(</a:t>
            </a:r>
            <a:r>
              <a:rPr lang="en-US" altLang="ko-KR" dirty="0" err="1"/>
              <a:t>dmap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notify['reason']=notify['title'].apply(lambda title: </a:t>
            </a:r>
            <a:r>
              <a:rPr lang="en-US" altLang="ko-KR" dirty="0" err="1"/>
              <a:t>title.split</a:t>
            </a:r>
            <a:r>
              <a:rPr lang="en-US" altLang="ko-KR" dirty="0"/>
              <a:t>(':')[0])</a:t>
            </a:r>
          </a:p>
          <a:p>
            <a:r>
              <a:rPr lang="en-US" altLang="ko-KR" dirty="0"/>
              <a:t>notify['content']=notify['title'].apply(lambda title: </a:t>
            </a:r>
            <a:r>
              <a:rPr lang="en-US" altLang="ko-KR" dirty="0" err="1"/>
              <a:t>title.split</a:t>
            </a:r>
            <a:r>
              <a:rPr lang="en-US" altLang="ko-KR" dirty="0"/>
              <a:t>(':')[1])</a:t>
            </a:r>
          </a:p>
          <a:p>
            <a:r>
              <a:rPr lang="en-US" altLang="ko-KR" dirty="0"/>
              <a:t>notify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2E287-C448-48E3-9FE3-31F82ADA8927}"/>
              </a:ext>
            </a:extLst>
          </p:cNvPr>
          <p:cNvSpPr txBox="1"/>
          <p:nvPr/>
        </p:nvSpPr>
        <p:spPr>
          <a:xfrm>
            <a:off x="904231" y="1474267"/>
            <a:ext cx="273964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날짜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시간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요일 나누기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640D9-7BD5-493E-B0BA-45F49337663A}"/>
              </a:ext>
            </a:extLst>
          </p:cNvPr>
          <p:cNvSpPr txBox="1"/>
          <p:nvPr/>
        </p:nvSpPr>
        <p:spPr>
          <a:xfrm>
            <a:off x="904231" y="4309598"/>
            <a:ext cx="206382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신고 종류 나누기</a:t>
            </a:r>
          </a:p>
        </p:txBody>
      </p:sp>
    </p:spTree>
    <p:extLst>
      <p:ext uri="{BB962C8B-B14F-4D97-AF65-F5344CB8AC3E}">
        <p14:creationId xmlns:p14="http://schemas.microsoft.com/office/powerpoint/2010/main" val="39877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F734C9-D46D-4E04-A8CB-69C259F5CD04}"/>
              </a:ext>
            </a:extLst>
          </p:cNvPr>
          <p:cNvSpPr/>
          <p:nvPr/>
        </p:nvSpPr>
        <p:spPr>
          <a:xfrm>
            <a:off x="904231" y="205508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F3EEF1-2041-46F7-9792-125930DE5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04" y="1733998"/>
            <a:ext cx="5210175" cy="3590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8810CE-1C16-4527-B306-1B33CCD89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1" y="2070497"/>
            <a:ext cx="5761248" cy="29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784CE4-2636-4312-8CDA-5FB751ECDA2C}"/>
              </a:ext>
            </a:extLst>
          </p:cNvPr>
          <p:cNvSpPr/>
          <p:nvPr/>
        </p:nvSpPr>
        <p:spPr>
          <a:xfrm>
            <a:off x="904231" y="205508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CONTENTS2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 원인 빈도 파악하기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29905-BF21-4622-9E01-793C951317A3}"/>
              </a:ext>
            </a:extLst>
          </p:cNvPr>
          <p:cNvSpPr txBox="1"/>
          <p:nvPr/>
        </p:nvSpPr>
        <p:spPr>
          <a:xfrm>
            <a:off x="2285425" y="4458172"/>
            <a:ext cx="70859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reason_df</a:t>
            </a:r>
            <a:r>
              <a:rPr lang="en-US" altLang="ko-KR" dirty="0"/>
              <a:t> = </a:t>
            </a:r>
            <a:r>
              <a:rPr lang="en-US" altLang="ko-KR" dirty="0" err="1"/>
              <a:t>notify.groupby</a:t>
            </a:r>
            <a:r>
              <a:rPr lang="en-US" altLang="ko-KR" dirty="0"/>
              <a:t>('reason').count()</a:t>
            </a:r>
          </a:p>
          <a:p>
            <a:r>
              <a:rPr lang="en-US" altLang="ko-KR" dirty="0" err="1"/>
              <a:t>reason_df</a:t>
            </a:r>
            <a:endParaRPr lang="en-US" altLang="ko-KR" dirty="0"/>
          </a:p>
          <a:p>
            <a:r>
              <a:rPr lang="en-US" altLang="ko-KR" dirty="0" err="1"/>
              <a:t>plt.pie</a:t>
            </a:r>
            <a:r>
              <a:rPr lang="en-US" altLang="ko-KR" dirty="0"/>
              <a:t>(</a:t>
            </a:r>
            <a:r>
              <a:rPr lang="en-US" altLang="ko-KR" dirty="0" err="1"/>
              <a:t>reason_df.iloc</a:t>
            </a:r>
            <a:r>
              <a:rPr lang="en-US" altLang="ko-KR" dirty="0"/>
              <a:t>[:,0],labels=</a:t>
            </a:r>
            <a:r>
              <a:rPr lang="en-US" altLang="ko-KR" dirty="0" err="1"/>
              <a:t>reason_df.index,autopct</a:t>
            </a:r>
            <a:r>
              <a:rPr lang="en-US" altLang="ko-KR" dirty="0"/>
              <a:t>='%.1f%%')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</a:t>
            </a:r>
            <a:r>
              <a:rPr lang="en-US" altLang="ko-KR" dirty="0" err="1"/>
              <a:t>'Cause</a:t>
            </a:r>
            <a:r>
              <a:rPr lang="en-US" altLang="ko-KR" dirty="0"/>
              <a:t> of Report')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   #EMS : </a:t>
            </a:r>
            <a:r>
              <a:rPr lang="ko-KR" altLang="en-US" dirty="0"/>
              <a:t>응급의료서비스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E0093D-D960-467B-8DF1-E6B96F18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69" y="1204437"/>
            <a:ext cx="3098226" cy="32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784CE4-2636-4312-8CDA-5FB751ECDA2C}"/>
              </a:ext>
            </a:extLst>
          </p:cNvPr>
          <p:cNvSpPr/>
          <p:nvPr/>
        </p:nvSpPr>
        <p:spPr>
          <a:xfrm>
            <a:off x="904231" y="205508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CONTENTS2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 원인 빈도 파악하기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11820-57FF-4713-9E38-2E5114713DA1}"/>
              </a:ext>
            </a:extLst>
          </p:cNvPr>
          <p:cNvSpPr txBox="1"/>
          <p:nvPr/>
        </p:nvSpPr>
        <p:spPr>
          <a:xfrm>
            <a:off x="1172487" y="780474"/>
            <a:ext cx="884126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ems_df</a:t>
            </a:r>
            <a:r>
              <a:rPr lang="en-US" altLang="ko-KR" sz="1600" dirty="0"/>
              <a:t> = notify[notify['reason']=='EMS']</a:t>
            </a:r>
          </a:p>
          <a:p>
            <a:r>
              <a:rPr lang="en-US" altLang="ko-KR" sz="1600" dirty="0" err="1"/>
              <a:t>ems_df</a:t>
            </a:r>
            <a:endParaRPr lang="en-US" altLang="ko-KR" sz="1600" dirty="0"/>
          </a:p>
          <a:p>
            <a:r>
              <a:rPr lang="en-US" altLang="ko-KR" sz="1600" dirty="0" err="1"/>
              <a:t>ems_content</a:t>
            </a:r>
            <a:r>
              <a:rPr lang="en-US" altLang="ko-KR" sz="1600" dirty="0"/>
              <a:t>=</a:t>
            </a:r>
            <a:r>
              <a:rPr lang="en-US" altLang="ko-KR" sz="1600" dirty="0" err="1"/>
              <a:t>ems_df.groupby</a:t>
            </a:r>
            <a:r>
              <a:rPr lang="en-US" altLang="ko-KR" sz="1600" dirty="0"/>
              <a:t>('content').count()</a:t>
            </a:r>
          </a:p>
          <a:p>
            <a:r>
              <a:rPr lang="en-US" altLang="ko-KR" sz="1600" dirty="0" err="1"/>
              <a:t>ems_content.sort_values</a:t>
            </a:r>
            <a:r>
              <a:rPr lang="en-US" altLang="ko-KR" sz="1600" dirty="0"/>
              <a:t>(['title'],axis=0,ascending=</a:t>
            </a:r>
            <a:r>
              <a:rPr lang="en-US" altLang="ko-KR" sz="1600" dirty="0" err="1"/>
              <a:t>False,inplace</a:t>
            </a:r>
            <a:r>
              <a:rPr lang="en-US" altLang="ko-KR" sz="1600" dirty="0"/>
              <a:t>=True)</a:t>
            </a:r>
          </a:p>
          <a:p>
            <a:r>
              <a:rPr lang="en-US" altLang="ko-KR" sz="1600" dirty="0" err="1"/>
              <a:t>plt.barh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ems_content.index</a:t>
            </a:r>
            <a:r>
              <a:rPr lang="en-US" altLang="ko-KR" sz="1600" dirty="0"/>
              <a:t>[:10],</a:t>
            </a:r>
            <a:r>
              <a:rPr lang="en-US" altLang="ko-KR" sz="1600" dirty="0" err="1"/>
              <a:t>ems_content.iloc</a:t>
            </a:r>
            <a:r>
              <a:rPr lang="en-US" altLang="ko-KR" sz="1600" dirty="0"/>
              <a:t>[:,0][:10])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'Cause</a:t>
            </a:r>
            <a:r>
              <a:rPr lang="en-US" altLang="ko-KR" sz="1600" dirty="0"/>
              <a:t> of Emergency')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fire_df</a:t>
            </a:r>
            <a:r>
              <a:rPr lang="en-US" altLang="ko-KR" sz="1600" dirty="0"/>
              <a:t> = notify[notify['reason']=='Fire']</a:t>
            </a:r>
          </a:p>
          <a:p>
            <a:r>
              <a:rPr lang="en-US" altLang="ko-KR" sz="1600" dirty="0" err="1"/>
              <a:t>fire_df</a:t>
            </a:r>
            <a:endParaRPr lang="en-US" altLang="ko-KR" sz="1600" dirty="0"/>
          </a:p>
          <a:p>
            <a:r>
              <a:rPr lang="en-US" altLang="ko-KR" sz="1600" dirty="0" err="1"/>
              <a:t>fire_content</a:t>
            </a:r>
            <a:r>
              <a:rPr lang="en-US" altLang="ko-KR" sz="1600" dirty="0"/>
              <a:t>=</a:t>
            </a:r>
            <a:r>
              <a:rPr lang="en-US" altLang="ko-KR" sz="1600" dirty="0" err="1"/>
              <a:t>fire_df.groupby</a:t>
            </a:r>
            <a:r>
              <a:rPr lang="en-US" altLang="ko-KR" sz="1600" dirty="0"/>
              <a:t>('content').count()</a:t>
            </a:r>
          </a:p>
          <a:p>
            <a:r>
              <a:rPr lang="en-US" altLang="ko-KR" sz="1600" dirty="0" err="1"/>
              <a:t>fire_content.sort_values</a:t>
            </a:r>
            <a:r>
              <a:rPr lang="en-US" altLang="ko-KR" sz="1600" dirty="0"/>
              <a:t>(['title'],axis=0,ascending=</a:t>
            </a:r>
            <a:r>
              <a:rPr lang="en-US" altLang="ko-KR" sz="1600" dirty="0" err="1"/>
              <a:t>False,inplace</a:t>
            </a:r>
            <a:r>
              <a:rPr lang="en-US" altLang="ko-KR" sz="1600" dirty="0"/>
              <a:t>=True)</a:t>
            </a:r>
          </a:p>
          <a:p>
            <a:r>
              <a:rPr lang="en-US" altLang="ko-KR" sz="1600" dirty="0" err="1"/>
              <a:t>plt.barh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fire_content.index</a:t>
            </a:r>
            <a:r>
              <a:rPr lang="en-US" altLang="ko-KR" sz="1600" dirty="0"/>
              <a:t>[:10],</a:t>
            </a:r>
            <a:r>
              <a:rPr lang="en-US" altLang="ko-KR" sz="1600" dirty="0" err="1"/>
              <a:t>fire_content.iloc</a:t>
            </a:r>
            <a:r>
              <a:rPr lang="en-US" altLang="ko-KR" sz="1600" dirty="0"/>
              <a:t>[:,0][:10])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'Cause</a:t>
            </a:r>
            <a:r>
              <a:rPr lang="en-US" altLang="ko-KR" sz="1600" dirty="0"/>
              <a:t> of Fire')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traffic_df</a:t>
            </a:r>
            <a:r>
              <a:rPr lang="en-US" altLang="ko-KR" sz="1600" dirty="0"/>
              <a:t> = notify[notify['reason']=='Traffic']</a:t>
            </a:r>
          </a:p>
          <a:p>
            <a:r>
              <a:rPr lang="en-US" altLang="ko-KR" sz="1600" dirty="0" err="1"/>
              <a:t>traffic_df</a:t>
            </a:r>
            <a:endParaRPr lang="en-US" altLang="ko-KR" sz="1600" dirty="0"/>
          </a:p>
          <a:p>
            <a:r>
              <a:rPr lang="en-US" altLang="ko-KR" sz="1600" dirty="0" err="1"/>
              <a:t>traffic_content</a:t>
            </a:r>
            <a:r>
              <a:rPr lang="en-US" altLang="ko-KR" sz="1600" dirty="0"/>
              <a:t>=</a:t>
            </a:r>
            <a:r>
              <a:rPr lang="en-US" altLang="ko-KR" sz="1600" dirty="0" err="1"/>
              <a:t>traffic_df.groupby</a:t>
            </a:r>
            <a:r>
              <a:rPr lang="en-US" altLang="ko-KR" sz="1600" dirty="0"/>
              <a:t>('content').count()</a:t>
            </a:r>
          </a:p>
          <a:p>
            <a:r>
              <a:rPr lang="en-US" altLang="ko-KR" sz="1600" dirty="0" err="1"/>
              <a:t>traffic_content.sort_values</a:t>
            </a:r>
            <a:r>
              <a:rPr lang="en-US" altLang="ko-KR" sz="1600" dirty="0"/>
              <a:t>(['title'],axis=0,ascending=</a:t>
            </a:r>
            <a:r>
              <a:rPr lang="en-US" altLang="ko-KR" sz="1600" dirty="0" err="1"/>
              <a:t>False,inplace</a:t>
            </a:r>
            <a:r>
              <a:rPr lang="en-US" altLang="ko-KR" sz="1600" dirty="0"/>
              <a:t>=True)</a:t>
            </a:r>
          </a:p>
          <a:p>
            <a:r>
              <a:rPr lang="en-US" altLang="ko-KR" sz="1600" dirty="0" err="1"/>
              <a:t>plt.barh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traffic_content.index,traffic_content.iloc</a:t>
            </a:r>
            <a:r>
              <a:rPr lang="en-US" altLang="ko-KR" sz="1600" dirty="0"/>
              <a:t>[:,0])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'Cause</a:t>
            </a:r>
            <a:r>
              <a:rPr lang="en-US" altLang="ko-KR" sz="1600" dirty="0"/>
              <a:t> of Traffic')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ECEBD-08BC-4F1F-BAE7-B2E0C0F3D053}"/>
              </a:ext>
            </a:extLst>
          </p:cNvPr>
          <p:cNvSpPr txBox="1"/>
          <p:nvPr/>
        </p:nvSpPr>
        <p:spPr>
          <a:xfrm>
            <a:off x="8424339" y="1486990"/>
            <a:ext cx="729820" cy="3764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EMS</a:t>
            </a:r>
            <a:endParaRPr lang="ko-KR" altLang="en-US" b="1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CBB50235-1B5C-4CDD-9782-08D431CC1B3C}"/>
              </a:ext>
            </a:extLst>
          </p:cNvPr>
          <p:cNvSpPr/>
          <p:nvPr/>
        </p:nvSpPr>
        <p:spPr>
          <a:xfrm>
            <a:off x="7844590" y="780474"/>
            <a:ext cx="449980" cy="178947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856E905-CB59-40B8-ACD8-331131574131}"/>
              </a:ext>
            </a:extLst>
          </p:cNvPr>
          <p:cNvSpPr/>
          <p:nvPr/>
        </p:nvSpPr>
        <p:spPr>
          <a:xfrm>
            <a:off x="7844590" y="2657625"/>
            <a:ext cx="449980" cy="178947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38797E7-CBA7-4386-BB01-6B95123501DD}"/>
              </a:ext>
            </a:extLst>
          </p:cNvPr>
          <p:cNvSpPr/>
          <p:nvPr/>
        </p:nvSpPr>
        <p:spPr>
          <a:xfrm>
            <a:off x="7844590" y="4533718"/>
            <a:ext cx="449980" cy="178947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A19918-8E92-46BE-9B6E-7B3A95F75D90}"/>
              </a:ext>
            </a:extLst>
          </p:cNvPr>
          <p:cNvSpPr txBox="1"/>
          <p:nvPr/>
        </p:nvSpPr>
        <p:spPr>
          <a:xfrm>
            <a:off x="8424339" y="3335626"/>
            <a:ext cx="729820" cy="3764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Fire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7B9A1-20E3-4B26-8AD6-D100248AEA69}"/>
              </a:ext>
            </a:extLst>
          </p:cNvPr>
          <p:cNvSpPr txBox="1"/>
          <p:nvPr/>
        </p:nvSpPr>
        <p:spPr>
          <a:xfrm>
            <a:off x="8386372" y="5240234"/>
            <a:ext cx="1075262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Traffic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700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784CE4-2636-4312-8CDA-5FB751ECDA2C}"/>
              </a:ext>
            </a:extLst>
          </p:cNvPr>
          <p:cNvSpPr/>
          <p:nvPr/>
        </p:nvSpPr>
        <p:spPr>
          <a:xfrm>
            <a:off x="904231" y="205508"/>
            <a:ext cx="76097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CONTENTS2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신고 원인 빈도 파악하기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990776-47D4-4FA5-9975-E19D6B85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302" y="1036791"/>
            <a:ext cx="5324475" cy="2638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74AF75-631D-4AB0-B817-829D4F754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5" y="3795687"/>
            <a:ext cx="5305425" cy="2619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1C1AF9-86D5-4951-A556-4E9BCD0CD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79" y="3777970"/>
            <a:ext cx="52863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462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1805</Words>
  <Application>Microsoft Office PowerPoint</Application>
  <PresentationFormat>와이드스크린</PresentationFormat>
  <Paragraphs>225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현진</cp:lastModifiedBy>
  <cp:revision>33</cp:revision>
  <dcterms:created xsi:type="dcterms:W3CDTF">2020-09-27T08:05:56Z</dcterms:created>
  <dcterms:modified xsi:type="dcterms:W3CDTF">2020-12-13T07:41:52Z</dcterms:modified>
</cp:coreProperties>
</file>