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2" r:id="rId9"/>
    <p:sldId id="263" r:id="rId10"/>
    <p:sldId id="277" r:id="rId11"/>
    <p:sldId id="274" r:id="rId12"/>
    <p:sldId id="271" r:id="rId13"/>
    <p:sldId id="276" r:id="rId14"/>
    <p:sldId id="273" r:id="rId15"/>
    <p:sldId id="275" r:id="rId16"/>
    <p:sldId id="272" r:id="rId17"/>
    <p:sldId id="264" r:id="rId18"/>
    <p:sldId id="265" r:id="rId19"/>
    <p:sldId id="266" r:id="rId20"/>
    <p:sldId id="267" r:id="rId21"/>
    <p:sldId id="260" r:id="rId22"/>
    <p:sldId id="26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85E3C-B6DC-430A-86EE-F0149B07F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FA9F9A-FB50-441D-AE89-3B9F2A2F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23F2E-994D-4EF6-860C-CC903A03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14FCCB-076B-4167-81A6-4435D1ED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69FD0-12E5-40DE-AA39-4C64F509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8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B3AA2-0CFD-44A6-85F9-B808A984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697BC0-CE0C-47CC-978E-A5B131490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A34FE-F491-4475-A4B7-35DAD61D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DCA91-5383-4896-B99E-DE2314A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CE4F7-1AA3-4B36-B6E8-BD061FC5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2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E5E568-1CD6-4BBA-8C9D-BCC9DD11C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562431-2361-41E2-A481-C804DD82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CCCFA-D4EB-4C46-8FFE-C6220A0A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98954-80B0-4151-B788-1326557C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A7110-39B8-41CF-8967-16D9B618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6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1697-CB21-433D-98B0-9C474E14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772F6-EF7E-4C81-B4E6-A151DC032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5ABA5-7AC8-4EEF-BC7E-4C9CA512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03026-FFB7-43F4-9E8C-B8BCFE52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EA023-AF74-4F0F-BB38-3536F1B9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4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761F9-A891-4841-A718-82A64072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29EC58-F031-4448-8FD7-7B5D1ADD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3A851-49F0-40FF-B898-670CA168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C841F-9BD1-4B96-BAD5-72A86142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4FF4-BBEB-4588-8EA7-4F722797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206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445CC-5BC6-41FC-B9C0-AA0257F3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5540B-4426-419F-8B4F-BA29BA470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46E31-E968-4DD8-9BC3-B91FA9BD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ED23D-C19C-4025-AB07-A8F86943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3C1715-E8D3-4EF7-AED9-A84C3BDD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28F47F-74C5-42EF-855B-C7A64FE3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F46E9-7005-44E6-9DCE-CAA5C942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4AE71-6FEA-4B43-8ADC-DCA4CBEA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0573F-A3D6-49D7-82AB-E173B6C26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71CD4F-D3ED-4758-A3F5-C8075E79A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584FF2-B7A0-4121-B9F5-A8027C19A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E97B41-BB16-461C-A3B2-B954BB4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1BC92C-5A2D-4E97-B256-7B674A2C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F7BCAD-3F35-437E-B3BF-06919AE8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2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BBF0C-7F98-4BB0-B994-A7FE30C2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161DCC-D673-4C86-A9DF-23F5E059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170B4A-280F-4B96-94E1-68532F66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A332C-4D99-4B12-9A8E-AB116B0D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2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4824E5-E4CE-4CDC-AA62-3D2CA98D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327A46-41DA-477F-8D0E-42DF07F6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27A2F-498F-4DAA-B18F-1C8263F0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1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C77F3-93C2-4E6A-AE99-F989D1DB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784A0-6CEA-45A7-B09A-9E4A047C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BFA9E9-F612-4FDA-96EE-8289F98BA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36D96-44EA-453F-A73C-AC9910B8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570C14-CF15-43A7-91F2-FD815EF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17290-E9CE-45AB-A027-1663D5FF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A7C97-537E-4EF9-B250-16D8AF5C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8D2D6B-3D9A-4746-A996-5457FC9E7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4F2EF-4995-4B4D-A235-884BE815E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967D2-7E24-4588-B399-B70914EA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492F90-E5EB-481D-A856-9EF3A5F5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4B185-6424-4550-9A71-BB6B17AF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17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5779C4-BCF9-4D7D-931D-76DDF937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6A97A-479D-4D4F-9A62-9C3D86E4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7E197-B2B7-4A0D-B5CA-CB37F45BB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EF68A-A188-44C5-9311-610A5BBEA8C9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72D9C5-F5D8-48BE-A06F-DBD022F17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A0EAA-EACF-4943-AF95-E452B3A3F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87523-AA4F-432A-A840-5D1F84634F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95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gif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.blog.naver.com/PostView.nhn?blogId=moasimong&amp;logNo=220762151745&amp;proxyReferer=https%3A%2F%2Fwww.google.com%2F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hyperlink" Target="https://m.blog.naver.com/PostView.nhn?blogId=moasimong&amp;logNo=220762151745&amp;proxyReferer=https%3A%2F%2Fwww.google.com%2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hyperlink" Target="https://m.blog.naver.com/PostView.nhn?blogId=moasimong&amp;logNo=220762151745&amp;proxyReferer=https%3A%2F%2Fwww.google.com%2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hyperlink" Target="https://m.blog.naver.com/PostView.nhn?blogId=moasimong&amp;logNo=220762151745&amp;proxyReferer=https%3A%2F%2Fwww.google.com%2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.blog.naver.com/PostView.nhn?blogId=cmg2418&amp;logNo=221221124896&amp;proxyReferer=https%3A%2F%2Fwww.google.com%2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mblogthumb-phinf.pstatic.net/MjAxODAzMDRfMTUx/MDAxNTIwMDg5NjExNDI2.xIi9Gj1C_bi7Ln9OvlIqcZjuGSq27xvhi3C0padnRJwg.jx4_iNuoQe8pSZLredlja-GNnU7trfTIJih-THctMxkg.PNG.cmg2418/%EC%8A%AC%EB%9D%BC%EC%9D%B4%EB%93%9C1.PNG?type=w800">
            <a:hlinkClick r:id="rId2"/>
            <a:extLst>
              <a:ext uri="{FF2B5EF4-FFF2-40B4-BE49-F238E27FC236}">
                <a16:creationId xmlns:a16="http://schemas.microsoft.com/office/drawing/2014/main" id="{E2A837F6-1C52-490F-8831-B97DD780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https://mblogthumb-phinf.pstatic.net/MjAxODAzMDRfMTUx/MDAxNTIwMDg5NjExNDI2.xIi9Gj1C_bi7Ln9OvlIqcZjuGSq27xvhi3C0padnRJwg.jx4_iNuoQe8pSZLredlja-GNnU7trfTIJih-THctMxkg.PNG.cmg2418/%EC%8A%AC%EB%9D%BC%EC%9D%B4%EB%93%9C1.PNG?type=w800">
            <a:hlinkClick r:id="rId2"/>
            <a:extLst>
              <a:ext uri="{FF2B5EF4-FFF2-40B4-BE49-F238E27FC236}">
                <a16:creationId xmlns:a16="http://schemas.microsoft.com/office/drawing/2014/main" id="{B22F10F7-6EF9-45C4-B667-05A570357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3" r="67821"/>
          <a:stretch/>
        </p:blipFill>
        <p:spPr bwMode="auto">
          <a:xfrm>
            <a:off x="1944148" y="114300"/>
            <a:ext cx="4856702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552942-850C-4DD3-B702-F582786D8E67}"/>
              </a:ext>
            </a:extLst>
          </p:cNvPr>
          <p:cNvSpPr txBox="1"/>
          <p:nvPr/>
        </p:nvSpPr>
        <p:spPr>
          <a:xfrm>
            <a:off x="473477" y="914400"/>
            <a:ext cx="63514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  ODGE GAME</a:t>
            </a:r>
            <a:endParaRPr lang="ko-KR" altLang="en-US" sz="9600" dirty="0">
              <a:solidFill>
                <a:schemeClr val="bg1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FC4E1-CC8B-4927-96B3-8C02DC395DE6}"/>
              </a:ext>
            </a:extLst>
          </p:cNvPr>
          <p:cNvSpPr txBox="1"/>
          <p:nvPr/>
        </p:nvSpPr>
        <p:spPr>
          <a:xfrm>
            <a:off x="276022" y="344269"/>
            <a:ext cx="10695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solidFill>
                  <a:schemeClr val="bg1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D</a:t>
            </a:r>
            <a:endParaRPr lang="ko-KR" altLang="en-US" sz="13800" dirty="0">
              <a:solidFill>
                <a:schemeClr val="bg1"/>
              </a:solidFill>
              <a:latin typeface="Rix전자오락 3D" panose="02000500000000000000" pitchFamily="2" charset="-127"/>
              <a:ea typeface="Rix전자오락 3D" panose="02000500000000000000" pitchFamily="2" charset="-127"/>
            </a:endParaRPr>
          </a:p>
        </p:txBody>
      </p:sp>
      <p:pic>
        <p:nvPicPr>
          <p:cNvPr id="7" name="Picture 12" descr="https://mblogthumb-phinf.pstatic.net/MjAxODAzMDRfMTUx/MDAxNTIwMDg5NjExNDI2.xIi9Gj1C_bi7Ln9OvlIqcZjuGSq27xvhi3C0padnRJwg.jx4_iNuoQe8pSZLredlja-GNnU7trfTIJih-THctMxkg.PNG.cmg2418/%EC%8A%AC%EB%9D%BC%EC%9D%B4%EB%93%9C1.PNG?type=w800">
            <a:hlinkClick r:id="rId2"/>
            <a:extLst>
              <a:ext uri="{FF2B5EF4-FFF2-40B4-BE49-F238E27FC236}">
                <a16:creationId xmlns:a16="http://schemas.microsoft.com/office/drawing/2014/main" id="{CBAAA499-FD4E-46C8-BFBA-9F49BA5A5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3" r="67821"/>
          <a:stretch/>
        </p:blipFill>
        <p:spPr bwMode="auto">
          <a:xfrm>
            <a:off x="4648200" y="2743199"/>
            <a:ext cx="3318648" cy="45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https://mblogthumb-phinf.pstatic.net/MjAxODAzMDRfMTUx/MDAxNTIwMDg5NjExNDI2.xIi9Gj1C_bi7Ln9OvlIqcZjuGSq27xvhi3C0padnRJwg.jx4_iNuoQe8pSZLredlja-GNnU7trfTIJih-THctMxkg.PNG.cmg2418/%EC%8A%AC%EB%9D%BC%EC%9D%B4%EB%93%9C1.PNG?type=w800">
            <a:hlinkClick r:id="rId2"/>
            <a:extLst>
              <a:ext uri="{FF2B5EF4-FFF2-40B4-BE49-F238E27FC236}">
                <a16:creationId xmlns:a16="http://schemas.microsoft.com/office/drawing/2014/main" id="{5D4ECC71-B135-446A-8AA2-3471E9B2B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3" r="67821"/>
          <a:stretch/>
        </p:blipFill>
        <p:spPr bwMode="auto">
          <a:xfrm>
            <a:off x="6032416" y="3314700"/>
            <a:ext cx="1141952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754BFB-745B-4858-AC8D-CD9150F4719A}"/>
              </a:ext>
            </a:extLst>
          </p:cNvPr>
          <p:cNvSpPr txBox="1"/>
          <p:nvPr/>
        </p:nvSpPr>
        <p:spPr>
          <a:xfrm>
            <a:off x="3913101" y="2759366"/>
            <a:ext cx="43236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Player Name : Kim/Lee </a:t>
            </a:r>
            <a:r>
              <a:rPr lang="en-US" altLang="ko-KR" sz="2600" dirty="0" err="1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Hyunju</a:t>
            </a:r>
            <a:endParaRPr lang="ko-KR" altLang="en-US" sz="26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9" name="Picture 12" descr="https://mblogthumb-phinf.pstatic.net/MjAxODAzMDRfMTUx/MDAxNTIwMDg5NjExNDI2.xIi9Gj1C_bi7Ln9OvlIqcZjuGSq27xvhi3C0padnRJwg.jx4_iNuoQe8pSZLredlja-GNnU7trfTIJih-THctMxkg.PNG.cmg2418/%EC%8A%AC%EB%9D%BC%EC%9D%B4%EB%93%9C1.PNG?type=w800">
            <a:hlinkClick r:id="rId2"/>
            <a:extLst>
              <a:ext uri="{FF2B5EF4-FFF2-40B4-BE49-F238E27FC236}">
                <a16:creationId xmlns:a16="http://schemas.microsoft.com/office/drawing/2014/main" id="{48807675-62F2-423D-8EF3-624F14878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3" r="67821"/>
          <a:stretch/>
        </p:blipFill>
        <p:spPr bwMode="auto">
          <a:xfrm>
            <a:off x="3778699" y="3314700"/>
            <a:ext cx="4856702" cy="4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DFE860-156D-4510-9D73-793A206ACC1E}"/>
              </a:ext>
            </a:extLst>
          </p:cNvPr>
          <p:cNvSpPr txBox="1"/>
          <p:nvPr/>
        </p:nvSpPr>
        <p:spPr>
          <a:xfrm>
            <a:off x="4167635" y="3191882"/>
            <a:ext cx="26292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Team Code : #013</a:t>
            </a:r>
            <a:endParaRPr lang="ko-KR" altLang="en-US" sz="26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11" name="Picture 12" descr="https://mblogthumb-phinf.pstatic.net/MjAxODAzMDRfMTUx/MDAxNTIwMDg5NjExNDI2.xIi9Gj1C_bi7Ln9OvlIqcZjuGSq27xvhi3C0padnRJwg.jx4_iNuoQe8pSZLredlja-GNnU7trfTIJih-THctMxkg.PNG.cmg2418/%EC%8A%AC%EB%9D%BC%EC%9D%B4%EB%93%9C1.PNG?type=w800">
            <a:hlinkClick r:id="rId2"/>
            <a:extLst>
              <a:ext uri="{FF2B5EF4-FFF2-40B4-BE49-F238E27FC236}">
                <a16:creationId xmlns:a16="http://schemas.microsoft.com/office/drawing/2014/main" id="{11D96C60-476A-4789-8834-3C8CF90C5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3" r="67821"/>
          <a:stretch/>
        </p:blipFill>
        <p:spPr bwMode="auto">
          <a:xfrm>
            <a:off x="4048887" y="4099493"/>
            <a:ext cx="3687228" cy="11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https://mblogthumb-phinf.pstatic.net/MjAxODAzMDRfMTUx/MDAxNTIwMDg5NjExNDI2.xIi9Gj1C_bi7Ln9OvlIqcZjuGSq27xvhi3C0padnRJwg.jx4_iNuoQe8pSZLredlja-GNnU7trfTIJih-THctMxkg.PNG.cmg2418/%EC%8A%AC%EB%9D%BC%EC%9D%B4%EB%93%9C1.PNG?type=w800">
            <a:hlinkClick r:id="rId2"/>
            <a:extLst>
              <a:ext uri="{FF2B5EF4-FFF2-40B4-BE49-F238E27FC236}">
                <a16:creationId xmlns:a16="http://schemas.microsoft.com/office/drawing/2014/main" id="{D22687A4-3C87-4F53-80B7-DB3A913DC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5" t="60264" r="36700" b="25027"/>
          <a:stretch/>
        </p:blipFill>
        <p:spPr bwMode="auto">
          <a:xfrm>
            <a:off x="4493518" y="4107759"/>
            <a:ext cx="3233971" cy="100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0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670C20DE-4E01-493B-ABBB-DB1EC75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DEFA2-AC64-49E6-8C23-97ABB09DDCCE}"/>
              </a:ext>
            </a:extLst>
          </p:cNvPr>
          <p:cNvSpPr txBox="1"/>
          <p:nvPr/>
        </p:nvSpPr>
        <p:spPr>
          <a:xfrm>
            <a:off x="356473" y="891121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Algorithm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75323145-5F3A-4AA7-8F7A-6093E88A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CFE65-EF2C-40AA-B42E-A277BD267F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AED6E8-C8A4-4317-92C2-54AE69E9B99A}"/>
              </a:ext>
            </a:extLst>
          </p:cNvPr>
          <p:cNvSpPr/>
          <p:nvPr/>
        </p:nvSpPr>
        <p:spPr>
          <a:xfrm>
            <a:off x="356473" y="1308793"/>
            <a:ext cx="2459328" cy="810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0. Initialization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6371536-0FB5-460B-B10E-9DE80D5D0B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42" t="28318"/>
          <a:stretch/>
        </p:blipFill>
        <p:spPr>
          <a:xfrm>
            <a:off x="796412" y="2071939"/>
            <a:ext cx="11248103" cy="47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670C20DE-4E01-493B-ABBB-DB1EC75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DEFA2-AC64-49E6-8C23-97ABB09DDCCE}"/>
              </a:ext>
            </a:extLst>
          </p:cNvPr>
          <p:cNvSpPr txBox="1"/>
          <p:nvPr/>
        </p:nvSpPr>
        <p:spPr>
          <a:xfrm>
            <a:off x="356473" y="891121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Algorithm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75323145-5F3A-4AA7-8F7A-6093E88A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CFE65-EF2C-40AA-B42E-A277BD267F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AED6E8-C8A4-4317-92C2-54AE69E9B99A}"/>
              </a:ext>
            </a:extLst>
          </p:cNvPr>
          <p:cNvSpPr/>
          <p:nvPr/>
        </p:nvSpPr>
        <p:spPr>
          <a:xfrm>
            <a:off x="356473" y="1308793"/>
            <a:ext cx="6082114" cy="810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1. Press the spacebar to start a game.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04E4AE-5B44-4961-9D67-DAB4E46A60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84" t="16220" r="22742" b="31790"/>
          <a:stretch/>
        </p:blipFill>
        <p:spPr>
          <a:xfrm>
            <a:off x="1013652" y="2041622"/>
            <a:ext cx="10164695" cy="431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0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670C20DE-4E01-493B-ABBB-DB1EC75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DEFA2-AC64-49E6-8C23-97ABB09DDCCE}"/>
              </a:ext>
            </a:extLst>
          </p:cNvPr>
          <p:cNvSpPr txBox="1"/>
          <p:nvPr/>
        </p:nvSpPr>
        <p:spPr>
          <a:xfrm>
            <a:off x="356473" y="891121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Algorithm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75323145-5F3A-4AA7-8F7A-6093E88A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CFE65-EF2C-40AA-B42E-A277BD267F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AED6E8-C8A4-4317-92C2-54AE69E9B99A}"/>
              </a:ext>
            </a:extLst>
          </p:cNvPr>
          <p:cNvSpPr/>
          <p:nvPr/>
        </p:nvSpPr>
        <p:spPr>
          <a:xfrm>
            <a:off x="356473" y="1308793"/>
            <a:ext cx="7939994" cy="810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2. Move the main character using </a:t>
            </a:r>
            <a:r>
              <a:rPr lang="ko-KR" altLang="en-US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↑</a:t>
            </a: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↓</a:t>
            </a: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→</a:t>
            </a: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← </a:t>
            </a: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key.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AA7BED-40EE-42C1-8D2C-C7F50CF1E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87" t="14430" r="24920" b="40507"/>
          <a:stretch/>
        </p:blipFill>
        <p:spPr>
          <a:xfrm>
            <a:off x="560438" y="2130112"/>
            <a:ext cx="11046667" cy="40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670C20DE-4E01-493B-ABBB-DB1EC75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DEFA2-AC64-49E6-8C23-97ABB09DDCCE}"/>
              </a:ext>
            </a:extLst>
          </p:cNvPr>
          <p:cNvSpPr txBox="1"/>
          <p:nvPr/>
        </p:nvSpPr>
        <p:spPr>
          <a:xfrm>
            <a:off x="356473" y="891121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Algorithm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75323145-5F3A-4AA7-8F7A-6093E88A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CFE65-EF2C-40AA-B42E-A277BD267F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AED6E8-C8A4-4317-92C2-54AE69E9B99A}"/>
              </a:ext>
            </a:extLst>
          </p:cNvPr>
          <p:cNvSpPr/>
          <p:nvPr/>
        </p:nvSpPr>
        <p:spPr>
          <a:xfrm>
            <a:off x="356473" y="1308793"/>
            <a:ext cx="7939994" cy="810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2. Move the main character using </a:t>
            </a:r>
            <a:r>
              <a:rPr lang="ko-KR" altLang="en-US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↑</a:t>
            </a: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↓</a:t>
            </a: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→</a:t>
            </a: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← </a:t>
            </a: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key.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7AF00-A66E-4D5E-8DD6-7061323A1D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05" t="17977" r="25323" b="34745"/>
          <a:stretch/>
        </p:blipFill>
        <p:spPr>
          <a:xfrm>
            <a:off x="560438" y="2089775"/>
            <a:ext cx="11046667" cy="42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1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670C20DE-4E01-493B-ABBB-DB1EC75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DEFA2-AC64-49E6-8C23-97ABB09DDCCE}"/>
              </a:ext>
            </a:extLst>
          </p:cNvPr>
          <p:cNvSpPr txBox="1"/>
          <p:nvPr/>
        </p:nvSpPr>
        <p:spPr>
          <a:xfrm>
            <a:off x="356473" y="891121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Algorithm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75323145-5F3A-4AA7-8F7A-6093E88A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CFE65-EF2C-40AA-B42E-A277BD267F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AED6E8-C8A4-4317-92C2-54AE69E9B99A}"/>
              </a:ext>
            </a:extLst>
          </p:cNvPr>
          <p:cNvSpPr/>
          <p:nvPr/>
        </p:nvSpPr>
        <p:spPr>
          <a:xfrm>
            <a:off x="356473" y="1308793"/>
            <a:ext cx="9974205" cy="810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3. If the character hits with aggressive balls, the game is over.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6EACE-82EC-4039-A97F-64C34A5993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29" t="13101" r="56210" b="19970"/>
          <a:stretch/>
        </p:blipFill>
        <p:spPr>
          <a:xfrm>
            <a:off x="807474" y="2089775"/>
            <a:ext cx="3795251" cy="42450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0B111D-1EC1-4950-B2A0-9C37A23FED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871" t="15168" r="36452" b="19232"/>
          <a:stretch/>
        </p:blipFill>
        <p:spPr>
          <a:xfrm>
            <a:off x="4948086" y="2089775"/>
            <a:ext cx="6585156" cy="43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670C20DE-4E01-493B-ABBB-DB1EC75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DEFA2-AC64-49E6-8C23-97ABB09DDCCE}"/>
              </a:ext>
            </a:extLst>
          </p:cNvPr>
          <p:cNvSpPr txBox="1"/>
          <p:nvPr/>
        </p:nvSpPr>
        <p:spPr>
          <a:xfrm>
            <a:off x="356473" y="891121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Algorithm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75323145-5F3A-4AA7-8F7A-6093E88A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CFE65-EF2C-40AA-B42E-A277BD267F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AED6E8-C8A4-4317-92C2-54AE69E9B99A}"/>
              </a:ext>
            </a:extLst>
          </p:cNvPr>
          <p:cNvSpPr/>
          <p:nvPr/>
        </p:nvSpPr>
        <p:spPr>
          <a:xfrm>
            <a:off x="356473" y="1308793"/>
            <a:ext cx="8925841" cy="8104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4. If the game is over, screen prints out the time record.</a:t>
            </a:r>
            <a:endParaRPr lang="ko-KR" altLang="en-US" sz="2800" dirty="0">
              <a:solidFill>
                <a:srgbClr val="002060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96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670C20DE-4E01-493B-ABBB-DB1EC75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DEFA2-AC64-49E6-8C23-97ABB09DDCCE}"/>
              </a:ext>
            </a:extLst>
          </p:cNvPr>
          <p:cNvSpPr txBox="1"/>
          <p:nvPr/>
        </p:nvSpPr>
        <p:spPr>
          <a:xfrm>
            <a:off x="356473" y="891121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Algorithm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75323145-5F3A-4AA7-8F7A-6093E88A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CFE65-EF2C-40AA-B42E-A277BD267F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2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357030E3-7775-456D-AF7F-2EFF78DD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3DCD76F1-9E17-40A1-9E3B-0A2D8ED9A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1" t="57460" r="27500" b="21376"/>
          <a:stretch/>
        </p:blipFill>
        <p:spPr bwMode="auto">
          <a:xfrm>
            <a:off x="4209142" y="4005942"/>
            <a:ext cx="3614057" cy="15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CBAA0F-02C2-4D51-801A-EC44D3E2A2B0}"/>
              </a:ext>
            </a:extLst>
          </p:cNvPr>
          <p:cNvSpPr txBox="1"/>
          <p:nvPr/>
        </p:nvSpPr>
        <p:spPr>
          <a:xfrm>
            <a:off x="4721264" y="3823175"/>
            <a:ext cx="27494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Problem</a:t>
            </a:r>
          </a:p>
          <a:p>
            <a:pPr algn="ctr"/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Solving</a:t>
            </a:r>
            <a:endParaRPr lang="ko-KR" altLang="en-US" sz="6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3672EAF4-7570-4771-987D-02D1D95B8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1" t="57460" r="27500" b="21376"/>
          <a:stretch/>
        </p:blipFill>
        <p:spPr bwMode="auto">
          <a:xfrm>
            <a:off x="6887029" y="1479332"/>
            <a:ext cx="840188" cy="15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6CF28-FC9E-4000-9025-407500BAF54D}"/>
              </a:ext>
            </a:extLst>
          </p:cNvPr>
          <p:cNvSpPr txBox="1"/>
          <p:nvPr/>
        </p:nvSpPr>
        <p:spPr>
          <a:xfrm>
            <a:off x="6649393" y="967411"/>
            <a:ext cx="115929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3</a:t>
            </a:r>
            <a:endParaRPr lang="ko-KR" altLang="en-US" sz="15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452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FEADF303-90DD-439E-A6DB-100F3FAAD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8E262-0455-458E-ABE1-5CB85B8D7AA9}"/>
              </a:ext>
            </a:extLst>
          </p:cNvPr>
          <p:cNvSpPr txBox="1"/>
          <p:nvPr/>
        </p:nvSpPr>
        <p:spPr>
          <a:xfrm>
            <a:off x="356473" y="891121"/>
            <a:ext cx="2920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Problem Solving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9B62D04-71A4-42F7-A39D-2CF179BE9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2172E5-E417-4397-9EBC-E89CB481575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76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357030E3-7775-456D-AF7F-2EFF78DD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FD62F638-717C-4C3B-BCBF-334C72261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1" t="57460" r="27500" b="21376"/>
          <a:stretch/>
        </p:blipFill>
        <p:spPr bwMode="auto">
          <a:xfrm>
            <a:off x="4209142" y="4005942"/>
            <a:ext cx="3614057" cy="15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EE6174-BF03-4425-8130-116565A34CF9}"/>
              </a:ext>
            </a:extLst>
          </p:cNvPr>
          <p:cNvSpPr txBox="1"/>
          <p:nvPr/>
        </p:nvSpPr>
        <p:spPr>
          <a:xfrm>
            <a:off x="3695343" y="3823175"/>
            <a:ext cx="48013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</a:t>
            </a:r>
          </a:p>
          <a:p>
            <a:pPr algn="ctr"/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Demonstration</a:t>
            </a:r>
            <a:endParaRPr lang="ko-KR" altLang="en-US" sz="6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5FBD47D1-79E5-422E-85A1-AD155A26A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1" t="57460" r="27500" b="21376"/>
          <a:stretch/>
        </p:blipFill>
        <p:spPr bwMode="auto">
          <a:xfrm>
            <a:off x="6887029" y="1479332"/>
            <a:ext cx="840188" cy="15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88B4E-B33D-4D8D-8104-FF3C4667FF64}"/>
              </a:ext>
            </a:extLst>
          </p:cNvPr>
          <p:cNvSpPr txBox="1"/>
          <p:nvPr/>
        </p:nvSpPr>
        <p:spPr>
          <a:xfrm>
            <a:off x="6649393" y="967411"/>
            <a:ext cx="115929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4</a:t>
            </a:r>
            <a:endParaRPr lang="ko-KR" altLang="en-US" sz="15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39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blogthumb-phinf.pstatic.net/MjAxODAzMDRfOTQg/MDAxNTIwMDg5ODU3MTE5.FPg3RO10X3BlgsC7CkhoDWkkB8EeojcvT46-_mL4Mfsg.YlVwwN8ppAFKpqpGvVqgbsfJ1khVIfLTpcA4348f66Ig.PNG.cmg2418/%EC%8A%AC%EB%9D%BC%EC%9D%B4%EB%93%9C2.PNG?type=w800">
            <a:hlinkClick r:id="rId2"/>
            <a:extLst>
              <a:ext uri="{FF2B5EF4-FFF2-40B4-BE49-F238E27FC236}">
                <a16:creationId xmlns:a16="http://schemas.microsoft.com/office/drawing/2014/main" id="{C293E0EC-94C9-47C0-835A-DE17CA12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2" descr="https://mblogthumb-phinf.pstatic.net/MjAxODAzMDRfMTUx/MDAxNTIwMDg5NjExNDI2.xIi9Gj1C_bi7Ln9OvlIqcZjuGSq27xvhi3C0padnRJwg.jx4_iNuoQe8pSZLredlja-GNnU7trfTIJih-THctMxkg.PNG.cmg2418/%EC%8A%AC%EB%9D%BC%EC%9D%B4%EB%93%9C1.PNG?type=w800">
            <a:hlinkClick r:id="rId2"/>
            <a:extLst>
              <a:ext uri="{FF2B5EF4-FFF2-40B4-BE49-F238E27FC236}">
                <a16:creationId xmlns:a16="http://schemas.microsoft.com/office/drawing/2014/main" id="{D22AFEB7-226E-4962-909F-EAD2869BE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3" r="67821"/>
          <a:stretch/>
        </p:blipFill>
        <p:spPr bwMode="auto">
          <a:xfrm>
            <a:off x="1900605" y="2228850"/>
            <a:ext cx="6227396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https://mblogthumb-phinf.pstatic.net/MjAxODAzMDRfMTUx/MDAxNTIwMDg5NjExNDI2.xIi9Gj1C_bi7Ln9OvlIqcZjuGSq27xvhi3C0padnRJwg.jx4_iNuoQe8pSZLredlja-GNnU7trfTIJih-THctMxkg.PNG.cmg2418/%EC%8A%AC%EB%9D%BC%EC%9D%B4%EB%93%9C1.PNG?type=w800">
            <a:hlinkClick r:id="rId2"/>
            <a:extLst>
              <a:ext uri="{FF2B5EF4-FFF2-40B4-BE49-F238E27FC236}">
                <a16:creationId xmlns:a16="http://schemas.microsoft.com/office/drawing/2014/main" id="{ADF0AB4A-82AA-41D7-A696-70FCF9017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3" r="67821"/>
          <a:stretch/>
        </p:blipFill>
        <p:spPr bwMode="auto">
          <a:xfrm>
            <a:off x="7907423" y="-1"/>
            <a:ext cx="428457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F2BD38-5623-4586-8ED9-8B47DE493164}"/>
              </a:ext>
            </a:extLst>
          </p:cNvPr>
          <p:cNvSpPr txBox="1"/>
          <p:nvPr/>
        </p:nvSpPr>
        <p:spPr>
          <a:xfrm>
            <a:off x="2234434" y="2119085"/>
            <a:ext cx="6211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Introduction</a:t>
            </a:r>
            <a:endParaRPr lang="ko-KR" altLang="en-US" sz="6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19EF7-8A0A-48F0-83B4-86F65B8E79B9}"/>
              </a:ext>
            </a:extLst>
          </p:cNvPr>
          <p:cNvSpPr txBox="1"/>
          <p:nvPr/>
        </p:nvSpPr>
        <p:spPr>
          <a:xfrm>
            <a:off x="2234433" y="3157597"/>
            <a:ext cx="52501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Algorithm</a:t>
            </a:r>
            <a:endParaRPr lang="ko-KR" altLang="en-US" sz="6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6DD1-0A78-49D0-8C2F-4BF3E2B07180}"/>
              </a:ext>
            </a:extLst>
          </p:cNvPr>
          <p:cNvSpPr txBox="1"/>
          <p:nvPr/>
        </p:nvSpPr>
        <p:spPr>
          <a:xfrm>
            <a:off x="2234434" y="4191856"/>
            <a:ext cx="5314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Problem Solving</a:t>
            </a:r>
            <a:endParaRPr lang="ko-KR" altLang="en-US" sz="6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122F1-7D0C-446B-B4B3-082F3D1D3F7C}"/>
              </a:ext>
            </a:extLst>
          </p:cNvPr>
          <p:cNvSpPr txBox="1"/>
          <p:nvPr/>
        </p:nvSpPr>
        <p:spPr>
          <a:xfrm>
            <a:off x="2234433" y="5230368"/>
            <a:ext cx="6789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Demonstration</a:t>
            </a:r>
            <a:endParaRPr lang="ko-KR" altLang="en-US" sz="6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1026" name="Picture 2" descr="https://t1.daumcdn.net/cfile/tistory/162365434F51B22A2E">
            <a:extLst>
              <a:ext uri="{FF2B5EF4-FFF2-40B4-BE49-F238E27FC236}">
                <a16:creationId xmlns:a16="http://schemas.microsoft.com/office/drawing/2014/main" id="{8C0B42D7-A5A1-4239-A287-44019B569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0" t="12849" r="21099" b="18934"/>
          <a:stretch/>
        </p:blipFill>
        <p:spPr bwMode="auto">
          <a:xfrm>
            <a:off x="9023471" y="1843314"/>
            <a:ext cx="3168529" cy="280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t1.daumcdn.net/cfile/tistory/162365434F51B22A2E">
            <a:extLst>
              <a:ext uri="{FF2B5EF4-FFF2-40B4-BE49-F238E27FC236}">
                <a16:creationId xmlns:a16="http://schemas.microsoft.com/office/drawing/2014/main" id="{804375D9-4B7F-430E-8907-78AE0E20D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0" t="12849" r="21099" b="63912"/>
          <a:stretch/>
        </p:blipFill>
        <p:spPr bwMode="auto">
          <a:xfrm>
            <a:off x="9023470" y="-3"/>
            <a:ext cx="3168529" cy="95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t1.daumcdn.net/cfile/tistory/162365434F51B22A2E">
            <a:extLst>
              <a:ext uri="{FF2B5EF4-FFF2-40B4-BE49-F238E27FC236}">
                <a16:creationId xmlns:a16="http://schemas.microsoft.com/office/drawing/2014/main" id="{BD932D23-BBC1-4A46-BC83-188A8638D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0" t="12849" r="21099" b="63912"/>
          <a:stretch/>
        </p:blipFill>
        <p:spPr bwMode="auto">
          <a:xfrm flipH="1">
            <a:off x="9023469" y="955300"/>
            <a:ext cx="3168529" cy="95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t1.daumcdn.net/cfile/tistory/162365434F51B22A2E">
            <a:extLst>
              <a:ext uri="{FF2B5EF4-FFF2-40B4-BE49-F238E27FC236}">
                <a16:creationId xmlns:a16="http://schemas.microsoft.com/office/drawing/2014/main" id="{6881F300-906E-40F3-A7E7-87A37942D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0" t="12849" r="21099" b="63912"/>
          <a:stretch/>
        </p:blipFill>
        <p:spPr bwMode="auto">
          <a:xfrm>
            <a:off x="9023469" y="4647586"/>
            <a:ext cx="3168529" cy="95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t1.daumcdn.net/cfile/tistory/162365434F51B22A2E">
            <a:extLst>
              <a:ext uri="{FF2B5EF4-FFF2-40B4-BE49-F238E27FC236}">
                <a16:creationId xmlns:a16="http://schemas.microsoft.com/office/drawing/2014/main" id="{E40B7A22-2F3B-4E0A-9E44-D324AF0E4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0" t="12849" r="21099" b="55767"/>
          <a:stretch/>
        </p:blipFill>
        <p:spPr bwMode="auto">
          <a:xfrm flipH="1">
            <a:off x="9023469" y="5567876"/>
            <a:ext cx="3168529" cy="129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blogthumb-phinf.pstatic.net/20160714_245/moasimong_1468482151559eUpRu_GIF/%C2%A92.gif?type=w800">
            <a:hlinkClick r:id="rId6"/>
            <a:extLst>
              <a:ext uri="{FF2B5EF4-FFF2-40B4-BE49-F238E27FC236}">
                <a16:creationId xmlns:a16="http://schemas.microsoft.com/office/drawing/2014/main" id="{EF9C5BD0-41D5-4119-9D07-598A394A3A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472" y="2248111"/>
            <a:ext cx="3168528" cy="235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50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CBCE669-23FE-4549-B848-373E62CD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1A6D3-D26C-4384-A32C-C96171F3E439}"/>
              </a:ext>
            </a:extLst>
          </p:cNvPr>
          <p:cNvSpPr txBox="1"/>
          <p:nvPr/>
        </p:nvSpPr>
        <p:spPr>
          <a:xfrm>
            <a:off x="356473" y="891121"/>
            <a:ext cx="3706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Demonstration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3BBF7824-C524-4E67-AF99-BD9A36F1A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CF6B7-8BA5-4F5D-B503-C2790D8623D9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004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19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blogthumb-phinf.pstatic.net/MjAxODAzMDRfMzEg/MDAxNTIwMDkwMTQyNjgz.rhJzr9otbwFdp7c3WPyeI5dKJ6RiQSFdKegvVqhTjNgg.dXUPaMhl2EXf0qTpkkH5EXeRQ24J0lVksvraUfg1e3og.PNG.cmg2418/%EC%8A%AC%EB%9D%BC%EC%9D%B4%EB%93%9C12.PNG?type=w800">
            <a:hlinkClick r:id="rId2"/>
            <a:extLst>
              <a:ext uri="{FF2B5EF4-FFF2-40B4-BE49-F238E27FC236}">
                <a16:creationId xmlns:a16="http://schemas.microsoft.com/office/drawing/2014/main" id="{AF328FC9-1B81-46B7-A842-AE64157EF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67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8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357030E3-7775-456D-AF7F-2EFF78DD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54F3CB23-C309-407A-A95A-698AEFEC5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1" t="57460" r="27500" b="21376"/>
          <a:stretch/>
        </p:blipFill>
        <p:spPr bwMode="auto">
          <a:xfrm>
            <a:off x="4209142" y="4005942"/>
            <a:ext cx="3614057" cy="15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AA2F32-30A2-4F7B-982A-39816CBEFAE8}"/>
              </a:ext>
            </a:extLst>
          </p:cNvPr>
          <p:cNvSpPr txBox="1"/>
          <p:nvPr/>
        </p:nvSpPr>
        <p:spPr>
          <a:xfrm>
            <a:off x="3983883" y="3823175"/>
            <a:ext cx="4224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</a:t>
            </a:r>
          </a:p>
          <a:p>
            <a:pPr algn="ctr"/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Introduction</a:t>
            </a:r>
            <a:endParaRPr lang="ko-KR" altLang="en-US" sz="6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72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48876F89-6BA7-412D-B383-CC890952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054E2-0B97-41F1-AA9A-5AF3471AB7E7}"/>
              </a:ext>
            </a:extLst>
          </p:cNvPr>
          <p:cNvSpPr txBox="1"/>
          <p:nvPr/>
        </p:nvSpPr>
        <p:spPr>
          <a:xfrm>
            <a:off x="356473" y="891121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Introduction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6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F4FD5C9E-FC71-480A-A41D-EBE0FD8D1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5D6D8-949B-4906-BB59-FAE6E82BFE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6AFDC-660D-461C-98D1-18BA0A1F9A70}"/>
              </a:ext>
            </a:extLst>
          </p:cNvPr>
          <p:cNvSpPr txBox="1"/>
          <p:nvPr/>
        </p:nvSpPr>
        <p:spPr>
          <a:xfrm>
            <a:off x="527923" y="1558169"/>
            <a:ext cx="6080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What is the </a:t>
            </a:r>
            <a:r>
              <a:rPr lang="en-US" altLang="ko-KR" sz="4800" b="1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Dodge game</a:t>
            </a:r>
            <a:r>
              <a:rPr lang="en-US" altLang="ko-KR" sz="40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?</a:t>
            </a:r>
            <a:endParaRPr lang="ko-KR" altLang="en-US" sz="4000" dirty="0">
              <a:solidFill>
                <a:srgbClr val="002060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6146" name="Picture 2" descr="https://mblogthumb-phinf.pstatic.net/20160714_291/moasimong_1468481216275QM0sP_JPEG/1_%282%29.jpg?type=w800">
            <a:hlinkClick r:id="rId4"/>
            <a:extLst>
              <a:ext uri="{FF2B5EF4-FFF2-40B4-BE49-F238E27FC236}">
                <a16:creationId xmlns:a16="http://schemas.microsoft.com/office/drawing/2014/main" id="{556FC549-EAD5-479B-8A9A-1E42581C3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12" y="2367017"/>
            <a:ext cx="4677732" cy="394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blogthumb-phinf.pstatic.net/20160714_229/moasimong_14684817595697qnk6_JPEG/1_%281%29.jpg?type=w800">
            <a:hlinkClick r:id="rId4"/>
            <a:extLst>
              <a:ext uri="{FF2B5EF4-FFF2-40B4-BE49-F238E27FC236}">
                <a16:creationId xmlns:a16="http://schemas.microsoft.com/office/drawing/2014/main" id="{E964CE4B-8522-4A6B-A49E-34FAF6A25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575" y="2389165"/>
            <a:ext cx="4651490" cy="392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6B3A8CE-A3BB-4871-B14E-23986CB7B832}"/>
              </a:ext>
            </a:extLst>
          </p:cNvPr>
          <p:cNvSpPr/>
          <p:nvPr/>
        </p:nvSpPr>
        <p:spPr>
          <a:xfrm>
            <a:off x="5499480" y="4306602"/>
            <a:ext cx="1219200" cy="324465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DC8DB-15E1-447C-8B63-301AD497004B}"/>
              </a:ext>
            </a:extLst>
          </p:cNvPr>
          <p:cNvSpPr txBox="1"/>
          <p:nvPr/>
        </p:nvSpPr>
        <p:spPr>
          <a:xfrm>
            <a:off x="5463439" y="3404425"/>
            <a:ext cx="11929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Press</a:t>
            </a:r>
          </a:p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F1 key</a:t>
            </a:r>
            <a:endParaRPr lang="ko-KR" altLang="en-US" sz="2800" b="1" dirty="0">
              <a:solidFill>
                <a:srgbClr val="002060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89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48876F89-6BA7-412D-B383-CC890952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054E2-0B97-41F1-AA9A-5AF3471AB7E7}"/>
              </a:ext>
            </a:extLst>
          </p:cNvPr>
          <p:cNvSpPr txBox="1"/>
          <p:nvPr/>
        </p:nvSpPr>
        <p:spPr>
          <a:xfrm>
            <a:off x="356473" y="891121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Introduction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6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F4FD5C9E-FC71-480A-A41D-EBE0FD8D1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5D6D8-949B-4906-BB59-FAE6E82BFE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2050" name="Picture 2" descr="https://mblogthumb-phinf.pstatic.net/20160714_241/moasimong_1468481953405x3LTL_GIF/%C2%A91.gif?type=w800">
            <a:hlinkClick r:id="rId4"/>
            <a:extLst>
              <a:ext uri="{FF2B5EF4-FFF2-40B4-BE49-F238E27FC236}">
                <a16:creationId xmlns:a16="http://schemas.microsoft.com/office/drawing/2014/main" id="{206B3BA2-7C66-4C19-89A5-7B87255072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43" y="1624537"/>
            <a:ext cx="5665229" cy="421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C0344D-F883-4DF7-A385-2581D550851C}"/>
              </a:ext>
            </a:extLst>
          </p:cNvPr>
          <p:cNvSpPr txBox="1"/>
          <p:nvPr/>
        </p:nvSpPr>
        <p:spPr>
          <a:xfrm>
            <a:off x="2006416" y="5827569"/>
            <a:ext cx="2435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* Game start *</a:t>
            </a:r>
            <a:endParaRPr lang="ko-KR" altLang="en-US" sz="2800" b="1" dirty="0">
              <a:solidFill>
                <a:srgbClr val="002060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8DC719-860C-499B-9C69-24788AD9D2F4}"/>
              </a:ext>
            </a:extLst>
          </p:cNvPr>
          <p:cNvGrpSpPr/>
          <p:nvPr/>
        </p:nvGrpSpPr>
        <p:grpSpPr>
          <a:xfrm>
            <a:off x="6135328" y="1624537"/>
            <a:ext cx="5665229" cy="4731653"/>
            <a:chOff x="6135328" y="1624537"/>
            <a:chExt cx="5665229" cy="4731653"/>
          </a:xfrm>
        </p:grpSpPr>
        <p:pic>
          <p:nvPicPr>
            <p:cNvPr id="2052" name="Picture 4" descr="https://mblogthumb-phinf.pstatic.net/20160714_134/moasimong_1468482058939f4WYu_GIF/%C2%A93.gif?type=w800">
              <a:hlinkClick r:id="rId4"/>
              <a:extLst>
                <a:ext uri="{FF2B5EF4-FFF2-40B4-BE49-F238E27FC236}">
                  <a16:creationId xmlns:a16="http://schemas.microsoft.com/office/drawing/2014/main" id="{B439C6E7-4600-4809-B88F-A9C52473E83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5328" y="1624537"/>
              <a:ext cx="5665229" cy="421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ECCD07-C8AD-41E0-AE54-E04066601606}"/>
                </a:ext>
              </a:extLst>
            </p:cNvPr>
            <p:cNvSpPr txBox="1"/>
            <p:nvPr/>
          </p:nvSpPr>
          <p:spPr>
            <a:xfrm>
              <a:off x="7779958" y="5832970"/>
              <a:ext cx="23759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002060"/>
                  </a:solidFill>
                  <a:latin typeface="모리스9" panose="02020601000101010101" pitchFamily="18" charset="-127"/>
                  <a:ea typeface="모리스9" panose="02020601000101010101" pitchFamily="18" charset="-127"/>
                </a:rPr>
                <a:t>* Game over *</a:t>
              </a:r>
              <a:endParaRPr lang="ko-KR" altLang="en-US" sz="2800" b="1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91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48876F89-6BA7-412D-B383-CC890952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054E2-0B97-41F1-AA9A-5AF3471AB7E7}"/>
              </a:ext>
            </a:extLst>
          </p:cNvPr>
          <p:cNvSpPr txBox="1"/>
          <p:nvPr/>
        </p:nvSpPr>
        <p:spPr>
          <a:xfrm>
            <a:off x="356473" y="891121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Introduction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6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F4FD5C9E-FC71-480A-A41D-EBE0FD8D1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5D6D8-949B-4906-BB59-FAE6E82BFE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8" name="Picture 4" descr="https://mblogthumb-phinf.pstatic.net/20160714_245/moasimong_1468482151559eUpRu_GIF/%C2%A92.gif?type=w800">
            <a:hlinkClick r:id="rId4"/>
            <a:extLst>
              <a:ext uri="{FF2B5EF4-FFF2-40B4-BE49-F238E27FC236}">
                <a16:creationId xmlns:a16="http://schemas.microsoft.com/office/drawing/2014/main" id="{57A2EC41-13A0-4411-9905-5EA50B77C62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53" y="1630282"/>
            <a:ext cx="6260510" cy="466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1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48876F89-6BA7-412D-B383-CC89095294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054E2-0B97-41F1-AA9A-5AF3471AB7E7}"/>
              </a:ext>
            </a:extLst>
          </p:cNvPr>
          <p:cNvSpPr txBox="1"/>
          <p:nvPr/>
        </p:nvSpPr>
        <p:spPr>
          <a:xfrm>
            <a:off x="356473" y="891121"/>
            <a:ext cx="3398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Introduction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6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F4FD5C9E-FC71-480A-A41D-EBE0FD8D1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F5D6D8-949B-4906-BB59-FAE6E82BFE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83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357030E3-7775-456D-AF7F-2EFF78DD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99DF6C2E-EA8A-49B9-8FF9-726C41898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1" t="57460" r="27500" b="21376"/>
          <a:stretch/>
        </p:blipFill>
        <p:spPr bwMode="auto">
          <a:xfrm>
            <a:off x="4209142" y="4005942"/>
            <a:ext cx="3614057" cy="15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03A69B-DF50-4C88-8161-4C6707719485}"/>
              </a:ext>
            </a:extLst>
          </p:cNvPr>
          <p:cNvSpPr txBox="1"/>
          <p:nvPr/>
        </p:nvSpPr>
        <p:spPr>
          <a:xfrm>
            <a:off x="4464784" y="3823175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</a:t>
            </a:r>
          </a:p>
          <a:p>
            <a:pPr algn="ctr"/>
            <a:r>
              <a:rPr lang="en-US" altLang="ko-KR" sz="6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Algorithm</a:t>
            </a:r>
            <a:endParaRPr lang="ko-KR" altLang="en-US" sz="6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6" name="Picture 2" descr="https://mblogthumb-phinf.pstatic.net/MjAxODAzMDRfMjMw/MDAxNTIwMDkxMTc1Mjk2.S_BkqV5wxbX29-pSK6-6LdprvAwrPO10K3pw8IR8imQg.hfkro4zORXzvlrxXrMpe-f8o48jAeM_Tjk1QtWa8pZkg.PNG.cmg2418/%EA%B2%8C%EC%9E%84_11.png?type=w800">
            <a:hlinkClick r:id="rId2"/>
            <a:extLst>
              <a:ext uri="{FF2B5EF4-FFF2-40B4-BE49-F238E27FC236}">
                <a16:creationId xmlns:a16="http://schemas.microsoft.com/office/drawing/2014/main" id="{2F4F5F1F-8D86-4266-9579-995AC838B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1" t="57460" r="27500" b="21376"/>
          <a:stretch/>
        </p:blipFill>
        <p:spPr bwMode="auto">
          <a:xfrm>
            <a:off x="6887029" y="1479332"/>
            <a:ext cx="840188" cy="155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EDDAEC-C175-45D9-B42E-4EF592EB627C}"/>
              </a:ext>
            </a:extLst>
          </p:cNvPr>
          <p:cNvSpPr txBox="1"/>
          <p:nvPr/>
        </p:nvSpPr>
        <p:spPr>
          <a:xfrm>
            <a:off x="6649393" y="967411"/>
            <a:ext cx="1159292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2</a:t>
            </a:r>
            <a:endParaRPr lang="ko-KR" altLang="en-US" sz="15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71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BE290680-8DA2-4C1B-959B-273E8146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670C20DE-4E01-493B-ABBB-DB1EC75721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383457" y="973394"/>
            <a:ext cx="3087330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FDEFA2-AC64-49E6-8C23-97ABB09DDCCE}"/>
              </a:ext>
            </a:extLst>
          </p:cNvPr>
          <p:cNvSpPr txBox="1"/>
          <p:nvPr/>
        </p:nvSpPr>
        <p:spPr>
          <a:xfrm>
            <a:off x="356473" y="891121"/>
            <a:ext cx="2885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Game Algorithm</a:t>
            </a:r>
            <a:endParaRPr lang="ko-KR" altLang="en-US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5" name="Picture 2" descr="https://mblogthumb-phinf.pstatic.net/MjAxODAzMDRfMTYy/MDAxNTIwMDkwMTEzOTE2.5qhf1YhyXKfvW60o-y0J-C2vvP9ToQmwV3W06MqeIzQg.AsY_FfA-PfsXxCXHHPuTF8CQRBeCbPXXKveZbFPqRHsg.PNG.cmg2418/%EC%8A%AC%EB%9D%BC%EC%9D%B4%EB%93%9C5.PNG?type=w800">
            <a:hlinkClick r:id="rId2"/>
            <a:extLst>
              <a:ext uri="{FF2B5EF4-FFF2-40B4-BE49-F238E27FC236}">
                <a16:creationId xmlns:a16="http://schemas.microsoft.com/office/drawing/2014/main" id="{75323145-5F3A-4AA7-8F7A-6093E88A1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4" t="13118" r="64155" b="80717"/>
          <a:stretch/>
        </p:blipFill>
        <p:spPr bwMode="auto">
          <a:xfrm>
            <a:off x="1927122" y="388619"/>
            <a:ext cx="473178" cy="42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CFE65-EF2C-40AA-B42E-A277BD267FC3}"/>
              </a:ext>
            </a:extLst>
          </p:cNvPr>
          <p:cNvSpPr txBox="1"/>
          <p:nvPr/>
        </p:nvSpPr>
        <p:spPr>
          <a:xfrm>
            <a:off x="1831020" y="35965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20AC3-566F-45A9-8FFC-96EC069E635D}"/>
              </a:ext>
            </a:extLst>
          </p:cNvPr>
          <p:cNvSpPr txBox="1"/>
          <p:nvPr/>
        </p:nvSpPr>
        <p:spPr>
          <a:xfrm>
            <a:off x="383457" y="1712440"/>
            <a:ext cx="11471410" cy="3867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Press the spacebar to start a game.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Move the main character using </a:t>
            </a:r>
            <a:r>
              <a:rPr lang="ko-KR" altLang="en-US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↑</a:t>
            </a:r>
            <a:r>
              <a:rPr lang="en-US" altLang="ko-KR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↓</a:t>
            </a:r>
            <a:r>
              <a:rPr lang="en-US" altLang="ko-KR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→</a:t>
            </a:r>
            <a:r>
              <a:rPr lang="en-US" altLang="ko-KR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← </a:t>
            </a:r>
            <a:r>
              <a:rPr lang="en-US" altLang="ko-KR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key.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If the character hits with aggressive balls, the game is over.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3200" dirty="0">
                <a:solidFill>
                  <a:srgbClr val="00206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If the game is over, screen prints out the time record.</a:t>
            </a:r>
            <a:endParaRPr lang="ko-KR" altLang="en-US" sz="3200" dirty="0">
              <a:solidFill>
                <a:srgbClr val="002060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766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217</Words>
  <Application>Microsoft Office PowerPoint</Application>
  <PresentationFormat>와이드스크린</PresentationFormat>
  <Paragraphs>62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Rix전자오락 3D</vt:lpstr>
      <vt:lpstr>맑은 고딕</vt:lpstr>
      <vt:lpstr>모리스9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이현주</dc:creator>
  <cp:lastModifiedBy>이현주</cp:lastModifiedBy>
  <cp:revision>19</cp:revision>
  <dcterms:created xsi:type="dcterms:W3CDTF">2019-11-11T06:16:53Z</dcterms:created>
  <dcterms:modified xsi:type="dcterms:W3CDTF">2019-11-12T03:21:30Z</dcterms:modified>
</cp:coreProperties>
</file>