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9" r:id="rId7"/>
    <p:sldId id="264" r:id="rId8"/>
    <p:sldId id="266" r:id="rId9"/>
    <p:sldId id="268" r:id="rId10"/>
    <p:sldId id="260" r:id="rId11"/>
    <p:sldId id="270" r:id="rId12"/>
    <p:sldId id="261" r:id="rId13"/>
    <p:sldId id="258" r:id="rId14"/>
    <p:sldId id="262" r:id="rId15"/>
    <p:sldId id="272" r:id="rId16"/>
    <p:sldId id="263" r:id="rId17"/>
    <p:sldId id="259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5AF93-E9AE-4876-9CE6-3BB315D0E4E9}" v="2" vWet="3" dt="2022-06-14T12:16:53.788"/>
    <p1510:client id="{C67E2550-2D84-4B76-83C9-10503FECD667}" v="629" dt="2022-06-14T15:49:3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32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FD911-8723-4D5B-829D-164541DA723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B51F-5583-40B9-9D03-5CC310EC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heelofname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list of users and show who current person to select restaurant to order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can rate order from 0 to 5 stars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5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3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reviews are for all users who wrote review(s) for that restaurant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accessible via </a:t>
            </a:r>
            <a:r>
              <a:rPr lang="en-US" b="1"/>
              <a:t>Admin account</a:t>
            </a:r>
          </a:p>
          <a:p>
            <a:r>
              <a:rPr lang="en-US"/>
              <a:t>Abilities: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Add new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Remove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Wheel of Names | Random name picker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list of users and show who current person to select restaurant to order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list of users and show who current person to select restaurant to order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Person who orders will type in name of restaurant and set a due date for all 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users will type in order and total for the chosen restaurant.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51F-5583-40B9-9D03-5CC310ECA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59C8-D316-46C8-8B84-5A646534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8F3-2051-4794-A4BE-0EBED372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0A32-E5FE-479E-A52A-ED95CEA6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E1C2-555F-4830-8EB5-027B4444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BADC-E3EA-4E39-8856-BB90EB34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2654-C7DD-43D2-A579-0CA9A34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A08C3-EA25-4971-A8AE-E925259B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E2E5-251A-4C46-AED5-BBEF2799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18FF-4923-4F81-AA82-42CAD7FE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48E9-A71F-4FDD-BA89-F1F63BBE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4769E-B627-49F9-BF87-0DA53E5BB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77004-570D-4752-B0EA-9FD3AA8DD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7656-BEAE-4F26-8EE2-416FC281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F605-F7CC-4085-B557-A5EB64DA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2032-1BE3-41D4-A5E3-44627FAB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AF37-07F2-4F5C-AAA1-E88D118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12AC-074D-4FA6-ABD8-E913E5D5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D6EF-BC93-41BB-960A-32FCEF5E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2B02-B762-45A7-A3DF-1B6DBEEC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5F66-ABCE-43E8-83E1-BFEFAF05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4867-6F40-4382-978E-7F22610A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2B5B-2AD1-4185-B665-5466324A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F6F5-1BB3-48A7-BEA8-E08A5201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01576-D9BE-4E24-9F67-ED7709EF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E39A-56E6-4E33-9C77-804C0CCB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14BE-DC21-43D7-8B93-6C85F17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BC90-43C2-4F97-96EB-E4F0D2348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4729C-E918-4B67-AA5C-F4DF6425E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DF926-61E9-4875-9652-42C1AC46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9F67F-4BAC-4420-BDDC-C25BEB2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232C0-A142-46B6-A929-92D81D75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61B-5174-4774-B8A5-DBDF65B7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0BF8-1C46-4748-A74A-955FF77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DC1DA-DFA3-4D97-9914-CF25884E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557CD-1D1B-490A-BB07-773021C64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CF197-350D-46D8-855E-DC4FB42D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F899F-AC8F-4581-A10C-B476BF71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ECC8D-EF5E-42B3-81FA-72A320C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28059-6291-4C64-A615-FCB3C59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250-A7C8-4EAB-B405-FE9FF988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3BF45-73AC-462C-B795-DE49FD9F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BC85D-A6FB-4B63-916D-F0053042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E46FC-9290-4A3C-A7C8-A8BDA79A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2821B-673C-4200-A5E6-F0C2AB08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A5E93-1637-4B3A-ABAF-410A0883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C6DD5-4350-468F-BCAF-2F2BD21C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3C6-E370-487E-837C-43CD27B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5ADC-565F-4927-B658-595091C0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5C33-3C49-4800-ACA7-5BA52C63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ACA1-D2C8-4B84-9027-0F2E62E2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2274-618C-4749-A72A-6B4EF6C9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1824A-B977-4456-9C19-BE39DAF1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2766-E290-4FC8-BC5F-71AEED3D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54A9-1EF2-4833-8EE6-8A94A794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53F4-BF6B-4AB7-A3F0-7AEAF6F1A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E0FE-F490-4384-8098-A0716C11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2E5F-3982-4533-B857-2EE916DC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F46E8-C352-448A-B36F-B861E13B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5EFE9-5F31-4564-B29C-DC5EF0AB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61E3-0DBD-4030-AE4C-267BCEE9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2103-7E67-410C-AF3E-3F330C1DA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93A4-E968-4F7D-885C-738C12AD424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99D8-3611-444B-860E-C085A6330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7C9F-9E6F-4E89-8025-CDA626362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9687-98C3-4D6E-A2BE-85E95EF7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690C-8513-4D6A-8816-4D351C439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Lunch Order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9C0B9-E3E0-45F1-903A-B6A2494F5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UI Examples</a:t>
            </a:r>
          </a:p>
        </p:txBody>
      </p:sp>
    </p:spTree>
    <p:extLst>
      <p:ext uri="{BB962C8B-B14F-4D97-AF65-F5344CB8AC3E}">
        <p14:creationId xmlns:p14="http://schemas.microsoft.com/office/powerpoint/2010/main" val="54911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3EB-BCF4-4EB3-A7AE-2234E0E1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Users Start Lunch Order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08C8F-4269-49D6-8BF8-6386E6E51CE4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BA58-A271-4090-9295-3635B348B778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Start New Lunch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B8891-6D0C-464E-ADFA-22501832D7E6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E7339-07E2-4D7C-BB11-54E39269662C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E5D96660-E87A-447C-BC79-B77862A20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F087F84-CC93-4C03-810F-5145A70B5243}"/>
              </a:ext>
            </a:extLst>
          </p:cNvPr>
          <p:cNvSpPr/>
          <p:nvPr/>
        </p:nvSpPr>
        <p:spPr>
          <a:xfrm>
            <a:off x="4939309" y="3088383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Garren’s</a:t>
            </a:r>
            <a:r>
              <a:rPr lang="en-US">
                <a:solidFill>
                  <a:schemeClr val="tx1"/>
                </a:solidFill>
              </a:rPr>
              <a:t> Cantina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248F0-324A-44AB-87E1-93FB2B02E93B}"/>
              </a:ext>
            </a:extLst>
          </p:cNvPr>
          <p:cNvSpPr txBox="1"/>
          <p:nvPr/>
        </p:nvSpPr>
        <p:spPr>
          <a:xfrm>
            <a:off x="3301550" y="305640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Restaurant: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4F576-5CD5-4094-9907-FD294DC9C957}"/>
              </a:ext>
            </a:extLst>
          </p:cNvPr>
          <p:cNvSpPr/>
          <p:nvPr/>
        </p:nvSpPr>
        <p:spPr>
          <a:xfrm>
            <a:off x="4939309" y="3463937"/>
            <a:ext cx="2743200" cy="17417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Hot ham and cheese sub with fries and Coke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31FAC-B8E5-48F6-886B-E231D6ADF4E0}"/>
              </a:ext>
            </a:extLst>
          </p:cNvPr>
          <p:cNvSpPr txBox="1"/>
          <p:nvPr/>
        </p:nvSpPr>
        <p:spPr>
          <a:xfrm>
            <a:off x="3301550" y="3431958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desc.: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95BB8-A12E-4152-B106-D4C47D0B639E}"/>
              </a:ext>
            </a:extLst>
          </p:cNvPr>
          <p:cNvSpPr/>
          <p:nvPr/>
        </p:nvSpPr>
        <p:spPr>
          <a:xfrm>
            <a:off x="4939309" y="5270409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$11.54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B3698-2C0F-4EA3-89F9-C356C7E5B352}"/>
              </a:ext>
            </a:extLst>
          </p:cNvPr>
          <p:cNvSpPr txBox="1"/>
          <p:nvPr/>
        </p:nvSpPr>
        <p:spPr>
          <a:xfrm>
            <a:off x="3301550" y="523842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total: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FE907-4948-48FC-9FA7-73F5D6408B87}"/>
              </a:ext>
            </a:extLst>
          </p:cNvPr>
          <p:cNvSpPr txBox="1"/>
          <p:nvPr/>
        </p:nvSpPr>
        <p:spPr>
          <a:xfrm>
            <a:off x="6233837" y="5714164"/>
            <a:ext cx="1448672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Submit Order</a:t>
            </a:r>
          </a:p>
        </p:txBody>
      </p:sp>
    </p:spTree>
    <p:extLst>
      <p:ext uri="{BB962C8B-B14F-4D97-AF65-F5344CB8AC3E}">
        <p14:creationId xmlns:p14="http://schemas.microsoft.com/office/powerpoint/2010/main" val="163749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5F9E-3229-42DB-8BCD-E59CA859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Total &amp; Pay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CEADB-4927-46E2-854D-FBDA05246E35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778B4-7913-43AA-87E1-623AF59E80C5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Confirm Lunch 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7E8A6-EB65-4BE3-99A6-A61338D53DDF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3D504-EFE7-463F-B65F-240DDDFFE3B5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6130C64-0155-449A-900C-9C74133F0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727AD5A-D55D-42F1-B543-0D493824253C}"/>
              </a:ext>
            </a:extLst>
          </p:cNvPr>
          <p:cNvSpPr/>
          <p:nvPr/>
        </p:nvSpPr>
        <p:spPr>
          <a:xfrm>
            <a:off x="4939309" y="5270409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$17.54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7B054-ADC6-4C35-A9B2-1C111731E4BE}"/>
              </a:ext>
            </a:extLst>
          </p:cNvPr>
          <p:cNvSpPr txBox="1"/>
          <p:nvPr/>
        </p:nvSpPr>
        <p:spPr>
          <a:xfrm>
            <a:off x="3301550" y="523842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Grand total: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15672-5816-4321-9986-2CD3796C4E15}"/>
              </a:ext>
            </a:extLst>
          </p:cNvPr>
          <p:cNvSpPr txBox="1"/>
          <p:nvPr/>
        </p:nvSpPr>
        <p:spPr>
          <a:xfrm>
            <a:off x="6142496" y="5740555"/>
            <a:ext cx="1540013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Confirm 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BD9961-C592-486F-BB84-4356003C7FBB}"/>
              </a:ext>
            </a:extLst>
          </p:cNvPr>
          <p:cNvSpPr/>
          <p:nvPr/>
        </p:nvSpPr>
        <p:spPr>
          <a:xfrm>
            <a:off x="4939309" y="4388094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$3.00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17E5C-D9D8-4E00-8659-BD4C6A863A05}"/>
              </a:ext>
            </a:extLst>
          </p:cNvPr>
          <p:cNvSpPr txBox="1"/>
          <p:nvPr/>
        </p:nvSpPr>
        <p:spPr>
          <a:xfrm>
            <a:off x="3301550" y="4356114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 total: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94BE1F-DBBA-41EB-A0A2-66222E08CD06}"/>
              </a:ext>
            </a:extLst>
          </p:cNvPr>
          <p:cNvSpPr/>
          <p:nvPr/>
        </p:nvSpPr>
        <p:spPr>
          <a:xfrm>
            <a:off x="4944614" y="3988992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$0.69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7C773-0A69-4565-B9A6-C43C4759AF70}"/>
              </a:ext>
            </a:extLst>
          </p:cNvPr>
          <p:cNvSpPr txBox="1"/>
          <p:nvPr/>
        </p:nvSpPr>
        <p:spPr>
          <a:xfrm>
            <a:off x="3306855" y="3957012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Tax total: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074EB-416D-46D3-A75E-94959BF1C7AB}"/>
              </a:ext>
            </a:extLst>
          </p:cNvPr>
          <p:cNvSpPr/>
          <p:nvPr/>
        </p:nvSpPr>
        <p:spPr>
          <a:xfrm>
            <a:off x="4939309" y="3595161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$11.54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61919-E7C2-41AF-A4CE-A071A9E7DE77}"/>
              </a:ext>
            </a:extLst>
          </p:cNvPr>
          <p:cNvSpPr txBox="1"/>
          <p:nvPr/>
        </p:nvSpPr>
        <p:spPr>
          <a:xfrm>
            <a:off x="3301550" y="3563181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total: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15650B-C2E1-4635-82CF-AE12D70A7721}"/>
              </a:ext>
            </a:extLst>
          </p:cNvPr>
          <p:cNvSpPr/>
          <p:nvPr/>
        </p:nvSpPr>
        <p:spPr>
          <a:xfrm>
            <a:off x="4939309" y="4844581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$2.31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54DA5-FD2A-4F14-86B1-9AEE63B9A060}"/>
              </a:ext>
            </a:extLst>
          </p:cNvPr>
          <p:cNvSpPr txBox="1"/>
          <p:nvPr/>
        </p:nvSpPr>
        <p:spPr>
          <a:xfrm>
            <a:off x="3301550" y="4812601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 total:</a:t>
            </a:r>
          </a:p>
        </p:txBody>
      </p:sp>
    </p:spTree>
    <p:extLst>
      <p:ext uri="{BB962C8B-B14F-4D97-AF65-F5344CB8AC3E}">
        <p14:creationId xmlns:p14="http://schemas.microsoft.com/office/powerpoint/2010/main" val="222430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2753-7E0D-451F-B5B7-92B2CC4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Order totals for Person Whose Turn To Order (</a:t>
            </a:r>
            <a:r>
              <a:rPr lang="en-US" b="1"/>
              <a:t>after restaurant selected</a:t>
            </a:r>
            <a:r>
              <a:rPr lang="en-US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FF885-7366-4E61-A046-4CBC480A005B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6068F-CB10-43F5-86DD-B3AF5598F946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View Current Lunch Totals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3F78F8-1810-44CA-B9F3-19517EDD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99768"/>
              </p:ext>
            </p:extLst>
          </p:nvPr>
        </p:nvGraphicFramePr>
        <p:xfrm>
          <a:off x="2631234" y="2841271"/>
          <a:ext cx="7498080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8139">
                  <a:extLst>
                    <a:ext uri="{9D8B030D-6E8A-4147-A177-3AD203B41FA5}">
                      <a16:colId xmlns:a16="http://schemas.microsoft.com/office/drawing/2014/main" val="2621923217"/>
                    </a:ext>
                  </a:extLst>
                </a:gridCol>
                <a:gridCol w="5310443">
                  <a:extLst>
                    <a:ext uri="{9D8B030D-6E8A-4147-A177-3AD203B41FA5}">
                      <a16:colId xmlns:a16="http://schemas.microsoft.com/office/drawing/2014/main" val="727484739"/>
                    </a:ext>
                  </a:extLst>
                </a:gridCol>
                <a:gridCol w="1199498">
                  <a:extLst>
                    <a:ext uri="{9D8B030D-6E8A-4147-A177-3AD203B41FA5}">
                      <a16:colId xmlns:a16="http://schemas.microsoft.com/office/drawing/2014/main" val="261096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Order Desc.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Hani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Gyro fries and Coke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$12.56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8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Chris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Steak sandwich and tea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$13.42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Kris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Grilled chicken sandwich and protein shake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$20.10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Tammy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Grilled salmon and tea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$15.44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Emilio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Fried chicken sandwich and Sprite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$18.21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Denny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Shrimp Po’ Boy and tea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$18.66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Garren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Swedish meatballs, mashed potatoes and diet Coke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$15.96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740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D009A-E74A-4326-AA68-023EA6D831D8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ABC5F-B45C-48FB-B41E-FDB05160EE1F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5B0CD2-5546-4C06-8A9C-DA103CC920E4}"/>
              </a:ext>
            </a:extLst>
          </p:cNvPr>
          <p:cNvGraphicFramePr>
            <a:graphicFrameLocks noGrp="1"/>
          </p:cNvGraphicFramePr>
          <p:nvPr/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C748F39-0097-405E-8DE5-992F88B679D2}"/>
              </a:ext>
            </a:extLst>
          </p:cNvPr>
          <p:cNvSpPr/>
          <p:nvPr/>
        </p:nvSpPr>
        <p:spPr>
          <a:xfrm>
            <a:off x="8921578" y="5984077"/>
            <a:ext cx="1207736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$114.35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83095-1889-419D-9205-38FF1C642866}"/>
              </a:ext>
            </a:extLst>
          </p:cNvPr>
          <p:cNvSpPr txBox="1"/>
          <p:nvPr/>
        </p:nvSpPr>
        <p:spPr>
          <a:xfrm>
            <a:off x="7611762" y="5952097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Grand total:</a:t>
            </a:r>
          </a:p>
        </p:txBody>
      </p:sp>
    </p:spTree>
    <p:extLst>
      <p:ext uri="{BB962C8B-B14F-4D97-AF65-F5344CB8AC3E}">
        <p14:creationId xmlns:p14="http://schemas.microsoft.com/office/powerpoint/2010/main" val="129334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A286-F5CD-4CE1-98AE-8EF88DD2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 Lunch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8C25E-FBB7-4B73-8468-BD2C90D85883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FB9D0-8532-4B3F-AF85-B1550940C781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Rate Lunch Order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8C1836-4D94-4FE8-948B-D68A75015FD8}"/>
              </a:ext>
            </a:extLst>
          </p:cNvPr>
          <p:cNvGrpSpPr/>
          <p:nvPr/>
        </p:nvGrpSpPr>
        <p:grpSpPr>
          <a:xfrm>
            <a:off x="4864661" y="3927021"/>
            <a:ext cx="1972114" cy="367056"/>
            <a:chOff x="7528829" y="4625436"/>
            <a:chExt cx="1972114" cy="367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5D766F-B0A4-4E4C-9934-57DED2CD0D76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12" name="Star: 5 Points 11">
                <a:extLst>
                  <a:ext uri="{FF2B5EF4-FFF2-40B4-BE49-F238E27FC236}">
                    <a16:creationId xmlns:a16="http://schemas.microsoft.com/office/drawing/2014/main" id="{DF0517CE-DD32-4BB1-8200-ACE25E16A320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96D6A6D4-C424-4FF9-B988-C8F85E758EB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41862F-C8E2-4495-9594-65D6E9681224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10" name="Star: 5 Points 9">
                <a:extLst>
                  <a:ext uri="{FF2B5EF4-FFF2-40B4-BE49-F238E27FC236}">
                    <a16:creationId xmlns:a16="http://schemas.microsoft.com/office/drawing/2014/main" id="{F6A4E131-0A8E-4162-B72F-AD72261E725A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tar: 5 Points 10">
                <a:extLst>
                  <a:ext uri="{FF2B5EF4-FFF2-40B4-BE49-F238E27FC236}">
                    <a16:creationId xmlns:a16="http://schemas.microsoft.com/office/drawing/2014/main" id="{B1CE842F-41DC-43ED-BA2F-20BBACF2FD71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AA7DA9BB-69DD-4C48-BC8D-CECE9D695AC9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91A1C-7EBC-410A-8F70-B5CB998929E0}"/>
              </a:ext>
            </a:extLst>
          </p:cNvPr>
          <p:cNvSpPr/>
          <p:nvPr/>
        </p:nvSpPr>
        <p:spPr>
          <a:xfrm>
            <a:off x="4864661" y="3088383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Caesar Salad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0EC48-052B-42D0-AA25-B4FD3AE52F47}"/>
              </a:ext>
            </a:extLst>
          </p:cNvPr>
          <p:cNvSpPr txBox="1"/>
          <p:nvPr/>
        </p:nvSpPr>
        <p:spPr>
          <a:xfrm>
            <a:off x="3301550" y="305640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was your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E2EB6-634C-4D53-84D7-F6DF05410B4D}"/>
              </a:ext>
            </a:extLst>
          </p:cNvPr>
          <p:cNvSpPr txBox="1"/>
          <p:nvPr/>
        </p:nvSpPr>
        <p:spPr>
          <a:xfrm>
            <a:off x="3301550" y="347438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A7365-E509-4205-8797-6BBD88775738}"/>
              </a:ext>
            </a:extLst>
          </p:cNvPr>
          <p:cNvSpPr/>
          <p:nvPr/>
        </p:nvSpPr>
        <p:spPr>
          <a:xfrm>
            <a:off x="4864661" y="3476285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Olive Garden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D4E5D-363E-48B0-9DE0-08279610D80D}"/>
              </a:ext>
            </a:extLst>
          </p:cNvPr>
          <p:cNvSpPr txBox="1"/>
          <p:nvPr/>
        </p:nvSpPr>
        <p:spPr>
          <a:xfrm>
            <a:off x="3301550" y="3961004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Rating: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D94D8-E868-43EB-8213-8300245B9A04}"/>
              </a:ext>
            </a:extLst>
          </p:cNvPr>
          <p:cNvSpPr txBox="1"/>
          <p:nvPr/>
        </p:nvSpPr>
        <p:spPr>
          <a:xfrm>
            <a:off x="3301549" y="4398730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Comments: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49C592-A769-44B5-A8BD-54A467A7E8ED}"/>
              </a:ext>
            </a:extLst>
          </p:cNvPr>
          <p:cNvSpPr/>
          <p:nvPr/>
        </p:nvSpPr>
        <p:spPr>
          <a:xfrm>
            <a:off x="4864661" y="4452741"/>
            <a:ext cx="2743200" cy="14454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Caesar Salad was good but they forgot the croutons!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01012-7478-448E-9196-AC6942D72FCB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461C3-CC6D-4E23-87D8-75E7B9FA0FCE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CAD089AF-EA79-4ADE-8C35-81C0D80C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0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4AF4-2BAA-4D79-A0D1-B9D7B7F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Previous Lunch Orders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DD072-D0DE-4A71-9B8D-9A49E941107B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1CB0C-1DA8-400D-AAD3-3DB89D5888D4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View Previous Lunch Orders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510B01-5876-456C-A5AE-D666615D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19538"/>
              </p:ext>
            </p:extLst>
          </p:nvPr>
        </p:nvGraphicFramePr>
        <p:xfrm>
          <a:off x="2645154" y="3173696"/>
          <a:ext cx="7939231" cy="28746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1171">
                  <a:extLst>
                    <a:ext uri="{9D8B030D-6E8A-4147-A177-3AD203B41FA5}">
                      <a16:colId xmlns:a16="http://schemas.microsoft.com/office/drawing/2014/main" val="2621923217"/>
                    </a:ext>
                  </a:extLst>
                </a:gridCol>
                <a:gridCol w="2090324">
                  <a:extLst>
                    <a:ext uri="{9D8B030D-6E8A-4147-A177-3AD203B41FA5}">
                      <a16:colId xmlns:a16="http://schemas.microsoft.com/office/drawing/2014/main" val="2322648281"/>
                    </a:ext>
                  </a:extLst>
                </a:gridCol>
                <a:gridCol w="2187456">
                  <a:extLst>
                    <a:ext uri="{9D8B030D-6E8A-4147-A177-3AD203B41FA5}">
                      <a16:colId xmlns:a16="http://schemas.microsoft.com/office/drawing/2014/main" val="727484739"/>
                    </a:ext>
                  </a:extLst>
                </a:gridCol>
                <a:gridCol w="2700280">
                  <a:extLst>
                    <a:ext uri="{9D8B030D-6E8A-4147-A177-3AD203B41FA5}">
                      <a16:colId xmlns:a16="http://schemas.microsoft.com/office/drawing/2014/main" val="2610969374"/>
                    </a:ext>
                  </a:extLst>
                </a:gridCol>
              </a:tblGrid>
              <a:tr h="329440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Restaurant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Rating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9623"/>
                  </a:ext>
                </a:extLst>
              </a:tr>
              <a:tr h="329440">
                <a:tc>
                  <a:txBody>
                    <a:bodyPr/>
                    <a:lstStyle/>
                    <a:p>
                      <a:r>
                        <a:rPr lang="en-US"/>
                        <a:t>June 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Hani’s Burgers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Hamburger and fries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82664"/>
                  </a:ext>
                </a:extLst>
              </a:tr>
              <a:tr h="568622">
                <a:tc>
                  <a:txBody>
                    <a:bodyPr/>
                    <a:lstStyle/>
                    <a:p>
                      <a:r>
                        <a:rPr lang="en-US"/>
                        <a:t>June 15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Denny’s </a:t>
                      </a:r>
                      <a:r>
                        <a:rPr lang="en-US" err="1"/>
                        <a:t>Pizzaria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Pizza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21322"/>
                  </a:ext>
                </a:extLst>
              </a:tr>
              <a:tr h="568622">
                <a:tc>
                  <a:txBody>
                    <a:bodyPr/>
                    <a:lstStyle/>
                    <a:p>
                      <a:r>
                        <a:rPr lang="en-US"/>
                        <a:t>June 22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Emilio’s Gyros and More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Gyro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06828"/>
                  </a:ext>
                </a:extLst>
              </a:tr>
              <a:tr h="568622">
                <a:tc>
                  <a:txBody>
                    <a:bodyPr/>
                    <a:lstStyle/>
                    <a:p>
                      <a:r>
                        <a:rPr lang="en-US"/>
                        <a:t>June 29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Chris’s Steakhouse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Chicken Salad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1461"/>
                  </a:ext>
                </a:extLst>
              </a:tr>
              <a:tr h="329440">
                <a:tc>
                  <a:txBody>
                    <a:bodyPr/>
                    <a:lstStyle/>
                    <a:p>
                      <a:r>
                        <a:rPr lang="en-US"/>
                        <a:t>July 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Tokyo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Sushi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8506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AD28-19DC-4392-87B4-251E86DBF911}"/>
              </a:ext>
            </a:extLst>
          </p:cNvPr>
          <p:cNvGrpSpPr/>
          <p:nvPr/>
        </p:nvGrpSpPr>
        <p:grpSpPr>
          <a:xfrm>
            <a:off x="8055946" y="4648488"/>
            <a:ext cx="1374701" cy="246613"/>
            <a:chOff x="7528829" y="4625436"/>
            <a:chExt cx="1972114" cy="367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B5061C-DCB5-4C87-8059-09AABBA67A53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12" name="Star: 5 Points 11">
                <a:extLst>
                  <a:ext uri="{FF2B5EF4-FFF2-40B4-BE49-F238E27FC236}">
                    <a16:creationId xmlns:a16="http://schemas.microsoft.com/office/drawing/2014/main" id="{BB414B36-2333-454D-BB4E-CC14319B2382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E1EA3DBD-DB42-46EE-B6EF-EFCD0BA0C142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0AD16D-5387-4785-87BE-3D89637DB57B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204D757F-6E9E-4DC0-B61C-D54842A89AA2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FC5797C4-486D-4581-9C7B-F98243B140A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89EB8134-6F77-4806-8E25-61F9E6232C02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4192F6-7A9F-4F15-B925-CA893B8EB55F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B87FB-5EA3-4B8D-959B-67478EB38AA7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0616805D-6E45-4981-809C-A36162C2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63165-3678-43C9-B181-8FE9D5CB3C20}"/>
              </a:ext>
            </a:extLst>
          </p:cNvPr>
          <p:cNvGrpSpPr/>
          <p:nvPr/>
        </p:nvGrpSpPr>
        <p:grpSpPr>
          <a:xfrm>
            <a:off x="8055945" y="3624129"/>
            <a:ext cx="1374701" cy="246613"/>
            <a:chOff x="7528829" y="4625436"/>
            <a:chExt cx="1972114" cy="3670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35D66A-C5DD-4C21-B8E0-BD71A83E6024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F3A781FD-AC26-453D-9704-B2B9E718CBFB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tar: 5 Points 39">
                <a:extLst>
                  <a:ext uri="{FF2B5EF4-FFF2-40B4-BE49-F238E27FC236}">
                    <a16:creationId xmlns:a16="http://schemas.microsoft.com/office/drawing/2014/main" id="{259D0C17-6B42-46D7-BECF-DDC6F1148A2E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9E18D4-0991-47A5-AB44-2A3CF9DF149B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8ED72299-49B0-4698-BF3C-8DA16B8C2463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FCD0E903-CD14-4529-A2FB-2607A7EB1805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61397AA-882F-49F5-88D3-777E9F9FE136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0AB536-E793-401B-A2C1-5A12CB70CA59}"/>
              </a:ext>
            </a:extLst>
          </p:cNvPr>
          <p:cNvGrpSpPr/>
          <p:nvPr/>
        </p:nvGrpSpPr>
        <p:grpSpPr>
          <a:xfrm>
            <a:off x="8055944" y="4048665"/>
            <a:ext cx="1374701" cy="246613"/>
            <a:chOff x="7528829" y="4625436"/>
            <a:chExt cx="1972114" cy="3670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633A3A-BEDC-4D0D-A5BB-7BFFA40DEB27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A50F27F8-7E0B-465D-A29F-0D455EB393AD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5 Points 47">
                <a:extLst>
                  <a:ext uri="{FF2B5EF4-FFF2-40B4-BE49-F238E27FC236}">
                    <a16:creationId xmlns:a16="http://schemas.microsoft.com/office/drawing/2014/main" id="{D28C58AB-EA86-433F-842E-CFACEBCA1E05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0724BA-260B-43DB-96D9-04EF6B7CC8F3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91E311F4-1757-44F1-99D7-6C5E5FA7C358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Star: 5 Points 45">
                <a:extLst>
                  <a:ext uri="{FF2B5EF4-FFF2-40B4-BE49-F238E27FC236}">
                    <a16:creationId xmlns:a16="http://schemas.microsoft.com/office/drawing/2014/main" id="{4AC423E8-F1B0-4494-AE78-C11908CF43BC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57737FAC-76A8-4B28-A4C7-EB4735E08961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9A8F04-DA8E-4D5D-815B-E49EB0AB16AE}"/>
              </a:ext>
            </a:extLst>
          </p:cNvPr>
          <p:cNvGrpSpPr/>
          <p:nvPr/>
        </p:nvGrpSpPr>
        <p:grpSpPr>
          <a:xfrm>
            <a:off x="8066656" y="5229572"/>
            <a:ext cx="1374701" cy="246613"/>
            <a:chOff x="7528829" y="4625436"/>
            <a:chExt cx="1972114" cy="36705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194BE0-D652-4DF9-AAEB-0D5D71A85390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55" name="Star: 5 Points 54">
                <a:extLst>
                  <a:ext uri="{FF2B5EF4-FFF2-40B4-BE49-F238E27FC236}">
                    <a16:creationId xmlns:a16="http://schemas.microsoft.com/office/drawing/2014/main" id="{9C12C97F-792D-4242-9720-93FF8D7CEA93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tar: 5 Points 55">
                <a:extLst>
                  <a:ext uri="{FF2B5EF4-FFF2-40B4-BE49-F238E27FC236}">
                    <a16:creationId xmlns:a16="http://schemas.microsoft.com/office/drawing/2014/main" id="{3F43C893-7755-4582-BB19-A36BCF002075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D3E1DA-5302-455D-ABCE-A11E280F00F2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F68494F7-5BDF-4202-BD04-3687C7E94AE1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tar: 5 Points 53">
                <a:extLst>
                  <a:ext uri="{FF2B5EF4-FFF2-40B4-BE49-F238E27FC236}">
                    <a16:creationId xmlns:a16="http://schemas.microsoft.com/office/drawing/2014/main" id="{875B7A49-3954-4A01-8938-28F9FB11E64D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60B1A2F2-AAA5-4B10-AABA-A447096DE0C6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7DE4BB-B565-4AE5-8FAD-ADC965E84EBF}"/>
              </a:ext>
            </a:extLst>
          </p:cNvPr>
          <p:cNvGrpSpPr/>
          <p:nvPr/>
        </p:nvGrpSpPr>
        <p:grpSpPr>
          <a:xfrm>
            <a:off x="8053446" y="5763099"/>
            <a:ext cx="1374701" cy="246613"/>
            <a:chOff x="7528829" y="4625436"/>
            <a:chExt cx="1972114" cy="36705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339A707-0A32-4B6F-849C-63722C78224B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63" name="Star: 5 Points 62">
                <a:extLst>
                  <a:ext uri="{FF2B5EF4-FFF2-40B4-BE49-F238E27FC236}">
                    <a16:creationId xmlns:a16="http://schemas.microsoft.com/office/drawing/2014/main" id="{9AB069EC-16C6-4D45-B0BC-C2E9C088FD0B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Star: 5 Points 63">
                <a:extLst>
                  <a:ext uri="{FF2B5EF4-FFF2-40B4-BE49-F238E27FC236}">
                    <a16:creationId xmlns:a16="http://schemas.microsoft.com/office/drawing/2014/main" id="{7361A567-17A9-412C-A929-90993923B291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CA1A248-DE61-4C7A-8DA5-0A8E612AB89C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61" name="Star: 5 Points 60">
                <a:extLst>
                  <a:ext uri="{FF2B5EF4-FFF2-40B4-BE49-F238E27FC236}">
                    <a16:creationId xmlns:a16="http://schemas.microsoft.com/office/drawing/2014/main" id="{0DC1FEFB-402B-4A5E-B178-5F5BEA26D901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609B7081-145C-4640-A212-2288905E16DD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0390934A-B9D3-4D94-A1F8-DDDAE37E7799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17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4AF4-2BAA-4D79-A0D1-B9D7B7F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Nice to Have: </a:t>
            </a:r>
            <a:r>
              <a:rPr lang="en-US"/>
              <a:t>View Aggregate Lunch Order Ratings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DD072-D0DE-4A71-9B8D-9A49E941107B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1CB0C-1DA8-400D-AAD3-3DB89D5888D4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View Restaurant Lunch Order Rating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510B01-5876-456C-A5AE-D666615D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5693"/>
              </p:ext>
            </p:extLst>
          </p:nvPr>
        </p:nvGraphicFramePr>
        <p:xfrm>
          <a:off x="3109667" y="3710213"/>
          <a:ext cx="6676139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79205">
                  <a:extLst>
                    <a:ext uri="{9D8B030D-6E8A-4147-A177-3AD203B41FA5}">
                      <a16:colId xmlns:a16="http://schemas.microsoft.com/office/drawing/2014/main" val="2528754174"/>
                    </a:ext>
                  </a:extLst>
                </a:gridCol>
                <a:gridCol w="2965391">
                  <a:extLst>
                    <a:ext uri="{9D8B030D-6E8A-4147-A177-3AD203B41FA5}">
                      <a16:colId xmlns:a16="http://schemas.microsoft.com/office/drawing/2014/main" val="2322648281"/>
                    </a:ext>
                  </a:extLst>
                </a:gridCol>
                <a:gridCol w="1922803">
                  <a:extLst>
                    <a:ext uri="{9D8B030D-6E8A-4147-A177-3AD203B41FA5}">
                      <a16:colId xmlns:a16="http://schemas.microsoft.com/office/drawing/2014/main" val="727484739"/>
                    </a:ext>
                  </a:extLst>
                </a:gridCol>
                <a:gridCol w="1308740">
                  <a:extLst>
                    <a:ext uri="{9D8B030D-6E8A-4147-A177-3AD203B41FA5}">
                      <a16:colId xmlns:a16="http://schemas.microsoft.com/office/drawing/2014/main" val="2610969374"/>
                    </a:ext>
                  </a:extLst>
                </a:gridCol>
              </a:tblGrid>
              <a:tr h="329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Restaurant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Rating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9623"/>
                  </a:ext>
                </a:extLst>
              </a:tr>
              <a:tr h="329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Hani’s Burgers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826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Denny’s </a:t>
                      </a:r>
                      <a:r>
                        <a:rPr lang="en-US" err="1"/>
                        <a:t>Pizzaria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21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Emilio’s Gyros and More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068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Chris’s Steakhouse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1461"/>
                  </a:ext>
                </a:extLst>
              </a:tr>
              <a:tr h="329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Tokyo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8506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AD28-19DC-4392-87B4-251E86DBF911}"/>
              </a:ext>
            </a:extLst>
          </p:cNvPr>
          <p:cNvGrpSpPr/>
          <p:nvPr/>
        </p:nvGrpSpPr>
        <p:grpSpPr>
          <a:xfrm>
            <a:off x="6654251" y="4140669"/>
            <a:ext cx="1374701" cy="246613"/>
            <a:chOff x="7528829" y="4625436"/>
            <a:chExt cx="1972114" cy="367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B5061C-DCB5-4C87-8059-09AABBA67A53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12" name="Star: 5 Points 11">
                <a:extLst>
                  <a:ext uri="{FF2B5EF4-FFF2-40B4-BE49-F238E27FC236}">
                    <a16:creationId xmlns:a16="http://schemas.microsoft.com/office/drawing/2014/main" id="{BB414B36-2333-454D-BB4E-CC14319B2382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E1EA3DBD-DB42-46EE-B6EF-EFCD0BA0C142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0AD16D-5387-4785-87BE-3D89637DB57B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204D757F-6E9E-4DC0-B61C-D54842A89AA2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FC5797C4-486D-4581-9C7B-F98243B140A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89EB8134-6F77-4806-8E25-61F9E6232C02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4192F6-7A9F-4F15-B925-CA893B8EB55F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B87FB-5EA3-4B8D-959B-67478EB38AA7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93AA9F-EF10-4BF7-BCA5-02F7E2C47A92}"/>
              </a:ext>
            </a:extLst>
          </p:cNvPr>
          <p:cNvGrpSpPr/>
          <p:nvPr/>
        </p:nvGrpSpPr>
        <p:grpSpPr>
          <a:xfrm>
            <a:off x="6654251" y="4487607"/>
            <a:ext cx="1374701" cy="246613"/>
            <a:chOff x="7528829" y="4625436"/>
            <a:chExt cx="1972114" cy="36705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94CF15-9E49-497D-8ACD-6983415EDE87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052E9EFD-CD2F-40C4-A7CB-E734096236ED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860E42EE-DA8D-4EA0-849C-7392D516449F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4CA47C7-9A65-4EB1-8511-E0EFCA16B2CC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36" name="Star: 5 Points 35">
                <a:extLst>
                  <a:ext uri="{FF2B5EF4-FFF2-40B4-BE49-F238E27FC236}">
                    <a16:creationId xmlns:a16="http://schemas.microsoft.com/office/drawing/2014/main" id="{41FBCEE3-FFA9-48B3-AE65-738ED1696834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FD1352B0-C4D8-40A5-B8D2-E7E3344B9299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0A1DD434-88F3-4107-AD22-3984ADD7B924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AE5D92-C6FE-49F1-8E9B-82C3CD5D6051}"/>
              </a:ext>
            </a:extLst>
          </p:cNvPr>
          <p:cNvGrpSpPr/>
          <p:nvPr/>
        </p:nvGrpSpPr>
        <p:grpSpPr>
          <a:xfrm>
            <a:off x="6654250" y="4856069"/>
            <a:ext cx="1374701" cy="246613"/>
            <a:chOff x="7528829" y="4625436"/>
            <a:chExt cx="1972114" cy="36705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089F5D-7CE5-49E2-B1C4-DBECE5DB8BCB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46" name="Star: 5 Points 45">
                <a:extLst>
                  <a:ext uri="{FF2B5EF4-FFF2-40B4-BE49-F238E27FC236}">
                    <a16:creationId xmlns:a16="http://schemas.microsoft.com/office/drawing/2014/main" id="{4B35D426-A848-4698-BEBC-D3C9EC6838AF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32606D37-76E0-4CEF-8F0F-163EE0EE21C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46B484-077E-4829-BD7C-266906CF5D89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64C39DE3-D238-4A64-9DB4-87CE9CF6E2F1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AE1D77AB-C386-44D5-A240-B41E1A3363E3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6CBE9C5A-4DEA-45D5-ABA5-D6E19FE0AB3B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CFEFA4-91B0-476B-AD6A-CEC22F2E2D68}"/>
              </a:ext>
            </a:extLst>
          </p:cNvPr>
          <p:cNvGrpSpPr/>
          <p:nvPr/>
        </p:nvGrpSpPr>
        <p:grpSpPr>
          <a:xfrm>
            <a:off x="6654250" y="5221789"/>
            <a:ext cx="1374701" cy="246613"/>
            <a:chOff x="7528829" y="4625436"/>
            <a:chExt cx="1972114" cy="36705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224735F-61DA-4835-86CE-2898217B5027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54" name="Star: 5 Points 53">
                <a:extLst>
                  <a:ext uri="{FF2B5EF4-FFF2-40B4-BE49-F238E27FC236}">
                    <a16:creationId xmlns:a16="http://schemas.microsoft.com/office/drawing/2014/main" id="{49C46A2D-D1EF-4B58-B0C6-B9F0D468056B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tar: 5 Points 54">
                <a:extLst>
                  <a:ext uri="{FF2B5EF4-FFF2-40B4-BE49-F238E27FC236}">
                    <a16:creationId xmlns:a16="http://schemas.microsoft.com/office/drawing/2014/main" id="{C3FD6AD0-02FB-410C-BCD1-C28EE4799509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9C53F75-80AA-4405-96B6-4556D766294B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2CF4CBB8-2F77-4A83-A6C2-8095E91F2458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83D4766A-690F-4DD0-BBF9-6B95DF1AE0E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id="{2F0345B9-F377-4E5B-BFDF-3D6BF695E3CA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566D0B-15C0-4619-AB02-65A7948CC86A}"/>
              </a:ext>
            </a:extLst>
          </p:cNvPr>
          <p:cNvGrpSpPr/>
          <p:nvPr/>
        </p:nvGrpSpPr>
        <p:grpSpPr>
          <a:xfrm>
            <a:off x="6654250" y="5597446"/>
            <a:ext cx="1374701" cy="246613"/>
            <a:chOff x="7528829" y="4625436"/>
            <a:chExt cx="1972114" cy="36705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4C848D6-2EDC-4975-8770-3210011B22B4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0A004499-DB66-46D6-9931-21111DD3A5D0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tar: 5 Points 62">
                <a:extLst>
                  <a:ext uri="{FF2B5EF4-FFF2-40B4-BE49-F238E27FC236}">
                    <a16:creationId xmlns:a16="http://schemas.microsoft.com/office/drawing/2014/main" id="{38820961-7F6B-4600-909C-3F1A3CC86C8C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1815EA-6C38-4C9F-9BFE-8656D7119F40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49B70A5E-85F0-4B8A-9EBA-B554FC4BFEB0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tar: 5 Points 60">
                <a:extLst>
                  <a:ext uri="{FF2B5EF4-FFF2-40B4-BE49-F238E27FC236}">
                    <a16:creationId xmlns:a16="http://schemas.microsoft.com/office/drawing/2014/main" id="{B76E35E6-3386-4EC0-8461-6863029EB176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FBABE774-AB0B-4D95-992D-CAC32CEB81D9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FD6A4398-B6AB-4B49-9EA6-25635FCBE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" t="9685" r="56472" b="17185"/>
          <a:stretch/>
        </p:blipFill>
        <p:spPr>
          <a:xfrm>
            <a:off x="8600487" y="4140669"/>
            <a:ext cx="345989" cy="2577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44ED6A4-2FB3-4D5D-A955-85F1C33A4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73" t="9685" r="4811" b="17185"/>
          <a:stretch/>
        </p:blipFill>
        <p:spPr>
          <a:xfrm>
            <a:off x="3168673" y="4144609"/>
            <a:ext cx="345989" cy="25772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4CFC746-4EBC-4D84-80B8-9B4E8DC31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" t="9685" r="56472" b="17185"/>
          <a:stretch/>
        </p:blipFill>
        <p:spPr>
          <a:xfrm>
            <a:off x="8600486" y="4498968"/>
            <a:ext cx="345989" cy="25772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37EAC3F-64CF-4D66-B4C9-2E59898C2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" t="9685" r="56472" b="17185"/>
          <a:stretch/>
        </p:blipFill>
        <p:spPr>
          <a:xfrm>
            <a:off x="8600486" y="4863639"/>
            <a:ext cx="345989" cy="2577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974E9E-250E-40C0-8543-215D92F86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" t="9685" r="56472" b="17185"/>
          <a:stretch/>
        </p:blipFill>
        <p:spPr>
          <a:xfrm>
            <a:off x="8600485" y="5215797"/>
            <a:ext cx="345989" cy="25772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5235184-F4F0-47EF-A165-9248EF1CB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" t="9685" r="56472" b="17185"/>
          <a:stretch/>
        </p:blipFill>
        <p:spPr>
          <a:xfrm>
            <a:off x="8600485" y="5597446"/>
            <a:ext cx="345989" cy="25772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F5FC2C0-EB2C-45DC-90F7-A8F429C6E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73" t="9685" r="4811" b="17185"/>
          <a:stretch/>
        </p:blipFill>
        <p:spPr>
          <a:xfrm>
            <a:off x="3162466" y="4504148"/>
            <a:ext cx="345989" cy="25772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252EB6F-88F7-47B2-9FB0-1C40F34BF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73" t="9685" r="4811" b="17185"/>
          <a:stretch/>
        </p:blipFill>
        <p:spPr>
          <a:xfrm>
            <a:off x="3162466" y="4862267"/>
            <a:ext cx="345989" cy="25772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086A20A-3643-4A20-869B-286553752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73" t="9685" r="4811" b="17185"/>
          <a:stretch/>
        </p:blipFill>
        <p:spPr>
          <a:xfrm>
            <a:off x="3167145" y="5223726"/>
            <a:ext cx="345989" cy="25772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F79352D-4ED8-4023-8D9B-8EFD6ED23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73" t="9685" r="4811" b="17185"/>
          <a:stretch/>
        </p:blipFill>
        <p:spPr>
          <a:xfrm>
            <a:off x="3162466" y="5594418"/>
            <a:ext cx="345989" cy="257726"/>
          </a:xfrm>
          <a:prstGeom prst="rect">
            <a:avLst/>
          </a:prstGeom>
        </p:spPr>
      </p:pic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7899EB17-1841-4034-8CE2-C539E4CD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23520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5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4AF4-2BAA-4D79-A0D1-B9D7B7F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Nice to Have: </a:t>
            </a:r>
            <a:r>
              <a:rPr lang="en-US"/>
              <a:t>View Aggregate Lunch Order 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DD072-D0DE-4A71-9B8D-9A49E941107B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">
            <a:extLst>
              <a:ext uri="{FF2B5EF4-FFF2-40B4-BE49-F238E27FC236}">
                <a16:creationId xmlns:a16="http://schemas.microsoft.com/office/drawing/2014/main" id="{DA6E3918-0614-46B2-8F6A-EB68AB83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11008"/>
              </p:ext>
            </p:extLst>
          </p:nvPr>
        </p:nvGraphicFramePr>
        <p:xfrm>
          <a:off x="2645154" y="3173696"/>
          <a:ext cx="7939229" cy="2682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3505">
                  <a:extLst>
                    <a:ext uri="{9D8B030D-6E8A-4147-A177-3AD203B41FA5}">
                      <a16:colId xmlns:a16="http://schemas.microsoft.com/office/drawing/2014/main" val="2621923217"/>
                    </a:ext>
                  </a:extLst>
                </a:gridCol>
                <a:gridCol w="2388973">
                  <a:extLst>
                    <a:ext uri="{9D8B030D-6E8A-4147-A177-3AD203B41FA5}">
                      <a16:colId xmlns:a16="http://schemas.microsoft.com/office/drawing/2014/main" val="2322648281"/>
                    </a:ext>
                  </a:extLst>
                </a:gridCol>
                <a:gridCol w="3874301">
                  <a:extLst>
                    <a:ext uri="{9D8B030D-6E8A-4147-A177-3AD203B41FA5}">
                      <a16:colId xmlns:a16="http://schemas.microsoft.com/office/drawing/2014/main" val="727484739"/>
                    </a:ext>
                  </a:extLst>
                </a:gridCol>
                <a:gridCol w="1042450">
                  <a:extLst>
                    <a:ext uri="{9D8B030D-6E8A-4147-A177-3AD203B41FA5}">
                      <a16:colId xmlns:a16="http://schemas.microsoft.com/office/drawing/2014/main" val="3742401771"/>
                    </a:ext>
                  </a:extLst>
                </a:gridCol>
              </a:tblGrid>
              <a:tr h="332955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Review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Rating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9623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r>
                        <a:rPr lang="en-US" sz="1000"/>
                        <a:t>June 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Gyro fries and Coke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Fries were cold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82664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r>
                        <a:rPr lang="en-US" sz="1000"/>
                        <a:t>June 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Grilled chicken sandwich and protein shake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Protein shake was delicious!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21322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r>
                        <a:rPr lang="en-US" sz="1000"/>
                        <a:t>June 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Grilled salmon and tea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Salmon was good but got unsweet tea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06828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r>
                        <a:rPr lang="en-US" sz="1000"/>
                        <a:t>June 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Fried chicken sandwich and Sprite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The chicken sandwich was soggy but had good spices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1461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r>
                        <a:rPr lang="en-US" sz="1000"/>
                        <a:t>July 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Shrimp Po’ Boy and tea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Shrimp po boy was amazing, will order again!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850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July 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Swedish meatballs, mashed potatoes and diet Coke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The meatballs looked under cooked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67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E1CB0C-1DA8-400D-AAD3-3DB89D5888D4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View Restaurant Lunch Order Reviews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AD28-19DC-4392-87B4-251E86DBF911}"/>
              </a:ext>
            </a:extLst>
          </p:cNvPr>
          <p:cNvGrpSpPr/>
          <p:nvPr/>
        </p:nvGrpSpPr>
        <p:grpSpPr>
          <a:xfrm>
            <a:off x="9634518" y="3642951"/>
            <a:ext cx="855683" cy="227621"/>
            <a:chOff x="7528829" y="4625436"/>
            <a:chExt cx="1972114" cy="367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B5061C-DCB5-4C87-8059-09AABBA67A53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12" name="Star: 5 Points 11">
                <a:extLst>
                  <a:ext uri="{FF2B5EF4-FFF2-40B4-BE49-F238E27FC236}">
                    <a16:creationId xmlns:a16="http://schemas.microsoft.com/office/drawing/2014/main" id="{BB414B36-2333-454D-BB4E-CC14319B2382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E1EA3DBD-DB42-46EE-B6EF-EFCD0BA0C142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0AD16D-5387-4785-87BE-3D89637DB57B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204D757F-6E9E-4DC0-B61C-D54842A89AA2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FC5797C4-486D-4581-9C7B-F98243B140A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89EB8134-6F77-4806-8E25-61F9E6232C02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4192F6-7A9F-4F15-B925-CA893B8EB55F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B87FB-5EA3-4B8D-959B-67478EB38AA7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93AA9F-EF10-4BF7-BCA5-02F7E2C47A92}"/>
              </a:ext>
            </a:extLst>
          </p:cNvPr>
          <p:cNvGrpSpPr/>
          <p:nvPr/>
        </p:nvGrpSpPr>
        <p:grpSpPr>
          <a:xfrm>
            <a:off x="9634518" y="3989889"/>
            <a:ext cx="855683" cy="227621"/>
            <a:chOff x="7528829" y="4625436"/>
            <a:chExt cx="1972114" cy="36705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94CF15-9E49-497D-8ACD-6983415EDE87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052E9EFD-CD2F-40C4-A7CB-E734096236ED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860E42EE-DA8D-4EA0-849C-7392D516449F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4CA47C7-9A65-4EB1-8511-E0EFCA16B2CC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36" name="Star: 5 Points 35">
                <a:extLst>
                  <a:ext uri="{FF2B5EF4-FFF2-40B4-BE49-F238E27FC236}">
                    <a16:creationId xmlns:a16="http://schemas.microsoft.com/office/drawing/2014/main" id="{41FBCEE3-FFA9-48B3-AE65-738ED1696834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FD1352B0-C4D8-40A5-B8D2-E7E3344B9299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0A1DD434-88F3-4107-AD22-3984ADD7B924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AE5D92-C6FE-49F1-8E9B-82C3CD5D6051}"/>
              </a:ext>
            </a:extLst>
          </p:cNvPr>
          <p:cNvGrpSpPr/>
          <p:nvPr/>
        </p:nvGrpSpPr>
        <p:grpSpPr>
          <a:xfrm>
            <a:off x="9634517" y="4358351"/>
            <a:ext cx="855683" cy="227621"/>
            <a:chOff x="7528829" y="4625436"/>
            <a:chExt cx="1972114" cy="36705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089F5D-7CE5-49E2-B1C4-DBECE5DB8BCB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46" name="Star: 5 Points 45">
                <a:extLst>
                  <a:ext uri="{FF2B5EF4-FFF2-40B4-BE49-F238E27FC236}">
                    <a16:creationId xmlns:a16="http://schemas.microsoft.com/office/drawing/2014/main" id="{4B35D426-A848-4698-BEBC-D3C9EC6838AF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32606D37-76E0-4CEF-8F0F-163EE0EE21C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46B484-077E-4829-BD7C-266906CF5D89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64C39DE3-D238-4A64-9DB4-87CE9CF6E2F1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AE1D77AB-C386-44D5-A240-B41E1A3363E3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6CBE9C5A-4DEA-45D5-ABA5-D6E19FE0AB3B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CFEFA4-91B0-476B-AD6A-CEC22F2E2D68}"/>
              </a:ext>
            </a:extLst>
          </p:cNvPr>
          <p:cNvGrpSpPr/>
          <p:nvPr/>
        </p:nvGrpSpPr>
        <p:grpSpPr>
          <a:xfrm>
            <a:off x="9634517" y="4724071"/>
            <a:ext cx="855683" cy="227621"/>
            <a:chOff x="7528829" y="4625436"/>
            <a:chExt cx="1972114" cy="36705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224735F-61DA-4835-86CE-2898217B5027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54" name="Star: 5 Points 53">
                <a:extLst>
                  <a:ext uri="{FF2B5EF4-FFF2-40B4-BE49-F238E27FC236}">
                    <a16:creationId xmlns:a16="http://schemas.microsoft.com/office/drawing/2014/main" id="{49C46A2D-D1EF-4B58-B0C6-B9F0D468056B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tar: 5 Points 54">
                <a:extLst>
                  <a:ext uri="{FF2B5EF4-FFF2-40B4-BE49-F238E27FC236}">
                    <a16:creationId xmlns:a16="http://schemas.microsoft.com/office/drawing/2014/main" id="{C3FD6AD0-02FB-410C-BCD1-C28EE4799509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9C53F75-80AA-4405-96B6-4556D766294B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2CF4CBB8-2F77-4A83-A6C2-8095E91F2458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83D4766A-690F-4DD0-BBF9-6B95DF1AE0E7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id="{2F0345B9-F377-4E5B-BFDF-3D6BF695E3CA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566D0B-15C0-4619-AB02-65A7948CC86A}"/>
              </a:ext>
            </a:extLst>
          </p:cNvPr>
          <p:cNvGrpSpPr/>
          <p:nvPr/>
        </p:nvGrpSpPr>
        <p:grpSpPr>
          <a:xfrm>
            <a:off x="9634516" y="5429687"/>
            <a:ext cx="855683" cy="227621"/>
            <a:chOff x="7528829" y="4625436"/>
            <a:chExt cx="1972114" cy="36705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4C848D6-2EDC-4975-8770-3210011B22B4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0A004499-DB66-46D6-9931-21111DD3A5D0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tar: 5 Points 62">
                <a:extLst>
                  <a:ext uri="{FF2B5EF4-FFF2-40B4-BE49-F238E27FC236}">
                    <a16:creationId xmlns:a16="http://schemas.microsoft.com/office/drawing/2014/main" id="{38820961-7F6B-4600-909C-3F1A3CC86C8C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1815EA-6C38-4C9F-9BFE-8656D7119F40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49B70A5E-85F0-4B8A-9EBA-B554FC4BFEB0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tar: 5 Points 60">
                <a:extLst>
                  <a:ext uri="{FF2B5EF4-FFF2-40B4-BE49-F238E27FC236}">
                    <a16:creationId xmlns:a16="http://schemas.microsoft.com/office/drawing/2014/main" id="{B76E35E6-3386-4EC0-8461-6863029EB176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FBABE774-AB0B-4D95-992D-CAC32CEB81D9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7899EB17-1841-4034-8CE2-C539E4CD75CD}"/>
              </a:ext>
            </a:extLst>
          </p:cNvPr>
          <p:cNvGraphicFramePr>
            <a:graphicFrameLocks noGrp="1"/>
          </p:cNvGraphicFramePr>
          <p:nvPr/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D62F08B-AF56-49F0-8AD6-F43CBE267FBE}"/>
              </a:ext>
            </a:extLst>
          </p:cNvPr>
          <p:cNvGrpSpPr/>
          <p:nvPr/>
        </p:nvGrpSpPr>
        <p:grpSpPr>
          <a:xfrm>
            <a:off x="9634516" y="5055227"/>
            <a:ext cx="855683" cy="227621"/>
            <a:chOff x="7528829" y="4625436"/>
            <a:chExt cx="1972114" cy="36705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F4983CB-5884-432E-8F77-F732BE61C253}"/>
                </a:ext>
              </a:extLst>
            </p:cNvPr>
            <p:cNvGrpSpPr/>
            <p:nvPr/>
          </p:nvGrpSpPr>
          <p:grpSpPr>
            <a:xfrm>
              <a:off x="7528829" y="4625436"/>
              <a:ext cx="760831" cy="365760"/>
              <a:chOff x="7528829" y="4019478"/>
              <a:chExt cx="760831" cy="365760"/>
            </a:xfrm>
          </p:grpSpPr>
          <p:sp>
            <p:nvSpPr>
              <p:cNvPr id="82" name="Star: 5 Points 81">
                <a:extLst>
                  <a:ext uri="{FF2B5EF4-FFF2-40B4-BE49-F238E27FC236}">
                    <a16:creationId xmlns:a16="http://schemas.microsoft.com/office/drawing/2014/main" id="{DEA820D1-786C-4FE4-8336-DF991CE353D2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:a16="http://schemas.microsoft.com/office/drawing/2014/main" id="{5138BB1A-8569-4456-BA19-1497DB2D6765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3903852-FA49-40C1-86AE-E458175DA5B6}"/>
                </a:ext>
              </a:extLst>
            </p:cNvPr>
            <p:cNvGrpSpPr/>
            <p:nvPr/>
          </p:nvGrpSpPr>
          <p:grpSpPr>
            <a:xfrm>
              <a:off x="8332006" y="4626732"/>
              <a:ext cx="760831" cy="365760"/>
              <a:chOff x="7528829" y="4019478"/>
              <a:chExt cx="760831" cy="365760"/>
            </a:xfrm>
          </p:grpSpPr>
          <p:sp>
            <p:nvSpPr>
              <p:cNvPr id="80" name="Star: 5 Points 79">
                <a:extLst>
                  <a:ext uri="{FF2B5EF4-FFF2-40B4-BE49-F238E27FC236}">
                    <a16:creationId xmlns:a16="http://schemas.microsoft.com/office/drawing/2014/main" id="{01EAC3AF-6626-4E04-8829-C05ECAACA2CE}"/>
                  </a:ext>
                </a:extLst>
              </p:cNvPr>
              <p:cNvSpPr/>
              <p:nvPr/>
            </p:nvSpPr>
            <p:spPr>
              <a:xfrm>
                <a:off x="7528829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Star: 5 Points 80">
                <a:extLst>
                  <a:ext uri="{FF2B5EF4-FFF2-40B4-BE49-F238E27FC236}">
                    <a16:creationId xmlns:a16="http://schemas.microsoft.com/office/drawing/2014/main" id="{F273F118-5174-4E3E-A8BC-05F1BF403A14}"/>
                  </a:ext>
                </a:extLst>
              </p:cNvPr>
              <p:cNvSpPr/>
              <p:nvPr/>
            </p:nvSpPr>
            <p:spPr>
              <a:xfrm>
                <a:off x="7923900" y="4019478"/>
                <a:ext cx="365760" cy="36576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Star: 5 Points 78">
              <a:extLst>
                <a:ext uri="{FF2B5EF4-FFF2-40B4-BE49-F238E27FC236}">
                  <a16:creationId xmlns:a16="http://schemas.microsoft.com/office/drawing/2014/main" id="{CA968B7B-7406-46C3-A327-5A621E471FBC}"/>
                </a:ext>
              </a:extLst>
            </p:cNvPr>
            <p:cNvSpPr/>
            <p:nvPr/>
          </p:nvSpPr>
          <p:spPr>
            <a:xfrm>
              <a:off x="9135183" y="4625436"/>
              <a:ext cx="365760" cy="36576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0A87EDB-4B4E-4BE0-BDA7-B865B260E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76" r="53063" b="20681"/>
          <a:stretch/>
        </p:blipFill>
        <p:spPr>
          <a:xfrm>
            <a:off x="3299544" y="5901744"/>
            <a:ext cx="5592913" cy="3672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DE3FA95-8629-404B-BD98-51E27D14DE46}"/>
              </a:ext>
            </a:extLst>
          </p:cNvPr>
          <p:cNvGrpSpPr/>
          <p:nvPr/>
        </p:nvGrpSpPr>
        <p:grpSpPr>
          <a:xfrm>
            <a:off x="3905521" y="2758557"/>
            <a:ext cx="4380959" cy="369332"/>
            <a:chOff x="4012944" y="2758557"/>
            <a:chExt cx="4380959" cy="3693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0F2F38-F44B-42D5-A6A0-7B6EAB874937}"/>
                </a:ext>
              </a:extLst>
            </p:cNvPr>
            <p:cNvSpPr/>
            <p:nvPr/>
          </p:nvSpPr>
          <p:spPr>
            <a:xfrm>
              <a:off x="5650703" y="2790537"/>
              <a:ext cx="2743200" cy="3045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err="1">
                  <a:solidFill>
                    <a:schemeClr val="tx1"/>
                  </a:solidFill>
                </a:rPr>
                <a:t>Garren’s</a:t>
              </a:r>
              <a:r>
                <a:rPr lang="en-US">
                  <a:solidFill>
                    <a:schemeClr val="tx1"/>
                  </a:solidFill>
                </a:rPr>
                <a:t> Cantina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C77D3A-22DA-425C-8E23-0B1BFB209C66}"/>
                </a:ext>
              </a:extLst>
            </p:cNvPr>
            <p:cNvSpPr txBox="1"/>
            <p:nvPr/>
          </p:nvSpPr>
          <p:spPr>
            <a:xfrm>
              <a:off x="4012944" y="2758557"/>
              <a:ext cx="207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Restaurant: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52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060C-1293-4B5C-9771-0620C340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4BC72-7E26-43AB-B7AE-CA3D1BD95694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8363EA-7BB2-4CB5-8CA0-B7345394FD3B}"/>
              </a:ext>
            </a:extLst>
          </p:cNvPr>
          <p:cNvGrpSpPr/>
          <p:nvPr/>
        </p:nvGrpSpPr>
        <p:grpSpPr>
          <a:xfrm>
            <a:off x="4429041" y="3010237"/>
            <a:ext cx="3333919" cy="756846"/>
            <a:chOff x="2209125" y="3010237"/>
            <a:chExt cx="3333919" cy="7568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42A96A-8D16-4BD8-BB49-B9A258AC8EA6}"/>
                </a:ext>
              </a:extLst>
            </p:cNvPr>
            <p:cNvSpPr txBox="1"/>
            <p:nvPr/>
          </p:nvSpPr>
          <p:spPr>
            <a:xfrm>
              <a:off x="2209126" y="3010237"/>
              <a:ext cx="1602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Login Name: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5480F3-AA3C-4AFC-A743-3E511DDEB957}"/>
                </a:ext>
              </a:extLst>
            </p:cNvPr>
            <p:cNvSpPr txBox="1"/>
            <p:nvPr/>
          </p:nvSpPr>
          <p:spPr>
            <a:xfrm>
              <a:off x="2209125" y="3397751"/>
              <a:ext cx="172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Login Password: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27A4BB-AF7C-4E64-AAD8-5D5B05200D39}"/>
                </a:ext>
              </a:extLst>
            </p:cNvPr>
            <p:cNvSpPr/>
            <p:nvPr/>
          </p:nvSpPr>
          <p:spPr>
            <a:xfrm>
              <a:off x="4021741" y="3074973"/>
              <a:ext cx="1521303" cy="3045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C66523-F8DB-4600-9305-CBE496CE967C}"/>
                </a:ext>
              </a:extLst>
            </p:cNvPr>
            <p:cNvSpPr/>
            <p:nvPr/>
          </p:nvSpPr>
          <p:spPr>
            <a:xfrm>
              <a:off x="4021740" y="3430119"/>
              <a:ext cx="1521303" cy="3045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AF342-8386-449E-9BE0-DF29B8BE8C12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Lunch Ordering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14056-F76B-4A9E-88F8-21CF0A624286}"/>
              </a:ext>
            </a:extLst>
          </p:cNvPr>
          <p:cNvSpPr txBox="1"/>
          <p:nvPr/>
        </p:nvSpPr>
        <p:spPr>
          <a:xfrm>
            <a:off x="4735630" y="4034912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05B24-3586-4275-98D3-7D174899C4F5}"/>
              </a:ext>
            </a:extLst>
          </p:cNvPr>
          <p:cNvSpPr txBox="1"/>
          <p:nvPr/>
        </p:nvSpPr>
        <p:spPr>
          <a:xfrm>
            <a:off x="5892553" y="4027332"/>
            <a:ext cx="1870406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55864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3EB-BCF4-4EB3-A7AE-2234E0E1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08C8F-4269-49D6-8BF8-6386E6E51CE4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BA58-A271-4090-9295-3635B348B778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Welcome!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B8891-6D0C-464E-ADFA-22501832D7E6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E7339-07E2-4D7C-BB11-54E39269662C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9525EC7-7989-4AF3-B88C-1B9345A0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97181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4C4-CE19-4F9D-AD0B-71113451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1974D-F954-4231-9033-A56E6C3FEBCB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0BF6D-E24C-47B9-9A1C-B448FA1AAFC6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Administration Page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DDAFA7-8F5B-4A4F-A693-35257E3B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32852"/>
              </p:ext>
            </p:extLst>
          </p:nvPr>
        </p:nvGraphicFramePr>
        <p:xfrm>
          <a:off x="2521008" y="3429000"/>
          <a:ext cx="76389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48">
                  <a:extLst>
                    <a:ext uri="{9D8B030D-6E8A-4147-A177-3AD203B41FA5}">
                      <a16:colId xmlns:a16="http://schemas.microsoft.com/office/drawing/2014/main" val="552492675"/>
                    </a:ext>
                  </a:extLst>
                </a:gridCol>
                <a:gridCol w="1909748">
                  <a:extLst>
                    <a:ext uri="{9D8B030D-6E8A-4147-A177-3AD203B41FA5}">
                      <a16:colId xmlns:a16="http://schemas.microsoft.com/office/drawing/2014/main" val="3518319902"/>
                    </a:ext>
                  </a:extLst>
                </a:gridCol>
                <a:gridCol w="1909748">
                  <a:extLst>
                    <a:ext uri="{9D8B030D-6E8A-4147-A177-3AD203B41FA5}">
                      <a16:colId xmlns:a16="http://schemas.microsoft.com/office/drawing/2014/main" val="369243222"/>
                    </a:ext>
                  </a:extLst>
                </a:gridCol>
                <a:gridCol w="1909748">
                  <a:extLst>
                    <a:ext uri="{9D8B030D-6E8A-4147-A177-3AD203B41FA5}">
                      <a16:colId xmlns:a16="http://schemas.microsoft.com/office/drawing/2014/main" val="235693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Add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Start User Order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View Order Hist.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View Log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Remove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Cancel User Order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Change Tax 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0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Edit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Edit User Order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Change Tip amt.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9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View 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Skip User Order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31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B89356-94E3-4FC4-81C8-61464E0C47A7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Admin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18D09-E104-48C8-857D-933AA0C67456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CA1956C-DF9C-4A11-9808-75C66B27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5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3EB-BCF4-4EB3-A7AE-2234E0E1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Nice to Have: </a:t>
            </a:r>
            <a:r>
              <a:rPr lang="en-US"/>
              <a:t>Countdown Timer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08C8F-4269-49D6-8BF8-6386E6E51CE4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BA58-A271-4090-9295-3635B348B778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Time Until Next Lunch Order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0BC17A9-4E9F-48A9-87AE-E459D0CAC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" t="23196" r="6876" b="21747"/>
          <a:stretch/>
        </p:blipFill>
        <p:spPr bwMode="auto">
          <a:xfrm>
            <a:off x="4161453" y="3429000"/>
            <a:ext cx="3881535" cy="13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88FC1-F20A-4279-9AB8-3F156774BD42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A9ECF-6F25-4D81-A081-44BEBF6444F9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006FFA1-F281-4291-A89F-A73885F91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70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3EB-BCF4-4EB3-A7AE-2234E0E1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Nice to Have:</a:t>
            </a:r>
            <a:r>
              <a:rPr lang="en-US"/>
              <a:t> Wheel of Restaurant Names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08C8F-4269-49D6-8BF8-6386E6E51CE4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BA58-A271-4090-9295-3635B348B778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Choose Random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B8891-6D0C-464E-ADFA-22501832D7E6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E7339-07E2-4D7C-BB11-54E39269662C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D3E17-B0D6-4EE7-9B6C-9DC1D036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56" y="2802620"/>
            <a:ext cx="3589917" cy="349871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995E0B10-B33A-4827-AD52-75D1360A7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2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2753-7E0D-451F-B5B7-92B2CC4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Current Person Whose Turn To Order (</a:t>
            </a:r>
            <a:r>
              <a:rPr lang="en-US" b="1"/>
              <a:t>if restaurant selected</a:t>
            </a:r>
            <a:r>
              <a:rPr lang="en-US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FF885-7366-4E61-A046-4CBC480A005B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6068F-CB10-43F5-86DD-B3AF5598F946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View Current Lunch Selector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3F78F8-1810-44CA-B9F3-19517EDD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33425"/>
              </p:ext>
            </p:extLst>
          </p:nvPr>
        </p:nvGraphicFramePr>
        <p:xfrm>
          <a:off x="2631234" y="3244381"/>
          <a:ext cx="7498080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8139">
                  <a:extLst>
                    <a:ext uri="{9D8B030D-6E8A-4147-A177-3AD203B41FA5}">
                      <a16:colId xmlns:a16="http://schemas.microsoft.com/office/drawing/2014/main" val="2621923217"/>
                    </a:ext>
                  </a:extLst>
                </a:gridCol>
                <a:gridCol w="902162">
                  <a:extLst>
                    <a:ext uri="{9D8B030D-6E8A-4147-A177-3AD203B41FA5}">
                      <a16:colId xmlns:a16="http://schemas.microsoft.com/office/drawing/2014/main" val="727484739"/>
                    </a:ext>
                  </a:extLst>
                </a:gridCol>
                <a:gridCol w="5607779">
                  <a:extLst>
                    <a:ext uri="{9D8B030D-6E8A-4147-A177-3AD203B41FA5}">
                      <a16:colId xmlns:a16="http://schemas.microsoft.com/office/drawing/2014/main" val="261096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Selector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Chosen Restaurant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Hani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8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Chris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Olive Garden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Kris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Tammy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Emilio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Denny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Garren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740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D009A-E74A-4326-AA68-023EA6D831D8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ABC5F-B45C-48FB-B41E-FDB05160EE1F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5B0CD2-5546-4C06-8A9C-DA103CC92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2753-7E0D-451F-B5B7-92B2CC4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Current Person Whose Turn To Order (</a:t>
            </a:r>
            <a:r>
              <a:rPr lang="en-US" b="1"/>
              <a:t>if restaurant IS NOT selected</a:t>
            </a:r>
            <a:r>
              <a:rPr lang="en-US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FF885-7366-4E61-A046-4CBC480A005B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6068F-CB10-43F5-86DD-B3AF5598F946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View Current Lunch 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D009A-E74A-4326-AA68-023EA6D831D8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ABC5F-B45C-48FB-B41E-FDB05160EE1F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70302A9-245E-400C-8DD8-F834AD9C8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5860"/>
              </p:ext>
            </p:extLst>
          </p:nvPr>
        </p:nvGraphicFramePr>
        <p:xfrm>
          <a:off x="2631234" y="3244381"/>
          <a:ext cx="7498080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8139">
                  <a:extLst>
                    <a:ext uri="{9D8B030D-6E8A-4147-A177-3AD203B41FA5}">
                      <a16:colId xmlns:a16="http://schemas.microsoft.com/office/drawing/2014/main" val="2621923217"/>
                    </a:ext>
                  </a:extLst>
                </a:gridCol>
                <a:gridCol w="902162">
                  <a:extLst>
                    <a:ext uri="{9D8B030D-6E8A-4147-A177-3AD203B41FA5}">
                      <a16:colId xmlns:a16="http://schemas.microsoft.com/office/drawing/2014/main" val="727484739"/>
                    </a:ext>
                  </a:extLst>
                </a:gridCol>
                <a:gridCol w="5607779">
                  <a:extLst>
                    <a:ext uri="{9D8B030D-6E8A-4147-A177-3AD203B41FA5}">
                      <a16:colId xmlns:a16="http://schemas.microsoft.com/office/drawing/2014/main" val="261096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Selector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Chosen Restaurant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Hani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8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Chris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None Selected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Kris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Tammy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Emilio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Denny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Garren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7406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D983B28-71A2-4DC0-BC21-3E356320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9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28A5-AF31-4C48-A8B5-87DFB2D2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 Whose Turn To Order Starting The Group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9C5A4-FC7D-4CA3-ABD1-8445CC86475E}"/>
              </a:ext>
            </a:extLst>
          </p:cNvPr>
          <p:cNvSpPr/>
          <p:nvPr/>
        </p:nvSpPr>
        <p:spPr>
          <a:xfrm>
            <a:off x="1440382" y="1893536"/>
            <a:ext cx="9144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187D-7AB3-4398-BF06-A46C71CB99DA}"/>
              </a:ext>
            </a:extLst>
          </p:cNvPr>
          <p:cNvSpPr txBox="1"/>
          <p:nvPr/>
        </p:nvSpPr>
        <p:spPr>
          <a:xfrm>
            <a:off x="3591515" y="2176758"/>
            <a:ext cx="50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Start New Lunch Selection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4FEC8-730C-44B9-A837-2FDAD173AF48}"/>
              </a:ext>
            </a:extLst>
          </p:cNvPr>
          <p:cNvSpPr/>
          <p:nvPr/>
        </p:nvSpPr>
        <p:spPr>
          <a:xfrm>
            <a:off x="4939309" y="3088383"/>
            <a:ext cx="2743200" cy="30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Garren’s</a:t>
            </a:r>
            <a:r>
              <a:rPr lang="en-US">
                <a:solidFill>
                  <a:schemeClr val="tx1"/>
                </a:solidFill>
              </a:rPr>
              <a:t> Cantina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0A01-18D8-48C3-864C-600617286929}"/>
              </a:ext>
            </a:extLst>
          </p:cNvPr>
          <p:cNvSpPr txBox="1"/>
          <p:nvPr/>
        </p:nvSpPr>
        <p:spPr>
          <a:xfrm>
            <a:off x="3301550" y="305640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Restaurant: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F65FB-1799-4366-9C20-FD6727E24F19}"/>
              </a:ext>
            </a:extLst>
          </p:cNvPr>
          <p:cNvSpPr txBox="1"/>
          <p:nvPr/>
        </p:nvSpPr>
        <p:spPr>
          <a:xfrm>
            <a:off x="3301550" y="347438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Deadline: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2431B8-0B57-443F-B68E-2895DE30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10" y="3580562"/>
            <a:ext cx="2759956" cy="1940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613AB9-23FE-4792-B6F7-C1EF0BC167F3}"/>
              </a:ext>
            </a:extLst>
          </p:cNvPr>
          <p:cNvSpPr txBox="1"/>
          <p:nvPr/>
        </p:nvSpPr>
        <p:spPr>
          <a:xfrm>
            <a:off x="8172145" y="2097944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Denny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93D97-1ED7-4D95-90F1-D11C956B11DD}"/>
              </a:ext>
            </a:extLst>
          </p:cNvPr>
          <p:cNvSpPr txBox="1"/>
          <p:nvPr/>
        </p:nvSpPr>
        <p:spPr>
          <a:xfrm>
            <a:off x="9341676" y="2107270"/>
            <a:ext cx="98904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 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4CA67-60AF-4D36-BCC8-CFA37F2BD1DC}"/>
              </a:ext>
            </a:extLst>
          </p:cNvPr>
          <p:cNvSpPr txBox="1"/>
          <p:nvPr/>
        </p:nvSpPr>
        <p:spPr>
          <a:xfrm>
            <a:off x="4939309" y="5716012"/>
            <a:ext cx="123075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3C189C-2354-454F-8313-B38619931F9E}"/>
              </a:ext>
            </a:extLst>
          </p:cNvPr>
          <p:cNvSpPr txBox="1"/>
          <p:nvPr/>
        </p:nvSpPr>
        <p:spPr>
          <a:xfrm>
            <a:off x="6310909" y="5714164"/>
            <a:ext cx="1448672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Cancel Order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7932FCC7-C5C5-44E5-965F-433F26D1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2527"/>
              </p:ext>
            </p:extLst>
          </p:nvPr>
        </p:nvGraphicFramePr>
        <p:xfrm>
          <a:off x="1440382" y="1893536"/>
          <a:ext cx="109728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746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Home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Lunch Selector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 Lunch Order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Get Lunch Total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Rate Lunch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View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Countdown Timer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9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Wheel of Restaurants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i="1"/>
                        <a:t>View Aggregate Ratings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8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 Login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3929C8FC03C9449378D04C630CDCCD" ma:contentTypeVersion="7" ma:contentTypeDescription="Create a new document." ma:contentTypeScope="" ma:versionID="1e767a96bbfd74bc42ac09848029889b">
  <xsd:schema xmlns:xsd="http://www.w3.org/2001/XMLSchema" xmlns:xs="http://www.w3.org/2001/XMLSchema" xmlns:p="http://schemas.microsoft.com/office/2006/metadata/properties" xmlns:ns3="903a13df-5c92-476c-83e2-170c68cc7e1e" targetNamespace="http://schemas.microsoft.com/office/2006/metadata/properties" ma:root="true" ma:fieldsID="95b4b83941dd21593c5b7c37e6a4c69a" ns3:_="">
    <xsd:import namespace="903a13df-5c92-476c-83e2-170c68cc7e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a13df-5c92-476c-83e2-170c68cc7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E6739A-5AF0-4D8D-993D-2462C74BD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889D4-2F27-49C8-A2EB-BDA002B2A222}">
  <ds:schemaRefs>
    <ds:schemaRef ds:uri="903a13df-5c92-476c-83e2-170c68cc7e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040904-CB04-420E-A14B-F606F2D21A6C}">
  <ds:schemaRefs>
    <ds:schemaRef ds:uri="903a13df-5c92-476c-83e2-170c68cc7e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Widescreen</PresentationFormat>
  <Paragraphs>389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Lunch Order App</vt:lpstr>
      <vt:lpstr>Login Screen</vt:lpstr>
      <vt:lpstr>Welcome Page</vt:lpstr>
      <vt:lpstr>Admin Page</vt:lpstr>
      <vt:lpstr>Nice to Have: Countdown Timer</vt:lpstr>
      <vt:lpstr>Nice to Have: Wheel of Restaurant Names</vt:lpstr>
      <vt:lpstr>View Current Person Whose Turn To Order (if restaurant selected)</vt:lpstr>
      <vt:lpstr>View Current Person Whose Turn To Order (if restaurant IS NOT selected)</vt:lpstr>
      <vt:lpstr>Person Whose Turn To Order Starting The Group Order</vt:lpstr>
      <vt:lpstr>Other Users Start Lunch Order Screen</vt:lpstr>
      <vt:lpstr>View Total &amp; Pay</vt:lpstr>
      <vt:lpstr>View Order totals for Person Whose Turn To Order (after restaurant selected)</vt:lpstr>
      <vt:lpstr>Rate Lunch Order</vt:lpstr>
      <vt:lpstr>View Previous Lunch Orders</vt:lpstr>
      <vt:lpstr>Nice to Have: View Aggregate Lunch Order Ratings</vt:lpstr>
      <vt:lpstr>Nice to Have: View Aggregate Lunch Order Reviews</vt:lpstr>
    </vt:vector>
  </TitlesOfParts>
  <Company>Federal Bureau of Investigation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Order App</dc:title>
  <dc:creator>Hood, Denny III (CJISD) (FBI)</dc:creator>
  <cp:lastModifiedBy>Hood, Denny III (CJISD) (FBI)</cp:lastModifiedBy>
  <cp:revision>2</cp:revision>
  <dcterms:created xsi:type="dcterms:W3CDTF">2022-06-13T17:38:36Z</dcterms:created>
  <dcterms:modified xsi:type="dcterms:W3CDTF">2022-07-01T16:13:40Z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0x010100C43929C8FC03C9449378D04C630CDCCD</vt:lpwstr>
  </property>
</Properties>
</file>