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A23B5-5979-41BC-B7BE-B1255DA4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9AA3B-D5DD-4116-B6B3-B803DA1B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2BE9-BCD5-4C53-BAEF-F53212122019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2A6703-65AA-4F6D-AE8B-4C1B2F19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C75AA-422C-4A57-84A2-9F25EE65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8D2CA-6991-4F40-9911-B9E82CD78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6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3300CA-2CA7-42BE-B5A6-87A0C5A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E02-B621-42B4-93E1-C33C1DE8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C27CB-E948-4C22-928F-4BF61AD9D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2BE9-BCD5-4C53-BAEF-F53212122019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89BE-0780-4504-885B-5789BE5C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B01F7-695A-4ACB-8993-61CA95665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D2CA-6991-4F40-9911-B9E82CD78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9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32E2740-5A83-4C49-9AED-F68ED43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83EE5B-4BA7-4BE8-921B-54A199EA2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000">
        <p:fade/>
      </p:transition>
    </mc:Choice>
    <mc:Fallback xmlns="">
      <p:transition spd="med" advTm="4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2A0E5B4-09E0-4595-AC98-F8E6832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D2628-602B-41E4-B436-EA4D94093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41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7000">
        <p15:prstTrans prst="pageCurlDouble"/>
      </p:transition>
    </mc:Choice>
    <mc:Fallback xmlns="">
      <p:transition spd="slow" advTm="37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8ACC37D-F519-4199-A4CA-1BAB947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48F93F-58E4-4470-AE5D-6E5C7DCB44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7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0">
        <p15:prstTrans prst="pageCurlDouble"/>
      </p:transition>
    </mc:Choice>
    <mc:Fallback xmlns="">
      <p:transition spd="slow" advTm="5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33EE381-FBBC-42D5-9F86-6A151D16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AE19C-5536-456D-BA2E-8D7CE795E9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000">
        <p15:prstTrans prst="pageCurlDouble"/>
      </p:transition>
    </mc:Choice>
    <mc:Fallback xmlns="">
      <p:transition spd="slow" advTm="4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EA74919-2F42-4E30-8E30-727827FA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B4723-DEDB-47F5-932D-81F7F6731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4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2000">
        <p15:prstTrans prst="pageCurlDouble"/>
      </p:transition>
    </mc:Choice>
    <mc:Fallback xmlns="">
      <p:transition spd="slow" advTm="5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0D6A63E-693F-4E63-89B8-F07C4B32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F62997-7B3C-4E1F-A247-AD4AA4C38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000">
        <p:fade/>
      </p:transition>
    </mc:Choice>
    <mc:Fallback xmlns="">
      <p:transition spd="med" advTm="6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A1CEE0F-A589-41A5-9044-F51E0E3E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B3A25D-48E9-46D8-B8F1-C0D4D7D526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2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000">
        <p15:prstTrans prst="pageCurlDouble"/>
      </p:transition>
    </mc:Choice>
    <mc:Fallback xmlns="">
      <p:transition spd="slow" advTm="39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04C842A-C83C-4F58-AEA7-40F80A63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29237-3AE3-49C9-868D-5B68C4A51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48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2000">
        <p15:prstTrans prst="pageCurlDouble"/>
      </p:transition>
    </mc:Choice>
    <mc:Fallback xmlns="">
      <p:transition spd="slow" advTm="4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A42A83A-D827-4930-BBDD-DE980F1D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EC4A28-F7EC-4A5A-9612-DFD7597E5D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3000">
        <p:fade/>
      </p:transition>
    </mc:Choice>
    <mc:Fallback xmlns="">
      <p:transition spd="med" advTm="8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5A3C737-447B-4EA6-9104-908BCB0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AF9A8B-0430-43FF-848F-83F65F6237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4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000">
        <p15:prstTrans prst="pageCurlDouble"/>
      </p:transition>
    </mc:Choice>
    <mc:Fallback xmlns="">
      <p:transition spd="slow" advTm="4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C4EB082-DB7C-49DF-8543-5D883930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3EABC0-E103-40DE-9EBC-AD51A2F70D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6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8000">
        <p15:prstTrans prst="pageCurlDouble"/>
      </p:transition>
    </mc:Choice>
    <mc:Fallback xmlns="">
      <p:transition spd="slow" advTm="8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EFE2FA0-1DEF-42FC-A48E-99D5047C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2F211-62CC-4334-9689-49608349CE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3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7000">
        <p15:prstTrans prst="pageCurlDouble"/>
      </p:transition>
    </mc:Choice>
    <mc:Fallback xmlns="">
      <p:transition spd="slow" advTm="97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2FDCAFF-A3E9-4E23-974F-368D335B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6CC43-13B3-4CDD-A687-9E15FDAEBA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7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6000">
        <p15:prstTrans prst="pageCurlDouble"/>
      </p:transition>
    </mc:Choice>
    <mc:Fallback xmlns="">
      <p:transition spd="slow" advTm="12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69D54B8-1ECF-4D97-A85E-425A7779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10C99A-0447-4340-A114-0FDA543C4F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00">
        <p:fade/>
      </p:transition>
    </mc:Choice>
    <mc:Fallback xmlns="">
      <p:transition spd="med" advTm="4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D76E7FA-CDA4-44D2-9ABE-85ED18DA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A7D61F-2AD9-42D7-919F-F940C208FD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00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000">
        <p15:prstTrans prst="pageCurlDouble"/>
      </p:transition>
    </mc:Choice>
    <mc:Fallback xmlns="">
      <p:transition spd="slow" advTm="8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E856DE8-B7E3-43BE-8CEE-80966388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084715-579F-4DF2-B3D3-0365F0197D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000">
        <p15:prstTrans prst="pageCurlDouble"/>
      </p:transition>
    </mc:Choice>
    <mc:Fallback xmlns="">
      <p:transition spd="slow" advTm="39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47A2B17-EE3A-4581-8C9B-74B6CD0A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C5FBBD-026E-4600-846C-29697504CC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7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2000">
        <p15:prstTrans prst="pageCurlDouble"/>
      </p:transition>
    </mc:Choice>
    <mc:Fallback xmlns="">
      <p:transition spd="slow" advTm="11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CED7225-4C72-407E-B1C5-4C35A5BE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4053A1-38F0-430C-9F42-DF30E962D3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9000">
        <p15:prstTrans prst="pageCurlDouble"/>
      </p:transition>
    </mc:Choice>
    <mc:Fallback xmlns="">
      <p:transition spd="slow" advTm="9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40AEC1A-815E-4D21-98AE-F05AAF1E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E0D7B8-E20B-433A-8F85-E5CCC009F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8000">
        <p15:prstTrans prst="pageCurlDouble"/>
      </p:transition>
    </mc:Choice>
    <mc:Fallback xmlns="">
      <p:transition spd="slow" advTm="19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AB59A5A-5AFE-4234-ACFA-9319595C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D17443-0176-48B2-9F14-F3E8ECFC4E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000">
        <p:fade/>
      </p:transition>
    </mc:Choice>
    <mc:Fallback xmlns="">
      <p:transition spd="med" advTm="4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A2A54EF-2C62-4CD1-B883-4212E93B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2B8D92-3C22-46AD-8A3D-706305C6F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54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0">
        <p15:prstTrans prst="pageCurlDouble"/>
      </p:transition>
    </mc:Choice>
    <mc:Fallback xmlns="">
      <p:transition spd="slow" advTm="3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E7E8F4F-8801-4F36-A57C-9208E5CB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03AD3B-46AA-4E3B-A05F-AB6BA5A2E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7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6000">
        <p15:prstTrans prst="pageCurlDouble"/>
      </p:transition>
    </mc:Choice>
    <mc:Fallback xmlns="">
      <p:transition spd="slow" advTm="26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6B3780E-AE09-41DF-9851-9289C45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54F71-15FC-4C87-9AE3-7251755401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5000">
        <p15:prstTrans prst="pageCurlDouble"/>
      </p:transition>
    </mc:Choice>
    <mc:Fallback xmlns="">
      <p:transition spd="slow" advTm="5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C632308-A97C-4D54-A093-B62E4BCC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85C716-0407-4CBA-9357-CC5903E084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0">
        <p:fade/>
      </p:transition>
    </mc:Choice>
    <mc:Fallback xmlns="">
      <p:transition spd="med" advTm="1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自定义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2020-09-01T18:05:00Z</dcterms:created>
  <dcterms:modified xsi:type="dcterms:W3CDTF">2020-09-01T19:59:28Z</dcterms:modified>
</cp:coreProperties>
</file>