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1B0DE-54E5-4E66-A354-B59D40BB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71D81-BF15-4A5E-A7BB-F0BED7B5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782-77D1-462C-AB5F-FF98B4739A91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38282-B2FC-49DE-A5CA-6585F977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C18AB-B55F-4DD6-A27D-08DAE8EB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A9BB-B933-42D3-8AC0-553B27E7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77144-C06D-4D55-920B-B048BEC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F5E78-A5CD-4124-A360-7DD02A3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09CF-1B46-46E1-9ED1-84044FE97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B782-77D1-462C-AB5F-FF98B4739A91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C2E02-ED01-418C-B86A-53EFB81F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DA41-4A66-4230-BC99-294FD3EFC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A9BB-B933-42D3-8AC0-553B27E76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3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7F94635-87AD-4F94-AE70-E21BE5FE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1B4B1-C4B1-46CA-BAF4-5BBC3282B4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000">
        <p:fade/>
      </p:transition>
    </mc:Choice>
    <mc:Fallback xmlns="">
      <p:transition spd="med" advTm="3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66EFC3E-8AD2-413C-B0C9-D601319C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FC6C7C-DCB5-4D39-B5BE-357D7943A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1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5000">
        <p15:prstTrans prst="pageCurlDouble"/>
      </p:transition>
    </mc:Choice>
    <mc:Fallback xmlns="">
      <p:transition spd="slow" advTm="6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7ADCD50-DA65-4B68-8B45-34F5D3B7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71888-D359-48E5-BB2C-5A15FE47A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A3ACDF9-1071-469D-A94D-76E61DDB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D1B15-166F-45A5-B240-A6A85E773B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0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2000">
        <p15:prstTrans prst="pageCurlDouble"/>
      </p:transition>
    </mc:Choice>
    <mc:Fallback xmlns="">
      <p:transition spd="slow" advTm="5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30BD1D8-0335-49FE-BC40-60DD978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2331E-AB0E-4910-BF49-8CC6DE7DB1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6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1000">
        <p15:prstTrans prst="pageCurlDouble"/>
      </p:transition>
    </mc:Choice>
    <mc:Fallback xmlns="">
      <p:transition spd="slow" advTm="6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6A91760-6585-4F18-9023-0676024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BF48D2-5A5C-4F0C-9A2F-846994678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37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000">
        <p15:prstTrans prst="pageCurlDouble"/>
      </p:transition>
    </mc:Choice>
    <mc:Fallback xmlns="">
      <p:transition spd="slow" advTm="4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850357C-3591-4971-8051-263D316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03556F-206E-45C7-B315-FBF7566F7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000">
        <p:fade/>
      </p:transition>
    </mc:Choice>
    <mc:Fallback xmlns="">
      <p:transition spd="med" advTm="8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3A7D56F-9BEF-44A0-A9FE-5219AB4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24D376-F7B2-489C-A1C9-24AAC4D8D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3000">
        <p15:prstTrans prst="pageCurlDouble"/>
      </p:transition>
    </mc:Choice>
    <mc:Fallback xmlns="">
      <p:transition spd="slow" advTm="3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A6708F-E1E7-4650-8A0F-6EA8BC28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6D66D3-0571-4365-8F5B-AE8C96D2BB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7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2000">
        <p15:prstTrans prst="pageCurlDouble"/>
      </p:transition>
    </mc:Choice>
    <mc:Fallback xmlns="">
      <p:transition spd="slow" advTm="2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DBF318C-FD86-4219-AFF5-ED2DFF81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C53286-847A-4268-A419-CE48010C24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7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7000">
        <p15:prstTrans prst="pageCurlDouble"/>
      </p:transition>
    </mc:Choice>
    <mc:Fallback xmlns="">
      <p:transition spd="slow" advTm="27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007B542-3BD6-4323-BD3E-F3C5D5F3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E17305-D47A-4A80-8E43-EE2605285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8000">
        <p15:prstTrans prst="pageCurlDouble"/>
      </p:transition>
    </mc:Choice>
    <mc:Fallback xmlns="">
      <p:transition spd="slow" advTm="11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B845A4B-4A79-4063-BEE2-BD41298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6C840E-AB8A-4667-B1FC-7F8512B4D8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3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4000">
        <p15:prstTrans prst="pageCurlDouble"/>
      </p:transition>
    </mc:Choice>
    <mc:Fallback xmlns="">
      <p:transition spd="slow" advTm="2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C0405F7-06F9-4619-BB6B-545E6C86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94E21-C232-48CD-B286-D667986D1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1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3000">
        <p15:prstTrans prst="pageCurlDouble"/>
      </p:transition>
    </mc:Choice>
    <mc:Fallback xmlns="">
      <p:transition spd="slow" advTm="5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1CD9989-C6C7-4B5B-BD72-A0C7ED95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09FFB-4384-4E8A-A901-E7A142EB8F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000">
        <p15:prstTrans prst="pageCurlDouble"/>
      </p:transition>
    </mc:Choice>
    <mc:Fallback xmlns="">
      <p:transition spd="slow" advTm="66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EA60C0C-73D3-4DC6-85A0-06E1D022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3D7207-3168-4D11-B262-182309C39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48FDC0C-F678-4F2C-898B-3C041762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BAB284-E692-4FD7-9342-7043E4C11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77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5000">
        <p15:prstTrans prst="pageCurlDouble"/>
      </p:transition>
    </mc:Choice>
    <mc:Fallback xmlns="">
      <p:transition spd="slow" advTm="4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3EC5FC0-BE59-4C5C-B953-A62097B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D84518-8FBB-4E0A-BD33-9E643753C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2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7000">
        <p15:prstTrans prst="pageCurlDouble"/>
      </p:transition>
    </mc:Choice>
    <mc:Fallback xmlns="">
      <p:transition spd="slow" advTm="5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0AAB384-FD5E-4936-8244-D207689E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E41177-B6FC-4290-B9EE-F5B54FB3E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000">
        <p15:prstTrans prst="pageCurlDouble"/>
      </p:transition>
    </mc:Choice>
    <mc:Fallback xmlns="">
      <p:transition spd="slow" advTm="4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446DD33-07AE-4B36-BD9F-F6B0B244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56999-85E0-4DD7-AC99-9AFAF18D4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9F5A897-A772-481B-90FC-7C30247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859DC9-2BA0-41AA-8C8A-6316C0FD6C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8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0">
        <p15:prstTrans prst="pageCurlDouble"/>
      </p:transition>
    </mc:Choice>
    <mc:Fallback xmlns="">
      <p:transition spd="slow" advTm="9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7828ADB-B54E-4A23-90CF-93D82F0F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02CE1-329B-4E2E-9E95-6864C8102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0">
        <p:fade/>
      </p:transition>
    </mc:Choice>
    <mc:Fallback xmlns="">
      <p:transition spd="med" advTm="4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7455F02-7C22-44A1-A23C-31073D0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7E859-8668-4396-9E63-F04AF68E64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01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1F4CAAA-A3D8-44EB-9DBD-B8EA8363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20EA2E-F9E1-4AFC-9778-DF13EDB4C5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4000">
        <p15:prstTrans prst="pageCurlDouble"/>
      </p:transition>
    </mc:Choice>
    <mc:Fallback xmlns="">
      <p:transition spd="slow" advTm="64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2020-09-01T18:08:25Z</dcterms:created>
  <dcterms:modified xsi:type="dcterms:W3CDTF">2020-09-01T20:00:54Z</dcterms:modified>
</cp:coreProperties>
</file>