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11520488" cy="6480175"/>
  <p:notesSz cx="6858000" cy="9144000"/>
  <p:defaultTextStyle>
    <a:defPPr>
      <a:defRPr lang="zh-CN"/>
    </a:defPPr>
    <a:lvl1pPr marL="0" algn="l" defTabSz="864017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1pPr>
    <a:lvl2pPr marL="432008" algn="l" defTabSz="864017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2pPr>
    <a:lvl3pPr marL="864017" algn="l" defTabSz="864017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3pPr>
    <a:lvl4pPr marL="1296025" algn="l" defTabSz="864017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4pPr>
    <a:lvl5pPr marL="1728033" algn="l" defTabSz="864017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5pPr>
    <a:lvl6pPr marL="2160041" algn="l" defTabSz="864017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6pPr>
    <a:lvl7pPr marL="2592050" algn="l" defTabSz="864017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7pPr>
    <a:lvl8pPr marL="3024058" algn="l" defTabSz="864017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8pPr>
    <a:lvl9pPr marL="3456066" algn="l" defTabSz="864017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88" y="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329FBD-AF33-4D39-85A9-846A0896B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0824A03-4491-4457-8E21-328C2AF2C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2CC1A-E2E5-4518-8551-3F247A200684}" type="datetimeFigureOut">
              <a:rPr lang="zh-CN" altLang="en-US" smtClean="0"/>
              <a:t>2020/9/2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3E738DD-18A7-4292-A4CA-2B798DBF5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D62EB67-BCCE-4380-A4EB-467EF3DA2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5860E-4C20-49F9-A6B3-1A82BDEDA5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6770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975DF5A-98AB-440B-BE3B-424D43C36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034" y="345010"/>
            <a:ext cx="9936421" cy="1252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C6EB9B-4E28-44F0-81A7-FC775CC71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2034" y="1725046"/>
            <a:ext cx="9936421" cy="411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2E1392-30D1-4621-85EC-9A9D111174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2033" y="6006163"/>
            <a:ext cx="2592110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12CC1A-E2E5-4518-8551-3F247A200684}" type="datetimeFigureOut">
              <a:rPr lang="zh-CN" altLang="en-US" smtClean="0"/>
              <a:t>2020/9/2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4CD457-7486-4DE9-8B38-1ED0AE1F9C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6162" y="6006163"/>
            <a:ext cx="3888165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F4931A-A3BD-45B5-ABFC-9270482579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36345" y="6006163"/>
            <a:ext cx="2592110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5860E-4C20-49F9-A6B3-1A82BDEDA5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625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864017" rtl="0" eaLnBrk="1" latinLnBrk="0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04" indent="-216004" algn="l" defTabSz="864017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1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021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029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037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046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054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06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070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0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017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025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033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041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05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05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066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670C5F8A-ECD2-4B84-8657-C5207960B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A525C4C-0F90-47BD-B0ED-D9EB52472A8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520488" cy="64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465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8000">
        <p:fade/>
      </p:transition>
    </mc:Choice>
    <mc:Fallback xmlns="">
      <p:transition spd="med" advTm="48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626BE380-FF00-4315-B829-CE7AF51F5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65C8A59-5A83-4DF1-87E0-B1C981297FF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520488" cy="64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8643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1000">
        <p15:prstTrans prst="pageCurlDouble"/>
      </p:transition>
    </mc:Choice>
    <mc:Fallback xmlns="">
      <p:transition spd="slow" advTm="31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48E82BAB-437D-4678-A280-A2719C59C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222E84F-F9B9-4663-BC80-6C2E86DFE0A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520488" cy="64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1167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88000">
        <p15:prstTrans prst="pageCurlDouble"/>
      </p:transition>
    </mc:Choice>
    <mc:Fallback xmlns="">
      <p:transition spd="slow" advTm="88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29AAD749-230C-47FF-96B5-78CE675FC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90909BA-8A72-4274-8B1D-68FB1B9E3A2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520488" cy="64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688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3000">
        <p:fade/>
      </p:transition>
    </mc:Choice>
    <mc:Fallback xmlns="">
      <p:transition spd="med" advTm="33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8D08FF0D-0E1F-445C-B2F4-7629662B6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CB8221A-2A4A-4C87-87A9-EBD279CF1E7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520488" cy="64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1155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84000">
        <p15:prstTrans prst="pageCurlDouble"/>
      </p:transition>
    </mc:Choice>
    <mc:Fallback xmlns="">
      <p:transition spd="slow" advTm="84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13316571-6557-4E94-8F8C-3ED42F376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6E3C8AF-D9A9-4F6C-ACB1-2689B1CEE33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520488" cy="64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689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62000">
        <p15:prstTrans prst="pageCurlDouble"/>
      </p:transition>
    </mc:Choice>
    <mc:Fallback xmlns="">
      <p:transition spd="slow" advTm="62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86E24677-23EA-4BA3-B30B-14A31C280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C8D237D-F1B9-4DC7-800E-584004A995A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520488" cy="64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5646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2000">
        <p15:prstTrans prst="pageCurlDouble"/>
      </p:transition>
    </mc:Choice>
    <mc:Fallback xmlns="">
      <p:transition spd="slow" advTm="42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7749DB6C-F95E-492C-82F9-C05D92546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0E9D2D6-D568-49C8-B2D2-F9A0D627696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520488" cy="64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112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5000">
        <p:fade/>
      </p:transition>
    </mc:Choice>
    <mc:Fallback xmlns="">
      <p:transition spd="med" advTm="25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B259D8EE-6AE3-414C-97D5-FC580490B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1152005-C65E-4A35-804C-0C3B58D3492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520488" cy="64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7655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5000">
        <p15:prstTrans prst="pageCurlDouble"/>
      </p:transition>
    </mc:Choice>
    <mc:Fallback xmlns="">
      <p:transition spd="slow" advTm="45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48AD08DD-502D-4C15-A7B0-925F0D4BA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E14C417-EC88-43E1-B475-382F20198BF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520488" cy="64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9145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6000">
        <p15:prstTrans prst="pageCurlDouble"/>
      </p:transition>
    </mc:Choice>
    <mc:Fallback xmlns="">
      <p:transition spd="slow" advTm="36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FC4B7309-0274-455D-9E83-E4A67CE87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442676B-CDF5-41C1-9F5D-BB1187D0678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520488" cy="64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97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3000">
        <p:fade/>
      </p:transition>
    </mc:Choice>
    <mc:Fallback xmlns="">
      <p:transition spd="med" advTm="13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AA60B4B1-0D8A-4F86-BA6E-B3113C63C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5F421AC-61F3-4858-945E-ACB6EBE0C78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520488" cy="64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3994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19000">
        <p15:prstTrans prst="pageCurlDouble"/>
      </p:transition>
    </mc:Choice>
    <mc:Fallback xmlns="">
      <p:transition spd="slow" advTm="19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8F745C5E-7EBF-4E0D-8F3A-2EACE4B94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E7051C6-8979-4AAC-884B-4A7A6FC58B0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520488" cy="64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568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95000">
        <p15:prstTrans prst="pageCurlDouble"/>
      </p:transition>
    </mc:Choice>
    <mc:Fallback xmlns="">
      <p:transition spd="slow" advTm="95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E6EB4819-A8B0-4986-A4ED-9D2569B19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0F1C539-75B9-4F3F-96BA-7C0790A2E3A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520488" cy="64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8038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1000">
        <p15:prstTrans prst="pageCurlDouble"/>
      </p:transition>
    </mc:Choice>
    <mc:Fallback xmlns="">
      <p:transition spd="slow" advTm="41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87BEA8DB-6CD0-460C-B70D-FFCFD3C28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43125BD-77B7-4D82-8E02-480C13C7691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520488" cy="64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2840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2000">
        <p15:prstTrans prst="pageCurlDouble"/>
      </p:transition>
    </mc:Choice>
    <mc:Fallback xmlns="">
      <p:transition spd="slow" advTm="42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1059A593-6060-452D-B73E-7E8D3FFFE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E757BAF-41B3-4F68-8083-87FB42A7629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520488" cy="64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3931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7000">
        <p15:prstTrans prst="pageCurlDouble"/>
      </p:transition>
    </mc:Choice>
    <mc:Fallback xmlns="">
      <p:transition spd="slow" advTm="370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461A3561-DB95-43A4-A2A0-DE7B5BF95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D301E29-BF97-44B4-AD4D-BA238BDBDB7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520488" cy="64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0818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50000">
        <p15:prstTrans prst="pageCurlDouble"/>
      </p:transition>
    </mc:Choice>
    <mc:Fallback xmlns="">
      <p:transition spd="slow" advTm="50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A27FB91C-2B09-4AE1-A408-2791345D6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791F1C1-93BF-4DAF-9CD8-3BE5BF23C36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520488" cy="64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0280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3000">
        <p15:prstTrans prst="pageCurlDouble"/>
      </p:transition>
    </mc:Choice>
    <mc:Fallback xmlns="">
      <p:transition spd="slow" advTm="430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61CEB2F6-FC2D-4369-863C-DBF262A8D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189E10E-788C-4848-A8DA-0E7E7FB6F20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520488" cy="64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8227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7000">
        <p15:prstTrans prst="pageCurlDouble"/>
      </p:transition>
    </mc:Choice>
    <mc:Fallback xmlns="">
      <p:transition spd="slow" advTm="4700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EC5BBB20-DD76-4FA3-A1AD-9923E74E1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775B055-6B7F-492B-85B8-1F4546D4103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520488" cy="64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020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97000">
        <p:fade/>
      </p:transition>
    </mc:Choice>
    <mc:Fallback xmlns="">
      <p:transition spd="med" advTm="9700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52788734-980E-456A-8CCE-325C58C44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94670DD-4FEF-4D06-B32C-9EE8228A293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520488" cy="64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5504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162000">
        <p15:prstTrans prst="pageCurlDouble"/>
      </p:transition>
    </mc:Choice>
    <mc:Fallback xmlns="">
      <p:transition spd="slow" advTm="16200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E0697C0C-8DE3-4924-BACF-74CD8C34A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E1ABE49-621D-42C7-A52F-BDFB78D41F7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520488" cy="64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6938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84000">
        <p15:prstTrans prst="pageCurlDouble"/>
      </p:transition>
    </mc:Choice>
    <mc:Fallback xmlns="">
      <p:transition spd="slow" advTm="84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DD30029E-6F28-4F53-804E-06CB97DC1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FB1D6E7-A173-4B23-9DFA-0FE0E6585AD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520488" cy="64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239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64000">
        <p15:prstTrans prst="pageCurlDouble"/>
      </p:transition>
    </mc:Choice>
    <mc:Fallback xmlns="">
      <p:transition spd="slow" advTm="64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0220D2F3-3E7F-4CDA-B3D4-5D0736BF4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21C5780-DD4E-478B-971E-38AAAAB7720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520488" cy="64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1114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64000">
        <p15:prstTrans prst="pageCurlDouble"/>
      </p:transition>
    </mc:Choice>
    <mc:Fallback xmlns="">
      <p:transition spd="slow" advTm="64000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F9911202-2CFB-4CF9-809B-C68892CB7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A6428C8-2CB9-4A50-A8A3-F3CF67F3C8F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520488" cy="64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531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3000">
        <p15:prstTrans prst="pageCurlDouble"/>
      </p:transition>
    </mc:Choice>
    <mc:Fallback xmlns="">
      <p:transition spd="slow" advTm="43000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7A24956A-CB4E-439A-A184-8D6FFE256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78A04D1-B21A-4566-95D4-3C696FE36D5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520488" cy="64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6740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58000">
        <p15:prstTrans prst="pageCurlDouble"/>
      </p:transition>
    </mc:Choice>
    <mc:Fallback xmlns="">
      <p:transition spd="slow" advTm="58000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9860F9AA-4F8B-4ABB-BC42-DA706A05D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0E27A7E-5C1B-41D3-A570-7C490C0454F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520488" cy="64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317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9000">
        <p:fade/>
      </p:transition>
    </mc:Choice>
    <mc:Fallback xmlns="">
      <p:transition spd="med" advTm="69000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A49AAAE2-56E0-475F-816E-E880F5C94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9A77E27-819B-4AD2-9539-670077F6E02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520488" cy="64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2360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4000">
        <p15:prstTrans prst="pageCurlDouble"/>
      </p:transition>
    </mc:Choice>
    <mc:Fallback xmlns="">
      <p:transition spd="slow" advTm="34000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56235671-B080-42AB-8BD7-42C34487E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0EEC9E3-D876-41B9-8EFA-E5A15983D3B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520488" cy="64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4779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1000">
        <p15:prstTrans prst="pageCurlDouble"/>
      </p:transition>
    </mc:Choice>
    <mc:Fallback xmlns="">
      <p:transition spd="slow" advTm="31000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EB2264AC-807F-49DC-ABDE-9C2BA2512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43C799D-D268-4786-BD12-061C5AD13BA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520488" cy="64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5832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75000">
        <p15:prstTrans prst="pageCurlDouble"/>
      </p:transition>
    </mc:Choice>
    <mc:Fallback xmlns="">
      <p:transition spd="slow" advTm="75000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B900ADD1-0797-45D4-BB0E-CA5ABC372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8BD5D23-4235-4E28-A153-02A4FB5E24D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520488" cy="64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9101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58000">
        <p15:prstTrans prst="pageCurlDouble"/>
      </p:transition>
    </mc:Choice>
    <mc:Fallback xmlns="">
      <p:transition spd="slow" advTm="58000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8842C7B6-FA90-4E60-AD5E-F3FF640D1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21AD676-233B-4D71-8633-7D9377F5917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520488" cy="64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88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71000">
        <p15:prstTrans prst="pageCurlDouble"/>
      </p:transition>
    </mc:Choice>
    <mc:Fallback xmlns="">
      <p:transition spd="slow" advTm="71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D429D376-3843-406A-9105-A9DF43306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022DF31-AEAB-48B3-9DE3-68AB76037B9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520488" cy="64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6202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90000">
        <p15:prstTrans prst="pageCurlDouble"/>
      </p:transition>
    </mc:Choice>
    <mc:Fallback xmlns="">
      <p:transition spd="slow" advTm="90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9099CB3C-5EA7-42A8-8D66-51556AFFE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B09EB35-CE52-4D7D-9BDE-67B774162D1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520488" cy="64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5430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5000">
        <p15:prstTrans prst="pageCurlDouble"/>
      </p:transition>
    </mc:Choice>
    <mc:Fallback xmlns="">
      <p:transition spd="slow" advTm="45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B1C90961-0498-4967-A7A7-972B5D7B5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CB7581B-02DC-41A2-BD6F-FF80C80D510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520488" cy="64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511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1000">
        <p:fade/>
      </p:transition>
    </mc:Choice>
    <mc:Fallback xmlns="">
      <p:transition spd="med" advTm="61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E492CCED-4303-4270-9D81-F5BFB437D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31C1563-AEF7-4B15-86E2-A8A3B757EEB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520488" cy="64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2366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52000">
        <p15:prstTrans prst="pageCurlDouble"/>
      </p:transition>
    </mc:Choice>
    <mc:Fallback xmlns="">
      <p:transition spd="slow" advTm="52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DEF40C94-CCDD-40B6-9C79-0E2F82355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28EAD00-4B98-45EE-A79C-BDB7AFE60CB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520488" cy="64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3590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7000">
        <p15:prstTrans prst="pageCurlDouble"/>
      </p:transition>
    </mc:Choice>
    <mc:Fallback xmlns="">
      <p:transition spd="slow" advTm="37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2CC0DAD6-865C-4678-9F65-7D5971AAD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A79D459-4C05-4354-ACC0-8940642126E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520488" cy="64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7636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2000">
        <p15:prstTrans prst="pageCurlDouble"/>
      </p:transition>
    </mc:Choice>
    <mc:Fallback xmlns="">
      <p:transition spd="slow" advTm="42000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自定义</PresentationFormat>
  <Paragraphs>0</Paragraphs>
  <Slides>38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2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金 易周</dc:creator>
  <cp:lastModifiedBy>金 易周</cp:lastModifiedBy>
  <cp:revision>2</cp:revision>
  <dcterms:created xsi:type="dcterms:W3CDTF">2020-09-01T18:13:26Z</dcterms:created>
  <dcterms:modified xsi:type="dcterms:W3CDTF">2020-09-01T20:04:04Z</dcterms:modified>
</cp:coreProperties>
</file>