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1520488" cy="6480175"/>
  <p:notesSz cx="6858000" cy="9144000"/>
  <p:defaultTextStyle>
    <a:defPPr>
      <a:defRPr lang="zh-CN"/>
    </a:defPPr>
    <a:lvl1pPr marL="0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8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CD91B-FB1F-4D94-A496-E83AB0D2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9061D9-BDA5-4D1A-88D6-66DACFFD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3BB0-4853-4E4E-8A8B-DFA19B7E115B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FC45F5-08A2-40BF-B620-148A13F6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C23974-4BEA-48D3-A906-D169A422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7B26-26FE-4D23-8370-1CB8EA045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93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7D6466-4E48-43F3-8B63-84553339D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E469D3-84FE-4C72-ADCF-0CAD8485A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34" y="1725046"/>
            <a:ext cx="993642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680BB4-B3BD-4AA4-AF36-68AA1093E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E3BB0-4853-4E4E-8A8B-DFA19B7E115B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9172F4-6AF0-4C02-B434-BCAD71619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7D520F-3D6E-44DC-9064-679EDD3F8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6345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27B26-26FE-4D23-8370-1CB8EA045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29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28C98378-D336-407C-87D4-E5D98B3D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19E7F4-0807-433D-936C-2C5979AFEE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6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4000">
        <p:fade/>
      </p:transition>
    </mc:Choice>
    <mc:Fallback xmlns="">
      <p:transition spd="med" advTm="8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C0478636-4F81-4EA1-8258-F8DA5917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26B1348-21DE-457E-966C-4B64FD9238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0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6000">
        <p:fade/>
      </p:transition>
    </mc:Choice>
    <mc:Fallback xmlns="">
      <p:transition spd="med" advTm="11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443BCB3D-915F-41C5-A919-C140FA24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144C12-89DF-40DD-93E1-A7C5E07AF7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81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2000">
        <p15:prstTrans prst="pageCurlDouble"/>
      </p:transition>
    </mc:Choice>
    <mc:Fallback xmlns="">
      <p:transition spd="slow" advTm="82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17A3EE5C-E8BD-43DF-9A58-F3E728EAE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AD57EC-0579-4AFA-BCDD-16C2668F2D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57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19000">
        <p15:prstTrans prst="pageCurlDouble"/>
      </p:transition>
    </mc:Choice>
    <mc:Fallback xmlns="">
      <p:transition spd="slow" advTm="119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C7FFD823-D413-477C-ACA4-ACBC702B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CACFB8-2F02-438C-A210-532C21DE1B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9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0000">
        <p:fade/>
      </p:transition>
    </mc:Choice>
    <mc:Fallback xmlns="">
      <p:transition spd="med" advTm="130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84148242-AE7C-476A-A834-372A1F8A9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2E309B-1E6A-4F42-96B3-D314A80385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017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21000">
        <p15:prstTrans prst="pageCurlDouble"/>
      </p:transition>
    </mc:Choice>
    <mc:Fallback xmlns="">
      <p:transition spd="slow" advTm="12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53D1573A-963B-404D-A992-8CA3D244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0C5478-7E1B-46B4-9C3C-2E068BA582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2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9000">
        <p15:prstTrans prst="pageCurlDouble"/>
      </p:transition>
    </mc:Choice>
    <mc:Fallback xmlns="">
      <p:transition spd="slow" advTm="89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7796F736-5D80-4A03-A22C-FB695F6E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17B286-F9B0-46FA-9D72-8471EC7DD0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633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6000">
        <p15:prstTrans prst="pageCurlDouble"/>
      </p:transition>
    </mc:Choice>
    <mc:Fallback xmlns="">
      <p:transition spd="slow" advTm="8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DC1DDDCA-B94C-49EE-A537-A44C73D2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2E0A3A-E431-45BA-AF98-23C85A28FC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966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8000">
        <p15:prstTrans prst="pageCurlDouble"/>
      </p:transition>
    </mc:Choice>
    <mc:Fallback xmlns="">
      <p:transition spd="slow" advTm="108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29BFE2AE-1EE7-4D7E-8274-0C76E497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E23DD4-17ED-428D-9186-5612BFEA38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026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22000">
        <p15:prstTrans prst="pageCurlDouble"/>
      </p:transition>
    </mc:Choice>
    <mc:Fallback xmlns="">
      <p:transition spd="slow" advTm="12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C5EE62E5-2171-4AF1-933C-A4279A266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257757-5E33-4719-A788-B2C5BD194F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703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63000">
        <p15:prstTrans prst="pageCurlDouble"/>
      </p:transition>
    </mc:Choice>
    <mc:Fallback xmlns="">
      <p:transition spd="slow" advTm="16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4408A302-E145-4146-BB1D-C377E77F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63AA15-9CDB-41D0-883A-0C20D2FFB3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7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000">
        <p:fade/>
      </p:transition>
    </mc:Choice>
    <mc:Fallback xmlns="">
      <p:transition spd="med" advTm="26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EF8B8C91-CED4-4DC9-8AF2-57A5643E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63F0BF-F7A0-4315-93B4-2626D9675C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996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8000">
        <p15:prstTrans prst="pageCurlDouble"/>
      </p:transition>
    </mc:Choice>
    <mc:Fallback xmlns="">
      <p:transition spd="slow" advTm="6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96E7642C-EC7E-4DCC-A9A4-DE72D168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2699A3-9BBF-47A1-8C68-E04C9B872B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21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6000">
        <p15:prstTrans prst="pageCurlDouble"/>
      </p:transition>
    </mc:Choice>
    <mc:Fallback xmlns="">
      <p:transition spd="slow" advTm="66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C0522054-6D71-4AE2-B4FF-AD4A3B5A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AF34435-B23C-4D8E-B632-6E37643BED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584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8000">
        <p15:prstTrans prst="pageCurlDouble"/>
      </p:transition>
    </mc:Choice>
    <mc:Fallback xmlns="">
      <p:transition spd="slow" advTm="4800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自定义</PresentationFormat>
  <Paragraphs>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 易周</dc:creator>
  <cp:lastModifiedBy>金 易周</cp:lastModifiedBy>
  <cp:revision>2</cp:revision>
  <dcterms:created xsi:type="dcterms:W3CDTF">2020-09-01T18:20:46Z</dcterms:created>
  <dcterms:modified xsi:type="dcterms:W3CDTF">2020-09-01T20:08:08Z</dcterms:modified>
</cp:coreProperties>
</file>