
<file path=[Content_Types].xml><?xml version="1.0" encoding="utf-8"?>
<Types xmlns="http://schemas.openxmlformats.org/package/2006/content-types">
  <Default Extension="jpeg" ContentType="image/jpeg"/>
  <Default Extension="JPG" ContentType="image/.jpg"/>
  <Default Extension="vml" ContentType="application/vnd.openxmlformats-officedocument.vmlDrawing"/>
  <Default Extension="bin" ContentType="application/vnd.openxmlformats-officedocument.oleObject"/>
  <Default Extension="wmf" ContentType="image/x-wmf"/>
  <Default Extension="gif" ContentType="image/gif"/>
  <Default Extension="png" ContentType="image/png"/>
  <Default Extension="rels" ContentType="application/vnd.openxmlformats-package.relationships+xml"/>
  <Default Extension="xml" ContentType="application/xml"/>
  <Override PartName="/docProps/app.xml" ContentType="application/vnd.openxmlformats-officedocument.extended-properties+xml"/>
  <Override PartName="/docProps/core.xml" ContentType="application/vnd.openxmlformats-package.core-properties+xml"/>
  <Override PartName="/docProps/custom.xml" ContentType="application/vnd.openxmlformats-officedocument.custom-properties+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slides/slide1.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tableStyles.xml" ContentType="application/vnd.openxmlformats-officedocument.presentationml.tableStyles+xml"/>
  <Override PartName="/ppt/theme/theme1.xml" ContentType="application/vnd.openxmlformats-officedocument.theme+xml"/>
  <Override PartName="/ppt/viewProps.xml" ContentType="application/vnd.openxmlformats-officedocument.presentationml.viewProps+xml"/>
</Types>
</file>

<file path=_rels/.rels><?xml version="1.0" encoding="UTF-8" standalone="yes"?>
<Relationships xmlns="http://schemas.openxmlformats.org/package/2006/relationships"><Relationship Id="rId1" Type="http://schemas.openxmlformats.org/officeDocument/2006/relationships/officeDocument" Target="ppt/presentation.xml"/><Relationship Id="rId4" Type="http://schemas.openxmlformats.org/package/2006/relationships/metadata/thumbnail" Target="docProps/thumbnail.jpeg"/><Relationship Id="rId3" Type="http://schemas.openxmlformats.org/package/2006/relationships/metadata/core-properties" Target="docProps/core.xml"/><Relationship Id="rId2" Type="http://schemas.openxmlformats.org/officeDocument/2006/relationships/extended-properties" Target="docProps/app.xml"/><Relationship Id="rId5"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Lst>
  <p:sldIdLst>
    <p:sldId id="263" r:id="rId3"/>
    <p:sldId id="265" r:id="rId4"/>
    <p:sldId id="284" r:id="rId5"/>
    <p:sldId id="266" r:id="rId6"/>
    <p:sldId id="267" r:id="rId7"/>
    <p:sldId id="268" r:id="rId8"/>
    <p:sldId id="269" r:id="rId9"/>
    <p:sldId id="270" r:id="rId10"/>
    <p:sldId id="283" r:id="rId11"/>
    <p:sldId id="285" r:id="rId12"/>
    <p:sldId id="271" r:id="rId13"/>
    <p:sldId id="272" r:id="rId14"/>
    <p:sldId id="273" r:id="rId15"/>
    <p:sldId id="274" r:id="rId16"/>
    <p:sldId id="275" r:id="rId17"/>
    <p:sldId id="276" r:id="rId18"/>
    <p:sldId id="277" r:id="rId19"/>
    <p:sldId id="278" r:id="rId20"/>
    <p:sldId id="279" r:id="rId21"/>
    <p:sldId id="280" r:id="rId22"/>
    <p:sldId id="281" r:id="rId23"/>
    <p:sldId id="282" r:id="rId24"/>
    <p:sldId id="304" r:id="rId25"/>
    <p:sldId id="305" r:id="rId26"/>
  </p:sldIdLst>
  <p:sldSz cx="9144000" cy="6858000" type="screen4x3"/>
  <p:notesSz cx="6858000" cy="9144000"/>
  <p:defaultTextStyle>
    <a:defPPr>
      <a:defRPr lang="zh-CN"/>
    </a:defPPr>
    <a:lvl1pPr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1pPr>
    <a:lvl2pPr marL="4572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2pPr>
    <a:lvl3pPr marL="9144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3pPr>
    <a:lvl4pPr marL="13716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4pPr>
    <a:lvl5pPr marL="1828800" algn="ctr" rtl="0" fontAlgn="base">
      <a:spcBef>
        <a:spcPct val="0"/>
      </a:spcBef>
      <a:spcAft>
        <a:spcPct val="0"/>
      </a:spcAft>
      <a:defRPr kumimoji="1" sz="2400" kern="1200">
        <a:solidFill>
          <a:schemeClr val="tx1"/>
        </a:solidFill>
        <a:latin typeface="Times New Roman" panose="02020603050405020304" pitchFamily="18" charset="0"/>
        <a:ea typeface="宋体" panose="02010600030101010101" pitchFamily="2" charset="-122"/>
        <a:cs typeface="+mn-cs"/>
      </a:defRPr>
    </a:lvl5pPr>
    <a:lvl6pPr marL="22860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6pPr>
    <a:lvl7pPr marL="27432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7pPr>
    <a:lvl8pPr marL="32004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8pPr>
    <a:lvl9pPr marL="3657600" algn="l" defTabSz="914400" rtl="0" eaLnBrk="1" latinLnBrk="0" hangingPunct="1">
      <a:defRPr kumimoji="1" sz="2400" kern="1200">
        <a:solidFill>
          <a:schemeClr val="tx1"/>
        </a:solidFill>
        <a:latin typeface="Times New Roman" panose="02020603050405020304" pitchFamily="18" charset="0"/>
        <a:ea typeface="宋体" panose="02010600030101010101" pitchFamily="2" charset="-122"/>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0000FF"/>
    <a:srgbClr val="0066FF"/>
    <a:srgbClr val="FF0000"/>
    <a:srgbClr val="FFFFCC"/>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vertBarState="minimized" horzBarState="maximized">
    <p:restoredLeft sz="32787"/>
    <p:restoredTop sz="90929"/>
  </p:normalViewPr>
  <p:slideViewPr>
    <p:cSldViewPr>
      <p:cViewPr varScale="1">
        <p:scale>
          <a:sx n="71" d="100"/>
          <a:sy n="71" d="100"/>
        </p:scale>
        <p:origin x="-1806" y="-96"/>
      </p:cViewPr>
      <p:guideLst>
        <p:guide orient="horz" pos="1296"/>
        <p:guide pos="1056"/>
      </p:guideLst>
    </p:cSldViewPr>
  </p:slideViewPr>
  <p:outlineViewPr>
    <p:cViewPr>
      <p:scale>
        <a:sx n="33" d="100"/>
        <a:sy n="33" d="100"/>
      </p:scale>
      <p:origin x="0" y="0"/>
    </p:cViewPr>
    <p:sldLst>
      <p:sld r:id="rId1" collapse="1"/>
    </p:sldLst>
  </p:outlineViewPr>
  <p:notesTextViewPr>
    <p:cViewPr>
      <p:scale>
        <a:sx n="100" d="100"/>
        <a:sy n="100" d="100"/>
      </p:scale>
      <p:origin x="0" y="0"/>
    </p:cViewPr>
  </p:notesTextViewPr>
  <p:sorterViewPr>
    <p:cViewPr>
      <p:scale>
        <a:sx n="33" d="100"/>
        <a:sy n="33" d="100"/>
      </p:scale>
      <p:origin x="0" y="0"/>
    </p:cViewPr>
  </p:sorterViewPr>
  <p:gridSpacing cx="72008" cy="72008"/>
</p:viewPr>
</file>

<file path=ppt/_rels/presentation.xml.rels><?xml version="1.0" encoding="UTF-8" standalone="yes"?>
<Relationships xmlns="http://schemas.openxmlformats.org/package/2006/relationships"><Relationship Id="rId9" Type="http://schemas.openxmlformats.org/officeDocument/2006/relationships/slide" Target="slides/slide7.xml"/><Relationship Id="rId8" Type="http://schemas.openxmlformats.org/officeDocument/2006/relationships/slide" Target="slides/slide6.xml"/><Relationship Id="rId7" Type="http://schemas.openxmlformats.org/officeDocument/2006/relationships/slide" Target="slides/slide5.xml"/><Relationship Id="rId6" Type="http://schemas.openxmlformats.org/officeDocument/2006/relationships/slide" Target="slides/slide4.xml"/><Relationship Id="rId5" Type="http://schemas.openxmlformats.org/officeDocument/2006/relationships/slide" Target="slides/slide3.xml"/><Relationship Id="rId4" Type="http://schemas.openxmlformats.org/officeDocument/2006/relationships/slide" Target="slides/slide2.xml"/><Relationship Id="rId3" Type="http://schemas.openxmlformats.org/officeDocument/2006/relationships/slide" Target="slides/slide1.xml"/><Relationship Id="rId29" Type="http://schemas.openxmlformats.org/officeDocument/2006/relationships/tableStyles" Target="tableStyles.xml"/><Relationship Id="rId28" Type="http://schemas.openxmlformats.org/officeDocument/2006/relationships/viewProps" Target="viewProps.xml"/><Relationship Id="rId27" Type="http://schemas.openxmlformats.org/officeDocument/2006/relationships/presProps" Target="presProps.xml"/><Relationship Id="rId26" Type="http://schemas.openxmlformats.org/officeDocument/2006/relationships/slide" Target="slides/slide24.xml"/><Relationship Id="rId25" Type="http://schemas.openxmlformats.org/officeDocument/2006/relationships/slide" Target="slides/slide23.xml"/><Relationship Id="rId24" Type="http://schemas.openxmlformats.org/officeDocument/2006/relationships/slide" Target="slides/slide22.xml"/><Relationship Id="rId23" Type="http://schemas.openxmlformats.org/officeDocument/2006/relationships/slide" Target="slides/slide21.xml"/><Relationship Id="rId22" Type="http://schemas.openxmlformats.org/officeDocument/2006/relationships/slide" Target="slides/slide20.xml"/><Relationship Id="rId21" Type="http://schemas.openxmlformats.org/officeDocument/2006/relationships/slide" Target="slides/slide19.xml"/><Relationship Id="rId20" Type="http://schemas.openxmlformats.org/officeDocument/2006/relationships/slide" Target="slides/slide18.xml"/><Relationship Id="rId2" Type="http://schemas.openxmlformats.org/officeDocument/2006/relationships/theme" Target="theme/theme1.xml"/><Relationship Id="rId19" Type="http://schemas.openxmlformats.org/officeDocument/2006/relationships/slide" Target="slides/slide17.xml"/><Relationship Id="rId18" Type="http://schemas.openxmlformats.org/officeDocument/2006/relationships/slide" Target="slides/slide16.xml"/><Relationship Id="rId17" Type="http://schemas.openxmlformats.org/officeDocument/2006/relationships/slide" Target="slides/slide15.xml"/><Relationship Id="rId16" Type="http://schemas.openxmlformats.org/officeDocument/2006/relationships/slide" Target="slides/slide14.xml"/><Relationship Id="rId15" Type="http://schemas.openxmlformats.org/officeDocument/2006/relationships/slide" Target="slides/slide13.xml"/><Relationship Id="rId14" Type="http://schemas.openxmlformats.org/officeDocument/2006/relationships/slide" Target="slides/slide12.xml"/><Relationship Id="rId13" Type="http://schemas.openxmlformats.org/officeDocument/2006/relationships/slide" Target="slides/slide11.xml"/><Relationship Id="rId12" Type="http://schemas.openxmlformats.org/officeDocument/2006/relationships/slide" Target="slides/slide10.xml"/><Relationship Id="rId11" Type="http://schemas.openxmlformats.org/officeDocument/2006/relationships/slide" Target="slides/slide9.xml"/><Relationship Id="rId10" Type="http://schemas.openxmlformats.org/officeDocument/2006/relationships/slide" Target="slides/slide8.xml"/><Relationship Id="rId1" Type="http://schemas.openxmlformats.org/officeDocument/2006/relationships/slideMaster" Target="slideMasters/slideMaster1.xml"/></Relationships>
</file>

<file path=ppt/_rels/viewProps.xml.rels><?xml version="1.0" encoding="UTF-8" standalone="yes"?>
<Relationships xmlns="http://schemas.openxmlformats.org/package/2006/relationships"><Relationship Id="rId1" Type="http://schemas.openxmlformats.org/officeDocument/2006/relationships/slide" Target="slides/slide1.xml"/></Relationships>
</file>

<file path=ppt/drawings/_rels/vmlDrawing1.vml.rels><?xml version="1.0" encoding="UTF-8" standalone="yes"?>
<Relationships xmlns="http://schemas.openxmlformats.org/package/2006/relationships"><Relationship Id="rId3" Type="http://schemas.openxmlformats.org/officeDocument/2006/relationships/image" Target="../media/image5.wmf"/><Relationship Id="rId2" Type="http://schemas.openxmlformats.org/officeDocument/2006/relationships/image" Target="../media/image4.wmf"/><Relationship Id="rId1" Type="http://schemas.openxmlformats.org/officeDocument/2006/relationships/image" Target="../media/image3.wmf"/></Relationships>
</file>

<file path=ppt/drawings/_rels/vmlDrawing10.vml.rels><?xml version="1.0" encoding="UTF-8" standalone="yes"?>
<Relationships xmlns="http://schemas.openxmlformats.org/package/2006/relationships"><Relationship Id="rId3" Type="http://schemas.openxmlformats.org/officeDocument/2006/relationships/image" Target="../media/image36.wmf"/><Relationship Id="rId2" Type="http://schemas.openxmlformats.org/officeDocument/2006/relationships/image" Target="../media/image30.wmf"/><Relationship Id="rId1" Type="http://schemas.openxmlformats.org/officeDocument/2006/relationships/image" Target="../media/image35.wmf"/></Relationships>
</file>

<file path=ppt/drawings/_rels/vmlDrawing11.vml.rels><?xml version="1.0" encoding="UTF-8" standalone="yes"?>
<Relationships xmlns="http://schemas.openxmlformats.org/package/2006/relationships"><Relationship Id="rId3" Type="http://schemas.openxmlformats.org/officeDocument/2006/relationships/image" Target="../media/image38.wmf"/><Relationship Id="rId2" Type="http://schemas.openxmlformats.org/officeDocument/2006/relationships/image" Target="../media/image37.wmf"/><Relationship Id="rId1" Type="http://schemas.openxmlformats.org/officeDocument/2006/relationships/image" Target="../media/image36.wmf"/></Relationships>
</file>

<file path=ppt/drawings/_rels/vmlDrawing12.vml.rels><?xml version="1.0" encoding="UTF-8" standalone="yes"?>
<Relationships xmlns="http://schemas.openxmlformats.org/package/2006/relationships"><Relationship Id="rId5" Type="http://schemas.openxmlformats.org/officeDocument/2006/relationships/image" Target="../media/image43.wmf"/><Relationship Id="rId4" Type="http://schemas.openxmlformats.org/officeDocument/2006/relationships/image" Target="../media/image42.wmf"/><Relationship Id="rId3" Type="http://schemas.openxmlformats.org/officeDocument/2006/relationships/image" Target="../media/image41.wmf"/><Relationship Id="rId2" Type="http://schemas.openxmlformats.org/officeDocument/2006/relationships/image" Target="../media/image40.wmf"/><Relationship Id="rId1" Type="http://schemas.openxmlformats.org/officeDocument/2006/relationships/image" Target="../media/image39.wmf"/></Relationships>
</file>

<file path=ppt/drawings/_rels/vmlDrawing13.vml.rels><?xml version="1.0" encoding="UTF-8" standalone="yes"?>
<Relationships xmlns="http://schemas.openxmlformats.org/package/2006/relationships"><Relationship Id="rId9" Type="http://schemas.openxmlformats.org/officeDocument/2006/relationships/image" Target="../media/image52.wmf"/><Relationship Id="rId8" Type="http://schemas.openxmlformats.org/officeDocument/2006/relationships/image" Target="../media/image51.wmf"/><Relationship Id="rId7" Type="http://schemas.openxmlformats.org/officeDocument/2006/relationships/image" Target="../media/image50.wmf"/><Relationship Id="rId6" Type="http://schemas.openxmlformats.org/officeDocument/2006/relationships/image" Target="../media/image49.wmf"/><Relationship Id="rId5" Type="http://schemas.openxmlformats.org/officeDocument/2006/relationships/image" Target="../media/image48.wmf"/><Relationship Id="rId4" Type="http://schemas.openxmlformats.org/officeDocument/2006/relationships/image" Target="../media/image47.wmf"/><Relationship Id="rId3" Type="http://schemas.openxmlformats.org/officeDocument/2006/relationships/image" Target="../media/image46.wmf"/><Relationship Id="rId2" Type="http://schemas.openxmlformats.org/officeDocument/2006/relationships/image" Target="../media/image45.wmf"/><Relationship Id="rId10" Type="http://schemas.openxmlformats.org/officeDocument/2006/relationships/image" Target="../media/image53.wmf"/><Relationship Id="rId1" Type="http://schemas.openxmlformats.org/officeDocument/2006/relationships/image" Target="../media/image44.wmf"/></Relationships>
</file>

<file path=ppt/drawings/_rels/vmlDrawing14.vml.rels><?xml version="1.0" encoding="UTF-8" standalone="yes"?>
<Relationships xmlns="http://schemas.openxmlformats.org/package/2006/relationships"><Relationship Id="rId8" Type="http://schemas.openxmlformats.org/officeDocument/2006/relationships/image" Target="../media/image61.wmf"/><Relationship Id="rId7" Type="http://schemas.openxmlformats.org/officeDocument/2006/relationships/image" Target="../media/image60.wmf"/><Relationship Id="rId6" Type="http://schemas.openxmlformats.org/officeDocument/2006/relationships/image" Target="../media/image59.wmf"/><Relationship Id="rId5" Type="http://schemas.openxmlformats.org/officeDocument/2006/relationships/image" Target="../media/image58.wmf"/><Relationship Id="rId4" Type="http://schemas.openxmlformats.org/officeDocument/2006/relationships/image" Target="../media/image57.wmf"/><Relationship Id="rId3" Type="http://schemas.openxmlformats.org/officeDocument/2006/relationships/image" Target="../media/image56.wmf"/><Relationship Id="rId2" Type="http://schemas.openxmlformats.org/officeDocument/2006/relationships/image" Target="../media/image55.wmf"/><Relationship Id="rId1" Type="http://schemas.openxmlformats.org/officeDocument/2006/relationships/image" Target="../media/image54.wmf"/></Relationships>
</file>

<file path=ppt/drawings/_rels/vmlDrawing15.vml.rels><?xml version="1.0" encoding="UTF-8" standalone="yes"?>
<Relationships xmlns="http://schemas.openxmlformats.org/package/2006/relationships"><Relationship Id="rId4" Type="http://schemas.openxmlformats.org/officeDocument/2006/relationships/image" Target="../media/image65.wmf"/><Relationship Id="rId3" Type="http://schemas.openxmlformats.org/officeDocument/2006/relationships/image" Target="../media/image64.wmf"/><Relationship Id="rId2" Type="http://schemas.openxmlformats.org/officeDocument/2006/relationships/image" Target="../media/image63.wmf"/><Relationship Id="rId1" Type="http://schemas.openxmlformats.org/officeDocument/2006/relationships/image" Target="../media/image62.wmf"/></Relationships>
</file>

<file path=ppt/drawings/_rels/vmlDrawing16.vml.rels><?xml version="1.0" encoding="UTF-8" standalone="yes"?>
<Relationships xmlns="http://schemas.openxmlformats.org/package/2006/relationships"><Relationship Id="rId8" Type="http://schemas.openxmlformats.org/officeDocument/2006/relationships/image" Target="../media/image73.wmf"/><Relationship Id="rId7" Type="http://schemas.openxmlformats.org/officeDocument/2006/relationships/image" Target="../media/image72.wmf"/><Relationship Id="rId6" Type="http://schemas.openxmlformats.org/officeDocument/2006/relationships/image" Target="../media/image71.wmf"/><Relationship Id="rId5" Type="http://schemas.openxmlformats.org/officeDocument/2006/relationships/image" Target="../media/image70.wmf"/><Relationship Id="rId4" Type="http://schemas.openxmlformats.org/officeDocument/2006/relationships/image" Target="../media/image69.wmf"/><Relationship Id="rId3" Type="http://schemas.openxmlformats.org/officeDocument/2006/relationships/image" Target="../media/image68.wmf"/><Relationship Id="rId2" Type="http://schemas.openxmlformats.org/officeDocument/2006/relationships/image" Target="../media/image67.wmf"/><Relationship Id="rId1" Type="http://schemas.openxmlformats.org/officeDocument/2006/relationships/image" Target="../media/image66.wmf"/></Relationships>
</file>

<file path=ppt/drawings/_rels/vmlDrawing17.vml.rels><?xml version="1.0" encoding="UTF-8" standalone="yes"?>
<Relationships xmlns="http://schemas.openxmlformats.org/package/2006/relationships"><Relationship Id="rId6" Type="http://schemas.openxmlformats.org/officeDocument/2006/relationships/image" Target="../media/image79.wmf"/><Relationship Id="rId5" Type="http://schemas.openxmlformats.org/officeDocument/2006/relationships/image" Target="../media/image78.wmf"/><Relationship Id="rId4" Type="http://schemas.openxmlformats.org/officeDocument/2006/relationships/image" Target="../media/image77.wmf"/><Relationship Id="rId3" Type="http://schemas.openxmlformats.org/officeDocument/2006/relationships/image" Target="../media/image76.wmf"/><Relationship Id="rId2" Type="http://schemas.openxmlformats.org/officeDocument/2006/relationships/image" Target="../media/image75.wmf"/><Relationship Id="rId1" Type="http://schemas.openxmlformats.org/officeDocument/2006/relationships/image" Target="../media/image74.wmf"/></Relationships>
</file>

<file path=ppt/drawings/_rels/vmlDrawing18.vml.rels><?xml version="1.0" encoding="UTF-8" standalone="yes"?>
<Relationships xmlns="http://schemas.openxmlformats.org/package/2006/relationships"><Relationship Id="rId7" Type="http://schemas.openxmlformats.org/officeDocument/2006/relationships/image" Target="../media/image86.wmf"/><Relationship Id="rId6" Type="http://schemas.openxmlformats.org/officeDocument/2006/relationships/image" Target="../media/image85.wmf"/><Relationship Id="rId5" Type="http://schemas.openxmlformats.org/officeDocument/2006/relationships/image" Target="../media/image84.wmf"/><Relationship Id="rId4" Type="http://schemas.openxmlformats.org/officeDocument/2006/relationships/image" Target="../media/image83.wmf"/><Relationship Id="rId3" Type="http://schemas.openxmlformats.org/officeDocument/2006/relationships/image" Target="../media/image82.wmf"/><Relationship Id="rId2" Type="http://schemas.openxmlformats.org/officeDocument/2006/relationships/image" Target="../media/image81.wmf"/><Relationship Id="rId1" Type="http://schemas.openxmlformats.org/officeDocument/2006/relationships/image" Target="../media/image80.wmf"/></Relationships>
</file>

<file path=ppt/drawings/_rels/vmlDrawing2.vml.rels><?xml version="1.0" encoding="UTF-8" standalone="yes"?>
<Relationships xmlns="http://schemas.openxmlformats.org/package/2006/relationships"><Relationship Id="rId6" Type="http://schemas.openxmlformats.org/officeDocument/2006/relationships/image" Target="../media/image11.wmf"/><Relationship Id="rId5" Type="http://schemas.openxmlformats.org/officeDocument/2006/relationships/image" Target="../media/image10.wmf"/><Relationship Id="rId4" Type="http://schemas.openxmlformats.org/officeDocument/2006/relationships/image" Target="../media/image9.wmf"/><Relationship Id="rId3" Type="http://schemas.openxmlformats.org/officeDocument/2006/relationships/image" Target="../media/image8.wmf"/><Relationship Id="rId2" Type="http://schemas.openxmlformats.org/officeDocument/2006/relationships/image" Target="../media/image7.wmf"/><Relationship Id="rId1" Type="http://schemas.openxmlformats.org/officeDocument/2006/relationships/image" Target="../media/image6.wmf"/></Relationships>
</file>

<file path=ppt/drawings/_rels/vmlDrawing3.vml.rels><?xml version="1.0" encoding="UTF-8" standalone="yes"?>
<Relationships xmlns="http://schemas.openxmlformats.org/package/2006/relationships"><Relationship Id="rId3" Type="http://schemas.openxmlformats.org/officeDocument/2006/relationships/image" Target="../media/image14.wmf"/><Relationship Id="rId2" Type="http://schemas.openxmlformats.org/officeDocument/2006/relationships/image" Target="../media/image13.wmf"/><Relationship Id="rId1" Type="http://schemas.openxmlformats.org/officeDocument/2006/relationships/image" Target="../media/image12.wmf"/></Relationships>
</file>

<file path=ppt/drawings/_rels/vmlDrawing4.vml.rels><?xml version="1.0" encoding="UTF-8" standalone="yes"?>
<Relationships xmlns="http://schemas.openxmlformats.org/package/2006/relationships"><Relationship Id="rId7" Type="http://schemas.openxmlformats.org/officeDocument/2006/relationships/image" Target="../media/image21.wmf"/><Relationship Id="rId6" Type="http://schemas.openxmlformats.org/officeDocument/2006/relationships/image" Target="../media/image20.wmf"/><Relationship Id="rId5" Type="http://schemas.openxmlformats.org/officeDocument/2006/relationships/image" Target="../media/image19.wmf"/><Relationship Id="rId4" Type="http://schemas.openxmlformats.org/officeDocument/2006/relationships/image" Target="../media/image18.wmf"/><Relationship Id="rId3" Type="http://schemas.openxmlformats.org/officeDocument/2006/relationships/image" Target="../media/image17.wmf"/><Relationship Id="rId2" Type="http://schemas.openxmlformats.org/officeDocument/2006/relationships/image" Target="../media/image16.wmf"/><Relationship Id="rId1" Type="http://schemas.openxmlformats.org/officeDocument/2006/relationships/image" Target="../media/image15.wmf"/></Relationships>
</file>

<file path=ppt/drawings/_rels/vmlDrawing5.vml.rels><?xml version="1.0" encoding="UTF-8" standalone="yes"?>
<Relationships xmlns="http://schemas.openxmlformats.org/package/2006/relationships"><Relationship Id="rId3" Type="http://schemas.openxmlformats.org/officeDocument/2006/relationships/image" Target="../media/image19.wmf"/><Relationship Id="rId2" Type="http://schemas.openxmlformats.org/officeDocument/2006/relationships/image" Target="../media/image23.wmf"/><Relationship Id="rId1" Type="http://schemas.openxmlformats.org/officeDocument/2006/relationships/image" Target="../media/image22.wmf"/></Relationships>
</file>

<file path=ppt/drawings/_rels/vmlDrawing6.vml.rels><?xml version="1.0" encoding="UTF-8" standalone="yes"?>
<Relationships xmlns="http://schemas.openxmlformats.org/package/2006/relationships"><Relationship Id="rId8" Type="http://schemas.openxmlformats.org/officeDocument/2006/relationships/image" Target="../media/image30.wmf"/><Relationship Id="rId7" Type="http://schemas.openxmlformats.org/officeDocument/2006/relationships/image" Target="../media/image29.wmf"/><Relationship Id="rId6" Type="http://schemas.openxmlformats.org/officeDocument/2006/relationships/image" Target="../media/image28.wmf"/><Relationship Id="rId5" Type="http://schemas.openxmlformats.org/officeDocument/2006/relationships/image" Target="../media/image27.wmf"/><Relationship Id="rId4" Type="http://schemas.openxmlformats.org/officeDocument/2006/relationships/image" Target="../media/image26.wmf"/><Relationship Id="rId3" Type="http://schemas.openxmlformats.org/officeDocument/2006/relationships/image" Target="../media/image15.wmf"/><Relationship Id="rId2" Type="http://schemas.openxmlformats.org/officeDocument/2006/relationships/image" Target="../media/image25.wmf"/><Relationship Id="rId1" Type="http://schemas.openxmlformats.org/officeDocument/2006/relationships/image" Target="../media/image24.wmf"/></Relationships>
</file>

<file path=ppt/drawings/_rels/vmlDrawing7.vml.rels><?xml version="1.0" encoding="UTF-8" standalone="yes"?>
<Relationships xmlns="http://schemas.openxmlformats.org/package/2006/relationships"><Relationship Id="rId3" Type="http://schemas.openxmlformats.org/officeDocument/2006/relationships/image" Target="../media/image15.wmf"/><Relationship Id="rId2" Type="http://schemas.openxmlformats.org/officeDocument/2006/relationships/image" Target="../media/image32.wmf"/><Relationship Id="rId1" Type="http://schemas.openxmlformats.org/officeDocument/2006/relationships/image" Target="../media/image31.wmf"/></Relationships>
</file>

<file path=ppt/drawings/_rels/vmlDrawing8.vml.rels><?xml version="1.0" encoding="UTF-8" standalone="yes"?>
<Relationships xmlns="http://schemas.openxmlformats.org/package/2006/relationships"><Relationship Id="rId2" Type="http://schemas.openxmlformats.org/officeDocument/2006/relationships/image" Target="../media/image33.wmf"/><Relationship Id="rId1" Type="http://schemas.openxmlformats.org/officeDocument/2006/relationships/image" Target="../media/image21.wmf"/></Relationships>
</file>

<file path=ppt/drawings/_rels/vmlDrawing9.vml.rels><?xml version="1.0" encoding="UTF-8" standalone="yes"?>
<Relationships xmlns="http://schemas.openxmlformats.org/package/2006/relationships"><Relationship Id="rId1" Type="http://schemas.openxmlformats.org/officeDocument/2006/relationships/image" Target="../media/image34.wmf"/></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showMasterSp="0">
  <p:cSld name="标题幻灯片">
    <p:spTree>
      <p:nvGrpSpPr>
        <p:cNvPr id="1" name=""/>
        <p:cNvGrpSpPr/>
        <p:nvPr/>
      </p:nvGrpSpPr>
      <p:grpSpPr>
        <a:xfrm>
          <a:off x="0" y="0"/>
          <a:ext cx="0" cy="0"/>
          <a:chOff x="0" y="0"/>
          <a:chExt cx="0" cy="0"/>
        </a:xfrm>
      </p:grpSpPr>
      <p:grpSp>
        <p:nvGrpSpPr>
          <p:cNvPr id="22530" name="Group 2"/>
          <p:cNvGrpSpPr/>
          <p:nvPr/>
        </p:nvGrpSpPr>
        <p:grpSpPr bwMode="auto">
          <a:xfrm>
            <a:off x="0" y="0"/>
            <a:ext cx="9144000" cy="6858000"/>
            <a:chOff x="0" y="0"/>
            <a:chExt cx="5760" cy="4320"/>
          </a:xfrm>
        </p:grpSpPr>
        <p:sp>
          <p:nvSpPr>
            <p:cNvPr id="22531" name="Rectangle 3"/>
            <p:cNvSpPr>
              <a:spLocks noChangeArrowheads="1"/>
            </p:cNvSpPr>
            <p:nvPr/>
          </p:nvSpPr>
          <p:spPr bwMode="hidden">
            <a:xfrm>
              <a:off x="0" y="0"/>
              <a:ext cx="2208" cy="4320"/>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000000"/>
                </a:solidFill>
                <a:ea typeface="宋体" panose="02010600030101010101" pitchFamily="2" charset="-122"/>
              </a:endParaRPr>
            </a:p>
          </p:txBody>
        </p:sp>
        <p:sp>
          <p:nvSpPr>
            <p:cNvPr id="22532" name="Rectangle 4"/>
            <p:cNvSpPr>
              <a:spLocks noChangeArrowheads="1"/>
            </p:cNvSpPr>
            <p:nvPr/>
          </p:nvSpPr>
          <p:spPr bwMode="hidden">
            <a:xfrm>
              <a:off x="1081" y="1065"/>
              <a:ext cx="4679" cy="1596"/>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grpSp>
          <p:nvGrpSpPr>
            <p:cNvPr id="22533" name="Group 5"/>
            <p:cNvGrpSpPr/>
            <p:nvPr/>
          </p:nvGrpSpPr>
          <p:grpSpPr bwMode="auto">
            <a:xfrm>
              <a:off x="0" y="672"/>
              <a:ext cx="1806" cy="1989"/>
              <a:chOff x="0" y="672"/>
              <a:chExt cx="1806" cy="1989"/>
            </a:xfrm>
          </p:grpSpPr>
          <p:sp>
            <p:nvSpPr>
              <p:cNvPr id="22534" name="Rectangle 6"/>
              <p:cNvSpPr>
                <a:spLocks noChangeArrowheads="1"/>
              </p:cNvSpPr>
              <p:nvPr userDrawn="1"/>
            </p:nvSpPr>
            <p:spPr bwMode="auto">
              <a:xfrm>
                <a:off x="361" y="2257"/>
                <a:ext cx="363" cy="404"/>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2535" name="Rectangle 7"/>
              <p:cNvSpPr>
                <a:spLocks noChangeArrowheads="1"/>
              </p:cNvSpPr>
              <p:nvPr userDrawn="1"/>
            </p:nvSpPr>
            <p:spPr bwMode="auto">
              <a:xfrm>
                <a:off x="1081" y="1065"/>
                <a:ext cx="362" cy="405"/>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2536" name="Rectangle 8"/>
              <p:cNvSpPr>
                <a:spLocks noChangeArrowheads="1"/>
              </p:cNvSpPr>
              <p:nvPr userDrawn="1"/>
            </p:nvSpPr>
            <p:spPr bwMode="auto">
              <a:xfrm>
                <a:off x="1437" y="672"/>
                <a:ext cx="369" cy="400"/>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2537" name="Rectangle 9"/>
              <p:cNvSpPr>
                <a:spLocks noChangeArrowheads="1"/>
              </p:cNvSpPr>
              <p:nvPr userDrawn="1"/>
            </p:nvSpPr>
            <p:spPr bwMode="auto">
              <a:xfrm>
                <a:off x="719" y="2257"/>
                <a:ext cx="368" cy="404"/>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2538" name="Rectangle 10"/>
              <p:cNvSpPr>
                <a:spLocks noChangeArrowheads="1"/>
              </p:cNvSpPr>
              <p:nvPr userDrawn="1"/>
            </p:nvSpPr>
            <p:spPr bwMode="auto">
              <a:xfrm>
                <a:off x="1437" y="1065"/>
                <a:ext cx="369" cy="405"/>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2539" name="Rectangle 11"/>
              <p:cNvSpPr>
                <a:spLocks noChangeArrowheads="1"/>
              </p:cNvSpPr>
              <p:nvPr userDrawn="1"/>
            </p:nvSpPr>
            <p:spPr bwMode="auto">
              <a:xfrm>
                <a:off x="719" y="1464"/>
                <a:ext cx="368" cy="39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2540" name="Rectangle 12"/>
              <p:cNvSpPr>
                <a:spLocks noChangeArrowheads="1"/>
              </p:cNvSpPr>
              <p:nvPr userDrawn="1"/>
            </p:nvSpPr>
            <p:spPr bwMode="auto">
              <a:xfrm>
                <a:off x="0" y="1464"/>
                <a:ext cx="367" cy="399"/>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2541" name="Rectangle 13"/>
              <p:cNvSpPr>
                <a:spLocks noChangeArrowheads="1"/>
              </p:cNvSpPr>
              <p:nvPr userDrawn="1"/>
            </p:nvSpPr>
            <p:spPr bwMode="auto">
              <a:xfrm>
                <a:off x="1081" y="1464"/>
                <a:ext cx="362" cy="39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2542" name="Rectangle 14"/>
              <p:cNvSpPr>
                <a:spLocks noChangeArrowheads="1"/>
              </p:cNvSpPr>
              <p:nvPr userDrawn="1"/>
            </p:nvSpPr>
            <p:spPr bwMode="auto">
              <a:xfrm>
                <a:off x="361" y="1857"/>
                <a:ext cx="363" cy="406"/>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2543" name="Rectangle 15"/>
              <p:cNvSpPr>
                <a:spLocks noChangeArrowheads="1"/>
              </p:cNvSpPr>
              <p:nvPr userDrawn="1"/>
            </p:nvSpPr>
            <p:spPr bwMode="auto">
              <a:xfrm>
                <a:off x="719" y="1857"/>
                <a:ext cx="368" cy="40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grpSp>
      </p:grpSp>
      <p:sp>
        <p:nvSpPr>
          <p:cNvPr id="22544" name="Rectangle 16"/>
          <p:cNvSpPr>
            <a:spLocks noGrp="1" noChangeArrowheads="1"/>
          </p:cNvSpPr>
          <p:nvPr>
            <p:ph type="dt" sz="half" idx="2"/>
          </p:nvPr>
        </p:nvSpPr>
        <p:spPr>
          <a:xfrm>
            <a:off x="457200" y="6248400"/>
            <a:ext cx="2133600" cy="457200"/>
          </a:xfrm>
        </p:spPr>
        <p:txBody>
          <a:bodyPr/>
          <a:lstStyle>
            <a:lvl1pPr>
              <a:defRPr/>
            </a:lvl1pPr>
          </a:lstStyle>
          <a:p>
            <a:endParaRPr lang="en-US" altLang="zh-CN">
              <a:solidFill>
                <a:srgbClr val="000000"/>
              </a:solidFill>
            </a:endParaRPr>
          </a:p>
        </p:txBody>
      </p:sp>
      <p:sp>
        <p:nvSpPr>
          <p:cNvPr id="22545" name="Rectangle 17"/>
          <p:cNvSpPr>
            <a:spLocks noGrp="1" noChangeArrowheads="1"/>
          </p:cNvSpPr>
          <p:nvPr>
            <p:ph type="ftr" sz="quarter" idx="3"/>
          </p:nvPr>
        </p:nvSpPr>
        <p:spPr/>
        <p:txBody>
          <a:bodyPr/>
          <a:lstStyle>
            <a:lvl1pPr>
              <a:defRPr/>
            </a:lvl1pPr>
          </a:lstStyle>
          <a:p>
            <a:endParaRPr lang="en-US" altLang="zh-CN">
              <a:solidFill>
                <a:srgbClr val="000000"/>
              </a:solidFill>
            </a:endParaRPr>
          </a:p>
        </p:txBody>
      </p:sp>
      <p:sp>
        <p:nvSpPr>
          <p:cNvPr id="22546" name="Rectangle 18"/>
          <p:cNvSpPr>
            <a:spLocks noGrp="1" noChangeArrowheads="1"/>
          </p:cNvSpPr>
          <p:nvPr>
            <p:ph type="sldNum" sz="quarter" idx="4"/>
          </p:nvPr>
        </p:nvSpPr>
        <p:spPr/>
        <p:txBody>
          <a:bodyPr/>
          <a:lstStyle>
            <a:lvl1pPr>
              <a:defRPr/>
            </a:lvl1pPr>
          </a:lstStyle>
          <a:p>
            <a:fld id="{E8654B58-4F22-4CB2-BDE0-2EBC5F11BB1F}" type="slidenum">
              <a:rPr lang="en-US" altLang="zh-CN">
                <a:solidFill>
                  <a:srgbClr val="000000"/>
                </a:solidFill>
              </a:rPr>
            </a:fld>
            <a:endParaRPr lang="en-US" altLang="zh-CN">
              <a:solidFill>
                <a:srgbClr val="000000"/>
              </a:solidFill>
            </a:endParaRPr>
          </a:p>
        </p:txBody>
      </p:sp>
      <p:sp>
        <p:nvSpPr>
          <p:cNvPr id="22547" name="Rectangle 19"/>
          <p:cNvSpPr>
            <a:spLocks noGrp="1" noChangeArrowheads="1"/>
          </p:cNvSpPr>
          <p:nvPr>
            <p:ph type="ctrTitle"/>
          </p:nvPr>
        </p:nvSpPr>
        <p:spPr>
          <a:xfrm>
            <a:off x="2971800" y="1828800"/>
            <a:ext cx="6019800" cy="2209800"/>
          </a:xfrm>
        </p:spPr>
        <p:txBody>
          <a:bodyPr/>
          <a:lstStyle>
            <a:lvl1pPr>
              <a:defRPr sz="5000">
                <a:solidFill>
                  <a:srgbClr val="FFFFFF"/>
                </a:solidFill>
              </a:defRPr>
            </a:lvl1pPr>
          </a:lstStyle>
          <a:p>
            <a:pPr lvl="0"/>
            <a:r>
              <a:rPr lang="zh-CN" altLang="en-US" noProof="0" smtClean="0"/>
              <a:t>单击此处编辑母版标题样式</a:t>
            </a:r>
            <a:endParaRPr lang="zh-CN" altLang="en-US" noProof="0" smtClean="0"/>
          </a:p>
        </p:txBody>
      </p:sp>
      <p:sp>
        <p:nvSpPr>
          <p:cNvPr id="22548" name="Rectangle 20"/>
          <p:cNvSpPr>
            <a:spLocks noGrp="1" noChangeArrowheads="1"/>
          </p:cNvSpPr>
          <p:nvPr>
            <p:ph type="subTitle" idx="1"/>
          </p:nvPr>
        </p:nvSpPr>
        <p:spPr>
          <a:xfrm>
            <a:off x="2971800" y="4267200"/>
            <a:ext cx="6019800" cy="1752600"/>
          </a:xfrm>
        </p:spPr>
        <p:txBody>
          <a:bodyPr/>
          <a:lstStyle>
            <a:lvl1pPr marL="0" indent="0">
              <a:buFont typeface="Wingdings" panose="05000000000000000000" pitchFamily="2" charset="2"/>
              <a:buNone/>
              <a:defRPr sz="3400"/>
            </a:lvl1pPr>
          </a:lstStyle>
          <a:p>
            <a:pPr lvl="0"/>
            <a:r>
              <a:rPr lang="zh-CN" altLang="en-US" noProof="0" smtClean="0"/>
              <a:t>单击此处编辑母版副标题样式</a:t>
            </a:r>
            <a:endParaRPr lang="zh-CN" altLang="en-US" noProof="0" smtClean="0"/>
          </a:p>
        </p:txBody>
      </p:sp>
    </p:spTree>
  </p:cSld>
  <p:clrMapOvr>
    <a:masterClrMapping/>
  </p:clrMapOvr>
  <p:transition spd="slow"/>
  <p:timing>
    <p:tnLst>
      <p:par>
        <p:cTn id="1" dur="indefinite" restart="never" nodeType="tmRoot">
          <p:childTnLst>
            <p:seq concurrent="1" nextAc="seek">
              <p:cTn id="2" dur="indefinite" nodeType="mainSeq">
                <p:childTnLst>
                  <p:par>
                    <p:cTn id="3" fill="hold">
                      <p:stCondLst>
                        <p:cond delay="indefinite"/>
                        <p:cond evt="onBegin" delay="0">
                          <p:tn val="2"/>
                        </p:cond>
                      </p:stCondLst>
                      <p:childTnLst>
                        <p:par>
                          <p:cTn id="4" fill="hold">
                            <p:stCondLst>
                              <p:cond delay="0"/>
                            </p:stCondLst>
                            <p:childTnLst>
                              <p:par>
                                <p:cTn id="5" presetID="9" presetClass="entr" presetSubtype="0" fill="hold" grpId="0" nodeType="withEffect">
                                  <p:stCondLst>
                                    <p:cond delay="0"/>
                                  </p:stCondLst>
                                  <p:childTnLst>
                                    <p:set>
                                      <p:cBhvr>
                                        <p:cTn id="6" dur="1" fill="hold">
                                          <p:stCondLst>
                                            <p:cond delay="0"/>
                                          </p:stCondLst>
                                        </p:cTn>
                                        <p:tgtEl>
                                          <p:spTgt spid="22547"/>
                                        </p:tgtEl>
                                        <p:attrNameLst>
                                          <p:attrName>style.visibility</p:attrName>
                                        </p:attrNameLst>
                                      </p:cBhvr>
                                      <p:to>
                                        <p:strVal val="visible"/>
                                      </p:to>
                                    </p:set>
                                    <p:animEffect transition="in" filter="dissolve">
                                      <p:cBhvr>
                                        <p:cTn id="7" dur="500">
                                          <p:stCondLst>
                                            <p:cond delay="0"/>
                                          </p:stCondLst>
                                        </p:cTn>
                                        <p:tgtEl>
                                          <p:spTgt spid="22547"/>
                                        </p:tgtEl>
                                      </p:cBhvr>
                                    </p:animEffect>
                                  </p:childTnLst>
                                </p:cTn>
                              </p:par>
                              <p:par>
                                <p:cTn id="8" presetID="18" presetClass="entr" presetSubtype="12" fill="hold" grpId="0" nodeType="withEffect">
                                  <p:stCondLst>
                                    <p:cond delay="0"/>
                                  </p:stCondLst>
                                  <p:childTnLst>
                                    <p:set>
                                      <p:cBhvr>
                                        <p:cTn id="9" dur="1" fill="hold">
                                          <p:stCondLst>
                                            <p:cond delay="0"/>
                                          </p:stCondLst>
                                        </p:cTn>
                                        <p:tgtEl>
                                          <p:spTgt spid="22548">
                                            <p:txEl>
                                              <p:pRg st="0" end="0"/>
                                            </p:txEl>
                                          </p:spTgt>
                                        </p:tgtEl>
                                        <p:attrNameLst>
                                          <p:attrName>style.visibility</p:attrName>
                                        </p:attrNameLst>
                                      </p:cBhvr>
                                      <p:to>
                                        <p:strVal val="visible"/>
                                      </p:to>
                                    </p:set>
                                    <p:animEffect transition="in" filter="strips(downLeft)">
                                      <p:cBhvr>
                                        <p:cTn id="10" dur="500">
                                          <p:stCondLst>
                                            <p:cond delay="0"/>
                                          </p:stCondLst>
                                        </p:cTn>
                                        <p:tgtEl>
                                          <p:spTgt spid="22548">
                                            <p:txEl>
                                              <p:pRg st="0" end="0"/>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22547" grpId="0"/>
      <p:bldP spid="22548" grpId="0" build="p">
        <p:tmplLst>
          <p:tmpl lvl="1">
            <p:tnLst>
              <p:par>
                <p:cTn presetID="18" presetClass="entr" presetSubtype="12" fill="hold" nodeType="withEffect">
                  <p:stCondLst>
                    <p:cond delay="0"/>
                  </p:stCondLst>
                  <p:childTnLst>
                    <p:set>
                      <p:cBhvr>
                        <p:cTn dur="1" fill="hold">
                          <p:stCondLst>
                            <p:cond delay="0"/>
                          </p:stCondLst>
                        </p:cTn>
                        <p:tgtEl>
                          <p:spTgt spid="22548"/>
                        </p:tgtEl>
                        <p:attrNameLst>
                          <p:attrName>style.visibility</p:attrName>
                        </p:attrNameLst>
                      </p:cBhvr>
                      <p:to>
                        <p:strVal val="visible"/>
                      </p:to>
                    </p:set>
                    <p:animEffect transition="in" filter="strips(downLeft)">
                      <p:cBhvr>
                        <p:cTn dur="500">
                          <p:stCondLst>
                            <p:cond delay="0"/>
                          </p:stCondLst>
                        </p:cTn>
                        <p:tgtEl>
                          <p:spTgt spid="22548"/>
                        </p:tgtEl>
                      </p:cBhvr>
                    </p:animEffect>
                  </p:childTnLst>
                </p:cTn>
              </p:par>
            </p:tnLst>
          </p:tmpl>
        </p:tmplLst>
      </p:bldP>
    </p:bldLst>
  </p:timing>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标题和竖排文字">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72A7A249-E954-4D79-8FF2-E2A674C11DDD}" type="slidenum">
              <a:rPr lang="en-US" altLang="zh-CN">
                <a:solidFill>
                  <a:srgbClr val="000000"/>
                </a:solidFill>
              </a:rPr>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垂直排列标题与文本">
    <p:spTree>
      <p:nvGrpSpPr>
        <p:cNvPr id="1" name=""/>
        <p:cNvGrpSpPr/>
        <p:nvPr/>
      </p:nvGrpSpPr>
      <p:grpSpPr>
        <a:xfrm>
          <a:off x="0" y="0"/>
          <a:ext cx="0" cy="0"/>
          <a:chOff x="0" y="0"/>
          <a:chExt cx="0" cy="0"/>
        </a:xfrm>
      </p:grpSpPr>
      <p:sp>
        <p:nvSpPr>
          <p:cNvPr id="2" name="竖排标题 1"/>
          <p:cNvSpPr>
            <a:spLocks noGrp="1"/>
          </p:cNvSpPr>
          <p:nvPr>
            <p:ph type="title" orient="vert"/>
          </p:nvPr>
        </p:nvSpPr>
        <p:spPr>
          <a:xfrm>
            <a:off x="6629400" y="457200"/>
            <a:ext cx="2057400" cy="5410200"/>
          </a:xfrm>
        </p:spPr>
        <p:txBody>
          <a:bodyPr vert="eaVert"/>
          <a:lstStyle/>
          <a:p>
            <a:r>
              <a:rPr lang="zh-CN" altLang="en-US" smtClean="0"/>
              <a:t>单击此处编辑母版标题样式</a:t>
            </a:r>
            <a:endParaRPr lang="zh-CN" altLang="en-US"/>
          </a:p>
        </p:txBody>
      </p:sp>
      <p:sp>
        <p:nvSpPr>
          <p:cNvPr id="3" name="竖排文字占位符 2"/>
          <p:cNvSpPr>
            <a:spLocks noGrp="1"/>
          </p:cNvSpPr>
          <p:nvPr>
            <p:ph type="body" orient="vert" idx="1"/>
          </p:nvPr>
        </p:nvSpPr>
        <p:spPr>
          <a:xfrm>
            <a:off x="457200" y="457200"/>
            <a:ext cx="6019800" cy="5410200"/>
          </a:xfrm>
        </p:spPr>
        <p:txBody>
          <a:bodyPr vert="eaVert"/>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AF9C150C-0381-4242-AE77-929CD4DB6E5A}" type="slidenum">
              <a:rPr lang="en-US" altLang="zh-CN">
                <a:solidFill>
                  <a:srgbClr val="000000"/>
                </a:solidFill>
              </a:rPr>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标题和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idx="1"/>
          </p:nvPr>
        </p:nvSpPr>
        <p:spPr/>
        <p:txBody>
          <a:body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A9DD4F37-B1F6-4001-955B-A5FC400BD3F1}" type="slidenum">
              <a:rPr lang="en-US" altLang="zh-CN">
                <a:solidFill>
                  <a:srgbClr val="000000"/>
                </a:solidFill>
              </a:rPr>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节标题">
    <p:spTree>
      <p:nvGrpSpPr>
        <p:cNvPr id="1" name=""/>
        <p:cNvGrpSpPr/>
        <p:nvPr/>
      </p:nvGrpSpPr>
      <p:grpSpPr>
        <a:xfrm>
          <a:off x="0" y="0"/>
          <a:ext cx="0" cy="0"/>
          <a:chOff x="0" y="0"/>
          <a:chExt cx="0" cy="0"/>
        </a:xfrm>
      </p:grpSpPr>
      <p:sp>
        <p:nvSpPr>
          <p:cNvPr id="2" name="标题 1"/>
          <p:cNvSpPr>
            <a:spLocks noGrp="1"/>
          </p:cNvSpPr>
          <p:nvPr>
            <p:ph type="title"/>
          </p:nvPr>
        </p:nvSpPr>
        <p:spPr>
          <a:xfrm>
            <a:off x="722313" y="4406900"/>
            <a:ext cx="7772400" cy="1362075"/>
          </a:xfrm>
        </p:spPr>
        <p:txBody>
          <a:bodyPr anchor="t"/>
          <a:lstStyle>
            <a:lvl1pPr algn="l">
              <a:defRPr sz="4000" b="1" cap="all"/>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zh-CN" altLang="en-US" smtClean="0"/>
              <a:t>单击此处编辑母版文本样式</a:t>
            </a:r>
            <a:endParaRPr lang="zh-CN" altLang="en-US" smtClean="0"/>
          </a:p>
        </p:txBody>
      </p:sp>
      <p:sp>
        <p:nvSpPr>
          <p:cNvPr id="4" name="页脚占位符 3"/>
          <p:cNvSpPr>
            <a:spLocks noGrp="1"/>
          </p:cNvSpPr>
          <p:nvPr>
            <p:ph type="ftr" sz="quarter" idx="10"/>
          </p:nvPr>
        </p:nvSpPr>
        <p:spPr/>
        <p:txBody>
          <a:bodyPr/>
          <a:lstStyle>
            <a:lvl1pPr>
              <a:defRPr/>
            </a:lvl1pPr>
          </a:lstStyle>
          <a:p>
            <a:endParaRPr lang="en-US" altLang="zh-CN">
              <a:solidFill>
                <a:srgbClr val="000000"/>
              </a:solidFill>
            </a:endParaRPr>
          </a:p>
        </p:txBody>
      </p:sp>
      <p:sp>
        <p:nvSpPr>
          <p:cNvPr id="5" name="灯片编号占位符 4"/>
          <p:cNvSpPr>
            <a:spLocks noGrp="1"/>
          </p:cNvSpPr>
          <p:nvPr>
            <p:ph type="sldNum" sz="quarter" idx="11"/>
          </p:nvPr>
        </p:nvSpPr>
        <p:spPr/>
        <p:txBody>
          <a:bodyPr/>
          <a:lstStyle>
            <a:lvl1pPr>
              <a:defRPr/>
            </a:lvl1pPr>
          </a:lstStyle>
          <a:p>
            <a:fld id="{C0187093-4F22-4EA4-A461-2CD54BF935C1}" type="slidenum">
              <a:rPr lang="en-US" altLang="zh-CN">
                <a:solidFill>
                  <a:srgbClr val="000000"/>
                </a:solidFill>
              </a:rPr>
            </a:fld>
            <a:endParaRPr lang="en-US" altLang="zh-CN">
              <a:solidFill>
                <a:srgbClr val="000000"/>
              </a:solidFill>
            </a:endParaRPr>
          </a:p>
        </p:txBody>
      </p:sp>
      <p:sp>
        <p:nvSpPr>
          <p:cNvPr id="6" name="日期占位符 5"/>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两栏内容">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内容占位符 2"/>
          <p:cNvSpPr>
            <a:spLocks noGrp="1"/>
          </p:cNvSpPr>
          <p:nvPr>
            <p:ph sz="half" idx="1"/>
          </p:nvPr>
        </p:nvSpPr>
        <p:spPr>
          <a:xfrm>
            <a:off x="457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内容占位符 3"/>
          <p:cNvSpPr>
            <a:spLocks noGrp="1"/>
          </p:cNvSpPr>
          <p:nvPr>
            <p:ph sz="half" idx="2"/>
          </p:nvPr>
        </p:nvSpPr>
        <p:spPr>
          <a:xfrm>
            <a:off x="4648200" y="1981200"/>
            <a:ext cx="4038600" cy="3886200"/>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28F26B4E-5841-40E8-9E0F-5F75DC978C0E}" type="slidenum">
              <a:rPr lang="en-US" altLang="zh-CN">
                <a:solidFill>
                  <a:srgbClr val="000000"/>
                </a:solidFill>
              </a:rPr>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比较">
    <p:spTree>
      <p:nvGrpSpPr>
        <p:cNvPr id="1" name=""/>
        <p:cNvGrpSpPr/>
        <p:nvPr/>
      </p:nvGrpSpPr>
      <p:grpSpPr>
        <a:xfrm>
          <a:off x="0" y="0"/>
          <a:ext cx="0" cy="0"/>
          <a:chOff x="0" y="0"/>
          <a:chExt cx="0" cy="0"/>
        </a:xfrm>
      </p:grpSpPr>
      <p:sp>
        <p:nvSpPr>
          <p:cNvPr id="2" name="标题 1"/>
          <p:cNvSpPr>
            <a:spLocks noGrp="1"/>
          </p:cNvSpPr>
          <p:nvPr>
            <p:ph type="title"/>
          </p:nvPr>
        </p:nvSpPr>
        <p:spPr>
          <a:xfrm>
            <a:off x="457200" y="274638"/>
            <a:ext cx="8229600" cy="1143000"/>
          </a:xfrm>
        </p:spPr>
        <p:txBody>
          <a:bodyPr/>
          <a:lstStyle>
            <a:lvl1pPr>
              <a:defRPr/>
            </a:lvl1pPr>
          </a:lstStyle>
          <a:p>
            <a:r>
              <a:rPr lang="zh-CN" altLang="en-US" smtClean="0"/>
              <a:t>单击此处编辑母版标题样式</a:t>
            </a:r>
            <a:endParaRPr lang="zh-CN" altLang="en-US"/>
          </a:p>
        </p:txBody>
      </p:sp>
      <p:sp>
        <p:nvSpPr>
          <p:cNvPr id="3" name="文本占位符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4" name="内容占位符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5" name="文本占位符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zh-CN" altLang="en-US" smtClean="0"/>
              <a:t>单击此处编辑母版文本样式</a:t>
            </a:r>
            <a:endParaRPr lang="zh-CN" altLang="en-US" smtClean="0"/>
          </a:p>
        </p:txBody>
      </p:sp>
      <p:sp>
        <p:nvSpPr>
          <p:cNvPr id="6" name="内容占位符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7" name="页脚占位符 6"/>
          <p:cNvSpPr>
            <a:spLocks noGrp="1"/>
          </p:cNvSpPr>
          <p:nvPr>
            <p:ph type="ftr" sz="quarter" idx="10"/>
          </p:nvPr>
        </p:nvSpPr>
        <p:spPr/>
        <p:txBody>
          <a:bodyPr/>
          <a:lstStyle>
            <a:lvl1pPr>
              <a:defRPr/>
            </a:lvl1pPr>
          </a:lstStyle>
          <a:p>
            <a:endParaRPr lang="en-US" altLang="zh-CN">
              <a:solidFill>
                <a:srgbClr val="000000"/>
              </a:solidFill>
            </a:endParaRPr>
          </a:p>
        </p:txBody>
      </p:sp>
      <p:sp>
        <p:nvSpPr>
          <p:cNvPr id="8" name="灯片编号占位符 7"/>
          <p:cNvSpPr>
            <a:spLocks noGrp="1"/>
          </p:cNvSpPr>
          <p:nvPr>
            <p:ph type="sldNum" sz="quarter" idx="11"/>
          </p:nvPr>
        </p:nvSpPr>
        <p:spPr/>
        <p:txBody>
          <a:bodyPr/>
          <a:lstStyle>
            <a:lvl1pPr>
              <a:defRPr/>
            </a:lvl1pPr>
          </a:lstStyle>
          <a:p>
            <a:fld id="{6A3F42A1-9959-4C8A-89C0-EE25D6F7875F}" type="slidenum">
              <a:rPr lang="en-US" altLang="zh-CN">
                <a:solidFill>
                  <a:srgbClr val="000000"/>
                </a:solidFill>
              </a:rPr>
            </a:fld>
            <a:endParaRPr lang="en-US" altLang="zh-CN">
              <a:solidFill>
                <a:srgbClr val="000000"/>
              </a:solidFill>
            </a:endParaRPr>
          </a:p>
        </p:txBody>
      </p:sp>
      <p:sp>
        <p:nvSpPr>
          <p:cNvPr id="9" name="日期占位符 8"/>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仅标题">
    <p:spTree>
      <p:nvGrpSpPr>
        <p:cNvPr id="1" name=""/>
        <p:cNvGrpSpPr/>
        <p:nvPr/>
      </p:nvGrpSpPr>
      <p:grpSpPr>
        <a:xfrm>
          <a:off x="0" y="0"/>
          <a:ext cx="0" cy="0"/>
          <a:chOff x="0" y="0"/>
          <a:chExt cx="0" cy="0"/>
        </a:xfrm>
      </p:grpSpPr>
      <p:sp>
        <p:nvSpPr>
          <p:cNvPr id="2" name="标题 1"/>
          <p:cNvSpPr>
            <a:spLocks noGrp="1"/>
          </p:cNvSpPr>
          <p:nvPr>
            <p:ph type="title"/>
          </p:nvPr>
        </p:nvSpPr>
        <p:spPr/>
        <p:txBody>
          <a:bodyPr/>
          <a:lstStyle/>
          <a:p>
            <a:r>
              <a:rPr lang="zh-CN" altLang="en-US" smtClean="0"/>
              <a:t>单击此处编辑母版标题样式</a:t>
            </a:r>
            <a:endParaRPr lang="zh-CN" altLang="en-US"/>
          </a:p>
        </p:txBody>
      </p:sp>
      <p:sp>
        <p:nvSpPr>
          <p:cNvPr id="3" name="页脚占位符 2"/>
          <p:cNvSpPr>
            <a:spLocks noGrp="1"/>
          </p:cNvSpPr>
          <p:nvPr>
            <p:ph type="ftr" sz="quarter" idx="10"/>
          </p:nvPr>
        </p:nvSpPr>
        <p:spPr/>
        <p:txBody>
          <a:bodyPr/>
          <a:lstStyle>
            <a:lvl1pPr>
              <a:defRPr/>
            </a:lvl1pPr>
          </a:lstStyle>
          <a:p>
            <a:endParaRPr lang="en-US" altLang="zh-CN">
              <a:solidFill>
                <a:srgbClr val="000000"/>
              </a:solidFill>
            </a:endParaRPr>
          </a:p>
        </p:txBody>
      </p:sp>
      <p:sp>
        <p:nvSpPr>
          <p:cNvPr id="4" name="灯片编号占位符 3"/>
          <p:cNvSpPr>
            <a:spLocks noGrp="1"/>
          </p:cNvSpPr>
          <p:nvPr>
            <p:ph type="sldNum" sz="quarter" idx="11"/>
          </p:nvPr>
        </p:nvSpPr>
        <p:spPr/>
        <p:txBody>
          <a:bodyPr/>
          <a:lstStyle>
            <a:lvl1pPr>
              <a:defRPr/>
            </a:lvl1pPr>
          </a:lstStyle>
          <a:p>
            <a:fld id="{17E9A756-C28D-4522-A48B-51518A5F0832}" type="slidenum">
              <a:rPr lang="en-US" altLang="zh-CN">
                <a:solidFill>
                  <a:srgbClr val="000000"/>
                </a:solidFill>
              </a:rPr>
            </a:fld>
            <a:endParaRPr lang="en-US" altLang="zh-CN">
              <a:solidFill>
                <a:srgbClr val="000000"/>
              </a:solidFill>
            </a:endParaRPr>
          </a:p>
        </p:txBody>
      </p:sp>
      <p:sp>
        <p:nvSpPr>
          <p:cNvPr id="5" name="日期占位符 4"/>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空白">
    <p:spTree>
      <p:nvGrpSpPr>
        <p:cNvPr id="1" name=""/>
        <p:cNvGrpSpPr/>
        <p:nvPr/>
      </p:nvGrpSpPr>
      <p:grpSpPr>
        <a:xfrm>
          <a:off x="0" y="0"/>
          <a:ext cx="0" cy="0"/>
          <a:chOff x="0" y="0"/>
          <a:chExt cx="0" cy="0"/>
        </a:xfrm>
      </p:grpSpPr>
      <p:sp>
        <p:nvSpPr>
          <p:cNvPr id="2" name="页脚占位符 1"/>
          <p:cNvSpPr>
            <a:spLocks noGrp="1"/>
          </p:cNvSpPr>
          <p:nvPr>
            <p:ph type="ftr" sz="quarter" idx="10"/>
          </p:nvPr>
        </p:nvSpPr>
        <p:spPr/>
        <p:txBody>
          <a:bodyPr/>
          <a:lstStyle>
            <a:lvl1pPr>
              <a:defRPr/>
            </a:lvl1pPr>
          </a:lstStyle>
          <a:p>
            <a:endParaRPr lang="en-US" altLang="zh-CN">
              <a:solidFill>
                <a:srgbClr val="000000"/>
              </a:solidFill>
            </a:endParaRPr>
          </a:p>
        </p:txBody>
      </p:sp>
      <p:sp>
        <p:nvSpPr>
          <p:cNvPr id="3" name="灯片编号占位符 2"/>
          <p:cNvSpPr>
            <a:spLocks noGrp="1"/>
          </p:cNvSpPr>
          <p:nvPr>
            <p:ph type="sldNum" sz="quarter" idx="11"/>
          </p:nvPr>
        </p:nvSpPr>
        <p:spPr/>
        <p:txBody>
          <a:bodyPr/>
          <a:lstStyle>
            <a:lvl1pPr>
              <a:defRPr/>
            </a:lvl1pPr>
          </a:lstStyle>
          <a:p>
            <a:fld id="{79E40E37-1469-424A-939E-C8507DD58B12}" type="slidenum">
              <a:rPr lang="en-US" altLang="zh-CN">
                <a:solidFill>
                  <a:srgbClr val="000000"/>
                </a:solidFill>
              </a:rPr>
            </a:fld>
            <a:endParaRPr lang="en-US" altLang="zh-CN">
              <a:solidFill>
                <a:srgbClr val="000000"/>
              </a:solidFill>
            </a:endParaRPr>
          </a:p>
        </p:txBody>
      </p:sp>
      <p:sp>
        <p:nvSpPr>
          <p:cNvPr id="4" name="日期占位符 3"/>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内容与标题">
    <p:spTree>
      <p:nvGrpSpPr>
        <p:cNvPr id="1" name=""/>
        <p:cNvGrpSpPr/>
        <p:nvPr/>
      </p:nvGrpSpPr>
      <p:grpSpPr>
        <a:xfrm>
          <a:off x="0" y="0"/>
          <a:ext cx="0" cy="0"/>
          <a:chOff x="0" y="0"/>
          <a:chExt cx="0" cy="0"/>
        </a:xfrm>
      </p:grpSpPr>
      <p:sp>
        <p:nvSpPr>
          <p:cNvPr id="2" name="标题 1"/>
          <p:cNvSpPr>
            <a:spLocks noGrp="1"/>
          </p:cNvSpPr>
          <p:nvPr>
            <p:ph type="title"/>
          </p:nvPr>
        </p:nvSpPr>
        <p:spPr>
          <a:xfrm>
            <a:off x="457200" y="273050"/>
            <a:ext cx="3008313" cy="1162050"/>
          </a:xfrm>
        </p:spPr>
        <p:txBody>
          <a:bodyPr anchor="b"/>
          <a:lstStyle>
            <a:lvl1pPr algn="l">
              <a:defRPr sz="2000" b="1"/>
            </a:lvl1pPr>
          </a:lstStyle>
          <a:p>
            <a:r>
              <a:rPr lang="zh-CN" altLang="en-US" smtClean="0"/>
              <a:t>单击此处编辑母版标题样式</a:t>
            </a:r>
            <a:endParaRPr lang="zh-CN" altLang="en-US"/>
          </a:p>
        </p:txBody>
      </p:sp>
      <p:sp>
        <p:nvSpPr>
          <p:cNvPr id="3" name="内容占位符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a:p>
        </p:txBody>
      </p:sp>
      <p:sp>
        <p:nvSpPr>
          <p:cNvPr id="4" name="文本占位符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DF790471-8C71-41BC-A5FB-78C3CEED5E48}" type="slidenum">
              <a:rPr lang="en-US" altLang="zh-CN">
                <a:solidFill>
                  <a:srgbClr val="000000"/>
                </a:solidFill>
              </a:rPr>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图片与标题">
    <p:spTree>
      <p:nvGrpSpPr>
        <p:cNvPr id="1" name=""/>
        <p:cNvGrpSpPr/>
        <p:nvPr/>
      </p:nvGrpSpPr>
      <p:grpSpPr>
        <a:xfrm>
          <a:off x="0" y="0"/>
          <a:ext cx="0" cy="0"/>
          <a:chOff x="0" y="0"/>
          <a:chExt cx="0" cy="0"/>
        </a:xfrm>
      </p:grpSpPr>
      <p:sp>
        <p:nvSpPr>
          <p:cNvPr id="2" name="标题 1"/>
          <p:cNvSpPr>
            <a:spLocks noGrp="1"/>
          </p:cNvSpPr>
          <p:nvPr>
            <p:ph type="title"/>
          </p:nvPr>
        </p:nvSpPr>
        <p:spPr>
          <a:xfrm>
            <a:off x="1792288" y="4800600"/>
            <a:ext cx="5486400" cy="566738"/>
          </a:xfrm>
        </p:spPr>
        <p:txBody>
          <a:bodyPr anchor="b"/>
          <a:lstStyle>
            <a:lvl1pPr algn="l">
              <a:defRPr sz="2000" b="1"/>
            </a:lvl1pPr>
          </a:lstStyle>
          <a:p>
            <a:r>
              <a:rPr lang="zh-CN" altLang="en-US" smtClean="0"/>
              <a:t>单击此处编辑母版标题样式</a:t>
            </a:r>
            <a:endParaRPr lang="zh-CN" altLang="en-US"/>
          </a:p>
        </p:txBody>
      </p:sp>
      <p:sp>
        <p:nvSpPr>
          <p:cNvPr id="3" name="图片占位符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zh-CN" altLang="en-US" smtClean="0"/>
              <a:t>单击图标添加图片</a:t>
            </a:r>
            <a:endParaRPr lang="zh-CN" altLang="en-US"/>
          </a:p>
        </p:txBody>
      </p:sp>
      <p:sp>
        <p:nvSpPr>
          <p:cNvPr id="4" name="文本占位符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zh-CN" altLang="en-US" smtClean="0"/>
              <a:t>单击此处编辑母版文本样式</a:t>
            </a:r>
            <a:endParaRPr lang="zh-CN" altLang="en-US" smtClean="0"/>
          </a:p>
        </p:txBody>
      </p:sp>
      <p:sp>
        <p:nvSpPr>
          <p:cNvPr id="5" name="页脚占位符 4"/>
          <p:cNvSpPr>
            <a:spLocks noGrp="1"/>
          </p:cNvSpPr>
          <p:nvPr>
            <p:ph type="ftr" sz="quarter" idx="10"/>
          </p:nvPr>
        </p:nvSpPr>
        <p:spPr/>
        <p:txBody>
          <a:bodyPr/>
          <a:lstStyle>
            <a:lvl1pPr>
              <a:defRPr/>
            </a:lvl1pPr>
          </a:lstStyle>
          <a:p>
            <a:endParaRPr lang="en-US" altLang="zh-CN">
              <a:solidFill>
                <a:srgbClr val="000000"/>
              </a:solidFill>
            </a:endParaRPr>
          </a:p>
        </p:txBody>
      </p:sp>
      <p:sp>
        <p:nvSpPr>
          <p:cNvPr id="6" name="灯片编号占位符 5"/>
          <p:cNvSpPr>
            <a:spLocks noGrp="1"/>
          </p:cNvSpPr>
          <p:nvPr>
            <p:ph type="sldNum" sz="quarter" idx="11"/>
          </p:nvPr>
        </p:nvSpPr>
        <p:spPr/>
        <p:txBody>
          <a:bodyPr/>
          <a:lstStyle>
            <a:lvl1pPr>
              <a:defRPr/>
            </a:lvl1pPr>
          </a:lstStyle>
          <a:p>
            <a:fld id="{560F4AC1-A84A-4E30-ACA9-A6195AE6384C}" type="slidenum">
              <a:rPr lang="en-US" altLang="zh-CN">
                <a:solidFill>
                  <a:srgbClr val="000000"/>
                </a:solidFill>
              </a:rPr>
            </a:fld>
            <a:endParaRPr lang="en-US" altLang="zh-CN">
              <a:solidFill>
                <a:srgbClr val="000000"/>
              </a:solidFill>
            </a:endParaRPr>
          </a:p>
        </p:txBody>
      </p:sp>
      <p:sp>
        <p:nvSpPr>
          <p:cNvPr id="7" name="日期占位符 6"/>
          <p:cNvSpPr>
            <a:spLocks noGrp="1"/>
          </p:cNvSpPr>
          <p:nvPr>
            <p:ph type="dt" sz="half" idx="12"/>
          </p:nvPr>
        </p:nvSpPr>
        <p:spPr/>
        <p:txBody>
          <a:bodyPr/>
          <a:lstStyle>
            <a:lvl1pPr>
              <a:defRPr/>
            </a:lvl1pPr>
          </a:lstStyle>
          <a:p>
            <a:endParaRPr lang="en-US" altLang="zh-CN">
              <a:solidFill>
                <a:srgbClr val="000000"/>
              </a:solidFill>
            </a:endParaRPr>
          </a:p>
        </p:txBody>
      </p:sp>
    </p:spTree>
  </p:cSld>
  <p:clrMapOvr>
    <a:masterClrMapping/>
  </p:clrMapOvr>
  <p:transition>
    <p:wipe/>
  </p:transition>
  <p:timing>
    <p:tnLst>
      <p:par>
        <p:cTn id="1" dur="indefinite" restart="never" nodeType="tmRoot"/>
      </p:par>
    </p:tnLst>
  </p:timing>
</p:sldLayout>
</file>

<file path=ppt/slideMasters/_rels/slideMaster1.xml.rels><?xml version="1.0" encoding="UTF-8" standalone="yes"?>
<Relationships xmlns="http://schemas.openxmlformats.org/package/2006/relationships"><Relationship Id="rId9" Type="http://schemas.openxmlformats.org/officeDocument/2006/relationships/slideLayout" Target="../slideLayouts/slideLayout9.xml"/><Relationship Id="rId8" Type="http://schemas.openxmlformats.org/officeDocument/2006/relationships/slideLayout" Target="../slideLayouts/slideLayout8.xml"/><Relationship Id="rId7" Type="http://schemas.openxmlformats.org/officeDocument/2006/relationships/slideLayout" Target="../slideLayouts/slideLayout7.xml"/><Relationship Id="rId6" Type="http://schemas.openxmlformats.org/officeDocument/2006/relationships/slideLayout" Target="../slideLayouts/slideLayout6.xml"/><Relationship Id="rId5" Type="http://schemas.openxmlformats.org/officeDocument/2006/relationships/slideLayout" Target="../slideLayouts/slideLayout5.xml"/><Relationship Id="rId4" Type="http://schemas.openxmlformats.org/officeDocument/2006/relationships/slideLayout" Target="../slideLayouts/slideLayout4.xml"/><Relationship Id="rId3" Type="http://schemas.openxmlformats.org/officeDocument/2006/relationships/slideLayout" Target="../slideLayouts/slideLayout3.xml"/><Relationship Id="rId2" Type="http://schemas.openxmlformats.org/officeDocument/2006/relationships/slideLayout" Target="../slideLayouts/slideLayout2.xml"/><Relationship Id="rId12" Type="http://schemas.openxmlformats.org/officeDocument/2006/relationships/theme" Target="../theme/theme1.xml"/><Relationship Id="rId11" Type="http://schemas.openxmlformats.org/officeDocument/2006/relationships/slideLayout" Target="../slideLayouts/slideLayout11.xml"/><Relationship Id="rId10" Type="http://schemas.openxmlformats.org/officeDocument/2006/relationships/slideLayout" Target="../slideLayouts/slideLayout10.xml"/><Relationship Id="rId1" Type="http://schemas.openxmlformats.org/officeDocument/2006/relationships/slideLayout" Target="../slideLayouts/slideLayout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p:nvSpPr>
          <p:cNvPr id="21506" name="Rectangle 2"/>
          <p:cNvSpPr>
            <a:spLocks noGrp="1" noChangeArrowheads="1"/>
          </p:cNvSpPr>
          <p:nvPr>
            <p:ph type="ftr" sz="quarter" idx="3"/>
          </p:nvPr>
        </p:nvSpPr>
        <p:spPr bwMode="auto">
          <a:xfrm>
            <a:off x="3124200" y="6248400"/>
            <a:ext cx="2895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ctr">
              <a:defRPr sz="1200"/>
            </a:lvl1pPr>
          </a:lstStyle>
          <a:p>
            <a:endParaRPr kumimoji="0" lang="en-US" altLang="zh-CN" smtClean="0">
              <a:solidFill>
                <a:srgbClr val="000000"/>
              </a:solidFill>
              <a:latin typeface="Arial" panose="020B0604020202020204"/>
              <a:ea typeface="宋体" panose="02010600030101010101" pitchFamily="2" charset="-122"/>
            </a:endParaRPr>
          </a:p>
        </p:txBody>
      </p:sp>
      <p:sp>
        <p:nvSpPr>
          <p:cNvPr id="21507" name="Rectangle 3"/>
          <p:cNvSpPr>
            <a:spLocks noGrp="1" noChangeArrowheads="1"/>
          </p:cNvSpPr>
          <p:nvPr>
            <p:ph type="sldNum" sz="quarter" idx="4"/>
          </p:nvPr>
        </p:nvSpPr>
        <p:spPr bwMode="auto">
          <a:xfrm>
            <a:off x="6553200" y="6248400"/>
            <a:ext cx="213360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lgn="r">
              <a:defRPr sz="1200">
                <a:latin typeface="Arial Black" panose="020B0A04020102020204" pitchFamily="34" charset="0"/>
              </a:defRPr>
            </a:lvl1pPr>
          </a:lstStyle>
          <a:p>
            <a:fld id="{36366AAC-2D99-4B8D-9740-7BAE57AEB914}" type="slidenum">
              <a:rPr kumimoji="0" lang="en-US" altLang="zh-CN" smtClean="0">
                <a:solidFill>
                  <a:srgbClr val="000000"/>
                </a:solidFill>
                <a:ea typeface="宋体" panose="02010600030101010101" pitchFamily="2" charset="-122"/>
              </a:rPr>
            </a:fld>
            <a:endParaRPr kumimoji="0" lang="en-US" altLang="zh-CN" smtClean="0">
              <a:solidFill>
                <a:srgbClr val="000000"/>
              </a:solidFill>
              <a:ea typeface="宋体" panose="02010600030101010101" pitchFamily="2" charset="-122"/>
            </a:endParaRPr>
          </a:p>
        </p:txBody>
      </p:sp>
      <p:grpSp>
        <p:nvGrpSpPr>
          <p:cNvPr id="21508" name="Group 4"/>
          <p:cNvGrpSpPr/>
          <p:nvPr/>
        </p:nvGrpSpPr>
        <p:grpSpPr bwMode="auto">
          <a:xfrm>
            <a:off x="0" y="0"/>
            <a:ext cx="9144000" cy="546100"/>
            <a:chOff x="0" y="0"/>
            <a:chExt cx="5760" cy="344"/>
          </a:xfrm>
        </p:grpSpPr>
        <p:sp>
          <p:nvSpPr>
            <p:cNvPr id="21509" name="Rectangle 5"/>
            <p:cNvSpPr>
              <a:spLocks noChangeArrowheads="1"/>
            </p:cNvSpPr>
            <p:nvPr/>
          </p:nvSpPr>
          <p:spPr bwMode="auto">
            <a:xfrm>
              <a:off x="0" y="0"/>
              <a:ext cx="180" cy="336"/>
            </a:xfrm>
            <a:prstGeom prst="rect">
              <a:avLst/>
            </a:prstGeom>
            <a:gradFill rotWithShape="0">
              <a:gsLst>
                <a:gs pos="0">
                  <a:schemeClr val="folHlink"/>
                </a:gs>
                <a:gs pos="100000">
                  <a:schemeClr val="bg1"/>
                </a:gs>
              </a:gsLst>
              <a:lin ang="0" scaled="1"/>
            </a:gra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algn="ctr"/>
              <a:endParaRPr kumimoji="0" lang="zh-CN" altLang="zh-CN">
                <a:solidFill>
                  <a:srgbClr val="000000"/>
                </a:solidFill>
                <a:ea typeface="宋体" panose="02010600030101010101" pitchFamily="2" charset="-122"/>
              </a:endParaRPr>
            </a:p>
          </p:txBody>
        </p:sp>
        <p:sp>
          <p:nvSpPr>
            <p:cNvPr id="21510" name="Rectangle 6"/>
            <p:cNvSpPr>
              <a:spLocks noChangeArrowheads="1"/>
            </p:cNvSpPr>
            <p:nvPr/>
          </p:nvSpPr>
          <p:spPr bwMode="auto">
            <a:xfrm>
              <a:off x="260" y="85"/>
              <a:ext cx="5500" cy="173"/>
            </a:xfrm>
            <a:prstGeom prst="rect">
              <a:avLst/>
            </a:prstGeom>
            <a:gradFill rotWithShape="0">
              <a:gsLst>
                <a:gs pos="0">
                  <a:schemeClr val="bg2"/>
                </a:gs>
                <a:gs pos="100000">
                  <a:schemeClr val="bg1"/>
                </a:gs>
              </a:gsLst>
              <a:lin ang="0" scaled="1"/>
            </a:gra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1511" name="Rectangle 7"/>
            <p:cNvSpPr>
              <a:spLocks noChangeArrowheads="1"/>
            </p:cNvSpPr>
            <p:nvPr/>
          </p:nvSpPr>
          <p:spPr bwMode="auto">
            <a:xfrm>
              <a:off x="258" y="85"/>
              <a:ext cx="87" cy="89"/>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sz="1800">
                <a:solidFill>
                  <a:srgbClr val="666699"/>
                </a:solidFill>
                <a:latin typeface="Arial" panose="020B0604020202020204"/>
                <a:ea typeface="宋体" panose="02010600030101010101" pitchFamily="2" charset="-122"/>
              </a:endParaRPr>
            </a:p>
          </p:txBody>
        </p:sp>
        <p:sp>
          <p:nvSpPr>
            <p:cNvPr id="21512" name="Rectangle 8"/>
            <p:cNvSpPr>
              <a:spLocks noChangeArrowheads="1"/>
            </p:cNvSpPr>
            <p:nvPr/>
          </p:nvSpPr>
          <p:spPr bwMode="auto">
            <a:xfrm>
              <a:off x="345" y="0"/>
              <a:ext cx="88"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sz="1800">
                <a:solidFill>
                  <a:srgbClr val="666699"/>
                </a:solidFill>
                <a:latin typeface="Arial" panose="020B0604020202020204"/>
                <a:ea typeface="宋体" panose="02010600030101010101" pitchFamily="2" charset="-122"/>
              </a:endParaRPr>
            </a:p>
          </p:txBody>
        </p:sp>
        <p:sp>
          <p:nvSpPr>
            <p:cNvPr id="21513" name="Rectangle 9"/>
            <p:cNvSpPr>
              <a:spLocks noChangeArrowheads="1"/>
            </p:cNvSpPr>
            <p:nvPr/>
          </p:nvSpPr>
          <p:spPr bwMode="auto">
            <a:xfrm>
              <a:off x="345" y="85"/>
              <a:ext cx="88" cy="89"/>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sz="1800">
                <a:solidFill>
                  <a:srgbClr val="9999CC"/>
                </a:solidFill>
                <a:latin typeface="Arial" panose="020B0604020202020204"/>
                <a:ea typeface="宋体" panose="02010600030101010101" pitchFamily="2" charset="-122"/>
              </a:endParaRPr>
            </a:p>
          </p:txBody>
        </p:sp>
        <p:sp>
          <p:nvSpPr>
            <p:cNvPr id="21514" name="Rectangle 10"/>
            <p:cNvSpPr>
              <a:spLocks noChangeArrowheads="1"/>
            </p:cNvSpPr>
            <p:nvPr/>
          </p:nvSpPr>
          <p:spPr bwMode="auto">
            <a:xfrm>
              <a:off x="173" y="173"/>
              <a:ext cx="86" cy="87"/>
            </a:xfrm>
            <a:prstGeom prst="rect">
              <a:avLst/>
            </a:prstGeom>
            <a:solidFill>
              <a:schemeClr val="folHlink"/>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sz="1800">
                <a:solidFill>
                  <a:srgbClr val="666699"/>
                </a:solidFill>
                <a:latin typeface="Arial" panose="020B0604020202020204"/>
                <a:ea typeface="宋体" panose="02010600030101010101" pitchFamily="2" charset="-122"/>
              </a:endParaRPr>
            </a:p>
          </p:txBody>
        </p:sp>
        <p:sp>
          <p:nvSpPr>
            <p:cNvPr id="21515" name="Rectangle 11"/>
            <p:cNvSpPr>
              <a:spLocks noChangeArrowheads="1"/>
            </p:cNvSpPr>
            <p:nvPr/>
          </p:nvSpPr>
          <p:spPr bwMode="auto">
            <a:xfrm>
              <a:off x="83" y="86"/>
              <a:ext cx="89" cy="87"/>
            </a:xfrm>
            <a:prstGeom prst="rect">
              <a:avLst/>
            </a:prstGeom>
            <a:solidFill>
              <a:schemeClr val="bg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a:solidFill>
                  <a:srgbClr val="000000"/>
                </a:solidFill>
                <a:ea typeface="宋体" panose="02010600030101010101" pitchFamily="2" charset="-122"/>
              </a:endParaRPr>
            </a:p>
          </p:txBody>
        </p:sp>
        <p:sp>
          <p:nvSpPr>
            <p:cNvPr id="21516" name="Rectangle 12"/>
            <p:cNvSpPr>
              <a:spLocks noChangeArrowheads="1"/>
            </p:cNvSpPr>
            <p:nvPr/>
          </p:nvSpPr>
          <p:spPr bwMode="auto">
            <a:xfrm>
              <a:off x="258" y="171"/>
              <a:ext cx="87" cy="87"/>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sz="1800">
                <a:solidFill>
                  <a:srgbClr val="9999CC"/>
                </a:solidFill>
                <a:latin typeface="Arial" panose="020B0604020202020204"/>
                <a:ea typeface="宋体" panose="02010600030101010101" pitchFamily="2" charset="-122"/>
              </a:endParaRPr>
            </a:p>
          </p:txBody>
        </p:sp>
        <p:sp>
          <p:nvSpPr>
            <p:cNvPr id="21517" name="Rectangle 13"/>
            <p:cNvSpPr>
              <a:spLocks noChangeArrowheads="1"/>
            </p:cNvSpPr>
            <p:nvPr/>
          </p:nvSpPr>
          <p:spPr bwMode="auto">
            <a:xfrm>
              <a:off x="173" y="258"/>
              <a:ext cx="86" cy="86"/>
            </a:xfrm>
            <a:prstGeom prst="rect">
              <a:avLst/>
            </a:prstGeom>
            <a:solidFill>
              <a:schemeClr val="accent2"/>
            </a:solidFill>
            <a:ln>
              <a:noFill/>
            </a:ln>
            <a:extLst>
              <a:ext uri="{91240B29-F687-4F45-9708-019B960494DF}">
                <a14:hiddenLine xmlns:a14="http://schemas.microsoft.com/office/drawing/2010/main" w="9525">
                  <a:solidFill>
                    <a:srgbClr val="000000"/>
                  </a:solidFill>
                  <a:miter lim="800000"/>
                  <a:headEnd/>
                  <a:tailEnd/>
                </a14:hiddenLine>
              </a:ext>
            </a:extLst>
          </p:spPr>
          <p:txBody>
            <a:bodyPr/>
            <a:lstStyle/>
            <a:p>
              <a:endParaRPr kumimoji="0" lang="zh-CN" altLang="zh-CN" sz="1800">
                <a:solidFill>
                  <a:srgbClr val="9999CC"/>
                </a:solidFill>
                <a:latin typeface="Arial" panose="020B0604020202020204"/>
                <a:ea typeface="宋体" panose="02010600030101010101" pitchFamily="2" charset="-122"/>
              </a:endParaRPr>
            </a:p>
          </p:txBody>
        </p:sp>
      </p:grpSp>
      <p:sp>
        <p:nvSpPr>
          <p:cNvPr id="21518" name="Rectangle 14"/>
          <p:cNvSpPr>
            <a:spLocks noGrp="1" noChangeArrowheads="1"/>
          </p:cNvSpPr>
          <p:nvPr>
            <p:ph type="title"/>
          </p:nvPr>
        </p:nvSpPr>
        <p:spPr bwMode="auto">
          <a:xfrm>
            <a:off x="457200" y="457200"/>
            <a:ext cx="8229600" cy="1371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ctr" anchorCtr="0" compatLnSpc="1"/>
          <a:lstStyle/>
          <a:p>
            <a:pPr lvl="0"/>
            <a:r>
              <a:rPr lang="zh-CN" altLang="en-US" smtClean="0"/>
              <a:t>单击此处编辑母版标题样式</a:t>
            </a:r>
            <a:endParaRPr lang="zh-CN" altLang="en-US" smtClean="0"/>
          </a:p>
        </p:txBody>
      </p:sp>
      <p:sp>
        <p:nvSpPr>
          <p:cNvPr id="21519" name="Rectangle 15"/>
          <p:cNvSpPr>
            <a:spLocks noGrp="1" noChangeArrowheads="1"/>
          </p:cNvSpPr>
          <p:nvPr>
            <p:ph type="body" idx="1"/>
          </p:nvPr>
        </p:nvSpPr>
        <p:spPr bwMode="auto">
          <a:xfrm>
            <a:off x="457200" y="1981200"/>
            <a:ext cx="8229600" cy="3886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lvl="0"/>
            <a:r>
              <a:rPr lang="zh-CN" altLang="en-US" smtClean="0"/>
              <a:t>单击此处编辑母版文本样式</a:t>
            </a:r>
            <a:endParaRPr lang="zh-CN" altLang="en-US" smtClean="0"/>
          </a:p>
          <a:p>
            <a:pPr lvl="1"/>
            <a:r>
              <a:rPr lang="zh-CN" altLang="en-US" smtClean="0"/>
              <a:t>第二级</a:t>
            </a:r>
            <a:endParaRPr lang="zh-CN" altLang="en-US" smtClean="0"/>
          </a:p>
          <a:p>
            <a:pPr lvl="2"/>
            <a:r>
              <a:rPr lang="zh-CN" altLang="en-US" smtClean="0"/>
              <a:t>第三级</a:t>
            </a:r>
            <a:endParaRPr lang="zh-CN" altLang="en-US" smtClean="0"/>
          </a:p>
          <a:p>
            <a:pPr lvl="3"/>
            <a:r>
              <a:rPr lang="zh-CN" altLang="en-US" smtClean="0"/>
              <a:t>第四级</a:t>
            </a:r>
            <a:endParaRPr lang="zh-CN" altLang="en-US" smtClean="0"/>
          </a:p>
          <a:p>
            <a:pPr lvl="4"/>
            <a:r>
              <a:rPr lang="zh-CN" altLang="en-US" smtClean="0"/>
              <a:t>第五级</a:t>
            </a:r>
            <a:endParaRPr lang="zh-CN" altLang="en-US" smtClean="0"/>
          </a:p>
        </p:txBody>
      </p:sp>
      <p:sp>
        <p:nvSpPr>
          <p:cNvPr id="21520" name="Rectangle 16"/>
          <p:cNvSpPr>
            <a:spLocks noGrp="1" noChangeArrowheads="1"/>
          </p:cNvSpPr>
          <p:nvPr>
            <p:ph type="dt" sz="half" idx="2"/>
          </p:nvPr>
        </p:nvSpPr>
        <p:spPr bwMode="auto">
          <a:xfrm>
            <a:off x="457200" y="6245225"/>
            <a:ext cx="2133600" cy="4762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b" anchorCtr="0" compatLnSpc="1"/>
          <a:lstStyle>
            <a:lvl1pPr>
              <a:defRPr sz="1200"/>
            </a:lvl1pPr>
          </a:lstStyle>
          <a:p>
            <a:endParaRPr kumimoji="0" lang="en-US" altLang="zh-CN" smtClean="0">
              <a:solidFill>
                <a:srgbClr val="000000"/>
              </a:solidFill>
              <a:latin typeface="Arial" panose="020B0604020202020204"/>
              <a:ea typeface="宋体" panose="02010600030101010101" pitchFamily="2" charset="-122"/>
            </a:endParaRPr>
          </a:p>
        </p:txBody>
      </p:sp>
      <p:sp>
        <p:nvSpPr>
          <p:cNvPr id="17" name="Rectangle 7">
            <a:hlinkClick r:id="" action="ppaction://hlinkshowjump?jump=previousslide"/>
          </p:cNvPr>
          <p:cNvSpPr>
            <a:spLocks noChangeArrowheads="1"/>
          </p:cNvSpPr>
          <p:nvPr userDrawn="1"/>
        </p:nvSpPr>
        <p:spPr bwMode="auto">
          <a:xfrm>
            <a:off x="6388100" y="62865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8" name="Rectangle 8">
            <a:hlinkClick r:id="" action="ppaction://hlinkshowjump?jump=nextslide"/>
          </p:cNvPr>
          <p:cNvSpPr>
            <a:spLocks noChangeArrowheads="1"/>
          </p:cNvSpPr>
          <p:nvPr userDrawn="1"/>
        </p:nvSpPr>
        <p:spPr bwMode="auto">
          <a:xfrm>
            <a:off x="7289800" y="62992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9" name="Rectangle 9">
            <a:hlinkClick r:id="" action="ppaction://hlinkshowjump?jump=firstslide"/>
          </p:cNvPr>
          <p:cNvSpPr>
            <a:spLocks noChangeArrowheads="1"/>
          </p:cNvSpPr>
          <p:nvPr userDrawn="1"/>
        </p:nvSpPr>
        <p:spPr bwMode="auto">
          <a:xfrm>
            <a:off x="8204200" y="6299200"/>
            <a:ext cx="6731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ransition>
    <p:wipe/>
  </p:transition>
  <p:timing>
    <p:tnLst>
      <p:par>
        <p:cTn id="1" dur="indefinite" restart="never" nodeType="tmRoot"/>
      </p:par>
    </p:tnLst>
  </p:timing>
  <p:txStyles>
    <p:titleStyle>
      <a:lvl1pPr algn="l" rtl="0" eaLnBrk="1" fontAlgn="base" hangingPunct="1">
        <a:spcBef>
          <a:spcPct val="0"/>
        </a:spcBef>
        <a:spcAft>
          <a:spcPct val="0"/>
        </a:spcAft>
        <a:defRPr sz="4400">
          <a:solidFill>
            <a:schemeClr val="tx1"/>
          </a:solidFill>
          <a:latin typeface="+mj-lt"/>
          <a:ea typeface="+mj-ea"/>
          <a:cs typeface="+mj-cs"/>
        </a:defRPr>
      </a:lvl1pPr>
      <a:lvl2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2pPr>
      <a:lvl3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3pPr>
      <a:lvl4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4pPr>
      <a:lvl5pPr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5pPr>
      <a:lvl6pPr marL="4572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6pPr>
      <a:lvl7pPr marL="9144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7pPr>
      <a:lvl8pPr marL="13716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8pPr>
      <a:lvl9pPr marL="1828800" algn="l" rtl="0" eaLnBrk="1" fontAlgn="base" hangingPunct="1">
        <a:spcBef>
          <a:spcPct val="0"/>
        </a:spcBef>
        <a:spcAft>
          <a:spcPct val="0"/>
        </a:spcAft>
        <a:defRPr sz="4400">
          <a:solidFill>
            <a:schemeClr val="tx1"/>
          </a:solidFill>
          <a:latin typeface="Arial" panose="020B0604020202020204" pitchFamily="34" charset="0"/>
          <a:ea typeface="宋体" panose="02010600030101010101" pitchFamily="2" charset="-122"/>
        </a:defRPr>
      </a:lvl9pPr>
    </p:titleStyle>
    <p:bodyStyle>
      <a:lvl1pPr marL="342900" indent="-342900" algn="l" rtl="0" eaLnBrk="1" fontAlgn="base" hangingPunct="1">
        <a:spcBef>
          <a:spcPct val="20000"/>
        </a:spcBef>
        <a:spcAft>
          <a:spcPct val="0"/>
        </a:spcAft>
        <a:buClr>
          <a:schemeClr val="bg2"/>
        </a:buClr>
        <a:buSzPct val="75000"/>
        <a:buFont typeface="Wingdings" panose="05000000000000000000" pitchFamily="2" charset="2"/>
        <a:buChar char="n"/>
        <a:defRPr sz="3200">
          <a:solidFill>
            <a:schemeClr val="tx1"/>
          </a:solidFill>
          <a:latin typeface="+mn-lt"/>
          <a:ea typeface="+mn-ea"/>
          <a:cs typeface="+mn-cs"/>
        </a:defRPr>
      </a:lvl1pPr>
      <a:lvl2pPr marL="742950" indent="-285750" algn="l" rtl="0" eaLnBrk="1" fontAlgn="base" hangingPunct="1">
        <a:spcBef>
          <a:spcPct val="20000"/>
        </a:spcBef>
        <a:spcAft>
          <a:spcPct val="0"/>
        </a:spcAft>
        <a:buClr>
          <a:schemeClr val="accent2"/>
        </a:buClr>
        <a:buSzPct val="80000"/>
        <a:buFont typeface="Wingdings" panose="05000000000000000000" pitchFamily="2" charset="2"/>
        <a:buChar char="¨"/>
        <a:defRPr sz="2800">
          <a:solidFill>
            <a:schemeClr val="tx1"/>
          </a:solidFill>
          <a:latin typeface="+mn-lt"/>
          <a:ea typeface="+mn-ea"/>
        </a:defRPr>
      </a:lvl2pPr>
      <a:lvl3pPr marL="1143000" indent="-228600" algn="l" rtl="0" eaLnBrk="1" fontAlgn="base" hangingPunct="1">
        <a:spcBef>
          <a:spcPct val="20000"/>
        </a:spcBef>
        <a:spcAft>
          <a:spcPct val="0"/>
        </a:spcAft>
        <a:buClr>
          <a:schemeClr val="bg2"/>
        </a:buClr>
        <a:buSzPct val="65000"/>
        <a:buFont typeface="Wingdings" panose="05000000000000000000" pitchFamily="2" charset="2"/>
        <a:buChar char="n"/>
        <a:defRPr sz="2400">
          <a:solidFill>
            <a:schemeClr val="tx1"/>
          </a:solidFill>
          <a:latin typeface="+mn-lt"/>
          <a:ea typeface="+mn-ea"/>
        </a:defRPr>
      </a:lvl3pPr>
      <a:lvl4pPr marL="1600200" indent="-228600" algn="l" rtl="0" eaLnBrk="1" fontAlgn="base" hangingPunct="1">
        <a:spcBef>
          <a:spcPct val="20000"/>
        </a:spcBef>
        <a:spcAft>
          <a:spcPct val="0"/>
        </a:spcAft>
        <a:buClr>
          <a:schemeClr val="accent2"/>
        </a:buClr>
        <a:buSzPct val="70000"/>
        <a:buFont typeface="Wingdings" panose="05000000000000000000" pitchFamily="2" charset="2"/>
        <a:buChar char="¨"/>
        <a:defRPr sz="2000">
          <a:solidFill>
            <a:schemeClr val="tx1"/>
          </a:solidFill>
          <a:latin typeface="+mn-lt"/>
          <a:ea typeface="+mn-ea"/>
        </a:defRPr>
      </a:lvl4pPr>
      <a:lvl5pPr marL="20574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5pPr>
      <a:lvl6pPr marL="25146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6pPr>
      <a:lvl7pPr marL="29718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7pPr>
      <a:lvl8pPr marL="34290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8pPr>
      <a:lvl9pPr marL="3886200" indent="-228600" algn="l" rtl="0" eaLnBrk="1" fontAlgn="base" hangingPunct="1">
        <a:spcBef>
          <a:spcPct val="20000"/>
        </a:spcBef>
        <a:spcAft>
          <a:spcPct val="0"/>
        </a:spcAft>
        <a:buClr>
          <a:schemeClr val="bg2"/>
        </a:buClr>
        <a:buFont typeface="Wingdings" panose="05000000000000000000" pitchFamily="2" charset="2"/>
        <a:buChar char="§"/>
        <a:defRPr sz="2000">
          <a:solidFill>
            <a:schemeClr val="tx1"/>
          </a:solidFill>
          <a:latin typeface="+mn-lt"/>
          <a:ea typeface="+mn-ea"/>
        </a:defRPr>
      </a:lvl9pPr>
    </p:bodyStyle>
    <p:otherStyle>
      <a:defPPr>
        <a:defRPr lang="zh-CN"/>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8" Type="http://schemas.openxmlformats.org/officeDocument/2006/relationships/slideLayout" Target="../slideLayouts/slideLayout6.xml"/><Relationship Id="rId7" Type="http://schemas.openxmlformats.org/officeDocument/2006/relationships/hyperlink" Target="/&#32447;&#24615;&#20195;&#25968;&#30005;&#23376;&#25945;&#26696;/&#20027;&#30028;&#38754;.PPT#14. PowerPoint &#28436;&#31034;&#25991;&#31295;" TargetMode="External"/><Relationship Id="rId6" Type="http://schemas.openxmlformats.org/officeDocument/2006/relationships/hyperlink" Target="/&#32447;&#24615;&#20195;&#25968;&#30005;&#23376;&#25945;&#26696;/&#20027;&#30028;&#38754;.PPT#4. PowerPoint &#28436;&#31034;&#25991;&#31295;" TargetMode="External"/><Relationship Id="rId5" Type="http://schemas.openxmlformats.org/officeDocument/2006/relationships/slide" Target="slide20.xml"/><Relationship Id="rId4" Type="http://schemas.openxmlformats.org/officeDocument/2006/relationships/slide" Target="slide9.xml"/><Relationship Id="rId3" Type="http://schemas.openxmlformats.org/officeDocument/2006/relationships/slide" Target="slide2.xml"/><Relationship Id="rId2" Type="http://schemas.openxmlformats.org/officeDocument/2006/relationships/image" Target="../media/image2.GIF"/><Relationship Id="rId1" Type="http://schemas.openxmlformats.org/officeDocument/2006/relationships/image" Target="../media/image1.jpeg"/></Relationships>
</file>

<file path=ppt/slides/_rels/slide10.xml.rels><?xml version="1.0" encoding="UTF-8" standalone="yes"?>
<Relationships xmlns="http://schemas.openxmlformats.org/package/2006/relationships"><Relationship Id="rId4" Type="http://schemas.openxmlformats.org/officeDocument/2006/relationships/vmlDrawing" Target="../drawings/vmlDrawing9.vml"/><Relationship Id="rId3" Type="http://schemas.openxmlformats.org/officeDocument/2006/relationships/slideLayout" Target="../slideLayouts/slideLayout6.xml"/><Relationship Id="rId2" Type="http://schemas.openxmlformats.org/officeDocument/2006/relationships/image" Target="../media/image34.wmf"/><Relationship Id="rId1" Type="http://schemas.openxmlformats.org/officeDocument/2006/relationships/oleObject" Target="../embeddings/oleObject40.bin"/></Relationships>
</file>

<file path=ppt/slides/_rels/slide11.xml.rels><?xml version="1.0" encoding="UTF-8" standalone="yes"?>
<Relationships xmlns="http://schemas.openxmlformats.org/package/2006/relationships"><Relationship Id="rId9" Type="http://schemas.openxmlformats.org/officeDocument/2006/relationships/vmlDrawing" Target="../drawings/vmlDrawing10.vml"/><Relationship Id="rId8" Type="http://schemas.openxmlformats.org/officeDocument/2006/relationships/slideLayout" Target="../slideLayouts/slideLayout7.xml"/><Relationship Id="rId7" Type="http://schemas.openxmlformats.org/officeDocument/2006/relationships/oleObject" Target="../embeddings/oleObject44.bin"/><Relationship Id="rId6" Type="http://schemas.openxmlformats.org/officeDocument/2006/relationships/image" Target="../media/image36.wmf"/><Relationship Id="rId5" Type="http://schemas.openxmlformats.org/officeDocument/2006/relationships/oleObject" Target="../embeddings/oleObject43.bin"/><Relationship Id="rId4" Type="http://schemas.openxmlformats.org/officeDocument/2006/relationships/image" Target="../media/image30.wmf"/><Relationship Id="rId3" Type="http://schemas.openxmlformats.org/officeDocument/2006/relationships/oleObject" Target="../embeddings/oleObject42.bin"/><Relationship Id="rId2" Type="http://schemas.openxmlformats.org/officeDocument/2006/relationships/image" Target="../media/image35.wmf"/><Relationship Id="rId1" Type="http://schemas.openxmlformats.org/officeDocument/2006/relationships/oleObject" Target="../embeddings/oleObject41.bin"/></Relationships>
</file>

<file path=ppt/slides/_rels/slide12.xml.rels><?xml version="1.0" encoding="UTF-8" standalone="yes"?>
<Relationships xmlns="http://schemas.openxmlformats.org/package/2006/relationships"><Relationship Id="rId8" Type="http://schemas.openxmlformats.org/officeDocument/2006/relationships/vmlDrawing" Target="../drawings/vmlDrawing11.vml"/><Relationship Id="rId7" Type="http://schemas.openxmlformats.org/officeDocument/2006/relationships/slideLayout" Target="../slideLayouts/slideLayout7.xml"/><Relationship Id="rId6" Type="http://schemas.openxmlformats.org/officeDocument/2006/relationships/image" Target="../media/image38.wmf"/><Relationship Id="rId5" Type="http://schemas.openxmlformats.org/officeDocument/2006/relationships/oleObject" Target="../embeddings/oleObject47.bin"/><Relationship Id="rId4" Type="http://schemas.openxmlformats.org/officeDocument/2006/relationships/image" Target="../media/image37.wmf"/><Relationship Id="rId3" Type="http://schemas.openxmlformats.org/officeDocument/2006/relationships/oleObject" Target="../embeddings/oleObject46.bin"/><Relationship Id="rId2" Type="http://schemas.openxmlformats.org/officeDocument/2006/relationships/image" Target="../media/image36.wmf"/><Relationship Id="rId1" Type="http://schemas.openxmlformats.org/officeDocument/2006/relationships/oleObject" Target="../embeddings/oleObject45.bin"/></Relationships>
</file>

<file path=ppt/slides/_rels/slide13.xml.rels><?xml version="1.0" encoding="UTF-8" standalone="yes"?>
<Relationships xmlns="http://schemas.openxmlformats.org/package/2006/relationships"><Relationship Id="rId9" Type="http://schemas.openxmlformats.org/officeDocument/2006/relationships/oleObject" Target="../embeddings/oleObject52.bin"/><Relationship Id="rId8" Type="http://schemas.openxmlformats.org/officeDocument/2006/relationships/image" Target="../media/image42.wmf"/><Relationship Id="rId7" Type="http://schemas.openxmlformats.org/officeDocument/2006/relationships/oleObject" Target="../embeddings/oleObject51.bin"/><Relationship Id="rId6" Type="http://schemas.openxmlformats.org/officeDocument/2006/relationships/image" Target="../media/image41.wmf"/><Relationship Id="rId5" Type="http://schemas.openxmlformats.org/officeDocument/2006/relationships/oleObject" Target="../embeddings/oleObject50.bin"/><Relationship Id="rId4" Type="http://schemas.openxmlformats.org/officeDocument/2006/relationships/image" Target="../media/image40.wmf"/><Relationship Id="rId3" Type="http://schemas.openxmlformats.org/officeDocument/2006/relationships/oleObject" Target="../embeddings/oleObject49.bin"/><Relationship Id="rId2" Type="http://schemas.openxmlformats.org/officeDocument/2006/relationships/image" Target="../media/image39.wmf"/><Relationship Id="rId12" Type="http://schemas.openxmlformats.org/officeDocument/2006/relationships/vmlDrawing" Target="../drawings/vmlDrawing12.vml"/><Relationship Id="rId11" Type="http://schemas.openxmlformats.org/officeDocument/2006/relationships/slideLayout" Target="../slideLayouts/slideLayout7.xml"/><Relationship Id="rId10" Type="http://schemas.openxmlformats.org/officeDocument/2006/relationships/image" Target="../media/image43.wmf"/><Relationship Id="rId1" Type="http://schemas.openxmlformats.org/officeDocument/2006/relationships/oleObject" Target="../embeddings/oleObject48.bin"/></Relationships>
</file>

<file path=ppt/slides/_rels/slide14.xml.rels><?xml version="1.0" encoding="UTF-8" standalone="yes"?>
<Relationships xmlns="http://schemas.openxmlformats.org/package/2006/relationships"><Relationship Id="rId9" Type="http://schemas.openxmlformats.org/officeDocument/2006/relationships/oleObject" Target="../embeddings/oleObject57.bin"/><Relationship Id="rId8" Type="http://schemas.openxmlformats.org/officeDocument/2006/relationships/image" Target="../media/image47.wmf"/><Relationship Id="rId7" Type="http://schemas.openxmlformats.org/officeDocument/2006/relationships/oleObject" Target="../embeddings/oleObject56.bin"/><Relationship Id="rId6" Type="http://schemas.openxmlformats.org/officeDocument/2006/relationships/image" Target="../media/image46.wmf"/><Relationship Id="rId5" Type="http://schemas.openxmlformats.org/officeDocument/2006/relationships/oleObject" Target="../embeddings/oleObject55.bin"/><Relationship Id="rId4" Type="http://schemas.openxmlformats.org/officeDocument/2006/relationships/image" Target="../media/image45.wmf"/><Relationship Id="rId3" Type="http://schemas.openxmlformats.org/officeDocument/2006/relationships/oleObject" Target="../embeddings/oleObject54.bin"/><Relationship Id="rId22" Type="http://schemas.openxmlformats.org/officeDocument/2006/relationships/vmlDrawing" Target="../drawings/vmlDrawing13.vml"/><Relationship Id="rId21" Type="http://schemas.openxmlformats.org/officeDocument/2006/relationships/slideLayout" Target="../slideLayouts/slideLayout7.xml"/><Relationship Id="rId20" Type="http://schemas.openxmlformats.org/officeDocument/2006/relationships/image" Target="../media/image53.wmf"/><Relationship Id="rId2" Type="http://schemas.openxmlformats.org/officeDocument/2006/relationships/image" Target="../media/image44.wmf"/><Relationship Id="rId19" Type="http://schemas.openxmlformats.org/officeDocument/2006/relationships/oleObject" Target="../embeddings/oleObject62.bin"/><Relationship Id="rId18" Type="http://schemas.openxmlformats.org/officeDocument/2006/relationships/image" Target="../media/image52.wmf"/><Relationship Id="rId17" Type="http://schemas.openxmlformats.org/officeDocument/2006/relationships/oleObject" Target="../embeddings/oleObject61.bin"/><Relationship Id="rId16" Type="http://schemas.openxmlformats.org/officeDocument/2006/relationships/image" Target="../media/image51.wmf"/><Relationship Id="rId15" Type="http://schemas.openxmlformats.org/officeDocument/2006/relationships/oleObject" Target="../embeddings/oleObject60.bin"/><Relationship Id="rId14" Type="http://schemas.openxmlformats.org/officeDocument/2006/relationships/image" Target="../media/image50.wmf"/><Relationship Id="rId13" Type="http://schemas.openxmlformats.org/officeDocument/2006/relationships/oleObject" Target="../embeddings/oleObject59.bin"/><Relationship Id="rId12" Type="http://schemas.openxmlformats.org/officeDocument/2006/relationships/image" Target="../media/image49.wmf"/><Relationship Id="rId11" Type="http://schemas.openxmlformats.org/officeDocument/2006/relationships/oleObject" Target="../embeddings/oleObject58.bin"/><Relationship Id="rId10" Type="http://schemas.openxmlformats.org/officeDocument/2006/relationships/image" Target="../media/image48.wmf"/><Relationship Id="rId1" Type="http://schemas.openxmlformats.org/officeDocument/2006/relationships/oleObject" Target="../embeddings/oleObject53.bin"/></Relationships>
</file>

<file path=ppt/slides/_rels/slide15.xml.rels><?xml version="1.0" encoding="UTF-8" standalone="yes"?>
<Relationships xmlns="http://schemas.openxmlformats.org/package/2006/relationships"><Relationship Id="rId9" Type="http://schemas.openxmlformats.org/officeDocument/2006/relationships/oleObject" Target="../embeddings/oleObject67.bin"/><Relationship Id="rId8" Type="http://schemas.openxmlformats.org/officeDocument/2006/relationships/image" Target="../media/image57.wmf"/><Relationship Id="rId7" Type="http://schemas.openxmlformats.org/officeDocument/2006/relationships/oleObject" Target="../embeddings/oleObject66.bin"/><Relationship Id="rId6" Type="http://schemas.openxmlformats.org/officeDocument/2006/relationships/image" Target="../media/image56.wmf"/><Relationship Id="rId5" Type="http://schemas.openxmlformats.org/officeDocument/2006/relationships/oleObject" Target="../embeddings/oleObject65.bin"/><Relationship Id="rId4" Type="http://schemas.openxmlformats.org/officeDocument/2006/relationships/image" Target="../media/image55.wmf"/><Relationship Id="rId3" Type="http://schemas.openxmlformats.org/officeDocument/2006/relationships/oleObject" Target="../embeddings/oleObject64.bin"/><Relationship Id="rId2" Type="http://schemas.openxmlformats.org/officeDocument/2006/relationships/image" Target="../media/image54.wmf"/><Relationship Id="rId18" Type="http://schemas.openxmlformats.org/officeDocument/2006/relationships/vmlDrawing" Target="../drawings/vmlDrawing14.vml"/><Relationship Id="rId17" Type="http://schemas.openxmlformats.org/officeDocument/2006/relationships/slideLayout" Target="../slideLayouts/slideLayout7.xml"/><Relationship Id="rId16" Type="http://schemas.openxmlformats.org/officeDocument/2006/relationships/image" Target="../media/image61.wmf"/><Relationship Id="rId15" Type="http://schemas.openxmlformats.org/officeDocument/2006/relationships/oleObject" Target="../embeddings/oleObject70.bin"/><Relationship Id="rId14" Type="http://schemas.openxmlformats.org/officeDocument/2006/relationships/image" Target="../media/image60.wmf"/><Relationship Id="rId13" Type="http://schemas.openxmlformats.org/officeDocument/2006/relationships/oleObject" Target="../embeddings/oleObject69.bin"/><Relationship Id="rId12" Type="http://schemas.openxmlformats.org/officeDocument/2006/relationships/image" Target="../media/image59.wmf"/><Relationship Id="rId11" Type="http://schemas.openxmlformats.org/officeDocument/2006/relationships/oleObject" Target="../embeddings/oleObject68.bin"/><Relationship Id="rId10" Type="http://schemas.openxmlformats.org/officeDocument/2006/relationships/image" Target="../media/image58.wmf"/><Relationship Id="rId1" Type="http://schemas.openxmlformats.org/officeDocument/2006/relationships/oleObject" Target="../embeddings/oleObject63.bin"/></Relationships>
</file>

<file path=ppt/slides/_rels/slide16.xml.rels><?xml version="1.0" encoding="UTF-8" standalone="yes"?>
<Relationships xmlns="http://schemas.openxmlformats.org/package/2006/relationships"><Relationship Id="rId9" Type="http://schemas.openxmlformats.org/officeDocument/2006/relationships/slideLayout" Target="../slideLayouts/slideLayout7.xml"/><Relationship Id="rId8" Type="http://schemas.openxmlformats.org/officeDocument/2006/relationships/image" Target="../media/image65.wmf"/><Relationship Id="rId7" Type="http://schemas.openxmlformats.org/officeDocument/2006/relationships/oleObject" Target="../embeddings/oleObject74.bin"/><Relationship Id="rId6" Type="http://schemas.openxmlformats.org/officeDocument/2006/relationships/image" Target="../media/image64.wmf"/><Relationship Id="rId5" Type="http://schemas.openxmlformats.org/officeDocument/2006/relationships/oleObject" Target="../embeddings/oleObject73.bin"/><Relationship Id="rId4" Type="http://schemas.openxmlformats.org/officeDocument/2006/relationships/image" Target="../media/image63.wmf"/><Relationship Id="rId3" Type="http://schemas.openxmlformats.org/officeDocument/2006/relationships/oleObject" Target="../embeddings/oleObject72.bin"/><Relationship Id="rId2" Type="http://schemas.openxmlformats.org/officeDocument/2006/relationships/image" Target="../media/image62.wmf"/><Relationship Id="rId10" Type="http://schemas.openxmlformats.org/officeDocument/2006/relationships/vmlDrawing" Target="../drawings/vmlDrawing15.vml"/><Relationship Id="rId1" Type="http://schemas.openxmlformats.org/officeDocument/2006/relationships/oleObject" Target="../embeddings/oleObject71.bin"/></Relationships>
</file>

<file path=ppt/slides/_rels/slide17.xml.rels><?xml version="1.0" encoding="UTF-8" standalone="yes"?>
<Relationships xmlns="http://schemas.openxmlformats.org/package/2006/relationships"><Relationship Id="rId9" Type="http://schemas.openxmlformats.org/officeDocument/2006/relationships/oleObject" Target="../embeddings/oleObject79.bin"/><Relationship Id="rId8" Type="http://schemas.openxmlformats.org/officeDocument/2006/relationships/image" Target="../media/image69.wmf"/><Relationship Id="rId7" Type="http://schemas.openxmlformats.org/officeDocument/2006/relationships/oleObject" Target="../embeddings/oleObject78.bin"/><Relationship Id="rId6" Type="http://schemas.openxmlformats.org/officeDocument/2006/relationships/image" Target="../media/image68.wmf"/><Relationship Id="rId5" Type="http://schemas.openxmlformats.org/officeDocument/2006/relationships/oleObject" Target="../embeddings/oleObject77.bin"/><Relationship Id="rId4" Type="http://schemas.openxmlformats.org/officeDocument/2006/relationships/image" Target="../media/image67.wmf"/><Relationship Id="rId3" Type="http://schemas.openxmlformats.org/officeDocument/2006/relationships/oleObject" Target="../embeddings/oleObject76.bin"/><Relationship Id="rId2" Type="http://schemas.openxmlformats.org/officeDocument/2006/relationships/image" Target="../media/image66.wmf"/><Relationship Id="rId18" Type="http://schemas.openxmlformats.org/officeDocument/2006/relationships/vmlDrawing" Target="../drawings/vmlDrawing16.vml"/><Relationship Id="rId17" Type="http://schemas.openxmlformats.org/officeDocument/2006/relationships/slideLayout" Target="../slideLayouts/slideLayout7.xml"/><Relationship Id="rId16" Type="http://schemas.openxmlformats.org/officeDocument/2006/relationships/image" Target="../media/image73.wmf"/><Relationship Id="rId15" Type="http://schemas.openxmlformats.org/officeDocument/2006/relationships/oleObject" Target="../embeddings/oleObject82.bin"/><Relationship Id="rId14" Type="http://schemas.openxmlformats.org/officeDocument/2006/relationships/image" Target="../media/image72.wmf"/><Relationship Id="rId13" Type="http://schemas.openxmlformats.org/officeDocument/2006/relationships/oleObject" Target="../embeddings/oleObject81.bin"/><Relationship Id="rId12" Type="http://schemas.openxmlformats.org/officeDocument/2006/relationships/image" Target="../media/image71.wmf"/><Relationship Id="rId11" Type="http://schemas.openxmlformats.org/officeDocument/2006/relationships/oleObject" Target="../embeddings/oleObject80.bin"/><Relationship Id="rId10" Type="http://schemas.openxmlformats.org/officeDocument/2006/relationships/image" Target="../media/image70.wmf"/><Relationship Id="rId1" Type="http://schemas.openxmlformats.org/officeDocument/2006/relationships/oleObject" Target="../embeddings/oleObject75.bin"/></Relationships>
</file>

<file path=ppt/slides/_rels/slide18.xml.rels><?xml version="1.0" encoding="UTF-8" standalone="yes"?>
<Relationships xmlns="http://schemas.openxmlformats.org/package/2006/relationships"><Relationship Id="rId9" Type="http://schemas.openxmlformats.org/officeDocument/2006/relationships/oleObject" Target="../embeddings/oleObject87.bin"/><Relationship Id="rId8" Type="http://schemas.openxmlformats.org/officeDocument/2006/relationships/image" Target="../media/image77.wmf"/><Relationship Id="rId7" Type="http://schemas.openxmlformats.org/officeDocument/2006/relationships/oleObject" Target="../embeddings/oleObject86.bin"/><Relationship Id="rId6" Type="http://schemas.openxmlformats.org/officeDocument/2006/relationships/image" Target="../media/image76.wmf"/><Relationship Id="rId5" Type="http://schemas.openxmlformats.org/officeDocument/2006/relationships/oleObject" Target="../embeddings/oleObject85.bin"/><Relationship Id="rId4" Type="http://schemas.openxmlformats.org/officeDocument/2006/relationships/image" Target="../media/image75.wmf"/><Relationship Id="rId3" Type="http://schemas.openxmlformats.org/officeDocument/2006/relationships/oleObject" Target="../embeddings/oleObject84.bin"/><Relationship Id="rId2" Type="http://schemas.openxmlformats.org/officeDocument/2006/relationships/image" Target="../media/image74.wmf"/><Relationship Id="rId14" Type="http://schemas.openxmlformats.org/officeDocument/2006/relationships/vmlDrawing" Target="../drawings/vmlDrawing17.vml"/><Relationship Id="rId13" Type="http://schemas.openxmlformats.org/officeDocument/2006/relationships/slideLayout" Target="../slideLayouts/slideLayout7.xml"/><Relationship Id="rId12" Type="http://schemas.openxmlformats.org/officeDocument/2006/relationships/image" Target="../media/image79.wmf"/><Relationship Id="rId11" Type="http://schemas.openxmlformats.org/officeDocument/2006/relationships/oleObject" Target="../embeddings/oleObject88.bin"/><Relationship Id="rId10" Type="http://schemas.openxmlformats.org/officeDocument/2006/relationships/image" Target="../media/image78.wmf"/><Relationship Id="rId1" Type="http://schemas.openxmlformats.org/officeDocument/2006/relationships/oleObject" Target="../embeddings/oleObject83.bin"/></Relationships>
</file>

<file path=ppt/slides/_rels/slide19.xml.rels><?xml version="1.0" encoding="UTF-8" standalone="yes"?>
<Relationships xmlns="http://schemas.openxmlformats.org/package/2006/relationships"><Relationship Id="rId9" Type="http://schemas.openxmlformats.org/officeDocument/2006/relationships/oleObject" Target="../embeddings/oleObject93.bin"/><Relationship Id="rId8" Type="http://schemas.openxmlformats.org/officeDocument/2006/relationships/image" Target="../media/image83.wmf"/><Relationship Id="rId7" Type="http://schemas.openxmlformats.org/officeDocument/2006/relationships/oleObject" Target="../embeddings/oleObject92.bin"/><Relationship Id="rId6" Type="http://schemas.openxmlformats.org/officeDocument/2006/relationships/image" Target="../media/image82.wmf"/><Relationship Id="rId5" Type="http://schemas.openxmlformats.org/officeDocument/2006/relationships/oleObject" Target="../embeddings/oleObject91.bin"/><Relationship Id="rId4" Type="http://schemas.openxmlformats.org/officeDocument/2006/relationships/image" Target="../media/image81.wmf"/><Relationship Id="rId3" Type="http://schemas.openxmlformats.org/officeDocument/2006/relationships/oleObject" Target="../embeddings/oleObject90.bin"/><Relationship Id="rId2" Type="http://schemas.openxmlformats.org/officeDocument/2006/relationships/image" Target="../media/image80.wmf"/><Relationship Id="rId16" Type="http://schemas.openxmlformats.org/officeDocument/2006/relationships/vmlDrawing" Target="../drawings/vmlDrawing18.vml"/><Relationship Id="rId15" Type="http://schemas.openxmlformats.org/officeDocument/2006/relationships/slideLayout" Target="../slideLayouts/slideLayout7.xml"/><Relationship Id="rId14" Type="http://schemas.openxmlformats.org/officeDocument/2006/relationships/image" Target="../media/image86.wmf"/><Relationship Id="rId13" Type="http://schemas.openxmlformats.org/officeDocument/2006/relationships/oleObject" Target="../embeddings/oleObject95.bin"/><Relationship Id="rId12" Type="http://schemas.openxmlformats.org/officeDocument/2006/relationships/image" Target="../media/image85.wmf"/><Relationship Id="rId11" Type="http://schemas.openxmlformats.org/officeDocument/2006/relationships/oleObject" Target="../embeddings/oleObject94.bin"/><Relationship Id="rId10" Type="http://schemas.openxmlformats.org/officeDocument/2006/relationships/image" Target="../media/image84.wmf"/><Relationship Id="rId1" Type="http://schemas.openxmlformats.org/officeDocument/2006/relationships/oleObject" Target="../embeddings/oleObject89.bin"/></Relationships>
</file>

<file path=ppt/slides/_rels/slide2.xml.rels><?xml version="1.0" encoding="UTF-8" standalone="yes"?>
<Relationships xmlns="http://schemas.openxmlformats.org/package/2006/relationships"><Relationship Id="rId8" Type="http://schemas.openxmlformats.org/officeDocument/2006/relationships/vmlDrawing" Target="../drawings/vmlDrawing1.vml"/><Relationship Id="rId7" Type="http://schemas.openxmlformats.org/officeDocument/2006/relationships/slideLayout" Target="../slideLayouts/slideLayout6.xml"/><Relationship Id="rId6" Type="http://schemas.openxmlformats.org/officeDocument/2006/relationships/image" Target="../media/image5.wmf"/><Relationship Id="rId5" Type="http://schemas.openxmlformats.org/officeDocument/2006/relationships/oleObject" Target="../embeddings/oleObject3.bin"/><Relationship Id="rId4" Type="http://schemas.openxmlformats.org/officeDocument/2006/relationships/image" Target="../media/image4.wmf"/><Relationship Id="rId3" Type="http://schemas.openxmlformats.org/officeDocument/2006/relationships/oleObject" Target="../embeddings/oleObject2.bin"/><Relationship Id="rId2" Type="http://schemas.openxmlformats.org/officeDocument/2006/relationships/image" Target="../media/image3.wmf"/><Relationship Id="rId1" Type="http://schemas.openxmlformats.org/officeDocument/2006/relationships/oleObject" Target="../embeddings/oleObject1.bin"/></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6.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3" Type="http://schemas.openxmlformats.org/officeDocument/2006/relationships/slideLayout" Target="../slideLayouts/slideLayout7.xml"/><Relationship Id="rId2" Type="http://schemas.openxmlformats.org/officeDocument/2006/relationships/image" Target="../media/image88.png"/><Relationship Id="rId1" Type="http://schemas.openxmlformats.org/officeDocument/2006/relationships/image" Target="../media/image87.png"/></Relationships>
</file>

<file path=ppt/slides/_rels/slide24.xml.rels><?xml version="1.0" encoding="UTF-8" standalone="yes"?>
<Relationships xmlns="http://schemas.openxmlformats.org/package/2006/relationships"><Relationship Id="rId4" Type="http://schemas.openxmlformats.org/officeDocument/2006/relationships/slideLayout" Target="../slideLayouts/slideLayout7.xml"/><Relationship Id="rId3" Type="http://schemas.openxmlformats.org/officeDocument/2006/relationships/image" Target="../media/image91.png"/><Relationship Id="rId2" Type="http://schemas.openxmlformats.org/officeDocument/2006/relationships/image" Target="../media/image90.png"/><Relationship Id="rId1" Type="http://schemas.openxmlformats.org/officeDocument/2006/relationships/image" Target="../media/image89.png"/></Relationships>
</file>

<file path=ppt/slides/_rels/slide3.xml.rels><?xml version="1.0" encoding="UTF-8" standalone="yes"?>
<Relationships xmlns="http://schemas.openxmlformats.org/package/2006/relationships"><Relationship Id="rId9" Type="http://schemas.openxmlformats.org/officeDocument/2006/relationships/oleObject" Target="../embeddings/oleObject8.bin"/><Relationship Id="rId8" Type="http://schemas.openxmlformats.org/officeDocument/2006/relationships/image" Target="../media/image9.wmf"/><Relationship Id="rId7" Type="http://schemas.openxmlformats.org/officeDocument/2006/relationships/oleObject" Target="../embeddings/oleObject7.bin"/><Relationship Id="rId6" Type="http://schemas.openxmlformats.org/officeDocument/2006/relationships/image" Target="../media/image8.wmf"/><Relationship Id="rId5" Type="http://schemas.openxmlformats.org/officeDocument/2006/relationships/oleObject" Target="../embeddings/oleObject6.bin"/><Relationship Id="rId4" Type="http://schemas.openxmlformats.org/officeDocument/2006/relationships/image" Target="../media/image7.wmf"/><Relationship Id="rId3" Type="http://schemas.openxmlformats.org/officeDocument/2006/relationships/oleObject" Target="../embeddings/oleObject5.bin"/><Relationship Id="rId2" Type="http://schemas.openxmlformats.org/officeDocument/2006/relationships/image" Target="../media/image6.wmf"/><Relationship Id="rId14" Type="http://schemas.openxmlformats.org/officeDocument/2006/relationships/vmlDrawing" Target="../drawings/vmlDrawing2.vml"/><Relationship Id="rId13" Type="http://schemas.openxmlformats.org/officeDocument/2006/relationships/slideLayout" Target="../slideLayouts/slideLayout7.xml"/><Relationship Id="rId12" Type="http://schemas.openxmlformats.org/officeDocument/2006/relationships/image" Target="../media/image11.wmf"/><Relationship Id="rId11" Type="http://schemas.openxmlformats.org/officeDocument/2006/relationships/oleObject" Target="../embeddings/oleObject9.bin"/><Relationship Id="rId10" Type="http://schemas.openxmlformats.org/officeDocument/2006/relationships/image" Target="../media/image10.wmf"/><Relationship Id="rId1" Type="http://schemas.openxmlformats.org/officeDocument/2006/relationships/oleObject" Target="../embeddings/oleObject4.bin"/></Relationships>
</file>

<file path=ppt/slides/_rels/slide4.xml.rels><?xml version="1.0" encoding="UTF-8" standalone="yes"?>
<Relationships xmlns="http://schemas.openxmlformats.org/package/2006/relationships"><Relationship Id="rId8" Type="http://schemas.openxmlformats.org/officeDocument/2006/relationships/vmlDrawing" Target="../drawings/vmlDrawing3.vml"/><Relationship Id="rId7" Type="http://schemas.openxmlformats.org/officeDocument/2006/relationships/slideLayout" Target="../slideLayouts/slideLayout6.xml"/><Relationship Id="rId6" Type="http://schemas.openxmlformats.org/officeDocument/2006/relationships/image" Target="../media/image14.wmf"/><Relationship Id="rId5" Type="http://schemas.openxmlformats.org/officeDocument/2006/relationships/oleObject" Target="../embeddings/oleObject12.bin"/><Relationship Id="rId4" Type="http://schemas.openxmlformats.org/officeDocument/2006/relationships/image" Target="../media/image13.wmf"/><Relationship Id="rId3" Type="http://schemas.openxmlformats.org/officeDocument/2006/relationships/oleObject" Target="../embeddings/oleObject11.bin"/><Relationship Id="rId2" Type="http://schemas.openxmlformats.org/officeDocument/2006/relationships/image" Target="../media/image12.wmf"/><Relationship Id="rId1" Type="http://schemas.openxmlformats.org/officeDocument/2006/relationships/oleObject" Target="../embeddings/oleObject10.bin"/></Relationships>
</file>

<file path=ppt/slides/_rels/slide5.xml.rels><?xml version="1.0" encoding="UTF-8" standalone="yes"?>
<Relationships xmlns="http://schemas.openxmlformats.org/package/2006/relationships"><Relationship Id="rId9" Type="http://schemas.openxmlformats.org/officeDocument/2006/relationships/oleObject" Target="../embeddings/oleObject17.bin"/><Relationship Id="rId8" Type="http://schemas.openxmlformats.org/officeDocument/2006/relationships/image" Target="../media/image18.wmf"/><Relationship Id="rId7" Type="http://schemas.openxmlformats.org/officeDocument/2006/relationships/oleObject" Target="../embeddings/oleObject16.bin"/><Relationship Id="rId6" Type="http://schemas.openxmlformats.org/officeDocument/2006/relationships/image" Target="../media/image17.wmf"/><Relationship Id="rId5" Type="http://schemas.openxmlformats.org/officeDocument/2006/relationships/oleObject" Target="../embeddings/oleObject15.bin"/><Relationship Id="rId4" Type="http://schemas.openxmlformats.org/officeDocument/2006/relationships/image" Target="../media/image16.wmf"/><Relationship Id="rId3" Type="http://schemas.openxmlformats.org/officeDocument/2006/relationships/oleObject" Target="../embeddings/oleObject14.bin"/><Relationship Id="rId2" Type="http://schemas.openxmlformats.org/officeDocument/2006/relationships/image" Target="../media/image15.wmf"/><Relationship Id="rId16" Type="http://schemas.openxmlformats.org/officeDocument/2006/relationships/vmlDrawing" Target="../drawings/vmlDrawing4.vml"/><Relationship Id="rId15" Type="http://schemas.openxmlformats.org/officeDocument/2006/relationships/slideLayout" Target="../slideLayouts/slideLayout7.xml"/><Relationship Id="rId14" Type="http://schemas.openxmlformats.org/officeDocument/2006/relationships/image" Target="../media/image21.wmf"/><Relationship Id="rId13" Type="http://schemas.openxmlformats.org/officeDocument/2006/relationships/oleObject" Target="../embeddings/oleObject19.bin"/><Relationship Id="rId12" Type="http://schemas.openxmlformats.org/officeDocument/2006/relationships/image" Target="../media/image20.wmf"/><Relationship Id="rId11" Type="http://schemas.openxmlformats.org/officeDocument/2006/relationships/oleObject" Target="../embeddings/oleObject18.bin"/><Relationship Id="rId10" Type="http://schemas.openxmlformats.org/officeDocument/2006/relationships/image" Target="../media/image19.wmf"/><Relationship Id="rId1" Type="http://schemas.openxmlformats.org/officeDocument/2006/relationships/oleObject" Target="../embeddings/oleObject13.bin"/></Relationships>
</file>

<file path=ppt/slides/_rels/slide6.xml.rels><?xml version="1.0" encoding="UTF-8" standalone="yes"?>
<Relationships xmlns="http://schemas.openxmlformats.org/package/2006/relationships"><Relationship Id="rId8" Type="http://schemas.openxmlformats.org/officeDocument/2006/relationships/vmlDrawing" Target="../drawings/vmlDrawing5.vml"/><Relationship Id="rId7" Type="http://schemas.openxmlformats.org/officeDocument/2006/relationships/slideLayout" Target="../slideLayouts/slideLayout7.xml"/><Relationship Id="rId6" Type="http://schemas.openxmlformats.org/officeDocument/2006/relationships/image" Target="../media/image19.wmf"/><Relationship Id="rId5" Type="http://schemas.openxmlformats.org/officeDocument/2006/relationships/oleObject" Target="../embeddings/oleObject22.bin"/><Relationship Id="rId4" Type="http://schemas.openxmlformats.org/officeDocument/2006/relationships/image" Target="../media/image23.wmf"/><Relationship Id="rId3" Type="http://schemas.openxmlformats.org/officeDocument/2006/relationships/oleObject" Target="../embeddings/oleObject21.bin"/><Relationship Id="rId2" Type="http://schemas.openxmlformats.org/officeDocument/2006/relationships/image" Target="../media/image22.wmf"/><Relationship Id="rId1" Type="http://schemas.openxmlformats.org/officeDocument/2006/relationships/oleObject" Target="../embeddings/oleObject20.bin"/></Relationships>
</file>

<file path=ppt/slides/_rels/slide7.xml.rels><?xml version="1.0" encoding="UTF-8" standalone="yes"?>
<Relationships xmlns="http://schemas.openxmlformats.org/package/2006/relationships"><Relationship Id="rId9" Type="http://schemas.openxmlformats.org/officeDocument/2006/relationships/oleObject" Target="../embeddings/oleObject27.bin"/><Relationship Id="rId8" Type="http://schemas.openxmlformats.org/officeDocument/2006/relationships/image" Target="../media/image26.wmf"/><Relationship Id="rId7" Type="http://schemas.openxmlformats.org/officeDocument/2006/relationships/oleObject" Target="../embeddings/oleObject26.bin"/><Relationship Id="rId6" Type="http://schemas.openxmlformats.org/officeDocument/2006/relationships/image" Target="../media/image15.wmf"/><Relationship Id="rId5" Type="http://schemas.openxmlformats.org/officeDocument/2006/relationships/oleObject" Target="../embeddings/oleObject25.bin"/><Relationship Id="rId4" Type="http://schemas.openxmlformats.org/officeDocument/2006/relationships/image" Target="../media/image25.wmf"/><Relationship Id="rId3" Type="http://schemas.openxmlformats.org/officeDocument/2006/relationships/oleObject" Target="../embeddings/oleObject24.bin"/><Relationship Id="rId2" Type="http://schemas.openxmlformats.org/officeDocument/2006/relationships/image" Target="../media/image24.wmf"/><Relationship Id="rId19" Type="http://schemas.openxmlformats.org/officeDocument/2006/relationships/vmlDrawing" Target="../drawings/vmlDrawing6.vml"/><Relationship Id="rId18" Type="http://schemas.openxmlformats.org/officeDocument/2006/relationships/slideLayout" Target="../slideLayouts/slideLayout7.xml"/><Relationship Id="rId17" Type="http://schemas.openxmlformats.org/officeDocument/2006/relationships/oleObject" Target="../embeddings/oleObject31.bin"/><Relationship Id="rId16" Type="http://schemas.openxmlformats.org/officeDocument/2006/relationships/image" Target="../media/image30.wmf"/><Relationship Id="rId15" Type="http://schemas.openxmlformats.org/officeDocument/2006/relationships/oleObject" Target="../embeddings/oleObject30.bin"/><Relationship Id="rId14" Type="http://schemas.openxmlformats.org/officeDocument/2006/relationships/image" Target="../media/image29.wmf"/><Relationship Id="rId13" Type="http://schemas.openxmlformats.org/officeDocument/2006/relationships/oleObject" Target="../embeddings/oleObject29.bin"/><Relationship Id="rId12" Type="http://schemas.openxmlformats.org/officeDocument/2006/relationships/image" Target="../media/image28.wmf"/><Relationship Id="rId11" Type="http://schemas.openxmlformats.org/officeDocument/2006/relationships/oleObject" Target="../embeddings/oleObject28.bin"/><Relationship Id="rId10" Type="http://schemas.openxmlformats.org/officeDocument/2006/relationships/image" Target="../media/image27.wmf"/><Relationship Id="rId1" Type="http://schemas.openxmlformats.org/officeDocument/2006/relationships/oleObject" Target="../embeddings/oleObject23.bin"/></Relationships>
</file>

<file path=ppt/slides/_rels/slide8.xml.rels><?xml version="1.0" encoding="UTF-8" standalone="yes"?>
<Relationships xmlns="http://schemas.openxmlformats.org/package/2006/relationships"><Relationship Id="rId9" Type="http://schemas.openxmlformats.org/officeDocument/2006/relationships/vmlDrawing" Target="../drawings/vmlDrawing7.vml"/><Relationship Id="rId8" Type="http://schemas.openxmlformats.org/officeDocument/2006/relationships/slideLayout" Target="../slideLayouts/slideLayout7.xml"/><Relationship Id="rId7" Type="http://schemas.openxmlformats.org/officeDocument/2006/relationships/oleObject" Target="../embeddings/oleObject35.bin"/><Relationship Id="rId6" Type="http://schemas.openxmlformats.org/officeDocument/2006/relationships/image" Target="../media/image15.wmf"/><Relationship Id="rId5" Type="http://schemas.openxmlformats.org/officeDocument/2006/relationships/oleObject" Target="../embeddings/oleObject34.bin"/><Relationship Id="rId4" Type="http://schemas.openxmlformats.org/officeDocument/2006/relationships/image" Target="../media/image32.wmf"/><Relationship Id="rId3" Type="http://schemas.openxmlformats.org/officeDocument/2006/relationships/oleObject" Target="../embeddings/oleObject33.bin"/><Relationship Id="rId2" Type="http://schemas.openxmlformats.org/officeDocument/2006/relationships/image" Target="../media/image31.wmf"/><Relationship Id="rId1" Type="http://schemas.openxmlformats.org/officeDocument/2006/relationships/oleObject" Target="../embeddings/oleObject32.bin"/></Relationships>
</file>

<file path=ppt/slides/_rels/slide9.xml.rels><?xml version="1.0" encoding="UTF-8" standalone="yes"?>
<Relationships xmlns="http://schemas.openxmlformats.org/package/2006/relationships"><Relationship Id="rId8" Type="http://schemas.openxmlformats.org/officeDocument/2006/relationships/vmlDrawing" Target="../drawings/vmlDrawing8.vml"/><Relationship Id="rId7" Type="http://schemas.openxmlformats.org/officeDocument/2006/relationships/slideLayout" Target="../slideLayouts/slideLayout6.xml"/><Relationship Id="rId6" Type="http://schemas.openxmlformats.org/officeDocument/2006/relationships/oleObject" Target="../embeddings/oleObject39.bin"/><Relationship Id="rId5" Type="http://schemas.openxmlformats.org/officeDocument/2006/relationships/image" Target="../media/image33.wmf"/><Relationship Id="rId4" Type="http://schemas.openxmlformats.org/officeDocument/2006/relationships/oleObject" Target="../embeddings/oleObject38.bin"/><Relationship Id="rId3" Type="http://schemas.openxmlformats.org/officeDocument/2006/relationships/oleObject" Target="../embeddings/oleObject37.bin"/><Relationship Id="rId2" Type="http://schemas.openxmlformats.org/officeDocument/2006/relationships/image" Target="../media/image21.wmf"/><Relationship Id="rId1" Type="http://schemas.openxmlformats.org/officeDocument/2006/relationships/oleObject" Target="../embeddings/oleObject36.bin"/></Relationships>
</file>

<file path=ppt/slides/slide1.xml><?xml version="1.0" encoding="utf-8"?>
<p:sld xmlns:a="http://schemas.openxmlformats.org/drawingml/2006/main" xmlns:r="http://schemas.openxmlformats.org/officeDocument/2006/relationships" xmlns:p="http://schemas.openxmlformats.org/presentationml/2006/main" showMasterSp="0">
  <p:cSld>
    <p:bg>
      <p:bgPr>
        <a:blipFill dpi="0" rotWithShape="0">
          <a:blip r:embed="rId1"/>
          <a:srcRect/>
          <a:stretch>
            <a:fillRect/>
          </a:stretch>
        </a:blipFill>
        <a:effectLst/>
      </p:bgPr>
    </p:bg>
    <p:spTree>
      <p:nvGrpSpPr>
        <p:cNvPr id="1" name=""/>
        <p:cNvGrpSpPr/>
        <p:nvPr/>
      </p:nvGrpSpPr>
      <p:grpSpPr>
        <a:xfrm>
          <a:off x="0" y="0"/>
          <a:ext cx="0" cy="0"/>
          <a:chOff x="0" y="0"/>
          <a:chExt cx="0" cy="0"/>
        </a:xfrm>
      </p:grpSpPr>
      <p:pic>
        <p:nvPicPr>
          <p:cNvPr id="9248" name="Picture 32" descr="C:\My Documents\ARR3.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2978150"/>
            <a:ext cx="457200" cy="239713"/>
          </a:xfrm>
          <a:prstGeom prst="rect">
            <a:avLst/>
          </a:prstGeom>
          <a:noFill/>
          <a:extLst>
            <a:ext uri="{909E8E84-426E-40DD-AFC4-6F175D3DCCD1}">
              <a14:hiddenFill xmlns:a14="http://schemas.microsoft.com/office/drawing/2010/main">
                <a:solidFill>
                  <a:srgbClr val="FFFFFF"/>
                </a:solidFill>
              </a14:hiddenFill>
            </a:ext>
          </a:extLst>
        </p:spPr>
      </p:pic>
      <p:pic>
        <p:nvPicPr>
          <p:cNvPr id="9249" name="Picture 33" descr="C:\My Documents\ARR3.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3657600"/>
            <a:ext cx="434975" cy="228600"/>
          </a:xfrm>
          <a:prstGeom prst="rect">
            <a:avLst/>
          </a:prstGeom>
          <a:noFill/>
          <a:extLst>
            <a:ext uri="{909E8E84-426E-40DD-AFC4-6F175D3DCCD1}">
              <a14:hiddenFill xmlns:a14="http://schemas.microsoft.com/office/drawing/2010/main">
                <a:solidFill>
                  <a:srgbClr val="FFFFFF"/>
                </a:solidFill>
              </a14:hiddenFill>
            </a:ext>
          </a:extLst>
        </p:spPr>
      </p:pic>
      <p:pic>
        <p:nvPicPr>
          <p:cNvPr id="9250" name="Picture 34" descr="C:\My Documents\ARR3.GIF"/>
          <p:cNvPicPr>
            <a:picLocks noChangeAspect="1" noChangeArrowheads="1" noCrop="1"/>
          </p:cNvPicPr>
          <p:nvPr/>
        </p:nvPicPr>
        <p:blipFill>
          <a:blip r:embed="rId2">
            <a:extLst>
              <a:ext uri="{28A0092B-C50C-407E-A947-70E740481C1C}">
                <a14:useLocalDpi xmlns:a14="http://schemas.microsoft.com/office/drawing/2010/main" val="0"/>
              </a:ext>
            </a:extLst>
          </a:blip>
          <a:srcRect/>
          <a:stretch>
            <a:fillRect/>
          </a:stretch>
        </p:blipFill>
        <p:spPr bwMode="auto">
          <a:xfrm>
            <a:off x="1676400" y="4308475"/>
            <a:ext cx="434975" cy="228600"/>
          </a:xfrm>
          <a:prstGeom prst="rect">
            <a:avLst/>
          </a:prstGeom>
          <a:noFill/>
          <a:extLst>
            <a:ext uri="{909E8E84-426E-40DD-AFC4-6F175D3DCCD1}">
              <a14:hiddenFill xmlns:a14="http://schemas.microsoft.com/office/drawing/2010/main">
                <a:solidFill>
                  <a:srgbClr val="FFFFFF"/>
                </a:solidFill>
              </a14:hiddenFill>
            </a:ext>
          </a:extLst>
        </p:spPr>
      </p:pic>
      <p:sp>
        <p:nvSpPr>
          <p:cNvPr id="9243" name="Rectangle 27">
            <a:hlinkClick r:id="rId3" action="ppaction://hlinksldjump"/>
          </p:cNvPr>
          <p:cNvSpPr>
            <a:spLocks noChangeArrowheads="1"/>
          </p:cNvSpPr>
          <p:nvPr/>
        </p:nvSpPr>
        <p:spPr bwMode="auto">
          <a:xfrm>
            <a:off x="1600200" y="2895600"/>
            <a:ext cx="35052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4" name="Rectangle 28">
            <a:hlinkClick r:id="rId4" action="ppaction://hlinksldjump"/>
          </p:cNvPr>
          <p:cNvSpPr>
            <a:spLocks noChangeArrowheads="1"/>
          </p:cNvSpPr>
          <p:nvPr/>
        </p:nvSpPr>
        <p:spPr bwMode="auto">
          <a:xfrm>
            <a:off x="1676400" y="3581400"/>
            <a:ext cx="36576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45" name="Rectangle 29">
            <a:hlinkClick r:id="rId5" action="ppaction://hlinksldjump"/>
          </p:cNvPr>
          <p:cNvSpPr>
            <a:spLocks noChangeArrowheads="1"/>
          </p:cNvSpPr>
          <p:nvPr/>
        </p:nvSpPr>
        <p:spPr bwMode="auto">
          <a:xfrm>
            <a:off x="1676400" y="4191000"/>
            <a:ext cx="3733800" cy="3810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5" name="Rectangle 39">
            <a:hlinkClick r:id="rId6"/>
          </p:cNvPr>
          <p:cNvSpPr>
            <a:spLocks noChangeArrowheads="1"/>
          </p:cNvSpPr>
          <p:nvPr/>
        </p:nvSpPr>
        <p:spPr bwMode="auto">
          <a:xfrm>
            <a:off x="7769225" y="6407150"/>
            <a:ext cx="6096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9256" name="Rectangle 40">
            <a:hlinkClick r:id="rId7"/>
          </p:cNvPr>
          <p:cNvSpPr>
            <a:spLocks noChangeArrowheads="1"/>
          </p:cNvSpPr>
          <p:nvPr/>
        </p:nvSpPr>
        <p:spPr bwMode="auto">
          <a:xfrm>
            <a:off x="6781800" y="6400800"/>
            <a:ext cx="685800" cy="2286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Tree>
  </p:cSld>
  <p:clrMapOvr>
    <a:masterClrMapping/>
  </p:clrMapOvr>
  <p:transition>
    <p:wipe/>
  </p:transition>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PhAnim="0">
  <p:cSld>
    <p:spTree>
      <p:nvGrpSpPr>
        <p:cNvPr id="1" name=""/>
        <p:cNvGrpSpPr/>
        <p:nvPr/>
      </p:nvGrpSpPr>
      <p:grpSpPr>
        <a:xfrm>
          <a:off x="0" y="0"/>
          <a:ext cx="0" cy="0"/>
          <a:chOff x="0" y="0"/>
          <a:chExt cx="0" cy="0"/>
        </a:xfrm>
      </p:grpSpPr>
      <p:sp>
        <p:nvSpPr>
          <p:cNvPr id="8195" name="Rectangle 2"/>
          <p:cNvSpPr>
            <a:spLocks noChangeArrowheads="1"/>
          </p:cNvSpPr>
          <p:nvPr/>
        </p:nvSpPr>
        <p:spPr bwMode="auto">
          <a:xfrm>
            <a:off x="838200" y="1500188"/>
            <a:ext cx="1716088"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线性方程组</a:t>
            </a:r>
            <a:endParaRPr kumimoji="1" lang="zh-CN" altLang="en-US" sz="2400" b="1" smtClean="0">
              <a:solidFill>
                <a:srgbClr val="000000"/>
              </a:solidFill>
              <a:latin typeface="楷体_GB2312" pitchFamily="49" charset="-122"/>
              <a:ea typeface="楷体_GB2312" pitchFamily="49" charset="-122"/>
            </a:endParaRPr>
          </a:p>
        </p:txBody>
      </p:sp>
      <p:sp>
        <p:nvSpPr>
          <p:cNvPr id="8196" name="Rectangle 3"/>
          <p:cNvSpPr>
            <a:spLocks noChangeArrowheads="1"/>
          </p:cNvSpPr>
          <p:nvPr/>
        </p:nvSpPr>
        <p:spPr bwMode="auto">
          <a:xfrm>
            <a:off x="838200" y="2971800"/>
            <a:ext cx="77835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常数项全为零的线性方程组称为</a:t>
            </a:r>
            <a:r>
              <a:rPr kumimoji="1" lang="zh-CN" altLang="en-US" sz="2400" b="1" smtClean="0">
                <a:solidFill>
                  <a:srgbClr val="FF0000"/>
                </a:solidFill>
                <a:latin typeface="楷体_GB2312" pitchFamily="49" charset="-122"/>
                <a:ea typeface="楷体_GB2312" pitchFamily="49" charset="-122"/>
              </a:rPr>
              <a:t>齐次线性方程组</a:t>
            </a:r>
            <a:r>
              <a:rPr kumimoji="1" lang="zh-CN" altLang="en-US" sz="2400" b="1" smtClean="0">
                <a:solidFill>
                  <a:srgbClr val="000000"/>
                </a:solidFill>
                <a:latin typeface="楷体_GB2312" pitchFamily="49" charset="-122"/>
                <a:ea typeface="楷体_GB2312" pitchFamily="49" charset="-122"/>
              </a:rPr>
              <a:t>，否则称为</a:t>
            </a:r>
            <a:r>
              <a:rPr kumimoji="1" lang="zh-CN" altLang="en-US" sz="2400" b="1" smtClean="0">
                <a:solidFill>
                  <a:srgbClr val="FF0000"/>
                </a:solidFill>
                <a:latin typeface="楷体_GB2312" pitchFamily="49" charset="-122"/>
                <a:ea typeface="楷体_GB2312" pitchFamily="49" charset="-122"/>
              </a:rPr>
              <a:t>非齐次线性方程组</a:t>
            </a:r>
            <a:r>
              <a:rPr kumimoji="1" lang="en-US" altLang="zh-CN" sz="2400" b="1" smtClean="0">
                <a:solidFill>
                  <a:srgbClr val="000000"/>
                </a:solidFill>
                <a:latin typeface="楷体_GB2312" pitchFamily="49" charset="-122"/>
                <a:ea typeface="楷体_GB2312" pitchFamily="49" charset="-122"/>
              </a:rPr>
              <a:t>.</a:t>
            </a:r>
            <a:endParaRPr kumimoji="1" lang="en-US" altLang="zh-CN" sz="2400" b="1" smtClean="0">
              <a:solidFill>
                <a:srgbClr val="0000FF"/>
              </a:solidFill>
              <a:latin typeface="楷体_GB2312" pitchFamily="49" charset="-122"/>
              <a:ea typeface="楷体_GB2312" pitchFamily="49" charset="-122"/>
            </a:endParaRPr>
          </a:p>
        </p:txBody>
      </p:sp>
      <p:graphicFrame>
        <p:nvGraphicFramePr>
          <p:cNvPr id="8194" name="Object 4"/>
          <p:cNvGraphicFramePr>
            <a:graphicFrameLocks noChangeAspect="1"/>
          </p:cNvGraphicFramePr>
          <p:nvPr/>
        </p:nvGraphicFramePr>
        <p:xfrm>
          <a:off x="2555875" y="609600"/>
          <a:ext cx="4745038" cy="2263775"/>
        </p:xfrm>
        <a:graphic>
          <a:graphicData uri="http://schemas.openxmlformats.org/presentationml/2006/ole">
            <mc:AlternateContent xmlns:mc="http://schemas.openxmlformats.org/markup-compatibility/2006">
              <mc:Choice xmlns:v="urn:schemas-microsoft-com:vml" Requires="v">
                <p:oleObj spid="_x0000_s120835" name="Equation" r:id="rId1" imgW="1968500" imgH="939800" progId="Equation.DSMT4">
                  <p:embed/>
                </p:oleObj>
              </mc:Choice>
              <mc:Fallback>
                <p:oleObj name="Equation" r:id="rId1" imgW="1968500" imgH="939800" progId="Equation.DSMT4">
                  <p:embed/>
                  <p:pic>
                    <p:nvPicPr>
                      <p:cNvPr id="0" name="图片 12083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555875" y="609600"/>
                        <a:ext cx="4745038" cy="22637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31749" name="Rectangle 5"/>
          <p:cNvSpPr>
            <a:spLocks noChangeArrowheads="1"/>
          </p:cNvSpPr>
          <p:nvPr/>
        </p:nvSpPr>
        <p:spPr bwMode="auto">
          <a:xfrm>
            <a:off x="838200" y="4038600"/>
            <a:ext cx="7783513" cy="118745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kumimoji="1" lang="zh-CN" altLang="en-US" sz="2400" b="1" dirty="0" smtClean="0">
                <a:solidFill>
                  <a:srgbClr val="000000"/>
                </a:solidFill>
                <a:latin typeface="楷体_GB2312" pitchFamily="49" charset="-122"/>
                <a:ea typeface="楷体_GB2312" pitchFamily="49" charset="-122"/>
              </a:rPr>
              <a:t>齐次线性方程组总是有解的，因为</a:t>
            </a:r>
            <a:r>
              <a:rPr kumimoji="1" lang="en-US" altLang="zh-CN" sz="2400" b="1" dirty="0" smtClean="0">
                <a:solidFill>
                  <a:srgbClr val="000000"/>
                </a:solidFill>
                <a:latin typeface="楷体_GB2312" pitchFamily="49" charset="-122"/>
                <a:ea typeface="楷体_GB2312" pitchFamily="49" charset="-122"/>
              </a:rPr>
              <a:t>(0,0,</a:t>
            </a:r>
            <a:r>
              <a:rPr kumimoji="1" lang="en-US" altLang="zh-CN" sz="2400" b="1" dirty="0" smtClean="0">
                <a:solidFill>
                  <a:srgbClr val="000000"/>
                </a:solidFill>
                <a:latin typeface="Times New Roman" panose="02020603050405020304" pitchFamily="18" charset="0"/>
                <a:ea typeface="楷体_GB2312" pitchFamily="49" charset="-122"/>
              </a:rPr>
              <a:t>…</a:t>
            </a:r>
            <a:r>
              <a:rPr kumimoji="1" lang="en-US" altLang="zh-CN" sz="2400" b="1" dirty="0" smtClean="0">
                <a:solidFill>
                  <a:srgbClr val="000000"/>
                </a:solidFill>
                <a:latin typeface="楷体_GB2312" pitchFamily="49" charset="-122"/>
                <a:ea typeface="楷体_GB2312" pitchFamily="49" charset="-122"/>
              </a:rPr>
              <a:t>, 0)</a:t>
            </a:r>
            <a:r>
              <a:rPr kumimoji="1" lang="zh-CN" altLang="en-US" sz="2400" b="1" dirty="0" smtClean="0">
                <a:solidFill>
                  <a:srgbClr val="000000"/>
                </a:solidFill>
                <a:latin typeface="楷体_GB2312" pitchFamily="49" charset="-122"/>
                <a:ea typeface="楷体_GB2312" pitchFamily="49" charset="-122"/>
              </a:rPr>
              <a:t>就是一个解，称为</a:t>
            </a:r>
            <a:r>
              <a:rPr kumimoji="1" lang="zh-CN" altLang="en-US" sz="2400" b="1" dirty="0" smtClean="0">
                <a:solidFill>
                  <a:srgbClr val="FF0000"/>
                </a:solidFill>
                <a:latin typeface="楷体_GB2312" pitchFamily="49" charset="-122"/>
                <a:ea typeface="楷体_GB2312" pitchFamily="49" charset="-122"/>
              </a:rPr>
              <a:t>零解</a:t>
            </a:r>
            <a:r>
              <a:rPr kumimoji="1" lang="en-US" altLang="zh-CN" sz="2400" b="1" dirty="0" smtClean="0">
                <a:solidFill>
                  <a:srgbClr val="000000"/>
                </a:solidFill>
                <a:latin typeface="楷体_GB2312" pitchFamily="49" charset="-122"/>
                <a:ea typeface="楷体_GB2312" pitchFamily="49" charset="-122"/>
              </a:rPr>
              <a:t>. </a:t>
            </a:r>
            <a:r>
              <a:rPr kumimoji="1" lang="zh-CN" altLang="en-US" sz="2400" b="1" dirty="0" smtClean="0">
                <a:solidFill>
                  <a:srgbClr val="000000"/>
                </a:solidFill>
                <a:latin typeface="楷体_GB2312" pitchFamily="49" charset="-122"/>
                <a:ea typeface="楷体_GB2312" pitchFamily="49" charset="-122"/>
              </a:rPr>
              <a:t>因此，齐次线性方程组一定有零解，但不一定有非零解</a:t>
            </a:r>
            <a:r>
              <a:rPr kumimoji="1" lang="en-US" altLang="zh-CN" sz="2400" b="1" dirty="0" smtClean="0">
                <a:solidFill>
                  <a:srgbClr val="000000"/>
                </a:solidFill>
                <a:latin typeface="楷体_GB2312" pitchFamily="49" charset="-122"/>
                <a:ea typeface="楷体_GB2312" pitchFamily="49" charset="-122"/>
              </a:rPr>
              <a:t>. </a:t>
            </a:r>
            <a:endParaRPr kumimoji="1" lang="en-US" altLang="zh-CN" sz="2400" b="1" dirty="0" smtClean="0">
              <a:solidFill>
                <a:srgbClr val="000000"/>
              </a:solidFill>
              <a:latin typeface="楷体_GB2312" pitchFamily="49" charset="-122"/>
              <a:ea typeface="楷体_GB2312" pitchFamily="49" charset="-122"/>
            </a:endParaRPr>
          </a:p>
        </p:txBody>
      </p:sp>
      <p:sp>
        <p:nvSpPr>
          <p:cNvPr id="31750" name="Rectangle 6"/>
          <p:cNvSpPr>
            <a:spLocks noChangeArrowheads="1"/>
          </p:cNvSpPr>
          <p:nvPr/>
        </p:nvSpPr>
        <p:spPr bwMode="auto">
          <a:xfrm>
            <a:off x="838200" y="5486400"/>
            <a:ext cx="7783513" cy="822325"/>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我们关心的问题是，齐次线性方程组除零解以外是否存在着非零解</a:t>
            </a:r>
            <a:r>
              <a:rPr kumimoji="1" lang="en-US" altLang="zh-CN" sz="2400" b="1" smtClean="0">
                <a:solidFill>
                  <a:srgbClr val="000000"/>
                </a:solidFill>
                <a:latin typeface="楷体_GB2312" pitchFamily="49" charset="-122"/>
                <a:ea typeface="楷体_GB2312" pitchFamily="49" charset="-122"/>
              </a:rPr>
              <a:t>.  </a:t>
            </a:r>
            <a:endParaRPr kumimoji="1" lang="en-US" altLang="zh-CN" sz="2400" b="1" smtClean="0">
              <a:solidFill>
                <a:srgbClr val="000000"/>
              </a:solidFill>
              <a:latin typeface="楷体_GB2312" pitchFamily="49" charset="-122"/>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499"/>
                                          </p:stCondLst>
                                        </p:cTn>
                                        <p:tgtEl>
                                          <p:spTgt spid="31749"/>
                                        </p:tgtEl>
                                        <p:attrNameLst>
                                          <p:attrName>style.visibility</p:attrName>
                                        </p:attrNameLst>
                                      </p:cBhvr>
                                      <p:to>
                                        <p:strVal val="visible"/>
                                      </p:to>
                                    </p:set>
                                  </p:childTnLst>
                                </p:cTn>
                              </p:par>
                            </p:childTnLst>
                          </p:cTn>
                        </p:par>
                      </p:childTnLst>
                    </p:cTn>
                  </p:par>
                  <p:par>
                    <p:cTn id="7" fill="hold">
                      <p:stCondLst>
                        <p:cond delay="indefinite"/>
                      </p:stCondLst>
                      <p:childTnLst>
                        <p:par>
                          <p:cTn id="8" fill="hold">
                            <p:stCondLst>
                              <p:cond delay="0"/>
                            </p:stCondLst>
                            <p:childTnLst>
                              <p:par>
                                <p:cTn id="9" presetID="1" presetClass="entr" presetSubtype="0" fill="hold" grpId="0" nodeType="clickEffect">
                                  <p:stCondLst>
                                    <p:cond delay="0"/>
                                  </p:stCondLst>
                                  <p:childTnLst>
                                    <p:set>
                                      <p:cBhvr>
                                        <p:cTn id="10" dur="1" fill="hold">
                                          <p:stCondLst>
                                            <p:cond delay="499"/>
                                          </p:stCondLst>
                                        </p:cTn>
                                        <p:tgtEl>
                                          <p:spTgt spid="31750"/>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31749" grpId="0" autoUpdateAnimBg="0"/>
      <p:bldP spid="31750" grpId="0" autoUpdateAnimBg="0"/>
    </p:bldLst>
  </p:timing>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1146" name="Rectangle 10"/>
          <p:cNvSpPr>
            <a:spLocks noChangeArrowheads="1"/>
          </p:cNvSpPr>
          <p:nvPr/>
        </p:nvSpPr>
        <p:spPr bwMode="auto">
          <a:xfrm>
            <a:off x="990600" y="990600"/>
            <a:ext cx="444976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solidFill>
                  <a:srgbClr val="0000FF"/>
                </a:solidFill>
                <a:ea typeface="黑体" panose="02010609060101010101" pitchFamily="49" charset="-122"/>
              </a:rPr>
              <a:t>齐次线性方程组的相关定理</a:t>
            </a:r>
            <a:endParaRPr lang="zh-CN" altLang="en-US" sz="2800" b="1">
              <a:solidFill>
                <a:srgbClr val="0000FF"/>
              </a:solidFill>
              <a:ea typeface="黑体" panose="02010609060101010101" pitchFamily="49" charset="-122"/>
            </a:endParaRPr>
          </a:p>
        </p:txBody>
      </p:sp>
      <p:graphicFrame>
        <p:nvGraphicFramePr>
          <p:cNvPr id="91147" name="Object 11"/>
          <p:cNvGraphicFramePr>
            <a:graphicFrameLocks noChangeAspect="1"/>
          </p:cNvGraphicFramePr>
          <p:nvPr/>
        </p:nvGraphicFramePr>
        <p:xfrm>
          <a:off x="1981200" y="1828800"/>
          <a:ext cx="5538788" cy="2209800"/>
        </p:xfrm>
        <a:graphic>
          <a:graphicData uri="http://schemas.openxmlformats.org/presentationml/2006/ole">
            <mc:AlternateContent xmlns:mc="http://schemas.openxmlformats.org/markup-compatibility/2006">
              <mc:Choice xmlns:v="urn:schemas-microsoft-com:vml" Requires="v">
                <p:oleObj spid="_x0000_s110604" name="公式" r:id="rId1" imgW="5537200" imgH="2209800" progId="Equation.3">
                  <p:embed/>
                </p:oleObj>
              </mc:Choice>
              <mc:Fallback>
                <p:oleObj name="公式" r:id="rId1" imgW="5537200" imgH="2209800" progId="Equation.3">
                  <p:embed/>
                  <p:pic>
                    <p:nvPicPr>
                      <p:cNvPr id="0" name="Object 1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81200" y="1828800"/>
                        <a:ext cx="5538788" cy="2209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1148" name="Group 12"/>
          <p:cNvGrpSpPr/>
          <p:nvPr/>
        </p:nvGrpSpPr>
        <p:grpSpPr bwMode="auto">
          <a:xfrm>
            <a:off x="990600" y="4522788"/>
            <a:ext cx="8763000" cy="963612"/>
            <a:chOff x="576" y="480"/>
            <a:chExt cx="5520" cy="607"/>
          </a:xfrm>
        </p:grpSpPr>
        <p:sp>
          <p:nvSpPr>
            <p:cNvPr id="91149" name="Rectangle 13"/>
            <p:cNvSpPr>
              <a:spLocks noChangeArrowheads="1"/>
            </p:cNvSpPr>
            <p:nvPr/>
          </p:nvSpPr>
          <p:spPr bwMode="auto">
            <a:xfrm>
              <a:off x="576" y="480"/>
              <a:ext cx="552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FF"/>
                  </a:solidFill>
                  <a:latin typeface="黑体" panose="02010609060101010101" pitchFamily="49" charset="-122"/>
                  <a:ea typeface="黑体" panose="02010609060101010101" pitchFamily="49" charset="-122"/>
                </a:rPr>
                <a:t>定理　 </a:t>
              </a:r>
              <a:r>
                <a:rPr lang="zh-CN" altLang="en-US" sz="2800" b="1">
                  <a:latin typeface="黑体" panose="02010609060101010101" pitchFamily="49" charset="-122"/>
                  <a:ea typeface="黑体" panose="02010609060101010101" pitchFamily="49" charset="-122"/>
                </a:rPr>
                <a:t>如果齐次线性方程组   的系数行列式                     </a:t>
              </a:r>
              <a:endParaRPr lang="zh-CN" altLang="en-US" sz="2800" b="1">
                <a:latin typeface="黑体" panose="02010609060101010101" pitchFamily="49" charset="-122"/>
                <a:ea typeface="黑体" panose="02010609060101010101" pitchFamily="49" charset="-122"/>
              </a:endParaRPr>
            </a:p>
            <a:p>
              <a:pPr algn="l"/>
              <a:r>
                <a:rPr lang="zh-CN" altLang="en-US" sz="2800" b="1">
                  <a:latin typeface="黑体" panose="02010609060101010101" pitchFamily="49" charset="-122"/>
                  <a:ea typeface="黑体" panose="02010609060101010101" pitchFamily="49" charset="-122"/>
                </a:rPr>
                <a:t>      则齐次线性方程组    没有非零解</a:t>
              </a:r>
              <a:r>
                <a:rPr lang="en-US" altLang="zh-CN"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graphicFrame>
          <p:nvGraphicFramePr>
            <p:cNvPr id="91150" name="Object 14"/>
            <p:cNvGraphicFramePr>
              <a:graphicFrameLocks noChangeAspect="1"/>
            </p:cNvGraphicFramePr>
            <p:nvPr/>
          </p:nvGraphicFramePr>
          <p:xfrm>
            <a:off x="672" y="816"/>
            <a:ext cx="576" cy="208"/>
          </p:xfrm>
          <a:graphic>
            <a:graphicData uri="http://schemas.openxmlformats.org/presentationml/2006/ole">
              <mc:AlternateContent xmlns:mc="http://schemas.openxmlformats.org/markup-compatibility/2006">
                <mc:Choice xmlns:v="urn:schemas-microsoft-com:vml" Requires="v">
                  <p:oleObj spid="_x0000_s110605" name="公式" r:id="rId3" imgW="914400" imgH="330200" progId="Equation.3">
                    <p:embed/>
                  </p:oleObj>
                </mc:Choice>
                <mc:Fallback>
                  <p:oleObj name="公式" r:id="rId3" imgW="914400" imgH="330200" progId="Equation.3">
                    <p:embed/>
                    <p:pic>
                      <p:nvPicPr>
                        <p:cNvPr id="0" name="Object 1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672" y="816"/>
                          <a:ext cx="5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1" name="Object 15"/>
            <p:cNvGraphicFramePr>
              <a:graphicFrameLocks noChangeAspect="1"/>
            </p:cNvGraphicFramePr>
            <p:nvPr/>
          </p:nvGraphicFramePr>
          <p:xfrm>
            <a:off x="3456" y="528"/>
            <a:ext cx="303" cy="271"/>
          </p:xfrm>
          <a:graphic>
            <a:graphicData uri="http://schemas.openxmlformats.org/presentationml/2006/ole">
              <mc:AlternateContent xmlns:mc="http://schemas.openxmlformats.org/markup-compatibility/2006">
                <mc:Choice xmlns:v="urn:schemas-microsoft-com:vml" Requires="v">
                  <p:oleObj spid="_x0000_s110606" name="公式" r:id="rId5" imgW="482600" imgH="431800" progId="Equation.3">
                    <p:embed/>
                  </p:oleObj>
                </mc:Choice>
                <mc:Fallback>
                  <p:oleObj name="公式" r:id="rId5" imgW="482600" imgH="431800" progId="Equation.3">
                    <p:embed/>
                    <p:pic>
                      <p:nvPicPr>
                        <p:cNvPr id="0" name="Object 1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456" y="528"/>
                          <a:ext cx="30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1152" name="Object 16"/>
            <p:cNvGraphicFramePr>
              <a:graphicFrameLocks noChangeAspect="1"/>
            </p:cNvGraphicFramePr>
            <p:nvPr/>
          </p:nvGraphicFramePr>
          <p:xfrm>
            <a:off x="3216" y="816"/>
            <a:ext cx="303" cy="271"/>
          </p:xfrm>
          <a:graphic>
            <a:graphicData uri="http://schemas.openxmlformats.org/presentationml/2006/ole">
              <mc:AlternateContent xmlns:mc="http://schemas.openxmlformats.org/markup-compatibility/2006">
                <mc:Choice xmlns:v="urn:schemas-microsoft-com:vml" Requires="v">
                  <p:oleObj spid="_x0000_s110607" name="公式" r:id="rId7" imgW="482600" imgH="431800" progId="Equation.3">
                    <p:embed/>
                  </p:oleObj>
                </mc:Choice>
                <mc:Fallback>
                  <p:oleObj name="公式" r:id="rId7" imgW="482600" imgH="431800" progId="Equation.3">
                    <p:embed/>
                    <p:pic>
                      <p:nvPicPr>
                        <p:cNvPr id="0" name="Object 1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216" y="816"/>
                          <a:ext cx="30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1147"/>
                                        </p:tgtEl>
                                        <p:attrNameLst>
                                          <p:attrName>style.visibility</p:attrName>
                                        </p:attrNameLst>
                                      </p:cBhvr>
                                      <p:to>
                                        <p:strVal val="visible"/>
                                      </p:to>
                                    </p:set>
                                    <p:animEffect transition="in" filter="wipe(left)">
                                      <p:cBhvr>
                                        <p:cTn id="7" dur="500"/>
                                        <p:tgtEl>
                                          <p:spTgt spid="9114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1148"/>
                                        </p:tgtEl>
                                        <p:attrNameLst>
                                          <p:attrName>style.visibility</p:attrName>
                                        </p:attrNameLst>
                                      </p:cBhvr>
                                      <p:to>
                                        <p:strVal val="visible"/>
                                      </p:to>
                                    </p:set>
                                    <p:animEffect transition="in" filter="wipe(left)">
                                      <p:cBhvr>
                                        <p:cTn id="12" dur="500"/>
                                        <p:tgtEl>
                                          <p:spTgt spid="9114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2172" name="Group 12"/>
          <p:cNvGrpSpPr/>
          <p:nvPr/>
        </p:nvGrpSpPr>
        <p:grpSpPr bwMode="auto">
          <a:xfrm>
            <a:off x="914400" y="914400"/>
            <a:ext cx="8763000" cy="1052513"/>
            <a:chOff x="576" y="1248"/>
            <a:chExt cx="5520" cy="663"/>
          </a:xfrm>
        </p:grpSpPr>
        <p:sp>
          <p:nvSpPr>
            <p:cNvPr id="92173" name="Rectangle 13"/>
            <p:cNvSpPr>
              <a:spLocks noChangeArrowheads="1"/>
            </p:cNvSpPr>
            <p:nvPr/>
          </p:nvSpPr>
          <p:spPr bwMode="auto">
            <a:xfrm>
              <a:off x="576" y="1248"/>
              <a:ext cx="552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solidFill>
                    <a:srgbClr val="0000FF"/>
                  </a:solidFill>
                  <a:latin typeface="黑体" panose="02010609060101010101" pitchFamily="49" charset="-122"/>
                  <a:ea typeface="黑体" panose="02010609060101010101" pitchFamily="49" charset="-122"/>
                </a:rPr>
                <a:t>定理　 </a:t>
              </a:r>
              <a:r>
                <a:rPr lang="zh-CN" altLang="en-US" sz="2800" b="1">
                  <a:latin typeface="黑体" panose="02010609060101010101" pitchFamily="49" charset="-122"/>
                  <a:ea typeface="黑体" panose="02010609060101010101" pitchFamily="49" charset="-122"/>
                </a:rPr>
                <a:t>如果齐次线性方程组                        </a:t>
              </a:r>
              <a:endParaRPr lang="zh-CN" altLang="en-US" sz="2800" b="1">
                <a:latin typeface="黑体" panose="02010609060101010101" pitchFamily="49" charset="-122"/>
                <a:ea typeface="黑体" panose="02010609060101010101" pitchFamily="49" charset="-122"/>
              </a:endParaRPr>
            </a:p>
            <a:p>
              <a:pPr algn="l"/>
              <a:r>
                <a:rPr lang="zh-CN" altLang="en-US" sz="2800" b="1">
                  <a:latin typeface="黑体" panose="02010609060101010101" pitchFamily="49" charset="-122"/>
                  <a:ea typeface="黑体" panose="02010609060101010101" pitchFamily="49" charset="-122"/>
                </a:rPr>
                <a:t>    </a:t>
              </a:r>
              <a:endParaRPr lang="zh-CN" altLang="en-US" sz="2800" b="1">
                <a:latin typeface="黑体" panose="02010609060101010101" pitchFamily="49" charset="-122"/>
                <a:ea typeface="黑体" panose="02010609060101010101" pitchFamily="49" charset="-122"/>
              </a:endParaRPr>
            </a:p>
          </p:txBody>
        </p:sp>
        <p:graphicFrame>
          <p:nvGraphicFramePr>
            <p:cNvPr id="92174" name="Object 14"/>
            <p:cNvGraphicFramePr>
              <a:graphicFrameLocks noChangeAspect="1"/>
            </p:cNvGraphicFramePr>
            <p:nvPr/>
          </p:nvGraphicFramePr>
          <p:xfrm>
            <a:off x="3504" y="1296"/>
            <a:ext cx="303" cy="271"/>
          </p:xfrm>
          <a:graphic>
            <a:graphicData uri="http://schemas.openxmlformats.org/presentationml/2006/ole">
              <mc:AlternateContent xmlns:mc="http://schemas.openxmlformats.org/markup-compatibility/2006">
                <mc:Choice xmlns:v="urn:schemas-microsoft-com:vml" Requires="v">
                  <p:oleObj spid="_x0000_s111625" name="公式" r:id="rId1" imgW="482600" imgH="431800" progId="Equation.3">
                    <p:embed/>
                  </p:oleObj>
                </mc:Choice>
                <mc:Fallback>
                  <p:oleObj name="公式" r:id="rId1" imgW="482600" imgH="431800" progId="Equation.3">
                    <p:embed/>
                    <p:pic>
                      <p:nvPicPr>
                        <p:cNvPr id="0" name="Object 1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504" y="1296"/>
                          <a:ext cx="303"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5" name="Rectangle 15"/>
            <p:cNvSpPr>
              <a:spLocks noChangeArrowheads="1"/>
            </p:cNvSpPr>
            <p:nvPr/>
          </p:nvSpPr>
          <p:spPr bwMode="auto">
            <a:xfrm>
              <a:off x="3792" y="1248"/>
              <a:ext cx="158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latin typeface="黑体" panose="02010609060101010101" pitchFamily="49" charset="-122"/>
                  <a:ea typeface="黑体" panose="02010609060101010101" pitchFamily="49" charset="-122"/>
                </a:rPr>
                <a:t>有非零解</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则它</a:t>
              </a:r>
              <a:endParaRPr lang="zh-CN" altLang="en-US" sz="2800" b="1">
                <a:latin typeface="黑体" panose="02010609060101010101" pitchFamily="49" charset="-122"/>
                <a:ea typeface="黑体" panose="02010609060101010101" pitchFamily="49" charset="-122"/>
              </a:endParaRPr>
            </a:p>
          </p:txBody>
        </p:sp>
        <p:sp>
          <p:nvSpPr>
            <p:cNvPr id="92176" name="Rectangle 16"/>
            <p:cNvSpPr>
              <a:spLocks noChangeArrowheads="1"/>
            </p:cNvSpPr>
            <p:nvPr/>
          </p:nvSpPr>
          <p:spPr bwMode="auto">
            <a:xfrm>
              <a:off x="576" y="1584"/>
              <a:ext cx="2249"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latin typeface="黑体" panose="02010609060101010101" pitchFamily="49" charset="-122"/>
                  <a:ea typeface="黑体" panose="02010609060101010101" pitchFamily="49" charset="-122"/>
                </a:rPr>
                <a:t>的系数行列式必为零</a:t>
              </a:r>
              <a:r>
                <a:rPr lang="en-US" altLang="zh-CN"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grpSp>
      <p:graphicFrame>
        <p:nvGraphicFramePr>
          <p:cNvPr id="92177" name="Object 17"/>
          <p:cNvGraphicFramePr>
            <a:graphicFrameLocks noChangeAspect="1"/>
          </p:cNvGraphicFramePr>
          <p:nvPr/>
        </p:nvGraphicFramePr>
        <p:xfrm>
          <a:off x="2438400" y="3124200"/>
          <a:ext cx="4865688" cy="2057400"/>
        </p:xfrm>
        <a:graphic>
          <a:graphicData uri="http://schemas.openxmlformats.org/presentationml/2006/ole">
            <mc:AlternateContent xmlns:mc="http://schemas.openxmlformats.org/markup-compatibility/2006">
              <mc:Choice xmlns:v="urn:schemas-microsoft-com:vml" Requires="v">
                <p:oleObj spid="_x0000_s111626" name="Equation" r:id="rId3" imgW="4864100" imgH="2057400" progId="Equation.3">
                  <p:embed/>
                </p:oleObj>
              </mc:Choice>
              <mc:Fallback>
                <p:oleObj name="Equation" r:id="rId3" imgW="4864100" imgH="2057400" progId="Equation.3">
                  <p:embed/>
                  <p:pic>
                    <p:nvPicPr>
                      <p:cNvPr id="0" name="Object 17"/>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438400" y="3124200"/>
                        <a:ext cx="4865688"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78" name="Rectangle 18"/>
          <p:cNvSpPr>
            <a:spLocks noChangeArrowheads="1"/>
          </p:cNvSpPr>
          <p:nvPr/>
        </p:nvSpPr>
        <p:spPr bwMode="auto">
          <a:xfrm>
            <a:off x="1676400" y="5486400"/>
            <a:ext cx="18002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latin typeface="黑体" panose="02010609060101010101" pitchFamily="49" charset="-122"/>
                <a:ea typeface="黑体" panose="02010609060101010101" pitchFamily="49" charset="-122"/>
              </a:rPr>
              <a:t>有非零解</a:t>
            </a:r>
            <a:r>
              <a:rPr lang="en-US" altLang="zh-CN"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sp>
        <p:nvSpPr>
          <p:cNvPr id="92179" name="Rectangle 19"/>
          <p:cNvSpPr>
            <a:spLocks noChangeArrowheads="1"/>
          </p:cNvSpPr>
          <p:nvPr/>
        </p:nvSpPr>
        <p:spPr bwMode="auto">
          <a:xfrm>
            <a:off x="990600" y="2286000"/>
            <a:ext cx="1954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latin typeface="黑体" panose="02010609060101010101" pitchFamily="49" charset="-122"/>
                <a:ea typeface="黑体" panose="02010609060101010101" pitchFamily="49" charset="-122"/>
              </a:rPr>
              <a:t>系数行列式</a:t>
            </a:r>
            <a:endParaRPr lang="zh-CN" altLang="en-US" sz="2800" b="1">
              <a:latin typeface="黑体" panose="02010609060101010101" pitchFamily="49" charset="-122"/>
              <a:ea typeface="黑体" panose="02010609060101010101" pitchFamily="49" charset="-122"/>
            </a:endParaRPr>
          </a:p>
        </p:txBody>
      </p:sp>
      <p:graphicFrame>
        <p:nvGraphicFramePr>
          <p:cNvPr id="92180" name="Object 20"/>
          <p:cNvGraphicFramePr>
            <a:graphicFrameLocks noChangeAspect="1"/>
          </p:cNvGraphicFramePr>
          <p:nvPr/>
        </p:nvGraphicFramePr>
        <p:xfrm>
          <a:off x="2971800" y="2425700"/>
          <a:ext cx="850900" cy="317500"/>
        </p:xfrm>
        <a:graphic>
          <a:graphicData uri="http://schemas.openxmlformats.org/presentationml/2006/ole">
            <mc:AlternateContent xmlns:mc="http://schemas.openxmlformats.org/markup-compatibility/2006">
              <mc:Choice xmlns:v="urn:schemas-microsoft-com:vml" Requires="v">
                <p:oleObj spid="_x0000_s111627" name="Equation" r:id="rId5" imgW="850265" imgH="317500" progId="Equation.3">
                  <p:embed/>
                </p:oleObj>
              </mc:Choice>
              <mc:Fallback>
                <p:oleObj name="Equation" r:id="rId5" imgW="850265" imgH="317500" progId="Equation.3">
                  <p:embed/>
                  <p:pic>
                    <p:nvPicPr>
                      <p:cNvPr id="0" name="Object 20"/>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971800" y="2425700"/>
                        <a:ext cx="8509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2181" name="AutoShape 21"/>
          <p:cNvSpPr>
            <a:spLocks noChangeArrowheads="1"/>
          </p:cNvSpPr>
          <p:nvPr/>
        </p:nvSpPr>
        <p:spPr bwMode="auto">
          <a:xfrm>
            <a:off x="1371600" y="3733800"/>
            <a:ext cx="914400" cy="304800"/>
          </a:xfrm>
          <a:prstGeom prst="rightArrow">
            <a:avLst>
              <a:gd name="adj1" fmla="val 57639"/>
              <a:gd name="adj2" fmla="val 98431"/>
            </a:avLst>
          </a:prstGeom>
          <a:solidFill>
            <a:srgbClr val="3366FF"/>
          </a:solidFill>
          <a:ln w="9525">
            <a:solidFill>
              <a:schemeClr val="tx1"/>
            </a:solidFill>
            <a:miter lim="800000"/>
          </a:ln>
          <a:effectLst/>
          <a:extLs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endParaRPr lang="zh-CN" altLang="en-US"/>
          </a:p>
        </p:txBody>
      </p:sp>
      <p:sp>
        <p:nvSpPr>
          <p:cNvPr id="12" name="Rectangle 6"/>
          <p:cNvSpPr>
            <a:spLocks noChangeArrowheads="1"/>
          </p:cNvSpPr>
          <p:nvPr/>
        </p:nvSpPr>
        <p:spPr bwMode="auto">
          <a:xfrm>
            <a:off x="558800" y="3573463"/>
            <a:ext cx="8280400" cy="2456057"/>
          </a:xfrm>
          <a:prstGeom prst="rect">
            <a:avLst/>
          </a:prstGeom>
        </p:spPr>
        <p:style>
          <a:lnRef idx="1">
            <a:schemeClr val="accent1"/>
          </a:lnRef>
          <a:fillRef idx="2">
            <a:schemeClr val="accent1"/>
          </a:fillRef>
          <a:effectRef idx="1">
            <a:schemeClr val="accent1"/>
          </a:effectRef>
          <a:fontRef idx="minor">
            <a:schemeClr val="dk1"/>
          </a:fontRef>
        </p:style>
        <p:txBody>
          <a:bodyPr>
            <a:spAutoFit/>
          </a:bodyPr>
          <a:lstStyle/>
          <a:p>
            <a:pPr marL="457200" indent="-457200" fontAlgn="base">
              <a:lnSpc>
                <a:spcPct val="120000"/>
              </a:lnSpc>
              <a:spcBef>
                <a:spcPct val="0"/>
              </a:spcBef>
              <a:spcAft>
                <a:spcPct val="0"/>
              </a:spcAft>
            </a:pPr>
            <a:r>
              <a:rPr kumimoji="1" lang="zh-CN" altLang="en-US" sz="2400" b="1" dirty="0" smtClean="0">
                <a:solidFill>
                  <a:srgbClr val="0000FF"/>
                </a:solidFill>
                <a:latin typeface="楷体_GB2312" pitchFamily="49" charset="-122"/>
                <a:ea typeface="楷体_GB2312" pitchFamily="49" charset="-122"/>
              </a:rPr>
              <a:t>备注</a:t>
            </a:r>
            <a:endParaRPr kumimoji="1" lang="zh-CN" altLang="en-US" sz="2400" b="1" dirty="0" smtClean="0">
              <a:solidFill>
                <a:srgbClr val="000000"/>
              </a:solidFill>
              <a:latin typeface="楷体_GB2312" pitchFamily="49" charset="-122"/>
              <a:ea typeface="楷体_GB2312" pitchFamily="49" charset="-122"/>
            </a:endParaRPr>
          </a:p>
          <a:p>
            <a:pPr marL="457200" indent="-457200" fontAlgn="base">
              <a:lnSpc>
                <a:spcPct val="130000"/>
              </a:lnSpc>
              <a:spcBef>
                <a:spcPct val="0"/>
              </a:spcBef>
              <a:spcAft>
                <a:spcPct val="0"/>
              </a:spcAft>
              <a:buFontTx/>
              <a:buAutoNum type="arabicPeriod"/>
            </a:pPr>
            <a:r>
              <a:rPr kumimoji="1" lang="zh-CN" altLang="en-US" sz="2400" b="1" dirty="0" smtClean="0">
                <a:solidFill>
                  <a:srgbClr val="000000"/>
                </a:solidFill>
                <a:latin typeface="楷体_GB2312" pitchFamily="49" charset="-122"/>
                <a:ea typeface="楷体_GB2312" pitchFamily="49" charset="-122"/>
              </a:rPr>
              <a:t>这两个结论说明系数行列式等于零是齐次线性方程组有非零解的必要条件</a:t>
            </a:r>
            <a:r>
              <a:rPr kumimoji="1" lang="en-US" altLang="zh-CN" sz="2400" b="1" dirty="0" smtClean="0">
                <a:solidFill>
                  <a:srgbClr val="000000"/>
                </a:solidFill>
                <a:latin typeface="楷体_GB2312" pitchFamily="49" charset="-122"/>
                <a:ea typeface="楷体_GB2312" pitchFamily="49" charset="-122"/>
              </a:rPr>
              <a:t>. </a:t>
            </a:r>
            <a:endParaRPr kumimoji="1" lang="en-US" altLang="zh-CN" sz="2400" b="1" dirty="0" smtClean="0">
              <a:solidFill>
                <a:srgbClr val="000000"/>
              </a:solidFill>
              <a:latin typeface="楷体_GB2312" pitchFamily="49" charset="-122"/>
              <a:ea typeface="楷体_GB2312" pitchFamily="49" charset="-122"/>
            </a:endParaRPr>
          </a:p>
          <a:p>
            <a:pPr marL="457200" indent="-457200" fontAlgn="base">
              <a:lnSpc>
                <a:spcPct val="130000"/>
              </a:lnSpc>
              <a:spcBef>
                <a:spcPct val="0"/>
              </a:spcBef>
              <a:spcAft>
                <a:spcPct val="0"/>
              </a:spcAft>
              <a:buFontTx/>
              <a:buAutoNum type="arabicPeriod"/>
            </a:pPr>
            <a:r>
              <a:rPr kumimoji="1" lang="zh-CN" altLang="en-US" sz="2400" b="1" dirty="0" smtClean="0">
                <a:solidFill>
                  <a:srgbClr val="000000"/>
                </a:solidFill>
                <a:latin typeface="楷体_GB2312" pitchFamily="49" charset="-122"/>
                <a:ea typeface="楷体_GB2312" pitchFamily="49" charset="-122"/>
              </a:rPr>
              <a:t>在第三章还将证明这个条件也是充分的</a:t>
            </a:r>
            <a:r>
              <a:rPr kumimoji="1" lang="en-US" altLang="zh-CN" sz="2400" b="1" dirty="0" smtClean="0">
                <a:solidFill>
                  <a:srgbClr val="000000"/>
                </a:solidFill>
                <a:latin typeface="楷体_GB2312" pitchFamily="49" charset="-122"/>
                <a:ea typeface="楷体_GB2312" pitchFamily="49" charset="-122"/>
              </a:rPr>
              <a:t>. </a:t>
            </a:r>
            <a:r>
              <a:rPr kumimoji="1" lang="zh-CN" altLang="en-US" sz="2400" b="1" dirty="0" smtClean="0">
                <a:solidFill>
                  <a:srgbClr val="000000"/>
                </a:solidFill>
                <a:latin typeface="楷体_GB2312" pitchFamily="49" charset="-122"/>
                <a:ea typeface="楷体_GB2312" pitchFamily="49" charset="-122"/>
              </a:rPr>
              <a:t>即：</a:t>
            </a:r>
            <a:endParaRPr kumimoji="1" lang="zh-CN" altLang="en-US" sz="2400" b="1" dirty="0" smtClean="0">
              <a:solidFill>
                <a:srgbClr val="000000"/>
              </a:solidFill>
              <a:latin typeface="楷体_GB2312" pitchFamily="49" charset="-122"/>
              <a:ea typeface="楷体_GB2312" pitchFamily="49" charset="-122"/>
            </a:endParaRPr>
          </a:p>
          <a:p>
            <a:pPr marL="457200" indent="-457200" fontAlgn="base">
              <a:lnSpc>
                <a:spcPct val="130000"/>
              </a:lnSpc>
              <a:spcBef>
                <a:spcPct val="0"/>
              </a:spcBef>
              <a:spcAft>
                <a:spcPct val="0"/>
              </a:spcAft>
            </a:pPr>
            <a:r>
              <a:rPr kumimoji="1" lang="zh-CN" altLang="en-US" sz="2400" b="1" dirty="0" smtClean="0">
                <a:solidFill>
                  <a:srgbClr val="000000"/>
                </a:solidFill>
                <a:latin typeface="楷体_GB2312" pitchFamily="49" charset="-122"/>
                <a:ea typeface="楷体_GB2312" pitchFamily="49" charset="-122"/>
              </a:rPr>
              <a:t>齐次线性方程组有非零解  </a:t>
            </a:r>
            <a:r>
              <a:rPr lang="en-US" altLang="zh-CN" b="1" dirty="0" smtClean="0">
                <a:solidFill>
                  <a:srgbClr val="000000"/>
                </a:solidFill>
                <a:latin typeface="楷体_GB2312" pitchFamily="49" charset="-122"/>
                <a:ea typeface="楷体_GB2312" pitchFamily="49" charset="-122"/>
                <a:sym typeface="Wingdings" panose="05000000000000000000" pitchFamily="2" charset="2"/>
              </a:rPr>
              <a:t></a:t>
            </a:r>
            <a:r>
              <a:rPr kumimoji="1" lang="zh-CN" altLang="en-US" sz="2400" b="1" dirty="0" smtClean="0">
                <a:solidFill>
                  <a:srgbClr val="000000"/>
                </a:solidFill>
                <a:latin typeface="楷体_GB2312" pitchFamily="49" charset="-122"/>
                <a:ea typeface="楷体_GB2312" pitchFamily="49" charset="-122"/>
              </a:rPr>
              <a:t> </a:t>
            </a:r>
            <a:r>
              <a:rPr kumimoji="1" lang="zh-CN" altLang="en-US" sz="2400" b="1" dirty="0" smtClean="0">
                <a:solidFill>
                  <a:srgbClr val="000000"/>
                </a:solidFill>
                <a:latin typeface="楷体_GB2312" pitchFamily="49" charset="-122"/>
                <a:ea typeface="楷体_GB2312" pitchFamily="49" charset="-122"/>
              </a:rPr>
              <a:t>系数行列式等于零</a:t>
            </a:r>
            <a:endParaRPr kumimoji="1" lang="zh-CN" altLang="en-US" sz="2400" b="1" dirty="0" smtClean="0">
              <a:solidFill>
                <a:srgbClr val="000000"/>
              </a:solidFill>
              <a:latin typeface="楷体_GB2312" pitchFamily="49" charset="-122"/>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2179"/>
                                        </p:tgtEl>
                                        <p:attrNameLst>
                                          <p:attrName>style.visibility</p:attrName>
                                        </p:attrNameLst>
                                      </p:cBhvr>
                                      <p:to>
                                        <p:strVal val="visible"/>
                                      </p:to>
                                    </p:set>
                                    <p:animEffect transition="in" filter="wipe(left)">
                                      <p:cBhvr>
                                        <p:cTn id="7" dur="75"/>
                                        <p:tgtEl>
                                          <p:spTgt spid="92179"/>
                                        </p:tgtEl>
                                      </p:cBhvr>
                                    </p:animEffect>
                                  </p:childTnLst>
                                </p:cTn>
                              </p:par>
                            </p:childTnLst>
                          </p:cTn>
                        </p:par>
                        <p:par>
                          <p:cTn id="8" fill="hold">
                            <p:stCondLst>
                              <p:cond delay="375"/>
                            </p:stCondLst>
                            <p:childTnLst>
                              <p:par>
                                <p:cTn id="9" presetID="22" presetClass="entr" presetSubtype="8" fill="hold" nodeType="afterEffect">
                                  <p:stCondLst>
                                    <p:cond delay="0"/>
                                  </p:stCondLst>
                                  <p:childTnLst>
                                    <p:set>
                                      <p:cBhvr>
                                        <p:cTn id="10" dur="1" fill="hold">
                                          <p:stCondLst>
                                            <p:cond delay="0"/>
                                          </p:stCondLst>
                                        </p:cTn>
                                        <p:tgtEl>
                                          <p:spTgt spid="92180"/>
                                        </p:tgtEl>
                                        <p:attrNameLst>
                                          <p:attrName>style.visibility</p:attrName>
                                        </p:attrNameLst>
                                      </p:cBhvr>
                                      <p:to>
                                        <p:strVal val="visible"/>
                                      </p:to>
                                    </p:set>
                                    <p:animEffect transition="in" filter="wipe(left)">
                                      <p:cBhvr>
                                        <p:cTn id="11" dur="500"/>
                                        <p:tgtEl>
                                          <p:spTgt spid="92180"/>
                                        </p:tgtEl>
                                      </p:cBhvr>
                                    </p:animEffect>
                                  </p:childTnLst>
                                </p:cTn>
                              </p:par>
                            </p:childTnLst>
                          </p:cTn>
                        </p:par>
                      </p:childTnLst>
                    </p:cTn>
                  </p:par>
                  <p:par>
                    <p:cTn id="12" fill="hold">
                      <p:stCondLst>
                        <p:cond delay="indefinite"/>
                      </p:stCondLst>
                      <p:childTnLst>
                        <p:par>
                          <p:cTn id="13" fill="hold">
                            <p:stCondLst>
                              <p:cond delay="0"/>
                            </p:stCondLst>
                            <p:childTnLst>
                              <p:par>
                                <p:cTn id="14" presetID="22" presetClass="entr" presetSubtype="8" fill="hold" grpId="0" nodeType="clickEffect">
                                  <p:stCondLst>
                                    <p:cond delay="0"/>
                                  </p:stCondLst>
                                  <p:childTnLst>
                                    <p:set>
                                      <p:cBhvr>
                                        <p:cTn id="15" dur="1" fill="hold">
                                          <p:stCondLst>
                                            <p:cond delay="0"/>
                                          </p:stCondLst>
                                        </p:cTn>
                                        <p:tgtEl>
                                          <p:spTgt spid="92181"/>
                                        </p:tgtEl>
                                        <p:attrNameLst>
                                          <p:attrName>style.visibility</p:attrName>
                                        </p:attrNameLst>
                                      </p:cBhvr>
                                      <p:to>
                                        <p:strVal val="visible"/>
                                      </p:to>
                                    </p:set>
                                    <p:animEffect transition="in" filter="wipe(left)">
                                      <p:cBhvr>
                                        <p:cTn id="16" dur="500"/>
                                        <p:tgtEl>
                                          <p:spTgt spid="92181"/>
                                        </p:tgtEl>
                                      </p:cBhvr>
                                    </p:animEffect>
                                  </p:childTnLst>
                                </p:cTn>
                              </p:par>
                            </p:childTnLst>
                          </p:cTn>
                        </p:par>
                      </p:childTnLst>
                    </p:cTn>
                  </p:par>
                  <p:par>
                    <p:cTn id="17" fill="hold">
                      <p:stCondLst>
                        <p:cond delay="indefinite"/>
                      </p:stCondLst>
                      <p:childTnLst>
                        <p:par>
                          <p:cTn id="18" fill="hold">
                            <p:stCondLst>
                              <p:cond delay="0"/>
                            </p:stCondLst>
                            <p:childTnLst>
                              <p:par>
                                <p:cTn id="19" presetID="22" presetClass="entr" presetSubtype="8" fill="hold" nodeType="clickEffect">
                                  <p:stCondLst>
                                    <p:cond delay="0"/>
                                  </p:stCondLst>
                                  <p:childTnLst>
                                    <p:set>
                                      <p:cBhvr>
                                        <p:cTn id="20" dur="1" fill="hold">
                                          <p:stCondLst>
                                            <p:cond delay="0"/>
                                          </p:stCondLst>
                                        </p:cTn>
                                        <p:tgtEl>
                                          <p:spTgt spid="92177"/>
                                        </p:tgtEl>
                                        <p:attrNameLst>
                                          <p:attrName>style.visibility</p:attrName>
                                        </p:attrNameLst>
                                      </p:cBhvr>
                                      <p:to>
                                        <p:strVal val="visible"/>
                                      </p:to>
                                    </p:set>
                                    <p:animEffect transition="in" filter="wipe(left)">
                                      <p:cBhvr>
                                        <p:cTn id="21" dur="500"/>
                                        <p:tgtEl>
                                          <p:spTgt spid="92177"/>
                                        </p:tgtEl>
                                      </p:cBhvr>
                                    </p:animEffect>
                                  </p:childTnLst>
                                </p:cTn>
                              </p:par>
                            </p:childTnLst>
                          </p:cTn>
                        </p:par>
                      </p:childTnLst>
                    </p:cTn>
                  </p:par>
                  <p:par>
                    <p:cTn id="22" fill="hold">
                      <p:stCondLst>
                        <p:cond delay="indefinite"/>
                      </p:stCondLst>
                      <p:childTnLst>
                        <p:par>
                          <p:cTn id="23" fill="hold">
                            <p:stCondLst>
                              <p:cond delay="0"/>
                            </p:stCondLst>
                            <p:childTnLst>
                              <p:par>
                                <p:cTn id="24" presetID="22" presetClass="entr" presetSubtype="8" fill="hold" grpId="0" nodeType="clickEffect">
                                  <p:stCondLst>
                                    <p:cond delay="0"/>
                                  </p:stCondLst>
                                  <p:iterate type="lt">
                                    <p:tmPct val="100000"/>
                                  </p:iterate>
                                  <p:childTnLst>
                                    <p:set>
                                      <p:cBhvr>
                                        <p:cTn id="25" dur="1" fill="hold">
                                          <p:stCondLst>
                                            <p:cond delay="0"/>
                                          </p:stCondLst>
                                        </p:cTn>
                                        <p:tgtEl>
                                          <p:spTgt spid="92178"/>
                                        </p:tgtEl>
                                        <p:attrNameLst>
                                          <p:attrName>style.visibility</p:attrName>
                                        </p:attrNameLst>
                                      </p:cBhvr>
                                      <p:to>
                                        <p:strVal val="visible"/>
                                      </p:to>
                                    </p:set>
                                    <p:animEffect transition="in" filter="wipe(left)">
                                      <p:cBhvr>
                                        <p:cTn id="26" dur="75"/>
                                        <p:tgtEl>
                                          <p:spTgt spid="92178"/>
                                        </p:tgtEl>
                                      </p:cBhvr>
                                    </p:animEffect>
                                  </p:childTnLst>
                                </p:cTn>
                              </p:par>
                            </p:childTnLst>
                          </p:cTn>
                        </p:par>
                      </p:childTnLst>
                    </p:cTn>
                  </p:par>
                  <p:par>
                    <p:cTn id="27" fill="hold">
                      <p:stCondLst>
                        <p:cond delay="indefinite"/>
                      </p:stCondLst>
                      <p:childTnLst>
                        <p:par>
                          <p:cTn id="28" fill="hold">
                            <p:stCondLst>
                              <p:cond delay="0"/>
                            </p:stCondLst>
                            <p:childTnLst>
                              <p:par>
                                <p:cTn id="29" presetID="16" presetClass="entr" presetSubtype="21" fill="hold" grpId="0" nodeType="clickEffect">
                                  <p:stCondLst>
                                    <p:cond delay="0"/>
                                  </p:stCondLst>
                                  <p:childTnLst>
                                    <p:set>
                                      <p:cBhvr>
                                        <p:cTn id="30" dur="1" fill="hold">
                                          <p:stCondLst>
                                            <p:cond delay="0"/>
                                          </p:stCondLst>
                                        </p:cTn>
                                        <p:tgtEl>
                                          <p:spTgt spid="12"/>
                                        </p:tgtEl>
                                        <p:attrNameLst>
                                          <p:attrName>style.visibility</p:attrName>
                                        </p:attrNameLst>
                                      </p:cBhvr>
                                      <p:to>
                                        <p:strVal val="visible"/>
                                      </p:to>
                                    </p:set>
                                    <p:animEffect transition="in" filter="barn(inVertical)">
                                      <p:cBhvr>
                                        <p:cTn id="31" dur="500"/>
                                        <p:tgtEl>
                                          <p:spTgt spid="1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2178" grpId="0" autoUpdateAnimBg="0"/>
      <p:bldP spid="92179" grpId="0" autoUpdateAnimBg="0"/>
      <p:bldP spid="92181" grpId="0" animBg="1"/>
      <p:bldP spid="12" grpId="0" animBg="1"/>
    </p:bldLst>
  </p:timing>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3186" name="Rectangle 2"/>
          <p:cNvSpPr>
            <a:spLocks noChangeArrowheads="1"/>
          </p:cNvSpPr>
          <p:nvPr/>
        </p:nvSpPr>
        <p:spPr bwMode="auto">
          <a:xfrm>
            <a:off x="914400" y="762000"/>
            <a:ext cx="41925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ea typeface="黑体" panose="02010609060101010101" pitchFamily="49" charset="-122"/>
              </a:rPr>
              <a:t>例</a:t>
            </a:r>
            <a:r>
              <a:rPr lang="en-US" altLang="zh-CN" sz="2800" b="1">
                <a:ea typeface="黑体" panose="02010609060101010101" pitchFamily="49" charset="-122"/>
              </a:rPr>
              <a:t>1</a:t>
            </a:r>
            <a:r>
              <a:rPr lang="en-US" altLang="zh-CN" sz="2800" b="1"/>
              <a:t>   </a:t>
            </a:r>
            <a:r>
              <a:rPr lang="zh-CN" altLang="en-US" sz="2800" b="1"/>
              <a:t>用克拉默则解方程组</a:t>
            </a:r>
            <a:endParaRPr lang="zh-CN" altLang="en-US" sz="2800" b="1"/>
          </a:p>
        </p:txBody>
      </p:sp>
      <p:graphicFrame>
        <p:nvGraphicFramePr>
          <p:cNvPr id="93187" name="Object 3"/>
          <p:cNvGraphicFramePr>
            <a:graphicFrameLocks noChangeAspect="1"/>
          </p:cNvGraphicFramePr>
          <p:nvPr/>
        </p:nvGraphicFramePr>
        <p:xfrm>
          <a:off x="1905000" y="1447800"/>
          <a:ext cx="4851400" cy="2057400"/>
        </p:xfrm>
        <a:graphic>
          <a:graphicData uri="http://schemas.openxmlformats.org/presentationml/2006/ole">
            <mc:AlternateContent xmlns:mc="http://schemas.openxmlformats.org/markup-compatibility/2006">
              <mc:Choice xmlns:v="urn:schemas-microsoft-com:vml" Requires="v">
                <p:oleObj spid="_x0000_s112655" name="Equation" r:id="rId1" imgW="4851400" imgH="2057400" progId="Equation.3">
                  <p:embed/>
                </p:oleObj>
              </mc:Choice>
              <mc:Fallback>
                <p:oleObj name="Equation" r:id="rId1" imgW="4851400" imgH="20574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905000" y="1447800"/>
                        <a:ext cx="48514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3188" name="Rectangle 4"/>
          <p:cNvSpPr>
            <a:spLocks noChangeArrowheads="1"/>
          </p:cNvSpPr>
          <p:nvPr/>
        </p:nvSpPr>
        <p:spPr bwMode="auto">
          <a:xfrm>
            <a:off x="914400" y="358140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ea typeface="黑体" panose="02010609060101010101" pitchFamily="49" charset="-122"/>
              </a:rPr>
              <a:t>解</a:t>
            </a:r>
            <a:endParaRPr lang="zh-CN" altLang="en-US" sz="2800" b="1">
              <a:ea typeface="黑体" panose="02010609060101010101" pitchFamily="49" charset="-122"/>
            </a:endParaRPr>
          </a:p>
        </p:txBody>
      </p:sp>
      <p:graphicFrame>
        <p:nvGraphicFramePr>
          <p:cNvPr id="93189" name="Object 5"/>
          <p:cNvGraphicFramePr>
            <a:graphicFrameLocks noChangeAspect="1"/>
          </p:cNvGraphicFramePr>
          <p:nvPr/>
        </p:nvGraphicFramePr>
        <p:xfrm>
          <a:off x="990600" y="3886200"/>
          <a:ext cx="3276600" cy="2044700"/>
        </p:xfrm>
        <a:graphic>
          <a:graphicData uri="http://schemas.openxmlformats.org/presentationml/2006/ole">
            <mc:AlternateContent xmlns:mc="http://schemas.openxmlformats.org/markup-compatibility/2006">
              <mc:Choice xmlns:v="urn:schemas-microsoft-com:vml" Requires="v">
                <p:oleObj spid="_x0000_s112656" name="Equation" r:id="rId3" imgW="3276600" imgH="2044700" progId="Equation.3">
                  <p:embed/>
                </p:oleObj>
              </mc:Choice>
              <mc:Fallback>
                <p:oleObj name="Equation" r:id="rId3" imgW="3276600" imgH="20447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90600" y="3886200"/>
                        <a:ext cx="32766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3190" name="Group 6"/>
          <p:cNvGrpSpPr/>
          <p:nvPr/>
        </p:nvGrpSpPr>
        <p:grpSpPr bwMode="auto">
          <a:xfrm>
            <a:off x="4267200" y="4800600"/>
            <a:ext cx="1600200" cy="76200"/>
            <a:chOff x="3216" y="2496"/>
            <a:chExt cx="1008" cy="48"/>
          </a:xfrm>
        </p:grpSpPr>
        <p:sp>
          <p:nvSpPr>
            <p:cNvPr id="93191" name="Line 7"/>
            <p:cNvSpPr>
              <a:spLocks noChangeShapeType="1"/>
            </p:cNvSpPr>
            <p:nvPr/>
          </p:nvSpPr>
          <p:spPr bwMode="auto">
            <a:xfrm>
              <a:off x="3216" y="2496"/>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3192" name="Line 8"/>
            <p:cNvSpPr>
              <a:spLocks noChangeShapeType="1"/>
            </p:cNvSpPr>
            <p:nvPr/>
          </p:nvSpPr>
          <p:spPr bwMode="auto">
            <a:xfrm>
              <a:off x="3216" y="2544"/>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93193" name="Object 9"/>
          <p:cNvGraphicFramePr>
            <a:graphicFrameLocks noChangeAspect="1"/>
          </p:cNvGraphicFramePr>
          <p:nvPr/>
        </p:nvGraphicFramePr>
        <p:xfrm>
          <a:off x="4572000" y="4343400"/>
          <a:ext cx="1003300" cy="419100"/>
        </p:xfrm>
        <a:graphic>
          <a:graphicData uri="http://schemas.openxmlformats.org/presentationml/2006/ole">
            <mc:AlternateContent xmlns:mc="http://schemas.openxmlformats.org/markup-compatibility/2006">
              <mc:Choice xmlns:v="urn:schemas-microsoft-com:vml" Requires="v">
                <p:oleObj spid="_x0000_s112657" name="Equation" r:id="rId5" imgW="1002665" imgH="419100" progId="Equation.3">
                  <p:embed/>
                </p:oleObj>
              </mc:Choice>
              <mc:Fallback>
                <p:oleObj name="Equation" r:id="rId5" imgW="1002665" imgH="419100" progId="Equation.3">
                  <p:embed/>
                  <p:pic>
                    <p:nvPicPr>
                      <p:cNvPr id="0" name="Object 9"/>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572000" y="4343400"/>
                        <a:ext cx="10033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4" name="Object 10"/>
          <p:cNvGraphicFramePr>
            <a:graphicFrameLocks noChangeAspect="1"/>
          </p:cNvGraphicFramePr>
          <p:nvPr/>
        </p:nvGraphicFramePr>
        <p:xfrm>
          <a:off x="4648200" y="4876800"/>
          <a:ext cx="838200" cy="419100"/>
        </p:xfrm>
        <a:graphic>
          <a:graphicData uri="http://schemas.openxmlformats.org/presentationml/2006/ole">
            <mc:AlternateContent xmlns:mc="http://schemas.openxmlformats.org/markup-compatibility/2006">
              <mc:Choice xmlns:v="urn:schemas-microsoft-com:vml" Requires="v">
                <p:oleObj spid="_x0000_s112658" name="Equation" r:id="rId7" imgW="838200" imgH="419100" progId="Equation.3">
                  <p:embed/>
                </p:oleObj>
              </mc:Choice>
              <mc:Fallback>
                <p:oleObj name="Equation" r:id="rId7" imgW="838200" imgH="419100" progId="Equation.3">
                  <p:embed/>
                  <p:pic>
                    <p:nvPicPr>
                      <p:cNvPr id="0" name="Object 10"/>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648200" y="4876800"/>
                        <a:ext cx="8382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3195" name="Object 11"/>
          <p:cNvGraphicFramePr>
            <a:graphicFrameLocks noChangeAspect="1"/>
          </p:cNvGraphicFramePr>
          <p:nvPr/>
        </p:nvGraphicFramePr>
        <p:xfrm>
          <a:off x="5994400" y="3886200"/>
          <a:ext cx="2616200" cy="2044700"/>
        </p:xfrm>
        <a:graphic>
          <a:graphicData uri="http://schemas.openxmlformats.org/presentationml/2006/ole">
            <mc:AlternateContent xmlns:mc="http://schemas.openxmlformats.org/markup-compatibility/2006">
              <mc:Choice xmlns:v="urn:schemas-microsoft-com:vml" Requires="v">
                <p:oleObj spid="_x0000_s112659" name="Equation" r:id="rId9" imgW="2616200" imgH="2044700" progId="Equation.3">
                  <p:embed/>
                </p:oleObj>
              </mc:Choice>
              <mc:Fallback>
                <p:oleObj name="Equation" r:id="rId9" imgW="2616200" imgH="2044700" progId="Equation.3">
                  <p:embed/>
                  <p:pic>
                    <p:nvPicPr>
                      <p:cNvPr id="0" name="Object 11"/>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5994400" y="3886200"/>
                        <a:ext cx="26162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93188"/>
                                        </p:tgtEl>
                                        <p:attrNameLst>
                                          <p:attrName>style.visibility</p:attrName>
                                        </p:attrNameLst>
                                      </p:cBhvr>
                                      <p:to>
                                        <p:strVal val="visible"/>
                                      </p:to>
                                    </p:set>
                                    <p:animEffect transition="in" filter="wipe(left)">
                                      <p:cBhvr>
                                        <p:cTn id="7" dur="75"/>
                                        <p:tgtEl>
                                          <p:spTgt spid="93188"/>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3189"/>
                                        </p:tgtEl>
                                        <p:attrNameLst>
                                          <p:attrName>style.visibility</p:attrName>
                                        </p:attrNameLst>
                                      </p:cBhvr>
                                      <p:to>
                                        <p:strVal val="visible"/>
                                      </p:to>
                                    </p:set>
                                    <p:animEffect transition="in" filter="wipe(left)">
                                      <p:cBhvr>
                                        <p:cTn id="12" dur="500"/>
                                        <p:tgtEl>
                                          <p:spTgt spid="9318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3190"/>
                                        </p:tgtEl>
                                        <p:attrNameLst>
                                          <p:attrName>style.visibility</p:attrName>
                                        </p:attrNameLst>
                                      </p:cBhvr>
                                      <p:to>
                                        <p:strVal val="visible"/>
                                      </p:to>
                                    </p:set>
                                    <p:animEffect transition="in" filter="wipe(left)">
                                      <p:cBhvr>
                                        <p:cTn id="17" dur="500"/>
                                        <p:tgtEl>
                                          <p:spTgt spid="9319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3193"/>
                                        </p:tgtEl>
                                        <p:attrNameLst>
                                          <p:attrName>style.visibility</p:attrName>
                                        </p:attrNameLst>
                                      </p:cBhvr>
                                      <p:to>
                                        <p:strVal val="visible"/>
                                      </p:to>
                                    </p:set>
                                    <p:animEffect transition="in" filter="wipe(left)">
                                      <p:cBhvr>
                                        <p:cTn id="22" dur="500"/>
                                        <p:tgtEl>
                                          <p:spTgt spid="9319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3194"/>
                                        </p:tgtEl>
                                        <p:attrNameLst>
                                          <p:attrName>style.visibility</p:attrName>
                                        </p:attrNameLst>
                                      </p:cBhvr>
                                      <p:to>
                                        <p:strVal val="visible"/>
                                      </p:to>
                                    </p:set>
                                    <p:animEffect transition="in" filter="wipe(left)">
                                      <p:cBhvr>
                                        <p:cTn id="27" dur="500"/>
                                        <p:tgtEl>
                                          <p:spTgt spid="9319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3195"/>
                                        </p:tgtEl>
                                        <p:attrNameLst>
                                          <p:attrName>style.visibility</p:attrName>
                                        </p:attrNameLst>
                                      </p:cBhvr>
                                      <p:to>
                                        <p:strVal val="visible"/>
                                      </p:to>
                                    </p:set>
                                    <p:animEffect transition="in" filter="wipe(left)">
                                      <p:cBhvr>
                                        <p:cTn id="32" dur="500"/>
                                        <p:tgtEl>
                                          <p:spTgt spid="9319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3188" grpId="0" autoUpdateAnimBg="0"/>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4210" name="Object 2"/>
          <p:cNvGraphicFramePr>
            <a:graphicFrameLocks noChangeAspect="1"/>
          </p:cNvGraphicFramePr>
          <p:nvPr/>
        </p:nvGraphicFramePr>
        <p:xfrm>
          <a:off x="1066800" y="762000"/>
          <a:ext cx="2247900" cy="1511300"/>
        </p:xfrm>
        <a:graphic>
          <a:graphicData uri="http://schemas.openxmlformats.org/presentationml/2006/ole">
            <mc:AlternateContent xmlns:mc="http://schemas.openxmlformats.org/markup-compatibility/2006">
              <mc:Choice xmlns:v="urn:schemas-microsoft-com:vml" Requires="v">
                <p:oleObj spid="_x0000_s113694" name="Equation" r:id="rId1" imgW="2247900" imgH="1511300" progId="Equation.3">
                  <p:embed/>
                </p:oleObj>
              </mc:Choice>
              <mc:Fallback>
                <p:oleObj name="Equation" r:id="rId1" imgW="2247900" imgH="15113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066800" y="762000"/>
                        <a:ext cx="22479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4211" name="Group 3"/>
          <p:cNvGrpSpPr/>
          <p:nvPr/>
        </p:nvGrpSpPr>
        <p:grpSpPr bwMode="auto">
          <a:xfrm>
            <a:off x="3505200" y="1447800"/>
            <a:ext cx="1600200" cy="76200"/>
            <a:chOff x="3216" y="2496"/>
            <a:chExt cx="1008" cy="48"/>
          </a:xfrm>
        </p:grpSpPr>
        <p:sp>
          <p:nvSpPr>
            <p:cNvPr id="94212" name="Line 4"/>
            <p:cNvSpPr>
              <a:spLocks noChangeShapeType="1"/>
            </p:cNvSpPr>
            <p:nvPr/>
          </p:nvSpPr>
          <p:spPr bwMode="auto">
            <a:xfrm>
              <a:off x="3216" y="2496"/>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sp>
          <p:nvSpPr>
            <p:cNvPr id="94213" name="Line 5"/>
            <p:cNvSpPr>
              <a:spLocks noChangeShapeType="1"/>
            </p:cNvSpPr>
            <p:nvPr/>
          </p:nvSpPr>
          <p:spPr bwMode="auto">
            <a:xfrm>
              <a:off x="3216" y="2544"/>
              <a:ext cx="1008" cy="0"/>
            </a:xfrm>
            <a:prstGeom prst="line">
              <a:avLst/>
            </a:prstGeom>
            <a:noFill/>
            <a:ln w="9525">
              <a:solidFill>
                <a:schemeClr val="tx1"/>
              </a:solidFill>
              <a:roun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endParaRPr lang="zh-CN" altLang="en-US"/>
            </a:p>
          </p:txBody>
        </p:sp>
      </p:grpSp>
      <p:graphicFrame>
        <p:nvGraphicFramePr>
          <p:cNvPr id="94214" name="Object 6"/>
          <p:cNvGraphicFramePr>
            <a:graphicFrameLocks noChangeAspect="1"/>
          </p:cNvGraphicFramePr>
          <p:nvPr/>
        </p:nvGraphicFramePr>
        <p:xfrm>
          <a:off x="3733800" y="990600"/>
          <a:ext cx="1104900" cy="419100"/>
        </p:xfrm>
        <a:graphic>
          <a:graphicData uri="http://schemas.openxmlformats.org/presentationml/2006/ole">
            <mc:AlternateContent xmlns:mc="http://schemas.openxmlformats.org/markup-compatibility/2006">
              <mc:Choice xmlns:v="urn:schemas-microsoft-com:vml" Requires="v">
                <p:oleObj spid="_x0000_s113695" name="Equation" r:id="rId3" imgW="1104900" imgH="419100" progId="Equation.3">
                  <p:embed/>
                </p:oleObj>
              </mc:Choice>
              <mc:Fallback>
                <p:oleObj name="Equation" r:id="rId3" imgW="1104900" imgH="4191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733800" y="990600"/>
                        <a:ext cx="1104900" cy="4191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5" name="Object 7"/>
          <p:cNvGraphicFramePr>
            <a:graphicFrameLocks noChangeAspect="1"/>
          </p:cNvGraphicFramePr>
          <p:nvPr/>
        </p:nvGraphicFramePr>
        <p:xfrm>
          <a:off x="3733800" y="1524000"/>
          <a:ext cx="1117600" cy="431800"/>
        </p:xfrm>
        <a:graphic>
          <a:graphicData uri="http://schemas.openxmlformats.org/presentationml/2006/ole">
            <mc:AlternateContent xmlns:mc="http://schemas.openxmlformats.org/markup-compatibility/2006">
              <mc:Choice xmlns:v="urn:schemas-microsoft-com:vml" Requires="v">
                <p:oleObj spid="_x0000_s113696" name="Equation" r:id="rId5" imgW="1117600" imgH="431800" progId="Equation.3">
                  <p:embed/>
                </p:oleObj>
              </mc:Choice>
              <mc:Fallback>
                <p:oleObj name="Equation" r:id="rId5" imgW="1117600" imgH="4318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1524000"/>
                        <a:ext cx="1117600" cy="43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6" name="Object 8"/>
          <p:cNvGraphicFramePr>
            <a:graphicFrameLocks noChangeAspect="1"/>
          </p:cNvGraphicFramePr>
          <p:nvPr/>
        </p:nvGraphicFramePr>
        <p:xfrm>
          <a:off x="5334000" y="762000"/>
          <a:ext cx="2387600" cy="1511300"/>
        </p:xfrm>
        <a:graphic>
          <a:graphicData uri="http://schemas.openxmlformats.org/presentationml/2006/ole">
            <mc:AlternateContent xmlns:mc="http://schemas.openxmlformats.org/markup-compatibility/2006">
              <mc:Choice xmlns:v="urn:schemas-microsoft-com:vml" Requires="v">
                <p:oleObj spid="_x0000_s113697" name="Equation" r:id="rId7" imgW="2387600" imgH="1511300" progId="Equation.3">
                  <p:embed/>
                </p:oleObj>
              </mc:Choice>
              <mc:Fallback>
                <p:oleObj name="Equation" r:id="rId7" imgW="2387600" imgH="1511300" progId="Equation.3">
                  <p:embed/>
                  <p:pic>
                    <p:nvPicPr>
                      <p:cNvPr id="0" name="Object 8"/>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334000" y="762000"/>
                        <a:ext cx="2387600" cy="1511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7" name="Object 9"/>
          <p:cNvGraphicFramePr>
            <a:graphicFrameLocks noChangeAspect="1"/>
          </p:cNvGraphicFramePr>
          <p:nvPr/>
        </p:nvGraphicFramePr>
        <p:xfrm>
          <a:off x="1066800" y="2514600"/>
          <a:ext cx="1625600" cy="977900"/>
        </p:xfrm>
        <a:graphic>
          <a:graphicData uri="http://schemas.openxmlformats.org/presentationml/2006/ole">
            <mc:AlternateContent xmlns:mc="http://schemas.openxmlformats.org/markup-compatibility/2006">
              <mc:Choice xmlns:v="urn:schemas-microsoft-com:vml" Requires="v">
                <p:oleObj spid="_x0000_s113698" name="Equation" r:id="rId9" imgW="1625600" imgH="977900" progId="Equation.3">
                  <p:embed/>
                </p:oleObj>
              </mc:Choice>
              <mc:Fallback>
                <p:oleObj name="Equation" r:id="rId9" imgW="1625600" imgH="9779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066800" y="2514600"/>
                        <a:ext cx="1625600" cy="9779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8" name="Object 10"/>
          <p:cNvGraphicFramePr>
            <a:graphicFrameLocks noChangeAspect="1"/>
          </p:cNvGraphicFramePr>
          <p:nvPr/>
        </p:nvGraphicFramePr>
        <p:xfrm>
          <a:off x="2667000" y="2819400"/>
          <a:ext cx="774700" cy="368300"/>
        </p:xfrm>
        <a:graphic>
          <a:graphicData uri="http://schemas.openxmlformats.org/presentationml/2006/ole">
            <mc:AlternateContent xmlns:mc="http://schemas.openxmlformats.org/markup-compatibility/2006">
              <mc:Choice xmlns:v="urn:schemas-microsoft-com:vml" Requires="v">
                <p:oleObj spid="_x0000_s113699" name="Equation" r:id="rId11" imgW="774065" imgH="368300" progId="Equation.3">
                  <p:embed/>
                </p:oleObj>
              </mc:Choice>
              <mc:Fallback>
                <p:oleObj name="Equation" r:id="rId11" imgW="774065" imgH="3683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667000" y="2819400"/>
                        <a:ext cx="774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19" name="Object 11"/>
          <p:cNvGraphicFramePr>
            <a:graphicFrameLocks noChangeAspect="1"/>
          </p:cNvGraphicFramePr>
          <p:nvPr/>
        </p:nvGraphicFramePr>
        <p:xfrm>
          <a:off x="914400" y="3657600"/>
          <a:ext cx="3644900" cy="2044700"/>
        </p:xfrm>
        <a:graphic>
          <a:graphicData uri="http://schemas.openxmlformats.org/presentationml/2006/ole">
            <mc:AlternateContent xmlns:mc="http://schemas.openxmlformats.org/markup-compatibility/2006">
              <mc:Choice xmlns:v="urn:schemas-microsoft-com:vml" Requires="v">
                <p:oleObj spid="_x0000_s113700" name="Equation" r:id="rId13" imgW="3644900" imgH="2044700" progId="Equation.3">
                  <p:embed/>
                </p:oleObj>
              </mc:Choice>
              <mc:Fallback>
                <p:oleObj name="Equation" r:id="rId13" imgW="3644900" imgH="2044700" progId="Equation.3">
                  <p:embed/>
                  <p:pic>
                    <p:nvPicPr>
                      <p:cNvPr id="0" name="Object 11"/>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914400" y="3657600"/>
                        <a:ext cx="36449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0" name="Object 12"/>
          <p:cNvGraphicFramePr>
            <a:graphicFrameLocks noChangeAspect="1"/>
          </p:cNvGraphicFramePr>
          <p:nvPr/>
        </p:nvGraphicFramePr>
        <p:xfrm>
          <a:off x="1371600" y="5791200"/>
          <a:ext cx="749300" cy="381000"/>
        </p:xfrm>
        <a:graphic>
          <a:graphicData uri="http://schemas.openxmlformats.org/presentationml/2006/ole">
            <mc:AlternateContent xmlns:mc="http://schemas.openxmlformats.org/markup-compatibility/2006">
              <mc:Choice xmlns:v="urn:schemas-microsoft-com:vml" Requires="v">
                <p:oleObj spid="_x0000_s113701" name="Equation" r:id="rId15" imgW="749300" imgH="368300" progId="Equation.3">
                  <p:embed/>
                </p:oleObj>
              </mc:Choice>
              <mc:Fallback>
                <p:oleObj name="Equation" r:id="rId15" imgW="749300" imgH="368300" progId="Equation.3">
                  <p:embed/>
                  <p:pic>
                    <p:nvPicPr>
                      <p:cNvPr id="0" name="Object 12"/>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1371600" y="5791200"/>
                        <a:ext cx="749300" cy="381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1" name="Object 13"/>
          <p:cNvGraphicFramePr>
            <a:graphicFrameLocks noChangeAspect="1"/>
          </p:cNvGraphicFramePr>
          <p:nvPr/>
        </p:nvGraphicFramePr>
        <p:xfrm>
          <a:off x="4953000" y="3505200"/>
          <a:ext cx="3390900" cy="2044700"/>
        </p:xfrm>
        <a:graphic>
          <a:graphicData uri="http://schemas.openxmlformats.org/presentationml/2006/ole">
            <mc:AlternateContent xmlns:mc="http://schemas.openxmlformats.org/markup-compatibility/2006">
              <mc:Choice xmlns:v="urn:schemas-microsoft-com:vml" Requires="v">
                <p:oleObj spid="_x0000_s113702" name="Equation" r:id="rId17" imgW="3390900" imgH="2044700" progId="Equation.3">
                  <p:embed/>
                </p:oleObj>
              </mc:Choice>
              <mc:Fallback>
                <p:oleObj name="Equation" r:id="rId17" imgW="3390900" imgH="2044700" progId="Equation.3">
                  <p:embed/>
                  <p:pic>
                    <p:nvPicPr>
                      <p:cNvPr id="0" name="Object 13"/>
                      <p:cNvPicPr>
                        <a:picLocks noChangeAspect="1" noChangeArrowheads="1"/>
                      </p:cNvPicPr>
                      <p:nvPr/>
                    </p:nvPicPr>
                    <p:blipFill>
                      <a:blip r:embed="rId18">
                        <a:extLst>
                          <a:ext uri="{28A0092B-C50C-407E-A947-70E740481C1C}">
                            <a14:useLocalDpi xmlns:a14="http://schemas.microsoft.com/office/drawing/2010/main" val="0"/>
                          </a:ext>
                        </a:extLst>
                      </a:blip>
                      <a:srcRect/>
                      <a:stretch>
                        <a:fillRect/>
                      </a:stretch>
                    </p:blipFill>
                    <p:spPr bwMode="auto">
                      <a:xfrm>
                        <a:off x="4953000" y="3505200"/>
                        <a:ext cx="33909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4222" name="Object 14"/>
          <p:cNvGraphicFramePr>
            <a:graphicFrameLocks noChangeAspect="1"/>
          </p:cNvGraphicFramePr>
          <p:nvPr/>
        </p:nvGraphicFramePr>
        <p:xfrm>
          <a:off x="5486400" y="5715000"/>
          <a:ext cx="1143000" cy="368300"/>
        </p:xfrm>
        <a:graphic>
          <a:graphicData uri="http://schemas.openxmlformats.org/presentationml/2006/ole">
            <mc:AlternateContent xmlns:mc="http://schemas.openxmlformats.org/markup-compatibility/2006">
              <mc:Choice xmlns:v="urn:schemas-microsoft-com:vml" Requires="v">
                <p:oleObj spid="_x0000_s113703" name="Equation" r:id="rId19" imgW="1143000" imgH="368300" progId="Equation.3">
                  <p:embed/>
                </p:oleObj>
              </mc:Choice>
              <mc:Fallback>
                <p:oleObj name="Equation" r:id="rId19" imgW="1143000" imgH="368300" progId="Equation.3">
                  <p:embed/>
                  <p:pic>
                    <p:nvPicPr>
                      <p:cNvPr id="0" name="Object 14"/>
                      <p:cNvPicPr>
                        <a:picLocks noChangeAspect="1" noChangeArrowheads="1"/>
                      </p:cNvPicPr>
                      <p:nvPr/>
                    </p:nvPicPr>
                    <p:blipFill>
                      <a:blip r:embed="rId20">
                        <a:extLst>
                          <a:ext uri="{28A0092B-C50C-407E-A947-70E740481C1C}">
                            <a14:useLocalDpi xmlns:a14="http://schemas.microsoft.com/office/drawing/2010/main" val="0"/>
                          </a:ext>
                        </a:extLst>
                      </a:blip>
                      <a:srcRect/>
                      <a:stretch>
                        <a:fillRect/>
                      </a:stretch>
                    </p:blipFill>
                    <p:spPr bwMode="auto">
                      <a:xfrm>
                        <a:off x="5486400" y="5715000"/>
                        <a:ext cx="11430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4211"/>
                                        </p:tgtEl>
                                        <p:attrNameLst>
                                          <p:attrName>style.visibility</p:attrName>
                                        </p:attrNameLst>
                                      </p:cBhvr>
                                      <p:to>
                                        <p:strVal val="visible"/>
                                      </p:to>
                                    </p:set>
                                    <p:animEffect transition="in" filter="wipe(left)">
                                      <p:cBhvr>
                                        <p:cTn id="7" dur="500"/>
                                        <p:tgtEl>
                                          <p:spTgt spid="9421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4214"/>
                                        </p:tgtEl>
                                        <p:attrNameLst>
                                          <p:attrName>style.visibility</p:attrName>
                                        </p:attrNameLst>
                                      </p:cBhvr>
                                      <p:to>
                                        <p:strVal val="visible"/>
                                      </p:to>
                                    </p:set>
                                    <p:animEffect transition="in" filter="wipe(left)">
                                      <p:cBhvr>
                                        <p:cTn id="12" dur="500"/>
                                        <p:tgtEl>
                                          <p:spTgt spid="9421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4215"/>
                                        </p:tgtEl>
                                        <p:attrNameLst>
                                          <p:attrName>style.visibility</p:attrName>
                                        </p:attrNameLst>
                                      </p:cBhvr>
                                      <p:to>
                                        <p:strVal val="visible"/>
                                      </p:to>
                                    </p:set>
                                    <p:animEffect transition="in" filter="wipe(left)">
                                      <p:cBhvr>
                                        <p:cTn id="17" dur="500"/>
                                        <p:tgtEl>
                                          <p:spTgt spid="9421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4216"/>
                                        </p:tgtEl>
                                        <p:attrNameLst>
                                          <p:attrName>style.visibility</p:attrName>
                                        </p:attrNameLst>
                                      </p:cBhvr>
                                      <p:to>
                                        <p:strVal val="visible"/>
                                      </p:to>
                                    </p:set>
                                    <p:animEffect transition="in" filter="wipe(left)">
                                      <p:cBhvr>
                                        <p:cTn id="22" dur="500"/>
                                        <p:tgtEl>
                                          <p:spTgt spid="9421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4217"/>
                                        </p:tgtEl>
                                        <p:attrNameLst>
                                          <p:attrName>style.visibility</p:attrName>
                                        </p:attrNameLst>
                                      </p:cBhvr>
                                      <p:to>
                                        <p:strVal val="visible"/>
                                      </p:to>
                                    </p:set>
                                    <p:animEffect transition="in" filter="wipe(left)">
                                      <p:cBhvr>
                                        <p:cTn id="27" dur="500"/>
                                        <p:tgtEl>
                                          <p:spTgt spid="9421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4218"/>
                                        </p:tgtEl>
                                        <p:attrNameLst>
                                          <p:attrName>style.visibility</p:attrName>
                                        </p:attrNameLst>
                                      </p:cBhvr>
                                      <p:to>
                                        <p:strVal val="visible"/>
                                      </p:to>
                                    </p:set>
                                    <p:animEffect transition="in" filter="wipe(left)">
                                      <p:cBhvr>
                                        <p:cTn id="32" dur="500"/>
                                        <p:tgtEl>
                                          <p:spTgt spid="9421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4219"/>
                                        </p:tgtEl>
                                        <p:attrNameLst>
                                          <p:attrName>style.visibility</p:attrName>
                                        </p:attrNameLst>
                                      </p:cBhvr>
                                      <p:to>
                                        <p:strVal val="visible"/>
                                      </p:to>
                                    </p:set>
                                    <p:animEffect transition="in" filter="wipe(left)">
                                      <p:cBhvr>
                                        <p:cTn id="37" dur="500"/>
                                        <p:tgtEl>
                                          <p:spTgt spid="94219"/>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94220"/>
                                        </p:tgtEl>
                                        <p:attrNameLst>
                                          <p:attrName>style.visibility</p:attrName>
                                        </p:attrNameLst>
                                      </p:cBhvr>
                                      <p:to>
                                        <p:strVal val="visible"/>
                                      </p:to>
                                    </p:set>
                                    <p:animEffect transition="in" filter="wipe(left)">
                                      <p:cBhvr>
                                        <p:cTn id="42" dur="500"/>
                                        <p:tgtEl>
                                          <p:spTgt spid="94220"/>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94221"/>
                                        </p:tgtEl>
                                        <p:attrNameLst>
                                          <p:attrName>style.visibility</p:attrName>
                                        </p:attrNameLst>
                                      </p:cBhvr>
                                      <p:to>
                                        <p:strVal val="visible"/>
                                      </p:to>
                                    </p:set>
                                    <p:animEffect transition="in" filter="wipe(left)">
                                      <p:cBhvr>
                                        <p:cTn id="47" dur="500"/>
                                        <p:tgtEl>
                                          <p:spTgt spid="94221"/>
                                        </p:tgtEl>
                                      </p:cBhvr>
                                    </p:animEffect>
                                  </p:childTnLst>
                                </p:cTn>
                              </p:par>
                            </p:childTnLst>
                          </p:cTn>
                        </p:par>
                      </p:childTnLst>
                    </p:cTn>
                  </p:par>
                  <p:par>
                    <p:cTn id="48" fill="hold">
                      <p:stCondLst>
                        <p:cond delay="indefinite"/>
                      </p:stCondLst>
                      <p:childTnLst>
                        <p:par>
                          <p:cTn id="49" fill="hold">
                            <p:stCondLst>
                              <p:cond delay="0"/>
                            </p:stCondLst>
                            <p:childTnLst>
                              <p:par>
                                <p:cTn id="50" presetID="22" presetClass="entr" presetSubtype="8" fill="hold" nodeType="clickEffect">
                                  <p:stCondLst>
                                    <p:cond delay="0"/>
                                  </p:stCondLst>
                                  <p:childTnLst>
                                    <p:set>
                                      <p:cBhvr>
                                        <p:cTn id="51" dur="1" fill="hold">
                                          <p:stCondLst>
                                            <p:cond delay="0"/>
                                          </p:stCondLst>
                                        </p:cTn>
                                        <p:tgtEl>
                                          <p:spTgt spid="94222"/>
                                        </p:tgtEl>
                                        <p:attrNameLst>
                                          <p:attrName>style.visibility</p:attrName>
                                        </p:attrNameLst>
                                      </p:cBhvr>
                                      <p:to>
                                        <p:strVal val="visible"/>
                                      </p:to>
                                    </p:set>
                                    <p:animEffect transition="in" filter="wipe(left)">
                                      <p:cBhvr>
                                        <p:cTn id="52" dur="500"/>
                                        <p:tgtEl>
                                          <p:spTgt spid="94222"/>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5234" name="Object 2"/>
          <p:cNvGraphicFramePr>
            <a:graphicFrameLocks noChangeAspect="1"/>
          </p:cNvGraphicFramePr>
          <p:nvPr/>
        </p:nvGraphicFramePr>
        <p:xfrm>
          <a:off x="857250" y="762000"/>
          <a:ext cx="3390900" cy="2044700"/>
        </p:xfrm>
        <a:graphic>
          <a:graphicData uri="http://schemas.openxmlformats.org/presentationml/2006/ole">
            <mc:AlternateContent xmlns:mc="http://schemas.openxmlformats.org/markup-compatibility/2006">
              <mc:Choice xmlns:v="urn:schemas-microsoft-com:vml" Requires="v">
                <p:oleObj spid="_x0000_s114712" name="Equation" r:id="rId1" imgW="3390900" imgH="2044700" progId="Equation.3">
                  <p:embed/>
                </p:oleObj>
              </mc:Choice>
              <mc:Fallback>
                <p:oleObj name="Equation" r:id="rId1" imgW="3390900" imgH="20447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857250" y="762000"/>
                        <a:ext cx="33909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5" name="Object 3"/>
          <p:cNvGraphicFramePr>
            <a:graphicFrameLocks noChangeAspect="1"/>
          </p:cNvGraphicFramePr>
          <p:nvPr/>
        </p:nvGraphicFramePr>
        <p:xfrm>
          <a:off x="1371600" y="3124200"/>
          <a:ext cx="977900" cy="368300"/>
        </p:xfrm>
        <a:graphic>
          <a:graphicData uri="http://schemas.openxmlformats.org/presentationml/2006/ole">
            <mc:AlternateContent xmlns:mc="http://schemas.openxmlformats.org/markup-compatibility/2006">
              <mc:Choice xmlns:v="urn:schemas-microsoft-com:vml" Requires="v">
                <p:oleObj spid="_x0000_s114713" name="Equation" r:id="rId3" imgW="977900" imgH="368300" progId="Equation.3">
                  <p:embed/>
                </p:oleObj>
              </mc:Choice>
              <mc:Fallback>
                <p:oleObj name="Equation" r:id="rId3" imgW="977900" imgH="3683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1371600" y="3124200"/>
                        <a:ext cx="9779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6" name="Object 4"/>
          <p:cNvGraphicFramePr>
            <a:graphicFrameLocks noChangeAspect="1"/>
          </p:cNvGraphicFramePr>
          <p:nvPr/>
        </p:nvGraphicFramePr>
        <p:xfrm>
          <a:off x="4895850" y="762000"/>
          <a:ext cx="3390900" cy="2044700"/>
        </p:xfrm>
        <a:graphic>
          <a:graphicData uri="http://schemas.openxmlformats.org/presentationml/2006/ole">
            <mc:AlternateContent xmlns:mc="http://schemas.openxmlformats.org/markup-compatibility/2006">
              <mc:Choice xmlns:v="urn:schemas-microsoft-com:vml" Requires="v">
                <p:oleObj spid="_x0000_s114714" name="Equation" r:id="rId5" imgW="3390900" imgH="2044700" progId="Equation.3">
                  <p:embed/>
                </p:oleObj>
              </mc:Choice>
              <mc:Fallback>
                <p:oleObj name="Equation" r:id="rId5" imgW="3390900" imgH="20447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895850" y="762000"/>
                        <a:ext cx="3390900" cy="2044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7" name="Object 5"/>
          <p:cNvGraphicFramePr>
            <a:graphicFrameLocks noChangeAspect="1"/>
          </p:cNvGraphicFramePr>
          <p:nvPr/>
        </p:nvGraphicFramePr>
        <p:xfrm>
          <a:off x="5410200" y="3124200"/>
          <a:ext cx="774700" cy="368300"/>
        </p:xfrm>
        <a:graphic>
          <a:graphicData uri="http://schemas.openxmlformats.org/presentationml/2006/ole">
            <mc:AlternateContent xmlns:mc="http://schemas.openxmlformats.org/markup-compatibility/2006">
              <mc:Choice xmlns:v="urn:schemas-microsoft-com:vml" Requires="v">
                <p:oleObj spid="_x0000_s114715" name="Equation" r:id="rId7" imgW="774065" imgH="368300" progId="Equation.3">
                  <p:embed/>
                </p:oleObj>
              </mc:Choice>
              <mc:Fallback>
                <p:oleObj name="Equation" r:id="rId7" imgW="774065" imgH="368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410200" y="3124200"/>
                        <a:ext cx="7747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8" name="Object 6"/>
          <p:cNvGraphicFramePr>
            <a:graphicFrameLocks noChangeAspect="1"/>
          </p:cNvGraphicFramePr>
          <p:nvPr/>
        </p:nvGraphicFramePr>
        <p:xfrm>
          <a:off x="1439863" y="3865563"/>
          <a:ext cx="2528887" cy="787400"/>
        </p:xfrm>
        <a:graphic>
          <a:graphicData uri="http://schemas.openxmlformats.org/presentationml/2006/ole">
            <mc:AlternateContent xmlns:mc="http://schemas.openxmlformats.org/markup-compatibility/2006">
              <mc:Choice xmlns:v="urn:schemas-microsoft-com:vml" Requires="v">
                <p:oleObj spid="_x0000_s114716" name="Equation" r:id="rId9" imgW="2832100" imgH="825500" progId="Equation.3">
                  <p:embed/>
                </p:oleObj>
              </mc:Choice>
              <mc:Fallback>
                <p:oleObj name="Equation" r:id="rId9" imgW="2832100" imgH="8255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439863" y="3865563"/>
                        <a:ext cx="2528887" cy="78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39" name="Object 7"/>
          <p:cNvGraphicFramePr>
            <a:graphicFrameLocks noChangeAspect="1"/>
          </p:cNvGraphicFramePr>
          <p:nvPr/>
        </p:nvGraphicFramePr>
        <p:xfrm>
          <a:off x="4953000" y="3810000"/>
          <a:ext cx="2679700" cy="781050"/>
        </p:xfrm>
        <a:graphic>
          <a:graphicData uri="http://schemas.openxmlformats.org/presentationml/2006/ole">
            <mc:AlternateContent xmlns:mc="http://schemas.openxmlformats.org/markup-compatibility/2006">
              <mc:Choice xmlns:v="urn:schemas-microsoft-com:vml" Requires="v">
                <p:oleObj spid="_x0000_s114717" name="Equation" r:id="rId11" imgW="3200400" imgH="825500" progId="Equation.3">
                  <p:embed/>
                </p:oleObj>
              </mc:Choice>
              <mc:Fallback>
                <p:oleObj name="Equation" r:id="rId11" imgW="3200400" imgH="8255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953000" y="3810000"/>
                        <a:ext cx="2679700"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0" name="Object 8"/>
          <p:cNvGraphicFramePr>
            <a:graphicFrameLocks noChangeAspect="1"/>
          </p:cNvGraphicFramePr>
          <p:nvPr/>
        </p:nvGraphicFramePr>
        <p:xfrm>
          <a:off x="1676400" y="5181600"/>
          <a:ext cx="2579688" cy="781050"/>
        </p:xfrm>
        <a:graphic>
          <a:graphicData uri="http://schemas.openxmlformats.org/presentationml/2006/ole">
            <mc:AlternateContent xmlns:mc="http://schemas.openxmlformats.org/markup-compatibility/2006">
              <mc:Choice xmlns:v="urn:schemas-microsoft-com:vml" Requires="v">
                <p:oleObj spid="_x0000_s114718" name="Equation" r:id="rId13" imgW="3035300" imgH="825500" progId="Equation.3">
                  <p:embed/>
                </p:oleObj>
              </mc:Choice>
              <mc:Fallback>
                <p:oleObj name="Equation" r:id="rId13" imgW="3035300" imgH="8255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1676400" y="5181600"/>
                        <a:ext cx="2579688" cy="7810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5241" name="Object 9"/>
          <p:cNvGraphicFramePr>
            <a:graphicFrameLocks noChangeAspect="1"/>
          </p:cNvGraphicFramePr>
          <p:nvPr/>
        </p:nvGraphicFramePr>
        <p:xfrm>
          <a:off x="5029200" y="5181600"/>
          <a:ext cx="2316163" cy="752475"/>
        </p:xfrm>
        <a:graphic>
          <a:graphicData uri="http://schemas.openxmlformats.org/presentationml/2006/ole">
            <mc:AlternateContent xmlns:mc="http://schemas.openxmlformats.org/markup-compatibility/2006">
              <mc:Choice xmlns:v="urn:schemas-microsoft-com:vml" Requires="v">
                <p:oleObj spid="_x0000_s114719" name="Equation" r:id="rId15" imgW="2540000" imgH="825500" progId="Equation.3">
                  <p:embed/>
                </p:oleObj>
              </mc:Choice>
              <mc:Fallback>
                <p:oleObj name="Equation" r:id="rId15" imgW="2540000" imgH="8255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5029200" y="5181600"/>
                        <a:ext cx="2316163" cy="7524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5235"/>
                                        </p:tgtEl>
                                        <p:attrNameLst>
                                          <p:attrName>style.visibility</p:attrName>
                                        </p:attrNameLst>
                                      </p:cBhvr>
                                      <p:to>
                                        <p:strVal val="visible"/>
                                      </p:to>
                                    </p:set>
                                    <p:animEffect transition="in" filter="wipe(left)">
                                      <p:cBhvr>
                                        <p:cTn id="7" dur="500"/>
                                        <p:tgtEl>
                                          <p:spTgt spid="95235"/>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5236"/>
                                        </p:tgtEl>
                                        <p:attrNameLst>
                                          <p:attrName>style.visibility</p:attrName>
                                        </p:attrNameLst>
                                      </p:cBhvr>
                                      <p:to>
                                        <p:strVal val="visible"/>
                                      </p:to>
                                    </p:set>
                                    <p:animEffect transition="in" filter="wipe(left)">
                                      <p:cBhvr>
                                        <p:cTn id="12" dur="500"/>
                                        <p:tgtEl>
                                          <p:spTgt spid="9523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5237"/>
                                        </p:tgtEl>
                                        <p:attrNameLst>
                                          <p:attrName>style.visibility</p:attrName>
                                        </p:attrNameLst>
                                      </p:cBhvr>
                                      <p:to>
                                        <p:strVal val="visible"/>
                                      </p:to>
                                    </p:set>
                                    <p:animEffect transition="in" filter="wipe(left)">
                                      <p:cBhvr>
                                        <p:cTn id="17" dur="500"/>
                                        <p:tgtEl>
                                          <p:spTgt spid="95237"/>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5238"/>
                                        </p:tgtEl>
                                        <p:attrNameLst>
                                          <p:attrName>style.visibility</p:attrName>
                                        </p:attrNameLst>
                                      </p:cBhvr>
                                      <p:to>
                                        <p:strVal val="visible"/>
                                      </p:to>
                                    </p:set>
                                    <p:animEffect transition="in" filter="wipe(left)">
                                      <p:cBhvr>
                                        <p:cTn id="22" dur="500"/>
                                        <p:tgtEl>
                                          <p:spTgt spid="95238"/>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5239"/>
                                        </p:tgtEl>
                                        <p:attrNameLst>
                                          <p:attrName>style.visibility</p:attrName>
                                        </p:attrNameLst>
                                      </p:cBhvr>
                                      <p:to>
                                        <p:strVal val="visible"/>
                                      </p:to>
                                    </p:set>
                                    <p:animEffect transition="in" filter="wipe(left)">
                                      <p:cBhvr>
                                        <p:cTn id="27" dur="500"/>
                                        <p:tgtEl>
                                          <p:spTgt spid="95239"/>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5240"/>
                                        </p:tgtEl>
                                        <p:attrNameLst>
                                          <p:attrName>style.visibility</p:attrName>
                                        </p:attrNameLst>
                                      </p:cBhvr>
                                      <p:to>
                                        <p:strVal val="visible"/>
                                      </p:to>
                                    </p:set>
                                    <p:animEffect transition="in" filter="wipe(left)">
                                      <p:cBhvr>
                                        <p:cTn id="32" dur="500"/>
                                        <p:tgtEl>
                                          <p:spTgt spid="95240"/>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5241"/>
                                        </p:tgtEl>
                                        <p:attrNameLst>
                                          <p:attrName>style.visibility</p:attrName>
                                        </p:attrNameLst>
                                      </p:cBhvr>
                                      <p:to>
                                        <p:strVal val="visible"/>
                                      </p:to>
                                    </p:set>
                                    <p:animEffect transition="in" filter="wipe(left)">
                                      <p:cBhvr>
                                        <p:cTn id="37" dur="500"/>
                                        <p:tgtEl>
                                          <p:spTgt spid="95241"/>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ChangeArrowheads="1"/>
          </p:cNvSpPr>
          <p:nvPr/>
        </p:nvSpPr>
        <p:spPr bwMode="auto">
          <a:xfrm>
            <a:off x="914400" y="838200"/>
            <a:ext cx="4554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latin typeface="黑体" panose="02010609060101010101" pitchFamily="49" charset="-122"/>
                <a:ea typeface="黑体" panose="02010609060101010101" pitchFamily="49" charset="-122"/>
              </a:rPr>
              <a:t>例</a:t>
            </a:r>
            <a:r>
              <a:rPr lang="en-US" altLang="zh-CN" sz="2800" b="1">
                <a:latin typeface="黑体" panose="02010609060101010101" pitchFamily="49" charset="-122"/>
                <a:ea typeface="黑体" panose="02010609060101010101" pitchFamily="49" charset="-122"/>
              </a:rPr>
              <a:t>2</a:t>
            </a:r>
            <a:r>
              <a:rPr lang="en-US" altLang="zh-CN" sz="2800" b="1"/>
              <a:t>   </a:t>
            </a:r>
            <a:r>
              <a:rPr lang="zh-CN" altLang="en-US" sz="2800" b="1"/>
              <a:t>用克拉默法则解方程组</a:t>
            </a:r>
            <a:endParaRPr lang="zh-CN" altLang="en-US" sz="3200" b="1"/>
          </a:p>
        </p:txBody>
      </p:sp>
      <p:graphicFrame>
        <p:nvGraphicFramePr>
          <p:cNvPr id="96259" name="Object 3"/>
          <p:cNvGraphicFramePr>
            <a:graphicFrameLocks noChangeAspect="1"/>
          </p:cNvGraphicFramePr>
          <p:nvPr/>
        </p:nvGraphicFramePr>
        <p:xfrm>
          <a:off x="2355850" y="1447800"/>
          <a:ext cx="3937000" cy="2057400"/>
        </p:xfrm>
        <a:graphic>
          <a:graphicData uri="http://schemas.openxmlformats.org/presentationml/2006/ole">
            <mc:AlternateContent xmlns:mc="http://schemas.openxmlformats.org/markup-compatibility/2006">
              <mc:Choice xmlns:v="urn:schemas-microsoft-com:vml" Requires="v">
                <p:oleObj spid="_x0000_s115724" name="Equation" r:id="rId1" imgW="3937000" imgH="2057400" progId="Equation.3">
                  <p:embed/>
                </p:oleObj>
              </mc:Choice>
              <mc:Fallback>
                <p:oleObj name="Equation" r:id="rId1" imgW="3937000" imgH="20574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355850" y="1447800"/>
                        <a:ext cx="39370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6260" name="Text Box 4"/>
          <p:cNvSpPr txBox="1">
            <a:spLocks noChangeArrowheads="1"/>
          </p:cNvSpPr>
          <p:nvPr/>
        </p:nvSpPr>
        <p:spPr bwMode="auto">
          <a:xfrm>
            <a:off x="1133475" y="449580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ea typeface="黑体" panose="02010609060101010101" pitchFamily="49" charset="-122"/>
              </a:rPr>
              <a:t>解</a:t>
            </a:r>
            <a:endParaRPr lang="zh-CN" altLang="en-US" sz="2800">
              <a:ea typeface="黑体" panose="02010609060101010101" pitchFamily="49" charset="-122"/>
            </a:endParaRPr>
          </a:p>
        </p:txBody>
      </p:sp>
      <p:graphicFrame>
        <p:nvGraphicFramePr>
          <p:cNvPr id="96261" name="Object 5"/>
          <p:cNvGraphicFramePr>
            <a:graphicFrameLocks noChangeAspect="1"/>
          </p:cNvGraphicFramePr>
          <p:nvPr/>
        </p:nvGraphicFramePr>
        <p:xfrm>
          <a:off x="2095500" y="3810000"/>
          <a:ext cx="3175000" cy="2184400"/>
        </p:xfrm>
        <a:graphic>
          <a:graphicData uri="http://schemas.openxmlformats.org/presentationml/2006/ole">
            <mc:AlternateContent xmlns:mc="http://schemas.openxmlformats.org/markup-compatibility/2006">
              <mc:Choice xmlns:v="urn:schemas-microsoft-com:vml" Requires="v">
                <p:oleObj spid="_x0000_s115725" name="公式" r:id="rId3" imgW="3175000" imgH="2184400" progId="Equation.3">
                  <p:embed/>
                </p:oleObj>
              </mc:Choice>
              <mc:Fallback>
                <p:oleObj name="公式" r:id="rId3" imgW="3175000" imgH="21844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95500" y="3810000"/>
                        <a:ext cx="3175000" cy="2184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2" name="Object 6"/>
          <p:cNvGraphicFramePr>
            <a:graphicFrameLocks noChangeAspect="1"/>
          </p:cNvGraphicFramePr>
          <p:nvPr/>
        </p:nvGraphicFramePr>
        <p:xfrm>
          <a:off x="5270500" y="4648200"/>
          <a:ext cx="722313" cy="330200"/>
        </p:xfrm>
        <a:graphic>
          <a:graphicData uri="http://schemas.openxmlformats.org/presentationml/2006/ole">
            <mc:AlternateContent xmlns:mc="http://schemas.openxmlformats.org/markup-compatibility/2006">
              <mc:Choice xmlns:v="urn:schemas-microsoft-com:vml" Requires="v">
                <p:oleObj spid="_x0000_s115726" name="公式" r:id="rId5" imgW="723900" imgH="330200" progId="Equation.3">
                  <p:embed/>
                </p:oleObj>
              </mc:Choice>
              <mc:Fallback>
                <p:oleObj name="公式" r:id="rId5" imgW="723900" imgH="3302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5270500" y="4648200"/>
                        <a:ext cx="722313" cy="330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6263" name="Object 7"/>
          <p:cNvGraphicFramePr>
            <a:graphicFrameLocks noChangeAspect="1"/>
          </p:cNvGraphicFramePr>
          <p:nvPr/>
        </p:nvGraphicFramePr>
        <p:xfrm>
          <a:off x="6019800" y="4648200"/>
          <a:ext cx="584200" cy="368300"/>
        </p:xfrm>
        <a:graphic>
          <a:graphicData uri="http://schemas.openxmlformats.org/presentationml/2006/ole">
            <mc:AlternateContent xmlns:mc="http://schemas.openxmlformats.org/markup-compatibility/2006">
              <mc:Choice xmlns:v="urn:schemas-microsoft-com:vml" Requires="v">
                <p:oleObj spid="_x0000_s115727" name="Equation" r:id="rId7" imgW="584200" imgH="368300" progId="Equation.3">
                  <p:embed/>
                </p:oleObj>
              </mc:Choice>
              <mc:Fallback>
                <p:oleObj name="Equation" r:id="rId7" imgW="584200" imgH="3683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6019800" y="4648200"/>
                        <a:ext cx="584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96260"/>
                                        </p:tgtEl>
                                        <p:attrNameLst>
                                          <p:attrName>style.visibility</p:attrName>
                                        </p:attrNameLst>
                                      </p:cBhvr>
                                      <p:to>
                                        <p:strVal val="visible"/>
                                      </p:to>
                                    </p:set>
                                    <p:animEffect transition="in" filter="wipe(left)">
                                      <p:cBhvr>
                                        <p:cTn id="7" dur="500"/>
                                        <p:tgtEl>
                                          <p:spTgt spid="962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6261"/>
                                        </p:tgtEl>
                                        <p:attrNameLst>
                                          <p:attrName>style.visibility</p:attrName>
                                        </p:attrNameLst>
                                      </p:cBhvr>
                                      <p:to>
                                        <p:strVal val="visible"/>
                                      </p:to>
                                    </p:set>
                                    <p:animEffect transition="in" filter="wipe(left)">
                                      <p:cBhvr>
                                        <p:cTn id="12" dur="500"/>
                                        <p:tgtEl>
                                          <p:spTgt spid="962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6262"/>
                                        </p:tgtEl>
                                        <p:attrNameLst>
                                          <p:attrName>style.visibility</p:attrName>
                                        </p:attrNameLst>
                                      </p:cBhvr>
                                      <p:to>
                                        <p:strVal val="visible"/>
                                      </p:to>
                                    </p:set>
                                    <p:animEffect transition="in" filter="wipe(left)">
                                      <p:cBhvr>
                                        <p:cTn id="17" dur="500"/>
                                        <p:tgtEl>
                                          <p:spTgt spid="962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6263"/>
                                        </p:tgtEl>
                                        <p:attrNameLst>
                                          <p:attrName>style.visibility</p:attrName>
                                        </p:attrNameLst>
                                      </p:cBhvr>
                                      <p:to>
                                        <p:strVal val="visible"/>
                                      </p:to>
                                    </p:set>
                                    <p:animEffect transition="in" filter="wipe(left)">
                                      <p:cBhvr>
                                        <p:cTn id="22" dur="500"/>
                                        <p:tgtEl>
                                          <p:spTgt spid="962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96260" grpId="0" autoUpdateAnimBg="0"/>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7282" name="Object 2"/>
          <p:cNvGraphicFramePr>
            <a:graphicFrameLocks noChangeAspect="1"/>
          </p:cNvGraphicFramePr>
          <p:nvPr/>
        </p:nvGraphicFramePr>
        <p:xfrm>
          <a:off x="1123950" y="830263"/>
          <a:ext cx="2782888" cy="1898650"/>
        </p:xfrm>
        <a:graphic>
          <a:graphicData uri="http://schemas.openxmlformats.org/presentationml/2006/ole">
            <mc:AlternateContent xmlns:mc="http://schemas.openxmlformats.org/markup-compatibility/2006">
              <mc:Choice xmlns:v="urn:schemas-microsoft-com:vml" Requires="v">
                <p:oleObj spid="_x0000_s116760" name="Equation" r:id="rId1" imgW="3530600" imgH="2044700" progId="Equation.3">
                  <p:embed/>
                </p:oleObj>
              </mc:Choice>
              <mc:Fallback>
                <p:oleObj name="Equation" r:id="rId1" imgW="3530600" imgH="20447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123950" y="830263"/>
                        <a:ext cx="2782888" cy="189865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3" name="Object 3"/>
          <p:cNvGraphicFramePr>
            <a:graphicFrameLocks noChangeAspect="1"/>
          </p:cNvGraphicFramePr>
          <p:nvPr/>
        </p:nvGraphicFramePr>
        <p:xfrm>
          <a:off x="3967163" y="1395413"/>
          <a:ext cx="755650" cy="765175"/>
        </p:xfrm>
        <a:graphic>
          <a:graphicData uri="http://schemas.openxmlformats.org/presentationml/2006/ole">
            <mc:AlternateContent xmlns:mc="http://schemas.openxmlformats.org/markup-compatibility/2006">
              <mc:Choice xmlns:v="urn:schemas-microsoft-com:vml" Requires="v">
                <p:oleObj spid="_x0000_s116761" name="Equation" r:id="rId3" imgW="825500" imgH="838200" progId="Equation.3">
                  <p:embed/>
                </p:oleObj>
              </mc:Choice>
              <mc:Fallback>
                <p:oleObj name="Equation" r:id="rId3" imgW="825500" imgH="8382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967163" y="1395413"/>
                        <a:ext cx="755650"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4" name="Object 4"/>
          <p:cNvGraphicFramePr>
            <a:graphicFrameLocks noChangeAspect="1"/>
          </p:cNvGraphicFramePr>
          <p:nvPr/>
        </p:nvGraphicFramePr>
        <p:xfrm>
          <a:off x="4992688" y="762000"/>
          <a:ext cx="2997200" cy="2028825"/>
        </p:xfrm>
        <a:graphic>
          <a:graphicData uri="http://schemas.openxmlformats.org/presentationml/2006/ole">
            <mc:AlternateContent xmlns:mc="http://schemas.openxmlformats.org/markup-compatibility/2006">
              <mc:Choice xmlns:v="urn:schemas-microsoft-com:vml" Requires="v">
                <p:oleObj spid="_x0000_s116762" name="公式" r:id="rId5" imgW="3530600" imgH="2184400" progId="Equation.3">
                  <p:embed/>
                </p:oleObj>
              </mc:Choice>
              <mc:Fallback>
                <p:oleObj name="公式" r:id="rId5" imgW="3530600" imgH="21844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4992688" y="762000"/>
                        <a:ext cx="2997200" cy="202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5" name="Object 5"/>
          <p:cNvGraphicFramePr>
            <a:graphicFrameLocks noChangeAspect="1"/>
          </p:cNvGraphicFramePr>
          <p:nvPr/>
        </p:nvGraphicFramePr>
        <p:xfrm>
          <a:off x="7932738" y="1581150"/>
          <a:ext cx="584200" cy="368300"/>
        </p:xfrm>
        <a:graphic>
          <a:graphicData uri="http://schemas.openxmlformats.org/presentationml/2006/ole">
            <mc:AlternateContent xmlns:mc="http://schemas.openxmlformats.org/markup-compatibility/2006">
              <mc:Choice xmlns:v="urn:schemas-microsoft-com:vml" Requires="v">
                <p:oleObj spid="_x0000_s116763" name="Equation" r:id="rId7" imgW="584200" imgH="368300" progId="Equation.3">
                  <p:embed/>
                </p:oleObj>
              </mc:Choice>
              <mc:Fallback>
                <p:oleObj name="Equation" r:id="rId7" imgW="584200" imgH="3683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7932738" y="1581150"/>
                        <a:ext cx="584200" cy="3683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6" name="Object 6"/>
          <p:cNvGraphicFramePr>
            <a:graphicFrameLocks noChangeAspect="1"/>
          </p:cNvGraphicFramePr>
          <p:nvPr/>
        </p:nvGraphicFramePr>
        <p:xfrm>
          <a:off x="954088" y="3657600"/>
          <a:ext cx="3048000" cy="2032000"/>
        </p:xfrm>
        <a:graphic>
          <a:graphicData uri="http://schemas.openxmlformats.org/presentationml/2006/ole">
            <mc:AlternateContent xmlns:mc="http://schemas.openxmlformats.org/markup-compatibility/2006">
              <mc:Choice xmlns:v="urn:schemas-microsoft-com:vml" Requires="v">
                <p:oleObj spid="_x0000_s116764" name="公式" r:id="rId9" imgW="3492500" imgH="2184400" progId="Equation.3">
                  <p:embed/>
                </p:oleObj>
              </mc:Choice>
              <mc:Fallback>
                <p:oleObj name="公式" r:id="rId9" imgW="3492500" imgH="2184400" progId="Equation.3">
                  <p:embed/>
                  <p:pic>
                    <p:nvPicPr>
                      <p:cNvPr id="0" name="Object 6"/>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54088" y="3657600"/>
                        <a:ext cx="3048000" cy="2032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7" name="Object 7"/>
          <p:cNvGraphicFramePr>
            <a:graphicFrameLocks noChangeAspect="1"/>
          </p:cNvGraphicFramePr>
          <p:nvPr/>
        </p:nvGraphicFramePr>
        <p:xfrm>
          <a:off x="4043363" y="4295775"/>
          <a:ext cx="755650" cy="754063"/>
        </p:xfrm>
        <a:graphic>
          <a:graphicData uri="http://schemas.openxmlformats.org/presentationml/2006/ole">
            <mc:AlternateContent xmlns:mc="http://schemas.openxmlformats.org/markup-compatibility/2006">
              <mc:Choice xmlns:v="urn:schemas-microsoft-com:vml" Requires="v">
                <p:oleObj spid="_x0000_s116765" name="Equation" r:id="rId11" imgW="825500" imgH="825500" progId="Equation.3">
                  <p:embed/>
                </p:oleObj>
              </mc:Choice>
              <mc:Fallback>
                <p:oleObj name="Equation" r:id="rId11" imgW="825500" imgH="825500" progId="Equation.3">
                  <p:embed/>
                  <p:pic>
                    <p:nvPicPr>
                      <p:cNvPr id="0" name="Object 7"/>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4043363" y="4295775"/>
                        <a:ext cx="755650" cy="75406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8" name="Object 8"/>
          <p:cNvGraphicFramePr>
            <a:graphicFrameLocks noChangeAspect="1"/>
          </p:cNvGraphicFramePr>
          <p:nvPr/>
        </p:nvGraphicFramePr>
        <p:xfrm>
          <a:off x="4992688" y="3657600"/>
          <a:ext cx="2971800" cy="2028825"/>
        </p:xfrm>
        <a:graphic>
          <a:graphicData uri="http://schemas.openxmlformats.org/presentationml/2006/ole">
            <mc:AlternateContent xmlns:mc="http://schemas.openxmlformats.org/markup-compatibility/2006">
              <mc:Choice xmlns:v="urn:schemas-microsoft-com:vml" Requires="v">
                <p:oleObj spid="_x0000_s116766" name="公式" r:id="rId13" imgW="3784600" imgH="2184400" progId="Equation.3">
                  <p:embed/>
                </p:oleObj>
              </mc:Choice>
              <mc:Fallback>
                <p:oleObj name="公式" r:id="rId13" imgW="3784600" imgH="2184400" progId="Equation.3">
                  <p:embed/>
                  <p:pic>
                    <p:nvPicPr>
                      <p:cNvPr id="0" name="Object 8"/>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4992688" y="3657600"/>
                        <a:ext cx="2971800" cy="2028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7289" name="Object 9"/>
          <p:cNvGraphicFramePr>
            <a:graphicFrameLocks noChangeAspect="1"/>
          </p:cNvGraphicFramePr>
          <p:nvPr/>
        </p:nvGraphicFramePr>
        <p:xfrm>
          <a:off x="7942263" y="4479925"/>
          <a:ext cx="692150" cy="328613"/>
        </p:xfrm>
        <a:graphic>
          <a:graphicData uri="http://schemas.openxmlformats.org/presentationml/2006/ole">
            <mc:AlternateContent xmlns:mc="http://schemas.openxmlformats.org/markup-compatibility/2006">
              <mc:Choice xmlns:v="urn:schemas-microsoft-com:vml" Requires="v">
                <p:oleObj spid="_x0000_s116767" name="Equation" r:id="rId15" imgW="774065" imgH="368300" progId="Equation.3">
                  <p:embed/>
                </p:oleObj>
              </mc:Choice>
              <mc:Fallback>
                <p:oleObj name="Equation" r:id="rId15" imgW="774065" imgH="368300" progId="Equation.3">
                  <p:embed/>
                  <p:pic>
                    <p:nvPicPr>
                      <p:cNvPr id="0" name="Object 9"/>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7942263" y="4479925"/>
                        <a:ext cx="692150" cy="3286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7283"/>
                                        </p:tgtEl>
                                        <p:attrNameLst>
                                          <p:attrName>style.visibility</p:attrName>
                                        </p:attrNameLst>
                                      </p:cBhvr>
                                      <p:to>
                                        <p:strVal val="visible"/>
                                      </p:to>
                                    </p:set>
                                    <p:animEffect transition="in" filter="wipe(left)">
                                      <p:cBhvr>
                                        <p:cTn id="7" dur="500"/>
                                        <p:tgtEl>
                                          <p:spTgt spid="9728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7284"/>
                                        </p:tgtEl>
                                        <p:attrNameLst>
                                          <p:attrName>style.visibility</p:attrName>
                                        </p:attrNameLst>
                                      </p:cBhvr>
                                      <p:to>
                                        <p:strVal val="visible"/>
                                      </p:to>
                                    </p:set>
                                    <p:animEffect transition="in" filter="wipe(left)">
                                      <p:cBhvr>
                                        <p:cTn id="12" dur="500"/>
                                        <p:tgtEl>
                                          <p:spTgt spid="97284"/>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7285"/>
                                        </p:tgtEl>
                                        <p:attrNameLst>
                                          <p:attrName>style.visibility</p:attrName>
                                        </p:attrNameLst>
                                      </p:cBhvr>
                                      <p:to>
                                        <p:strVal val="visible"/>
                                      </p:to>
                                    </p:set>
                                    <p:animEffect transition="in" filter="wipe(left)">
                                      <p:cBhvr>
                                        <p:cTn id="17" dur="500"/>
                                        <p:tgtEl>
                                          <p:spTgt spid="97285"/>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7286"/>
                                        </p:tgtEl>
                                        <p:attrNameLst>
                                          <p:attrName>style.visibility</p:attrName>
                                        </p:attrNameLst>
                                      </p:cBhvr>
                                      <p:to>
                                        <p:strVal val="visible"/>
                                      </p:to>
                                    </p:set>
                                    <p:animEffect transition="in" filter="wipe(left)">
                                      <p:cBhvr>
                                        <p:cTn id="22" dur="500"/>
                                        <p:tgtEl>
                                          <p:spTgt spid="97286"/>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7287"/>
                                        </p:tgtEl>
                                        <p:attrNameLst>
                                          <p:attrName>style.visibility</p:attrName>
                                        </p:attrNameLst>
                                      </p:cBhvr>
                                      <p:to>
                                        <p:strVal val="visible"/>
                                      </p:to>
                                    </p:set>
                                    <p:animEffect transition="in" filter="wipe(left)">
                                      <p:cBhvr>
                                        <p:cTn id="27" dur="500"/>
                                        <p:tgtEl>
                                          <p:spTgt spid="97287"/>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7288"/>
                                        </p:tgtEl>
                                        <p:attrNameLst>
                                          <p:attrName>style.visibility</p:attrName>
                                        </p:attrNameLst>
                                      </p:cBhvr>
                                      <p:to>
                                        <p:strVal val="visible"/>
                                      </p:to>
                                    </p:set>
                                    <p:animEffect transition="in" filter="wipe(left)">
                                      <p:cBhvr>
                                        <p:cTn id="32" dur="500"/>
                                        <p:tgtEl>
                                          <p:spTgt spid="97288"/>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97289"/>
                                        </p:tgtEl>
                                        <p:attrNameLst>
                                          <p:attrName>style.visibility</p:attrName>
                                        </p:attrNameLst>
                                      </p:cBhvr>
                                      <p:to>
                                        <p:strVal val="visible"/>
                                      </p:to>
                                    </p:set>
                                    <p:animEffect transition="in" filter="wipe(left)">
                                      <p:cBhvr>
                                        <p:cTn id="37" dur="500"/>
                                        <p:tgtEl>
                                          <p:spTgt spid="9728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98306" name="Object 2"/>
          <p:cNvGraphicFramePr>
            <a:graphicFrameLocks noChangeAspect="1"/>
          </p:cNvGraphicFramePr>
          <p:nvPr/>
        </p:nvGraphicFramePr>
        <p:xfrm>
          <a:off x="1295400" y="762000"/>
          <a:ext cx="2971800" cy="1052513"/>
        </p:xfrm>
        <a:graphic>
          <a:graphicData uri="http://schemas.openxmlformats.org/presentationml/2006/ole">
            <mc:AlternateContent xmlns:mc="http://schemas.openxmlformats.org/markup-compatibility/2006">
              <mc:Choice xmlns:v="urn:schemas-microsoft-com:vml" Requires="v">
                <p:oleObj spid="_x0000_s117778" name="公式" r:id="rId1" imgW="3327400" imgH="1104900" progId="Equation.3">
                  <p:embed/>
                </p:oleObj>
              </mc:Choice>
              <mc:Fallback>
                <p:oleObj name="公式" r:id="rId1" imgW="3327400" imgH="11049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295400" y="762000"/>
                        <a:ext cx="2971800" cy="10525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7" name="Object 3"/>
          <p:cNvGraphicFramePr>
            <a:graphicFrameLocks noChangeAspect="1"/>
          </p:cNvGraphicFramePr>
          <p:nvPr/>
        </p:nvGraphicFramePr>
        <p:xfrm>
          <a:off x="5257800" y="914400"/>
          <a:ext cx="2286000" cy="841375"/>
        </p:xfrm>
        <a:graphic>
          <a:graphicData uri="http://schemas.openxmlformats.org/presentationml/2006/ole">
            <mc:AlternateContent xmlns:mc="http://schemas.openxmlformats.org/markup-compatibility/2006">
              <mc:Choice xmlns:v="urn:schemas-microsoft-com:vml" Requires="v">
                <p:oleObj spid="_x0000_s117779" name="公式" r:id="rId3" imgW="2730500" imgH="889000" progId="Equation.3">
                  <p:embed/>
                </p:oleObj>
              </mc:Choice>
              <mc:Fallback>
                <p:oleObj name="公式" r:id="rId3" imgW="2730500" imgH="889000" progId="Equation.3">
                  <p:embed/>
                  <p:pic>
                    <p:nvPicPr>
                      <p:cNvPr id="0" name="Object 3"/>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914400"/>
                        <a:ext cx="2286000" cy="8413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8" name="Object 4"/>
          <p:cNvGraphicFramePr>
            <a:graphicFrameLocks noChangeAspect="1"/>
          </p:cNvGraphicFramePr>
          <p:nvPr/>
        </p:nvGraphicFramePr>
        <p:xfrm>
          <a:off x="1600200" y="1981200"/>
          <a:ext cx="2590800" cy="1031875"/>
        </p:xfrm>
        <a:graphic>
          <a:graphicData uri="http://schemas.openxmlformats.org/presentationml/2006/ole">
            <mc:AlternateContent xmlns:mc="http://schemas.openxmlformats.org/markup-compatibility/2006">
              <mc:Choice xmlns:v="urn:schemas-microsoft-com:vml" Requires="v">
                <p:oleObj spid="_x0000_s117780" name="公式" r:id="rId5" imgW="3048000" imgH="1092200" progId="Equation.3">
                  <p:embed/>
                </p:oleObj>
              </mc:Choice>
              <mc:Fallback>
                <p:oleObj name="公式" r:id="rId5" imgW="3048000" imgH="1092200" progId="Equation.3">
                  <p:embed/>
                  <p:pic>
                    <p:nvPicPr>
                      <p:cNvPr id="0" name="Object 4"/>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600200" y="1981200"/>
                        <a:ext cx="2590800" cy="10318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8309" name="Object 5"/>
          <p:cNvGraphicFramePr>
            <a:graphicFrameLocks noChangeAspect="1"/>
          </p:cNvGraphicFramePr>
          <p:nvPr/>
        </p:nvGraphicFramePr>
        <p:xfrm>
          <a:off x="5257800" y="2209800"/>
          <a:ext cx="2316163" cy="765175"/>
        </p:xfrm>
        <a:graphic>
          <a:graphicData uri="http://schemas.openxmlformats.org/presentationml/2006/ole">
            <mc:AlternateContent xmlns:mc="http://schemas.openxmlformats.org/markup-compatibility/2006">
              <mc:Choice xmlns:v="urn:schemas-microsoft-com:vml" Requires="v">
                <p:oleObj spid="_x0000_s117781" name="Equation" r:id="rId7" imgW="2540000" imgH="838200" progId="Equation.3">
                  <p:embed/>
                </p:oleObj>
              </mc:Choice>
              <mc:Fallback>
                <p:oleObj name="Equation" r:id="rId7" imgW="2540000" imgH="838200" progId="Equation.3">
                  <p:embed/>
                  <p:pic>
                    <p:nvPicPr>
                      <p:cNvPr id="0" name="Object 5"/>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257800" y="2209800"/>
                        <a:ext cx="2316163" cy="7651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8310" name="Group 6"/>
          <p:cNvGrpSpPr/>
          <p:nvPr/>
        </p:nvGrpSpPr>
        <p:grpSpPr bwMode="auto">
          <a:xfrm>
            <a:off x="1143000" y="3276600"/>
            <a:ext cx="5160963" cy="2805113"/>
            <a:chOff x="720" y="2064"/>
            <a:chExt cx="3251" cy="1767"/>
          </a:xfrm>
        </p:grpSpPr>
        <p:sp>
          <p:nvSpPr>
            <p:cNvPr id="98311" name="Text Box 7"/>
            <p:cNvSpPr txBox="1">
              <a:spLocks noChangeArrowheads="1"/>
            </p:cNvSpPr>
            <p:nvPr/>
          </p:nvSpPr>
          <p:spPr bwMode="auto">
            <a:xfrm>
              <a:off x="720" y="2064"/>
              <a:ext cx="325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ea typeface="黑体" panose="02010609060101010101" pitchFamily="49" charset="-122"/>
                </a:rPr>
                <a:t>例</a:t>
              </a:r>
              <a:r>
                <a:rPr lang="en-US" altLang="zh-CN" sz="2800" b="1">
                  <a:ea typeface="黑体" panose="02010609060101010101" pitchFamily="49" charset="-122"/>
                </a:rPr>
                <a:t>3</a:t>
              </a:r>
              <a:r>
                <a:rPr lang="en-US" altLang="zh-CN" sz="2800" b="1"/>
                <a:t>  </a:t>
              </a:r>
              <a:r>
                <a:rPr lang="zh-CN" altLang="en-US" sz="2800" b="1"/>
                <a:t>问    取何值时，齐次方程组</a:t>
              </a:r>
              <a:endParaRPr lang="zh-CN" altLang="en-US" sz="2800" b="1"/>
            </a:p>
          </p:txBody>
        </p:sp>
        <p:graphicFrame>
          <p:nvGraphicFramePr>
            <p:cNvPr id="98312" name="Object 8"/>
            <p:cNvGraphicFramePr>
              <a:graphicFrameLocks noChangeAspect="1"/>
            </p:cNvGraphicFramePr>
            <p:nvPr/>
          </p:nvGraphicFramePr>
          <p:xfrm>
            <a:off x="1300" y="2520"/>
            <a:ext cx="2432" cy="837"/>
          </p:xfrm>
          <a:graphic>
            <a:graphicData uri="http://schemas.openxmlformats.org/presentationml/2006/ole">
              <mc:AlternateContent xmlns:mc="http://schemas.openxmlformats.org/markup-compatibility/2006">
                <mc:Choice xmlns:v="urn:schemas-microsoft-com:vml" Requires="v">
                  <p:oleObj spid="_x0000_s117782" name="Equation" r:id="rId9" imgW="3860800" imgH="1536700" progId="Equation.3">
                    <p:embed/>
                  </p:oleObj>
                </mc:Choice>
                <mc:Fallback>
                  <p:oleObj name="Equation" r:id="rId9" imgW="3860800" imgH="15367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1300" y="2520"/>
                          <a:ext cx="2432" cy="83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8313" name="Text Box 9"/>
            <p:cNvSpPr txBox="1">
              <a:spLocks noChangeArrowheads="1"/>
            </p:cNvSpPr>
            <p:nvPr/>
          </p:nvSpPr>
          <p:spPr bwMode="auto">
            <a:xfrm>
              <a:off x="720" y="3504"/>
              <a:ext cx="152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t>有非零解？</a:t>
              </a:r>
              <a:endParaRPr lang="zh-CN" altLang="en-US" b="1"/>
            </a:p>
          </p:txBody>
        </p:sp>
        <p:graphicFrame>
          <p:nvGraphicFramePr>
            <p:cNvPr id="98314" name="Object 10"/>
            <p:cNvGraphicFramePr>
              <a:graphicFrameLocks noChangeAspect="1"/>
            </p:cNvGraphicFramePr>
            <p:nvPr/>
          </p:nvGraphicFramePr>
          <p:xfrm>
            <a:off x="1488" y="2112"/>
            <a:ext cx="176" cy="186"/>
          </p:xfrm>
          <a:graphic>
            <a:graphicData uri="http://schemas.openxmlformats.org/presentationml/2006/ole">
              <mc:AlternateContent xmlns:mc="http://schemas.openxmlformats.org/markup-compatibility/2006">
                <mc:Choice xmlns:v="urn:schemas-microsoft-com:vml" Requires="v">
                  <p:oleObj spid="_x0000_s117783" name="公式" r:id="rId11" imgW="279400" imgH="342900" progId="Equation.3">
                    <p:embed/>
                  </p:oleObj>
                </mc:Choice>
                <mc:Fallback>
                  <p:oleObj name="公式" r:id="rId11" imgW="279400" imgH="342900" progId="Equation.3">
                    <p:embed/>
                    <p:pic>
                      <p:nvPicPr>
                        <p:cNvPr id="0" name="Object 10"/>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488" y="2112"/>
                          <a:ext cx="176" cy="18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8307"/>
                                        </p:tgtEl>
                                        <p:attrNameLst>
                                          <p:attrName>style.visibility</p:attrName>
                                        </p:attrNameLst>
                                      </p:cBhvr>
                                      <p:to>
                                        <p:strVal val="visible"/>
                                      </p:to>
                                    </p:set>
                                    <p:animEffect transition="in" filter="wipe(left)">
                                      <p:cBhvr>
                                        <p:cTn id="7" dur="500"/>
                                        <p:tgtEl>
                                          <p:spTgt spid="98307"/>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8308"/>
                                        </p:tgtEl>
                                        <p:attrNameLst>
                                          <p:attrName>style.visibility</p:attrName>
                                        </p:attrNameLst>
                                      </p:cBhvr>
                                      <p:to>
                                        <p:strVal val="visible"/>
                                      </p:to>
                                    </p:set>
                                    <p:animEffect transition="in" filter="wipe(left)">
                                      <p:cBhvr>
                                        <p:cTn id="12" dur="500"/>
                                        <p:tgtEl>
                                          <p:spTgt spid="98308"/>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8309"/>
                                        </p:tgtEl>
                                        <p:attrNameLst>
                                          <p:attrName>style.visibility</p:attrName>
                                        </p:attrNameLst>
                                      </p:cBhvr>
                                      <p:to>
                                        <p:strVal val="visible"/>
                                      </p:to>
                                    </p:set>
                                    <p:animEffect transition="in" filter="wipe(left)">
                                      <p:cBhvr>
                                        <p:cTn id="17" dur="500"/>
                                        <p:tgtEl>
                                          <p:spTgt spid="98309"/>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8310"/>
                                        </p:tgtEl>
                                        <p:attrNameLst>
                                          <p:attrName>style.visibility</p:attrName>
                                        </p:attrNameLst>
                                      </p:cBhvr>
                                      <p:to>
                                        <p:strVal val="visible"/>
                                      </p:to>
                                    </p:set>
                                    <p:animEffect transition="in" filter="wipe(left)">
                                      <p:cBhvr>
                                        <p:cTn id="22" dur="500"/>
                                        <p:tgtEl>
                                          <p:spTgt spid="98310"/>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Text Box 2"/>
          <p:cNvSpPr txBox="1">
            <a:spLocks noChangeArrowheads="1"/>
          </p:cNvSpPr>
          <p:nvPr/>
        </p:nvSpPr>
        <p:spPr bwMode="auto">
          <a:xfrm>
            <a:off x="914400" y="654050"/>
            <a:ext cx="5429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ea typeface="黑体" panose="02010609060101010101" pitchFamily="49" charset="-122"/>
              </a:rPr>
              <a:t>解</a:t>
            </a:r>
            <a:endParaRPr lang="zh-CN" altLang="en-US" b="1">
              <a:ea typeface="黑体" panose="02010609060101010101" pitchFamily="49" charset="-122"/>
            </a:endParaRPr>
          </a:p>
        </p:txBody>
      </p:sp>
      <p:graphicFrame>
        <p:nvGraphicFramePr>
          <p:cNvPr id="99331" name="Object 3"/>
          <p:cNvGraphicFramePr>
            <a:graphicFrameLocks noChangeAspect="1"/>
          </p:cNvGraphicFramePr>
          <p:nvPr/>
        </p:nvGraphicFramePr>
        <p:xfrm>
          <a:off x="927100" y="1447800"/>
          <a:ext cx="3797300" cy="1447800"/>
        </p:xfrm>
        <a:graphic>
          <a:graphicData uri="http://schemas.openxmlformats.org/presentationml/2006/ole">
            <mc:AlternateContent xmlns:mc="http://schemas.openxmlformats.org/markup-compatibility/2006">
              <mc:Choice xmlns:v="urn:schemas-microsoft-com:vml" Requires="v">
                <p:oleObj spid="_x0000_s118805" name="公式" r:id="rId1" imgW="3797300" imgH="1625600" progId="Equation.3">
                  <p:embed/>
                </p:oleObj>
              </mc:Choice>
              <mc:Fallback>
                <p:oleObj name="公式" r:id="rId1" imgW="3797300" imgH="16256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27100" y="1447800"/>
                        <a:ext cx="3797300" cy="1447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2" name="Object 4"/>
          <p:cNvGraphicFramePr>
            <a:graphicFrameLocks noChangeAspect="1"/>
          </p:cNvGraphicFramePr>
          <p:nvPr/>
        </p:nvGraphicFramePr>
        <p:xfrm>
          <a:off x="4749800" y="1447800"/>
          <a:ext cx="3708400" cy="1524000"/>
        </p:xfrm>
        <a:graphic>
          <a:graphicData uri="http://schemas.openxmlformats.org/presentationml/2006/ole">
            <mc:AlternateContent xmlns:mc="http://schemas.openxmlformats.org/markup-compatibility/2006">
              <mc:Choice xmlns:v="urn:schemas-microsoft-com:vml" Requires="v">
                <p:oleObj spid="_x0000_s118806" name="公式" r:id="rId3" imgW="3708400" imgH="1625600" progId="Equation.3">
                  <p:embed/>
                </p:oleObj>
              </mc:Choice>
              <mc:Fallback>
                <p:oleObj name="公式" r:id="rId3" imgW="3708400" imgH="16256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4749800" y="1447800"/>
                        <a:ext cx="3708400" cy="1524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3" name="Object 5"/>
          <p:cNvGraphicFramePr>
            <a:graphicFrameLocks noChangeAspect="1"/>
          </p:cNvGraphicFramePr>
          <p:nvPr/>
        </p:nvGraphicFramePr>
        <p:xfrm>
          <a:off x="1219200" y="3124200"/>
          <a:ext cx="7329488" cy="457200"/>
        </p:xfrm>
        <a:graphic>
          <a:graphicData uri="http://schemas.openxmlformats.org/presentationml/2006/ole">
            <mc:AlternateContent xmlns:mc="http://schemas.openxmlformats.org/markup-compatibility/2006">
              <mc:Choice xmlns:v="urn:schemas-microsoft-com:vml" Requires="v">
                <p:oleObj spid="_x0000_s118807" name="公式" r:id="rId5" imgW="7327900" imgH="495300" progId="Equation.3">
                  <p:embed/>
                </p:oleObj>
              </mc:Choice>
              <mc:Fallback>
                <p:oleObj name="公式" r:id="rId5" imgW="7327900" imgH="4953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19200" y="3124200"/>
                        <a:ext cx="7329488"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34" name="Object 6"/>
          <p:cNvGraphicFramePr>
            <a:graphicFrameLocks noChangeAspect="1"/>
          </p:cNvGraphicFramePr>
          <p:nvPr/>
        </p:nvGraphicFramePr>
        <p:xfrm>
          <a:off x="1219200" y="3886200"/>
          <a:ext cx="4356100" cy="457200"/>
        </p:xfrm>
        <a:graphic>
          <a:graphicData uri="http://schemas.openxmlformats.org/presentationml/2006/ole">
            <mc:AlternateContent xmlns:mc="http://schemas.openxmlformats.org/markup-compatibility/2006">
              <mc:Choice xmlns:v="urn:schemas-microsoft-com:vml" Requires="v">
                <p:oleObj spid="_x0000_s118808" name="公式" r:id="rId7" imgW="4356100" imgH="495300" progId="Equation.3">
                  <p:embed/>
                </p:oleObj>
              </mc:Choice>
              <mc:Fallback>
                <p:oleObj name="公式" r:id="rId7" imgW="4356100" imgH="495300" progId="Equation.3">
                  <p:embed/>
                  <p:pic>
                    <p:nvPicPr>
                      <p:cNvPr id="0" name="Object 6"/>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1219200" y="3886200"/>
                        <a:ext cx="4356100" cy="457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9335" name="Group 7"/>
          <p:cNvGrpSpPr/>
          <p:nvPr/>
        </p:nvGrpSpPr>
        <p:grpSpPr bwMode="auto">
          <a:xfrm>
            <a:off x="914400" y="4586288"/>
            <a:ext cx="4953000" cy="519112"/>
            <a:chOff x="432" y="3312"/>
            <a:chExt cx="3120" cy="327"/>
          </a:xfrm>
        </p:grpSpPr>
        <p:sp>
          <p:nvSpPr>
            <p:cNvPr id="99336" name="Rectangle 8"/>
            <p:cNvSpPr>
              <a:spLocks noChangeArrowheads="1"/>
            </p:cNvSpPr>
            <p:nvPr/>
          </p:nvSpPr>
          <p:spPr bwMode="auto">
            <a:xfrm>
              <a:off x="432" y="3312"/>
              <a:ext cx="259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齐次方程组有非零解，则</a:t>
              </a:r>
              <a:endParaRPr lang="zh-CN" altLang="en-US" sz="2800" b="1"/>
            </a:p>
          </p:txBody>
        </p:sp>
        <p:graphicFrame>
          <p:nvGraphicFramePr>
            <p:cNvPr id="99337" name="Object 9"/>
            <p:cNvGraphicFramePr>
              <a:graphicFrameLocks noChangeAspect="1"/>
            </p:cNvGraphicFramePr>
            <p:nvPr/>
          </p:nvGraphicFramePr>
          <p:xfrm>
            <a:off x="2976" y="3360"/>
            <a:ext cx="576" cy="208"/>
          </p:xfrm>
          <a:graphic>
            <a:graphicData uri="http://schemas.openxmlformats.org/presentationml/2006/ole">
              <mc:AlternateContent xmlns:mc="http://schemas.openxmlformats.org/markup-compatibility/2006">
                <mc:Choice xmlns:v="urn:schemas-microsoft-com:vml" Requires="v">
                  <p:oleObj spid="_x0000_s118809" name="公式" r:id="rId9" imgW="914400" imgH="330200" progId="Equation.3">
                    <p:embed/>
                  </p:oleObj>
                </mc:Choice>
                <mc:Fallback>
                  <p:oleObj name="公式" r:id="rId9" imgW="914400" imgH="330200" progId="Equation.3">
                    <p:embed/>
                    <p:pic>
                      <p:nvPicPr>
                        <p:cNvPr id="0" name="Object 9"/>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976" y="3360"/>
                          <a:ext cx="5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99338" name="Group 10"/>
          <p:cNvGrpSpPr/>
          <p:nvPr/>
        </p:nvGrpSpPr>
        <p:grpSpPr bwMode="auto">
          <a:xfrm>
            <a:off x="838200" y="5424488"/>
            <a:ext cx="7927975" cy="519112"/>
            <a:chOff x="432" y="3662"/>
            <a:chExt cx="4994" cy="327"/>
          </a:xfrm>
        </p:grpSpPr>
        <p:sp>
          <p:nvSpPr>
            <p:cNvPr id="99339" name="Rectangle 11"/>
            <p:cNvSpPr>
              <a:spLocks noChangeArrowheads="1"/>
            </p:cNvSpPr>
            <p:nvPr/>
          </p:nvSpPr>
          <p:spPr bwMode="auto">
            <a:xfrm>
              <a:off x="432" y="3662"/>
              <a:ext cx="4994"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所以                       或           时齐次方程组有非零解</a:t>
              </a:r>
              <a:r>
                <a:rPr lang="en-US" altLang="zh-CN" sz="2800" b="1"/>
                <a:t>.</a:t>
              </a:r>
              <a:endParaRPr lang="en-US" altLang="zh-CN" sz="2800" b="1"/>
            </a:p>
          </p:txBody>
        </p:sp>
        <p:graphicFrame>
          <p:nvGraphicFramePr>
            <p:cNvPr id="99340" name="Object 12"/>
            <p:cNvGraphicFramePr>
              <a:graphicFrameLocks noChangeAspect="1"/>
            </p:cNvGraphicFramePr>
            <p:nvPr/>
          </p:nvGraphicFramePr>
          <p:xfrm>
            <a:off x="1056" y="3696"/>
            <a:ext cx="1144" cy="247"/>
          </p:xfrm>
          <a:graphic>
            <a:graphicData uri="http://schemas.openxmlformats.org/presentationml/2006/ole">
              <mc:AlternateContent xmlns:mc="http://schemas.openxmlformats.org/markup-compatibility/2006">
                <mc:Choice xmlns:v="urn:schemas-microsoft-com:vml" Requires="v">
                  <p:oleObj spid="_x0000_s118810" name="公式" r:id="rId11" imgW="1815465" imgH="393700" progId="Equation.3">
                    <p:embed/>
                  </p:oleObj>
                </mc:Choice>
                <mc:Fallback>
                  <p:oleObj name="公式" r:id="rId11" imgW="1815465" imgH="393700" progId="Equation.3">
                    <p:embed/>
                    <p:pic>
                      <p:nvPicPr>
                        <p:cNvPr id="0" name="Object 12"/>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056" y="3696"/>
                          <a:ext cx="1144" cy="247"/>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9341" name="Object 13"/>
            <p:cNvGraphicFramePr>
              <a:graphicFrameLocks noChangeAspect="1"/>
            </p:cNvGraphicFramePr>
            <p:nvPr/>
          </p:nvGraphicFramePr>
          <p:xfrm>
            <a:off x="2544" y="3696"/>
            <a:ext cx="536" cy="215"/>
          </p:xfrm>
          <a:graphic>
            <a:graphicData uri="http://schemas.openxmlformats.org/presentationml/2006/ole">
              <mc:AlternateContent xmlns:mc="http://schemas.openxmlformats.org/markup-compatibility/2006">
                <mc:Choice xmlns:v="urn:schemas-microsoft-com:vml" Requires="v">
                  <p:oleObj spid="_x0000_s118811" name="公式" r:id="rId13" imgW="850265" imgH="342900" progId="Equation.3">
                    <p:embed/>
                  </p:oleObj>
                </mc:Choice>
                <mc:Fallback>
                  <p:oleObj name="公式" r:id="rId13" imgW="850265" imgH="342900" progId="Equation.3">
                    <p:embed/>
                    <p:pic>
                      <p:nvPicPr>
                        <p:cNvPr id="0" name="Object 13"/>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544" y="3696"/>
                          <a:ext cx="536" cy="21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9331"/>
                                        </p:tgtEl>
                                        <p:attrNameLst>
                                          <p:attrName>style.visibility</p:attrName>
                                        </p:attrNameLst>
                                      </p:cBhvr>
                                      <p:to>
                                        <p:strVal val="visible"/>
                                      </p:to>
                                    </p:set>
                                    <p:animEffect transition="in" filter="wipe(left)">
                                      <p:cBhvr>
                                        <p:cTn id="7" dur="500"/>
                                        <p:tgtEl>
                                          <p:spTgt spid="9933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9332"/>
                                        </p:tgtEl>
                                        <p:attrNameLst>
                                          <p:attrName>style.visibility</p:attrName>
                                        </p:attrNameLst>
                                      </p:cBhvr>
                                      <p:to>
                                        <p:strVal val="visible"/>
                                      </p:to>
                                    </p:set>
                                    <p:animEffect transition="in" filter="wipe(left)">
                                      <p:cBhvr>
                                        <p:cTn id="12" dur="500"/>
                                        <p:tgtEl>
                                          <p:spTgt spid="99332"/>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99333"/>
                                        </p:tgtEl>
                                        <p:attrNameLst>
                                          <p:attrName>style.visibility</p:attrName>
                                        </p:attrNameLst>
                                      </p:cBhvr>
                                      <p:to>
                                        <p:strVal val="visible"/>
                                      </p:to>
                                    </p:set>
                                    <p:animEffect transition="in" filter="wipe(left)">
                                      <p:cBhvr>
                                        <p:cTn id="17" dur="500"/>
                                        <p:tgtEl>
                                          <p:spTgt spid="99333"/>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99334"/>
                                        </p:tgtEl>
                                        <p:attrNameLst>
                                          <p:attrName>style.visibility</p:attrName>
                                        </p:attrNameLst>
                                      </p:cBhvr>
                                      <p:to>
                                        <p:strVal val="visible"/>
                                      </p:to>
                                    </p:set>
                                    <p:animEffect transition="in" filter="wipe(left)">
                                      <p:cBhvr>
                                        <p:cTn id="22" dur="500"/>
                                        <p:tgtEl>
                                          <p:spTgt spid="99334"/>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99335"/>
                                        </p:tgtEl>
                                        <p:attrNameLst>
                                          <p:attrName>style.visibility</p:attrName>
                                        </p:attrNameLst>
                                      </p:cBhvr>
                                      <p:to>
                                        <p:strVal val="visible"/>
                                      </p:to>
                                    </p:set>
                                    <p:animEffect transition="in" filter="wipe(left)">
                                      <p:cBhvr>
                                        <p:cTn id="27" dur="500"/>
                                        <p:tgtEl>
                                          <p:spTgt spid="99335"/>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99338"/>
                                        </p:tgtEl>
                                        <p:attrNameLst>
                                          <p:attrName>style.visibility</p:attrName>
                                        </p:attrNameLst>
                                      </p:cBhvr>
                                      <p:to>
                                        <p:strVal val="visible"/>
                                      </p:to>
                                    </p:set>
                                    <p:animEffect transition="in" filter="wipe(left)">
                                      <p:cBhvr>
                                        <p:cTn id="32" dur="500"/>
                                        <p:tgtEl>
                                          <p:spTgt spid="99338"/>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5000" name="Object 8"/>
          <p:cNvGraphicFramePr>
            <a:graphicFrameLocks noChangeAspect="1"/>
          </p:cNvGraphicFramePr>
          <p:nvPr/>
        </p:nvGraphicFramePr>
        <p:xfrm>
          <a:off x="3217863" y="1905000"/>
          <a:ext cx="5381625" cy="1968500"/>
        </p:xfrm>
        <a:graphic>
          <a:graphicData uri="http://schemas.openxmlformats.org/presentationml/2006/ole">
            <mc:AlternateContent xmlns:mc="http://schemas.openxmlformats.org/markup-compatibility/2006">
              <mc:Choice xmlns:v="urn:schemas-microsoft-com:vml" Requires="v">
                <p:oleObj spid="_x0000_s85017" name="Equation" r:id="rId1" imgW="5626100" imgH="2057400" progId="Equation.3">
                  <p:embed/>
                </p:oleObj>
              </mc:Choice>
              <mc:Fallback>
                <p:oleObj name="Equation" r:id="rId1" imgW="5626100" imgH="2057400" progId="Equation.3">
                  <p:embed/>
                  <p:pic>
                    <p:nvPicPr>
                      <p:cNvPr id="0" name="Object 8"/>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217863" y="1905000"/>
                        <a:ext cx="5381625" cy="196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1" name="Rectangle 9"/>
          <p:cNvSpPr>
            <a:spLocks noChangeArrowheads="1"/>
          </p:cNvSpPr>
          <p:nvPr/>
        </p:nvSpPr>
        <p:spPr bwMode="auto">
          <a:xfrm>
            <a:off x="931863" y="2590800"/>
            <a:ext cx="228917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bg2"/>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设线性方程组</a:t>
            </a:r>
            <a:endParaRPr lang="zh-CN" altLang="en-US" sz="2800" b="1"/>
          </a:p>
        </p:txBody>
      </p:sp>
      <p:graphicFrame>
        <p:nvGraphicFramePr>
          <p:cNvPr id="85002" name="Object 10"/>
          <p:cNvGraphicFramePr>
            <a:graphicFrameLocks noChangeAspect="1"/>
          </p:cNvGraphicFramePr>
          <p:nvPr/>
        </p:nvGraphicFramePr>
        <p:xfrm>
          <a:off x="931863" y="4191000"/>
          <a:ext cx="4572000" cy="444500"/>
        </p:xfrm>
        <a:graphic>
          <a:graphicData uri="http://schemas.openxmlformats.org/presentationml/2006/ole">
            <mc:AlternateContent xmlns:mc="http://schemas.openxmlformats.org/markup-compatibility/2006">
              <mc:Choice xmlns:v="urn:schemas-microsoft-com:vml" Requires="v">
                <p:oleObj spid="_x0000_s85018" name="Equation" r:id="rId3" imgW="4572000" imgH="444500" progId="Equation.3">
                  <p:embed/>
                </p:oleObj>
              </mc:Choice>
              <mc:Fallback>
                <p:oleObj name="Equation" r:id="rId3" imgW="4572000" imgH="4445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31863" y="4191000"/>
                        <a:ext cx="45720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3" name="Rectangle 11"/>
          <p:cNvSpPr>
            <a:spLocks noChangeArrowheads="1"/>
          </p:cNvSpPr>
          <p:nvPr/>
        </p:nvSpPr>
        <p:spPr bwMode="auto">
          <a:xfrm>
            <a:off x="5580063" y="4114800"/>
            <a:ext cx="30543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则称此方程组为</a:t>
            </a:r>
            <a:r>
              <a:rPr lang="zh-CN" altLang="en-US" sz="2800" b="1">
                <a:solidFill>
                  <a:srgbClr val="0000FF"/>
                </a:solidFill>
                <a:ea typeface="黑体" panose="02010609060101010101" pitchFamily="49" charset="-122"/>
              </a:rPr>
              <a:t>非</a:t>
            </a:r>
            <a:endParaRPr lang="zh-CN" altLang="en-US" sz="2800" b="1">
              <a:solidFill>
                <a:srgbClr val="0000FF"/>
              </a:solidFill>
              <a:ea typeface="黑体" panose="02010609060101010101" pitchFamily="49" charset="-122"/>
            </a:endParaRPr>
          </a:p>
        </p:txBody>
      </p:sp>
      <p:sp>
        <p:nvSpPr>
          <p:cNvPr id="85004" name="Rectangle 12"/>
          <p:cNvSpPr>
            <a:spLocks noChangeArrowheads="1"/>
          </p:cNvSpPr>
          <p:nvPr/>
        </p:nvSpPr>
        <p:spPr bwMode="auto">
          <a:xfrm>
            <a:off x="762000" y="4800600"/>
            <a:ext cx="290353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t> </a:t>
            </a:r>
            <a:r>
              <a:rPr lang="zh-CN" altLang="en-US" sz="2800" b="1">
                <a:solidFill>
                  <a:srgbClr val="0000FF"/>
                </a:solidFill>
                <a:ea typeface="黑体" panose="02010609060101010101" pitchFamily="49" charset="-122"/>
              </a:rPr>
              <a:t>齐次线性方程组</a:t>
            </a:r>
            <a:r>
              <a:rPr lang="en-US" altLang="zh-CN" sz="2800" b="1"/>
              <a:t>;</a:t>
            </a:r>
            <a:endParaRPr lang="en-US" altLang="zh-CN" sz="2800" b="1"/>
          </a:p>
        </p:txBody>
      </p:sp>
      <p:graphicFrame>
        <p:nvGraphicFramePr>
          <p:cNvPr id="85005" name="Object 13"/>
          <p:cNvGraphicFramePr>
            <a:graphicFrameLocks noChangeAspect="1"/>
          </p:cNvGraphicFramePr>
          <p:nvPr/>
        </p:nvGraphicFramePr>
        <p:xfrm>
          <a:off x="3733800" y="4876800"/>
          <a:ext cx="4419600" cy="444500"/>
        </p:xfrm>
        <a:graphic>
          <a:graphicData uri="http://schemas.openxmlformats.org/presentationml/2006/ole">
            <mc:AlternateContent xmlns:mc="http://schemas.openxmlformats.org/markup-compatibility/2006">
              <mc:Choice xmlns:v="urn:schemas-microsoft-com:vml" Requires="v">
                <p:oleObj spid="_x0000_s85019" name="Equation" r:id="rId5" imgW="4419600" imgH="444500" progId="Equation.3">
                  <p:embed/>
                </p:oleObj>
              </mc:Choice>
              <mc:Fallback>
                <p:oleObj name="Equation" r:id="rId5" imgW="4419600" imgH="444500" progId="Equation.3">
                  <p:embed/>
                  <p:pic>
                    <p:nvPicPr>
                      <p:cNvPr id="0" name="Object 1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3733800" y="4876800"/>
                        <a:ext cx="44196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5006" name="Rectangle 14"/>
          <p:cNvSpPr>
            <a:spLocks noChangeArrowheads="1"/>
          </p:cNvSpPr>
          <p:nvPr/>
        </p:nvSpPr>
        <p:spPr bwMode="auto">
          <a:xfrm>
            <a:off x="914400" y="5486400"/>
            <a:ext cx="54102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t>此时称方程组为</a:t>
            </a:r>
            <a:r>
              <a:rPr lang="zh-CN" altLang="en-US" sz="2800" b="1">
                <a:solidFill>
                  <a:srgbClr val="0000FF"/>
                </a:solidFill>
                <a:ea typeface="黑体" panose="02010609060101010101" pitchFamily="49" charset="-122"/>
              </a:rPr>
              <a:t>齐次线性方程组</a:t>
            </a:r>
            <a:r>
              <a:rPr lang="en-US" altLang="zh-CN" sz="2800" b="1"/>
              <a:t>.</a:t>
            </a:r>
            <a:endParaRPr lang="en-US" altLang="zh-CN" sz="2800" b="1"/>
          </a:p>
        </p:txBody>
      </p:sp>
      <p:sp>
        <p:nvSpPr>
          <p:cNvPr id="85007" name="Rectangle 15"/>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l"/>
            <a:r>
              <a:rPr lang="zh-CN" altLang="en-US" sz="4000">
                <a:solidFill>
                  <a:srgbClr val="0000FF"/>
                </a:solidFill>
              </a:rPr>
              <a:t>非齐次与齐次线性方程组的概念</a:t>
            </a:r>
            <a:endParaRPr lang="zh-CN" altLang="en-US" sz="4000">
              <a:solidFill>
                <a:srgbClr val="0000FF"/>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5001"/>
                                        </p:tgtEl>
                                        <p:attrNameLst>
                                          <p:attrName>style.visibility</p:attrName>
                                        </p:attrNameLst>
                                      </p:cBhvr>
                                      <p:to>
                                        <p:strVal val="visible"/>
                                      </p:to>
                                    </p:set>
                                    <p:animEffect transition="in" filter="wipe(left)">
                                      <p:cBhvr>
                                        <p:cTn id="7" dur="75"/>
                                        <p:tgtEl>
                                          <p:spTgt spid="8500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5000"/>
                                        </p:tgtEl>
                                        <p:attrNameLst>
                                          <p:attrName>style.visibility</p:attrName>
                                        </p:attrNameLst>
                                      </p:cBhvr>
                                      <p:to>
                                        <p:strVal val="visible"/>
                                      </p:to>
                                    </p:set>
                                    <p:animEffect transition="in" filter="wipe(left)">
                                      <p:cBhvr>
                                        <p:cTn id="12" dur="500"/>
                                        <p:tgtEl>
                                          <p:spTgt spid="8500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5002"/>
                                        </p:tgtEl>
                                        <p:attrNameLst>
                                          <p:attrName>style.visibility</p:attrName>
                                        </p:attrNameLst>
                                      </p:cBhvr>
                                      <p:to>
                                        <p:strVal val="visible"/>
                                      </p:to>
                                    </p:set>
                                    <p:animEffect transition="in" filter="wipe(left)">
                                      <p:cBhvr>
                                        <p:cTn id="17" dur="500"/>
                                        <p:tgtEl>
                                          <p:spTgt spid="8500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85003"/>
                                        </p:tgtEl>
                                        <p:attrNameLst>
                                          <p:attrName>style.visibility</p:attrName>
                                        </p:attrNameLst>
                                      </p:cBhvr>
                                      <p:to>
                                        <p:strVal val="visible"/>
                                      </p:to>
                                    </p:set>
                                    <p:animEffect transition="in" filter="wipe(left)">
                                      <p:cBhvr>
                                        <p:cTn id="22" dur="75"/>
                                        <p:tgtEl>
                                          <p:spTgt spid="85003"/>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85004"/>
                                        </p:tgtEl>
                                        <p:attrNameLst>
                                          <p:attrName>style.visibility</p:attrName>
                                        </p:attrNameLst>
                                      </p:cBhvr>
                                      <p:to>
                                        <p:strVal val="visible"/>
                                      </p:to>
                                    </p:set>
                                    <p:animEffect transition="in" filter="wipe(left)">
                                      <p:cBhvr>
                                        <p:cTn id="27" dur="75"/>
                                        <p:tgtEl>
                                          <p:spTgt spid="85004"/>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5005"/>
                                        </p:tgtEl>
                                        <p:attrNameLst>
                                          <p:attrName>style.visibility</p:attrName>
                                        </p:attrNameLst>
                                      </p:cBhvr>
                                      <p:to>
                                        <p:strVal val="visible"/>
                                      </p:to>
                                    </p:set>
                                    <p:animEffect transition="in" filter="wipe(left)">
                                      <p:cBhvr>
                                        <p:cTn id="32" dur="500"/>
                                        <p:tgtEl>
                                          <p:spTgt spid="85005"/>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grpId="0" nodeType="clickEffect">
                                  <p:stCondLst>
                                    <p:cond delay="0"/>
                                  </p:stCondLst>
                                  <p:iterate type="lt">
                                    <p:tmPct val="100000"/>
                                  </p:iterate>
                                  <p:childTnLst>
                                    <p:set>
                                      <p:cBhvr>
                                        <p:cTn id="36" dur="1" fill="hold">
                                          <p:stCondLst>
                                            <p:cond delay="0"/>
                                          </p:stCondLst>
                                        </p:cTn>
                                        <p:tgtEl>
                                          <p:spTgt spid="85006"/>
                                        </p:tgtEl>
                                        <p:attrNameLst>
                                          <p:attrName>style.visibility</p:attrName>
                                        </p:attrNameLst>
                                      </p:cBhvr>
                                      <p:to>
                                        <p:strVal val="visible"/>
                                      </p:to>
                                    </p:set>
                                    <p:animEffect transition="in" filter="wipe(left)">
                                      <p:cBhvr>
                                        <p:cTn id="37" dur="75"/>
                                        <p:tgtEl>
                                          <p:spTgt spid="85006"/>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5001" grpId="0" autoUpdateAnimBg="0"/>
      <p:bldP spid="85003" grpId="0" autoUpdateAnimBg="0"/>
      <p:bldP spid="85004" grpId="0" autoUpdateAnimBg="0"/>
      <p:bldP spid="85006" grpId="0" autoUpdateAnimBg="0"/>
    </p:bldLst>
  </p:timing>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0360" name="Rectangle 8"/>
          <p:cNvSpPr>
            <a:spLocks noChangeArrowheads="1"/>
          </p:cNvSpPr>
          <p:nvPr/>
        </p:nvSpPr>
        <p:spPr bwMode="auto">
          <a:xfrm>
            <a:off x="914400" y="1676400"/>
            <a:ext cx="60690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黑体" panose="02010609060101010101" pitchFamily="49" charset="-122"/>
                <a:ea typeface="黑体" panose="02010609060101010101" pitchFamily="49" charset="-122"/>
              </a:rPr>
              <a:t>1. </a:t>
            </a:r>
            <a:r>
              <a:rPr lang="zh-CN" altLang="en-US" sz="2800" b="1">
                <a:latin typeface="黑体" panose="02010609060101010101" pitchFamily="49" charset="-122"/>
                <a:ea typeface="黑体" panose="02010609060101010101" pitchFamily="49" charset="-122"/>
              </a:rPr>
              <a:t>用克拉默法则解方程组的两个条件</a:t>
            </a:r>
            <a:endParaRPr lang="zh-CN" altLang="en-US" sz="2800" b="1">
              <a:latin typeface="黑体" panose="02010609060101010101" pitchFamily="49" charset="-122"/>
              <a:ea typeface="黑体" panose="02010609060101010101" pitchFamily="49" charset="-122"/>
            </a:endParaRPr>
          </a:p>
        </p:txBody>
      </p:sp>
      <p:sp>
        <p:nvSpPr>
          <p:cNvPr id="100361" name="Rectangle 9"/>
          <p:cNvSpPr>
            <a:spLocks noChangeArrowheads="1"/>
          </p:cNvSpPr>
          <p:nvPr/>
        </p:nvSpPr>
        <p:spPr bwMode="auto">
          <a:xfrm>
            <a:off x="914400" y="2286000"/>
            <a:ext cx="4822825"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宋体" panose="02010600030101010101" pitchFamily="2" charset="-122"/>
              </a:rPr>
              <a:t>(1)</a:t>
            </a:r>
            <a:r>
              <a:rPr lang="zh-CN" altLang="en-US" sz="2800" b="1">
                <a:latin typeface="宋体" panose="02010600030101010101" pitchFamily="2" charset="-122"/>
              </a:rPr>
              <a:t>方程个数等于未知量个数</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00362" name="Text Box 10"/>
          <p:cNvSpPr txBox="1">
            <a:spLocks noChangeArrowheads="1"/>
          </p:cNvSpPr>
          <p:nvPr/>
        </p:nvSpPr>
        <p:spPr bwMode="auto">
          <a:xfrm>
            <a:off x="914400" y="2873375"/>
            <a:ext cx="4113213"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宋体" panose="02010600030101010101" pitchFamily="2" charset="-122"/>
              </a:rPr>
              <a:t>(2)</a:t>
            </a:r>
            <a:r>
              <a:rPr lang="zh-CN" altLang="en-US" sz="2800" b="1">
                <a:latin typeface="宋体" panose="02010600030101010101" pitchFamily="2" charset="-122"/>
              </a:rPr>
              <a:t>系数行列式不等于零</a:t>
            </a:r>
            <a:r>
              <a:rPr lang="en-US" altLang="zh-CN" sz="2800" b="1">
                <a:latin typeface="宋体" panose="02010600030101010101" pitchFamily="2" charset="-122"/>
              </a:rPr>
              <a:t>.</a:t>
            </a:r>
            <a:endParaRPr lang="en-US" altLang="zh-CN" sz="2800" b="1">
              <a:latin typeface="宋体" panose="02010600030101010101" pitchFamily="2" charset="-122"/>
            </a:endParaRPr>
          </a:p>
        </p:txBody>
      </p:sp>
      <p:sp>
        <p:nvSpPr>
          <p:cNvPr id="100363" name="Rectangle 11"/>
          <p:cNvSpPr>
            <a:spLocks noChangeArrowheads="1"/>
          </p:cNvSpPr>
          <p:nvPr/>
        </p:nvSpPr>
        <p:spPr bwMode="auto">
          <a:xfrm>
            <a:off x="935038" y="3559175"/>
            <a:ext cx="7862887"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en-US" altLang="zh-CN" sz="2800" b="1">
                <a:latin typeface="黑体" panose="02010609060101010101" pitchFamily="49" charset="-122"/>
                <a:ea typeface="黑体" panose="02010609060101010101" pitchFamily="49" charset="-122"/>
              </a:rPr>
              <a:t>2. </a:t>
            </a:r>
            <a:r>
              <a:rPr lang="zh-CN" altLang="en-US" sz="2800" b="1">
                <a:latin typeface="黑体" panose="02010609060101010101" pitchFamily="49" charset="-122"/>
                <a:ea typeface="黑体" panose="02010609060101010101" pitchFamily="49" charset="-122"/>
              </a:rPr>
              <a:t>克拉默法则建立了线性方程组的解和已知的系</a:t>
            </a:r>
            <a:endParaRPr lang="zh-CN" altLang="en-US" sz="2800" b="1">
              <a:latin typeface="黑体" panose="02010609060101010101" pitchFamily="49" charset="-122"/>
              <a:ea typeface="黑体" panose="02010609060101010101" pitchFamily="49" charset="-122"/>
            </a:endParaRPr>
          </a:p>
          <a:p>
            <a:pPr algn="l"/>
            <a:r>
              <a:rPr lang="zh-CN" altLang="en-US" sz="2800" b="1">
                <a:latin typeface="黑体" panose="02010609060101010101" pitchFamily="49" charset="-122"/>
                <a:ea typeface="黑体" panose="02010609060101010101" pitchFamily="49" charset="-122"/>
              </a:rPr>
              <a:t>数与常数项之间的关系</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它主要适用于理论推导</a:t>
            </a:r>
            <a:r>
              <a:rPr lang="en-US" altLang="zh-CN"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sp>
        <p:nvSpPr>
          <p:cNvPr id="100364" name="Rectangle 12"/>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l"/>
            <a:r>
              <a:rPr lang="zh-CN" altLang="en-US" sz="4000">
                <a:solidFill>
                  <a:srgbClr val="0000FF"/>
                </a:solidFill>
              </a:rPr>
              <a:t>三、小结</a:t>
            </a:r>
            <a:endParaRPr lang="zh-CN" altLang="en-US" sz="4000">
              <a:solidFill>
                <a:srgbClr val="0000FF"/>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100360"/>
                                        </p:tgtEl>
                                        <p:attrNameLst>
                                          <p:attrName>style.visibility</p:attrName>
                                        </p:attrNameLst>
                                      </p:cBhvr>
                                      <p:to>
                                        <p:strVal val="visible"/>
                                      </p:to>
                                    </p:set>
                                    <p:animEffect transition="in" filter="wipe(left)">
                                      <p:cBhvr>
                                        <p:cTn id="7" dur="75"/>
                                        <p:tgtEl>
                                          <p:spTgt spid="100360"/>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grpId="0" nodeType="clickEffect">
                                  <p:stCondLst>
                                    <p:cond delay="0"/>
                                  </p:stCondLst>
                                  <p:iterate type="lt">
                                    <p:tmPct val="100000"/>
                                  </p:iterate>
                                  <p:childTnLst>
                                    <p:set>
                                      <p:cBhvr>
                                        <p:cTn id="11" dur="1" fill="hold">
                                          <p:stCondLst>
                                            <p:cond delay="0"/>
                                          </p:stCondLst>
                                        </p:cTn>
                                        <p:tgtEl>
                                          <p:spTgt spid="100361"/>
                                        </p:tgtEl>
                                        <p:attrNameLst>
                                          <p:attrName>style.visibility</p:attrName>
                                        </p:attrNameLst>
                                      </p:cBhvr>
                                      <p:to>
                                        <p:strVal val="visible"/>
                                      </p:to>
                                    </p:set>
                                    <p:animEffect transition="in" filter="wipe(left)">
                                      <p:cBhvr>
                                        <p:cTn id="12" dur="75"/>
                                        <p:tgtEl>
                                          <p:spTgt spid="100361"/>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iterate type="lt">
                                    <p:tmPct val="100000"/>
                                  </p:iterate>
                                  <p:childTnLst>
                                    <p:set>
                                      <p:cBhvr>
                                        <p:cTn id="16" dur="1" fill="hold">
                                          <p:stCondLst>
                                            <p:cond delay="0"/>
                                          </p:stCondLst>
                                        </p:cTn>
                                        <p:tgtEl>
                                          <p:spTgt spid="100362"/>
                                        </p:tgtEl>
                                        <p:attrNameLst>
                                          <p:attrName>style.visibility</p:attrName>
                                        </p:attrNameLst>
                                      </p:cBhvr>
                                      <p:to>
                                        <p:strVal val="visible"/>
                                      </p:to>
                                    </p:set>
                                    <p:animEffect transition="in" filter="wipe(left)">
                                      <p:cBhvr>
                                        <p:cTn id="17" dur="75"/>
                                        <p:tgtEl>
                                          <p:spTgt spid="100362"/>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grpId="0" nodeType="clickEffect">
                                  <p:stCondLst>
                                    <p:cond delay="0"/>
                                  </p:stCondLst>
                                  <p:iterate type="lt">
                                    <p:tmPct val="100000"/>
                                  </p:iterate>
                                  <p:childTnLst>
                                    <p:set>
                                      <p:cBhvr>
                                        <p:cTn id="21" dur="1" fill="hold">
                                          <p:stCondLst>
                                            <p:cond delay="0"/>
                                          </p:stCondLst>
                                        </p:cTn>
                                        <p:tgtEl>
                                          <p:spTgt spid="100363"/>
                                        </p:tgtEl>
                                        <p:attrNameLst>
                                          <p:attrName>style.visibility</p:attrName>
                                        </p:attrNameLst>
                                      </p:cBhvr>
                                      <p:to>
                                        <p:strVal val="visible"/>
                                      </p:to>
                                    </p:set>
                                    <p:animEffect transition="in" filter="wipe(left)">
                                      <p:cBhvr>
                                        <p:cTn id="22" dur="75"/>
                                        <p:tgtEl>
                                          <p:spTgt spid="10036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00360" grpId="0" autoUpdateAnimBg="0"/>
      <p:bldP spid="100361" grpId="0" autoUpdateAnimBg="0"/>
      <p:bldP spid="100362" grpId="0" autoUpdateAnimBg="0"/>
      <p:bldP spid="100363" grpId="0" autoUpdateAnimBg="0"/>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1378" name="Text Box 2"/>
          <p:cNvSpPr txBox="1">
            <a:spLocks noChangeArrowheads="1"/>
          </p:cNvSpPr>
          <p:nvPr/>
        </p:nvSpPr>
        <p:spPr bwMode="auto">
          <a:xfrm>
            <a:off x="914400" y="762000"/>
            <a:ext cx="1722438"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000" b="1">
                <a:solidFill>
                  <a:srgbClr val="0000FF"/>
                </a:solidFill>
                <a:ea typeface="黑体" panose="02010609060101010101" pitchFamily="49" charset="-122"/>
              </a:rPr>
              <a:t>思考题</a:t>
            </a:r>
            <a:endParaRPr lang="zh-CN" altLang="en-US" sz="4000" b="1">
              <a:solidFill>
                <a:srgbClr val="0000FF"/>
              </a:solidFill>
              <a:ea typeface="黑体" panose="02010609060101010101" pitchFamily="49" charset="-122"/>
            </a:endParaRPr>
          </a:p>
        </p:txBody>
      </p:sp>
      <p:sp>
        <p:nvSpPr>
          <p:cNvPr id="101384" name="Rectangle 8"/>
          <p:cNvSpPr>
            <a:spLocks noChangeArrowheads="1"/>
          </p:cNvSpPr>
          <p:nvPr/>
        </p:nvSpPr>
        <p:spPr bwMode="auto">
          <a:xfrm>
            <a:off x="914400" y="1622425"/>
            <a:ext cx="7751763" cy="94615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当线性方程组的系数行列式为零时</a:t>
            </a:r>
            <a:r>
              <a:rPr lang="en-US" altLang="zh-CN" sz="2800" b="1"/>
              <a:t>,</a:t>
            </a:r>
            <a:r>
              <a:rPr lang="zh-CN" altLang="en-US" sz="2800" b="1"/>
              <a:t>能否用克拉默</a:t>
            </a:r>
            <a:endParaRPr lang="zh-CN" altLang="en-US" sz="2800" b="1"/>
          </a:p>
          <a:p>
            <a:pPr algn="l"/>
            <a:r>
              <a:rPr lang="zh-CN" altLang="en-US" sz="2800" b="1"/>
              <a:t>法则解方程组</a:t>
            </a:r>
            <a:r>
              <a:rPr lang="en-US" altLang="zh-CN" sz="2800" b="1"/>
              <a:t>?</a:t>
            </a:r>
            <a:r>
              <a:rPr lang="zh-CN" altLang="en-US" sz="2800" b="1"/>
              <a:t>为什么</a:t>
            </a:r>
            <a:r>
              <a:rPr lang="en-US" altLang="zh-CN" sz="2800" b="1"/>
              <a:t>?</a:t>
            </a:r>
            <a:r>
              <a:rPr lang="zh-CN" altLang="en-US" sz="2800" b="1"/>
              <a:t>此时方程组的解为何</a:t>
            </a:r>
            <a:r>
              <a:rPr lang="en-US" altLang="zh-CN" sz="2800" b="1"/>
              <a:t>?</a:t>
            </a:r>
            <a:endParaRPr lang="en-US" altLang="zh-CN" sz="2800" b="1"/>
          </a:p>
        </p:txBody>
      </p:sp>
    </p:spTree>
  </p:cSld>
  <p:clrMapOvr>
    <a:masterClrMapping/>
  </p:clrMapOvr>
  <p:transition>
    <p:wipe/>
  </p:transition>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402" name="Text Box 2"/>
          <p:cNvSpPr txBox="1">
            <a:spLocks noChangeArrowheads="1"/>
          </p:cNvSpPr>
          <p:nvPr/>
        </p:nvSpPr>
        <p:spPr bwMode="auto">
          <a:xfrm>
            <a:off x="914400" y="762000"/>
            <a:ext cx="2747963" cy="701675"/>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rgbClr val="FF00FF"/>
                </a:solidFill>
                <a:prstDash val="sysDot"/>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4000" b="1">
                <a:solidFill>
                  <a:srgbClr val="0000FF"/>
                </a:solidFill>
                <a:ea typeface="黑体" panose="02010609060101010101" pitchFamily="49" charset="-122"/>
              </a:rPr>
              <a:t>思考题解答</a:t>
            </a:r>
            <a:endParaRPr lang="zh-CN" altLang="en-US" sz="4000" b="1">
              <a:solidFill>
                <a:srgbClr val="0000FF"/>
              </a:solidFill>
              <a:ea typeface="黑体" panose="02010609060101010101" pitchFamily="49" charset="-122"/>
            </a:endParaRPr>
          </a:p>
        </p:txBody>
      </p:sp>
      <p:sp>
        <p:nvSpPr>
          <p:cNvPr id="102408" name="Rectangle 8"/>
          <p:cNvSpPr>
            <a:spLocks noChangeArrowheads="1"/>
          </p:cNvSpPr>
          <p:nvPr/>
        </p:nvSpPr>
        <p:spPr bwMode="auto">
          <a:xfrm>
            <a:off x="990600" y="1774825"/>
            <a:ext cx="6796088"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不能</a:t>
            </a:r>
            <a:r>
              <a:rPr lang="en-US" altLang="zh-CN" sz="2800" b="1"/>
              <a:t>,</a:t>
            </a:r>
            <a:r>
              <a:rPr lang="zh-CN" altLang="en-US" sz="2800" b="1"/>
              <a:t>此时方程组的解为无解或有无穷多解</a:t>
            </a:r>
            <a:r>
              <a:rPr lang="en-US" altLang="zh-CN" sz="2800" b="1"/>
              <a:t>.</a:t>
            </a:r>
            <a:endParaRPr lang="en-US" altLang="zh-CN" sz="2800" b="1"/>
          </a:p>
        </p:txBody>
      </p:sp>
    </p:spTree>
  </p:cSld>
  <p:clrMapOvr>
    <a:masterClrMapping/>
  </p:clrMapOvr>
  <p:transition>
    <p:wipe/>
  </p:transition>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899795" y="4653280"/>
            <a:ext cx="5654675" cy="1556385"/>
          </a:xfrm>
          <a:prstGeom prst="rect">
            <a:avLst/>
          </a:prstGeom>
        </p:spPr>
      </p:pic>
      <p:pic>
        <p:nvPicPr>
          <p:cNvPr id="3" name="图片 2"/>
          <p:cNvPicPr>
            <a:picLocks noChangeAspect="1"/>
          </p:cNvPicPr>
          <p:nvPr/>
        </p:nvPicPr>
        <p:blipFill>
          <a:blip r:embed="rId2"/>
          <a:stretch>
            <a:fillRect/>
          </a:stretch>
        </p:blipFill>
        <p:spPr>
          <a:xfrm>
            <a:off x="827405" y="548640"/>
            <a:ext cx="6568440" cy="4015105"/>
          </a:xfrm>
          <a:prstGeom prst="rect">
            <a:avLst/>
          </a:prstGeom>
        </p:spPr>
      </p:pic>
    </p:spTree>
  </p:cSld>
  <p:clrMapOvr>
    <a:masterClrMapping/>
  </p:clrMapOvr>
  <p:transition>
    <p:wipe/>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p:pic>
        <p:nvPicPr>
          <p:cNvPr id="2" name="图片 1"/>
          <p:cNvPicPr>
            <a:picLocks noChangeAspect="1"/>
          </p:cNvPicPr>
          <p:nvPr/>
        </p:nvPicPr>
        <p:blipFill>
          <a:blip r:embed="rId1"/>
          <a:stretch>
            <a:fillRect/>
          </a:stretch>
        </p:blipFill>
        <p:spPr>
          <a:xfrm>
            <a:off x="683895" y="980440"/>
            <a:ext cx="6324600" cy="495300"/>
          </a:xfrm>
          <a:prstGeom prst="rect">
            <a:avLst/>
          </a:prstGeom>
        </p:spPr>
      </p:pic>
      <p:pic>
        <p:nvPicPr>
          <p:cNvPr id="3" name="图片 2"/>
          <p:cNvPicPr>
            <a:picLocks noChangeAspect="1"/>
          </p:cNvPicPr>
          <p:nvPr/>
        </p:nvPicPr>
        <p:blipFill>
          <a:blip r:embed="rId2"/>
          <a:stretch>
            <a:fillRect/>
          </a:stretch>
        </p:blipFill>
        <p:spPr>
          <a:xfrm>
            <a:off x="827405" y="1475740"/>
            <a:ext cx="7359650" cy="1016000"/>
          </a:xfrm>
          <a:prstGeom prst="rect">
            <a:avLst/>
          </a:prstGeom>
        </p:spPr>
      </p:pic>
      <p:pic>
        <p:nvPicPr>
          <p:cNvPr id="4" name="图片 3"/>
          <p:cNvPicPr>
            <a:picLocks noChangeAspect="1"/>
          </p:cNvPicPr>
          <p:nvPr/>
        </p:nvPicPr>
        <p:blipFill>
          <a:blip r:embed="rId3"/>
          <a:stretch>
            <a:fillRect/>
          </a:stretch>
        </p:blipFill>
        <p:spPr>
          <a:xfrm>
            <a:off x="252095" y="2420620"/>
            <a:ext cx="8832850" cy="1822450"/>
          </a:xfrm>
          <a:prstGeom prst="rect">
            <a:avLst/>
          </a:prstGeom>
        </p:spPr>
      </p:pic>
    </p:spTree>
  </p:cSld>
  <p:clrMapOvr>
    <a:masterClrMapping/>
  </p:clrMapOvr>
  <p:transition>
    <p:wipe/>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7106" name="Text Box 2"/>
          <p:cNvSpPr txBox="1">
            <a:spLocks noChangeArrowheads="1"/>
          </p:cNvSpPr>
          <p:nvPr/>
        </p:nvSpPr>
        <p:spPr bwMode="auto">
          <a:xfrm>
            <a:off x="608013" y="674688"/>
            <a:ext cx="2328862"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lstStyle/>
          <a:p>
            <a:pPr fontAlgn="base">
              <a:spcBef>
                <a:spcPct val="0"/>
              </a:spcBef>
              <a:spcAft>
                <a:spcPct val="0"/>
              </a:spcAft>
            </a:pPr>
            <a:r>
              <a:rPr kumimoji="1" lang="zh-CN" altLang="en-US" sz="2400" b="1" smtClean="0">
                <a:solidFill>
                  <a:srgbClr val="000000"/>
                </a:solidFill>
                <a:latin typeface="Times New Roman" panose="02020603050405020304" pitchFamily="18" charset="0"/>
                <a:ea typeface="楷体_GB2312" pitchFamily="49" charset="-122"/>
              </a:rPr>
              <a:t>二元线性方程组 </a:t>
            </a:r>
            <a:endParaRPr kumimoji="1" lang="zh-CN" altLang="en-US" sz="2400" b="1" smtClean="0">
              <a:solidFill>
                <a:srgbClr val="000000"/>
              </a:solidFill>
              <a:latin typeface="Times New Roman" panose="02020603050405020304" pitchFamily="18" charset="0"/>
              <a:ea typeface="楷体_GB2312" pitchFamily="49" charset="-122"/>
            </a:endParaRPr>
          </a:p>
        </p:txBody>
      </p:sp>
      <p:graphicFrame>
        <p:nvGraphicFramePr>
          <p:cNvPr id="47107" name="Object 3"/>
          <p:cNvGraphicFramePr>
            <a:graphicFrameLocks noChangeAspect="1"/>
          </p:cNvGraphicFramePr>
          <p:nvPr/>
        </p:nvGraphicFramePr>
        <p:xfrm>
          <a:off x="2906713" y="447675"/>
          <a:ext cx="2386012" cy="965200"/>
        </p:xfrm>
        <a:graphic>
          <a:graphicData uri="http://schemas.openxmlformats.org/presentationml/2006/ole">
            <mc:AlternateContent xmlns:mc="http://schemas.openxmlformats.org/markup-compatibility/2006">
              <mc:Choice xmlns:v="urn:schemas-microsoft-com:vml" Requires="v">
                <p:oleObj spid="_x0000_s119822" name="Equation" r:id="rId1" imgW="1193800" imgH="482600" progId="Equation.DSMT4">
                  <p:embed/>
                </p:oleObj>
              </mc:Choice>
              <mc:Fallback>
                <p:oleObj name="Equation" r:id="rId1" imgW="1193800" imgH="482600" progId="Equation.DSMT4">
                  <p:embed/>
                  <p:pic>
                    <p:nvPicPr>
                      <p:cNvPr id="0" name="图片 119821"/>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06713" y="447675"/>
                        <a:ext cx="2386012" cy="96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08" name="Text Box 4"/>
          <p:cNvSpPr txBox="1">
            <a:spLocks noChangeArrowheads="1"/>
          </p:cNvSpPr>
          <p:nvPr/>
        </p:nvSpPr>
        <p:spPr bwMode="auto">
          <a:xfrm>
            <a:off x="609600" y="1701800"/>
            <a:ext cx="95091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smtClean="0">
                <a:solidFill>
                  <a:srgbClr val="000000"/>
                </a:solidFill>
                <a:latin typeface="楷体_GB2312" pitchFamily="49" charset="-122"/>
                <a:ea typeface="楷体_GB2312" pitchFamily="49" charset="-122"/>
              </a:rPr>
              <a:t>若令 </a:t>
            </a:r>
            <a:endParaRPr kumimoji="1" lang="zh-CN" altLang="en-US" sz="2400" b="1" smtClean="0">
              <a:solidFill>
                <a:srgbClr val="000000"/>
              </a:solidFill>
              <a:latin typeface="楷体_GB2312" pitchFamily="49" charset="-122"/>
              <a:ea typeface="楷体_GB2312" pitchFamily="49" charset="-122"/>
            </a:endParaRPr>
          </a:p>
        </p:txBody>
      </p:sp>
      <p:graphicFrame>
        <p:nvGraphicFramePr>
          <p:cNvPr id="47109" name="Object 5"/>
          <p:cNvGraphicFramePr>
            <a:graphicFrameLocks noChangeAspect="1"/>
          </p:cNvGraphicFramePr>
          <p:nvPr/>
        </p:nvGraphicFramePr>
        <p:xfrm>
          <a:off x="2809875" y="1527175"/>
          <a:ext cx="1752600" cy="965200"/>
        </p:xfrm>
        <a:graphic>
          <a:graphicData uri="http://schemas.openxmlformats.org/presentationml/2006/ole">
            <mc:AlternateContent xmlns:mc="http://schemas.openxmlformats.org/markup-compatibility/2006">
              <mc:Choice xmlns:v="urn:schemas-microsoft-com:vml" Requires="v">
                <p:oleObj spid="_x0000_s119823" name="Equation" r:id="rId3" imgW="876300" imgH="482600" progId="Equation.DSMT4">
                  <p:embed/>
                </p:oleObj>
              </mc:Choice>
              <mc:Fallback>
                <p:oleObj name="Equation" r:id="rId3" imgW="876300" imgH="482600" progId="Equation.DSMT4">
                  <p:embed/>
                  <p:pic>
                    <p:nvPicPr>
                      <p:cNvPr id="0" name="图片 119822"/>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809875" y="1527175"/>
                        <a:ext cx="1752600" cy="965200"/>
                      </a:xfrm>
                      <a:prstGeom prst="rect">
                        <a:avLst/>
                      </a:prstGeom>
                      <a:noFill/>
                      <a:ln>
                        <a:noFill/>
                      </a:ln>
                      <a:effectLst/>
                      <a:extLst>
                        <a:ext uri="{909E8E84-426E-40DD-AFC4-6F175D3DCCD1}">
                          <a14:hiddenFill xmlns:a14="http://schemas.microsoft.com/office/drawing/2010/main">
                            <a:solidFill>
                              <a:srgbClr val="99C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0" name="Object 6"/>
          <p:cNvGraphicFramePr>
            <a:graphicFrameLocks noChangeAspect="1"/>
          </p:cNvGraphicFramePr>
          <p:nvPr/>
        </p:nvGraphicFramePr>
        <p:xfrm>
          <a:off x="1554163" y="2781300"/>
          <a:ext cx="1752600" cy="965200"/>
        </p:xfrm>
        <a:graphic>
          <a:graphicData uri="http://schemas.openxmlformats.org/presentationml/2006/ole">
            <mc:AlternateContent xmlns:mc="http://schemas.openxmlformats.org/markup-compatibility/2006">
              <mc:Choice xmlns:v="urn:schemas-microsoft-com:vml" Requires="v">
                <p:oleObj spid="_x0000_s119824" name="Equation" r:id="rId5" imgW="876300" imgH="482600" progId="Equation.DSMT4">
                  <p:embed/>
                </p:oleObj>
              </mc:Choice>
              <mc:Fallback>
                <p:oleObj name="Equation" r:id="rId5" imgW="876300" imgH="482600" progId="Equation.DSMT4">
                  <p:embed/>
                  <p:pic>
                    <p:nvPicPr>
                      <p:cNvPr id="0" name="图片 119823"/>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554163" y="2781300"/>
                        <a:ext cx="1752600" cy="965200"/>
                      </a:xfrm>
                      <a:prstGeom prst="rect">
                        <a:avLst/>
                      </a:prstGeom>
                      <a:noFill/>
                      <a:ln>
                        <a:noFill/>
                      </a:ln>
                      <a:effectLst/>
                      <a:extLst>
                        <a:ext uri="{909E8E84-426E-40DD-AFC4-6F175D3DCCD1}">
                          <a14:hiddenFill xmlns:a14="http://schemas.microsoft.com/office/drawing/2010/main">
                            <a:solidFill>
                              <a:srgbClr val="99C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1" name="Object 7"/>
          <p:cNvGraphicFramePr>
            <a:graphicFrameLocks noChangeAspect="1"/>
          </p:cNvGraphicFramePr>
          <p:nvPr/>
        </p:nvGraphicFramePr>
        <p:xfrm>
          <a:off x="4094163" y="2781300"/>
          <a:ext cx="1752600" cy="965200"/>
        </p:xfrm>
        <a:graphic>
          <a:graphicData uri="http://schemas.openxmlformats.org/presentationml/2006/ole">
            <mc:AlternateContent xmlns:mc="http://schemas.openxmlformats.org/markup-compatibility/2006">
              <mc:Choice xmlns:v="urn:schemas-microsoft-com:vml" Requires="v">
                <p:oleObj spid="_x0000_s119825" name="Equation" r:id="rId7" imgW="876300" imgH="482600" progId="Equation.DSMT4">
                  <p:embed/>
                </p:oleObj>
              </mc:Choice>
              <mc:Fallback>
                <p:oleObj name="Equation" r:id="rId7" imgW="876300" imgH="482600" progId="Equation.DSMT4">
                  <p:embed/>
                  <p:pic>
                    <p:nvPicPr>
                      <p:cNvPr id="0" name="图片 119824"/>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4094163" y="2781300"/>
                        <a:ext cx="1752600" cy="965200"/>
                      </a:xfrm>
                      <a:prstGeom prst="rect">
                        <a:avLst/>
                      </a:prstGeom>
                      <a:noFill/>
                      <a:ln>
                        <a:noFill/>
                      </a:ln>
                      <a:effectLst/>
                      <a:extLst>
                        <a:ext uri="{909E8E84-426E-40DD-AFC4-6F175D3DCCD1}">
                          <a14:hiddenFill xmlns:a14="http://schemas.microsoft.com/office/drawing/2010/main">
                            <a:solidFill>
                              <a:srgbClr val="99CCFF">
                                <a:alpha val="50000"/>
                              </a:srgbClr>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2" name="Text Box 8"/>
          <p:cNvSpPr txBox="1">
            <a:spLocks noChangeArrowheads="1"/>
          </p:cNvSpPr>
          <p:nvPr/>
        </p:nvSpPr>
        <p:spPr bwMode="auto">
          <a:xfrm>
            <a:off x="4730750" y="1701800"/>
            <a:ext cx="4233863"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fontAlgn="base">
              <a:spcBef>
                <a:spcPct val="0"/>
              </a:spcBef>
              <a:spcAft>
                <a:spcPct val="0"/>
              </a:spcAft>
            </a:pPr>
            <a:r>
              <a:rPr kumimoji="1" lang="en-US" altLang="zh-CN" sz="2400" b="1" smtClean="0">
                <a:solidFill>
                  <a:srgbClr val="FF0000"/>
                </a:solidFill>
                <a:latin typeface="楷体_GB2312" pitchFamily="49" charset="-122"/>
                <a:ea typeface="楷体_GB2312" pitchFamily="49" charset="-122"/>
              </a:rPr>
              <a:t>(</a:t>
            </a:r>
            <a:r>
              <a:rPr kumimoji="1" lang="zh-CN" altLang="en-US" sz="2400" b="1" smtClean="0">
                <a:solidFill>
                  <a:srgbClr val="FF0000"/>
                </a:solidFill>
                <a:latin typeface="楷体_GB2312" pitchFamily="49" charset="-122"/>
                <a:ea typeface="楷体_GB2312" pitchFamily="49" charset="-122"/>
              </a:rPr>
              <a:t>方程组的系数行列式</a:t>
            </a:r>
            <a:r>
              <a:rPr kumimoji="1" lang="en-US" altLang="zh-CN" sz="2400" b="1" smtClean="0">
                <a:solidFill>
                  <a:srgbClr val="FF0000"/>
                </a:solidFill>
                <a:latin typeface="楷体_GB2312" pitchFamily="49" charset="-122"/>
                <a:ea typeface="楷体_GB2312" pitchFamily="49" charset="-122"/>
              </a:rPr>
              <a:t>)</a:t>
            </a:r>
            <a:endParaRPr kumimoji="1" lang="en-US" altLang="zh-CN" sz="2400" b="1" smtClean="0">
              <a:solidFill>
                <a:srgbClr val="FF0000"/>
              </a:solidFill>
              <a:latin typeface="楷体_GB2312" pitchFamily="49" charset="-122"/>
              <a:ea typeface="楷体_GB2312" pitchFamily="49" charset="-122"/>
            </a:endParaRPr>
          </a:p>
        </p:txBody>
      </p:sp>
      <p:sp>
        <p:nvSpPr>
          <p:cNvPr id="47113" name="Text Box 9"/>
          <p:cNvSpPr txBox="1">
            <a:spLocks noChangeArrowheads="1"/>
          </p:cNvSpPr>
          <p:nvPr/>
        </p:nvSpPr>
        <p:spPr bwMode="auto">
          <a:xfrm>
            <a:off x="685800" y="3933825"/>
            <a:ext cx="5086350" cy="457200"/>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fontAlgn="base">
              <a:spcBef>
                <a:spcPct val="0"/>
              </a:spcBef>
              <a:spcAft>
                <a:spcPct val="0"/>
              </a:spcAft>
            </a:pPr>
            <a:r>
              <a:rPr kumimoji="1" lang="zh-CN" altLang="en-US" sz="2400" b="1" smtClean="0">
                <a:solidFill>
                  <a:srgbClr val="000000"/>
                </a:solidFill>
                <a:latin typeface="Times New Roman" panose="02020603050405020304" pitchFamily="18" charset="0"/>
                <a:ea typeface="楷体_GB2312" pitchFamily="49" charset="-122"/>
              </a:rPr>
              <a:t>则上述二元线性方程组的解可表示为</a:t>
            </a:r>
            <a:endParaRPr kumimoji="1" lang="zh-CN" altLang="en-US" sz="2400" b="1" smtClean="0">
              <a:solidFill>
                <a:srgbClr val="000000"/>
              </a:solidFill>
              <a:latin typeface="Times New Roman" panose="02020603050405020304" pitchFamily="18" charset="0"/>
              <a:ea typeface="楷体_GB2312" pitchFamily="49" charset="-122"/>
            </a:endParaRPr>
          </a:p>
        </p:txBody>
      </p:sp>
      <p:graphicFrame>
        <p:nvGraphicFramePr>
          <p:cNvPr id="47114" name="Object 10"/>
          <p:cNvGraphicFramePr>
            <a:graphicFrameLocks noChangeAspect="1"/>
          </p:cNvGraphicFramePr>
          <p:nvPr/>
        </p:nvGraphicFramePr>
        <p:xfrm>
          <a:off x="2090738" y="4549775"/>
          <a:ext cx="3046412" cy="885825"/>
        </p:xfrm>
        <a:graphic>
          <a:graphicData uri="http://schemas.openxmlformats.org/presentationml/2006/ole">
            <mc:AlternateContent xmlns:mc="http://schemas.openxmlformats.org/markup-compatibility/2006">
              <mc:Choice xmlns:v="urn:schemas-microsoft-com:vml" Requires="v">
                <p:oleObj spid="_x0000_s119826" name="Equation" r:id="rId9" imgW="1524000" imgH="444500" progId="Equation.DSMT4">
                  <p:embed/>
                </p:oleObj>
              </mc:Choice>
              <mc:Fallback>
                <p:oleObj name="Equation" r:id="rId9" imgW="1524000" imgH="444500" progId="Equation.DSMT4">
                  <p:embed/>
                  <p:pic>
                    <p:nvPicPr>
                      <p:cNvPr id="0" name="图片 119825"/>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2090738" y="4549775"/>
                        <a:ext cx="3046412"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47115" name="Object 11"/>
          <p:cNvGraphicFramePr>
            <a:graphicFrameLocks noChangeAspect="1"/>
          </p:cNvGraphicFramePr>
          <p:nvPr/>
        </p:nvGraphicFramePr>
        <p:xfrm>
          <a:off x="2090738" y="5689600"/>
          <a:ext cx="3122612" cy="885825"/>
        </p:xfrm>
        <a:graphic>
          <a:graphicData uri="http://schemas.openxmlformats.org/presentationml/2006/ole">
            <mc:AlternateContent xmlns:mc="http://schemas.openxmlformats.org/markup-compatibility/2006">
              <mc:Choice xmlns:v="urn:schemas-microsoft-com:vml" Requires="v">
                <p:oleObj spid="_x0000_s119827" name="Equation" r:id="rId11" imgW="1562100" imgH="444500" progId="Equation.DSMT4">
                  <p:embed/>
                </p:oleObj>
              </mc:Choice>
              <mc:Fallback>
                <p:oleObj name="Equation" r:id="rId11" imgW="1562100" imgH="444500" progId="Equation.DSMT4">
                  <p:embed/>
                  <p:pic>
                    <p:nvPicPr>
                      <p:cNvPr id="0" name="图片 119826"/>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2090738" y="5689600"/>
                        <a:ext cx="3122612" cy="88582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47116" name="Line 12"/>
          <p:cNvSpPr>
            <a:spLocks noChangeShapeType="1"/>
          </p:cNvSpPr>
          <p:nvPr/>
        </p:nvSpPr>
        <p:spPr bwMode="auto">
          <a:xfrm>
            <a:off x="4284663" y="2420938"/>
            <a:ext cx="1223962" cy="431800"/>
          </a:xfrm>
          <a:prstGeom prst="line">
            <a:avLst/>
          </a:prstGeom>
          <a:noFill/>
          <a:ln w="38100">
            <a:solidFill>
              <a:srgbClr val="3333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47117" name="Line 13"/>
          <p:cNvSpPr>
            <a:spLocks noChangeShapeType="1"/>
          </p:cNvSpPr>
          <p:nvPr/>
        </p:nvSpPr>
        <p:spPr bwMode="auto">
          <a:xfrm flipH="1">
            <a:off x="2411413" y="2420938"/>
            <a:ext cx="1223962" cy="431800"/>
          </a:xfrm>
          <a:prstGeom prst="line">
            <a:avLst/>
          </a:prstGeom>
          <a:noFill/>
          <a:ln w="38100">
            <a:solidFill>
              <a:srgbClr val="3333FF"/>
            </a:solidFill>
            <a:round/>
            <a:tailEnd type="triangle" w="med" len="med"/>
          </a:ln>
          <a:effectLst/>
          <a:extLst>
            <a:ext uri="{909E8E84-426E-40DD-AFC4-6F175D3DCCD1}">
              <a14:hiddenFill xmlns:a14="http://schemas.microsoft.com/office/drawing/2010/main">
                <a:no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a:lstStyle/>
          <a:p>
            <a:pPr fontAlgn="base">
              <a:spcBef>
                <a:spcPct val="0"/>
              </a:spcBef>
              <a:spcAft>
                <a:spcPct val="0"/>
              </a:spcAft>
            </a:pPr>
            <a:endParaRPr lang="zh-CN" altLang="en-US" smtClean="0">
              <a:solidFill>
                <a:srgbClr val="000000"/>
              </a:solidFill>
            </a:endParaRPr>
          </a:p>
        </p:txBody>
      </p:sp>
      <p:sp>
        <p:nvSpPr>
          <p:cNvPr id="47118" name="Rectangle 14"/>
          <p:cNvSpPr>
            <a:spLocks noChangeArrowheads="1"/>
          </p:cNvSpPr>
          <p:nvPr/>
        </p:nvSpPr>
        <p:spPr bwMode="auto">
          <a:xfrm>
            <a:off x="4716463" y="4572000"/>
            <a:ext cx="576262" cy="936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7119" name="Rectangle 15"/>
          <p:cNvSpPr>
            <a:spLocks noChangeArrowheads="1"/>
          </p:cNvSpPr>
          <p:nvPr/>
        </p:nvSpPr>
        <p:spPr bwMode="auto">
          <a:xfrm>
            <a:off x="4716463" y="5711825"/>
            <a:ext cx="576262" cy="936625"/>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7120" name="Rectangle 16"/>
          <p:cNvSpPr>
            <a:spLocks noChangeArrowheads="1"/>
          </p:cNvSpPr>
          <p:nvPr/>
        </p:nvSpPr>
        <p:spPr bwMode="auto">
          <a:xfrm>
            <a:off x="4716463" y="4551363"/>
            <a:ext cx="431800" cy="395287"/>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7121" name="Rectangle 17"/>
          <p:cNvSpPr>
            <a:spLocks noChangeArrowheads="1"/>
          </p:cNvSpPr>
          <p:nvPr/>
        </p:nvSpPr>
        <p:spPr bwMode="auto">
          <a:xfrm>
            <a:off x="4716463" y="5676900"/>
            <a:ext cx="431800" cy="395288"/>
          </a:xfrm>
          <a:prstGeom prst="rect">
            <a:avLst/>
          </a:prstGeom>
          <a:solidFill>
            <a:schemeClr val="bg1"/>
          </a:solidFill>
          <a:ln>
            <a:noFill/>
          </a:ln>
          <a:effectLst/>
          <a:extLs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7122" name="Rectangle 18"/>
          <p:cNvSpPr>
            <a:spLocks noChangeArrowheads="1"/>
          </p:cNvSpPr>
          <p:nvPr/>
        </p:nvSpPr>
        <p:spPr bwMode="auto">
          <a:xfrm>
            <a:off x="4000500" y="404813"/>
            <a:ext cx="341313" cy="1008062"/>
          </a:xfrm>
          <a:prstGeom prst="rect">
            <a:avLst/>
          </a:prstGeom>
          <a:noFill/>
          <a:ln w="28575">
            <a:solidFill>
              <a:srgbClr val="3333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
        <p:nvSpPr>
          <p:cNvPr id="47123" name="Rectangle 19"/>
          <p:cNvSpPr>
            <a:spLocks noChangeArrowheads="1"/>
          </p:cNvSpPr>
          <p:nvPr/>
        </p:nvSpPr>
        <p:spPr bwMode="auto">
          <a:xfrm>
            <a:off x="3101975" y="404813"/>
            <a:ext cx="341313" cy="1008062"/>
          </a:xfrm>
          <a:prstGeom prst="rect">
            <a:avLst/>
          </a:prstGeom>
          <a:noFill/>
          <a:ln w="28575">
            <a:solidFill>
              <a:srgbClr val="3333FF"/>
            </a:solidFill>
            <a:miter lim="800000"/>
          </a:ln>
          <a:effectLst/>
          <a:extLst>
            <a:ext uri="{909E8E84-426E-40DD-AFC4-6F175D3DCCD1}">
              <a14:hiddenFill xmlns:a14="http://schemas.microsoft.com/office/drawing/2010/main">
                <a:solidFill>
                  <a:schemeClr val="accent1"/>
                </a:solidFill>
              </a14:hiddenFill>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nchor="ctr"/>
          <a:lstStyle/>
          <a:p>
            <a:pPr fontAlgn="base">
              <a:spcBef>
                <a:spcPct val="0"/>
              </a:spcBef>
              <a:spcAft>
                <a:spcPct val="0"/>
              </a:spcAft>
            </a:pPr>
            <a:endParaRPr lang="zh-CN" altLang="en-US" smtClean="0">
              <a:solidFill>
                <a:srgbClr val="000000"/>
              </a:solidFill>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1" fill="hold" grpId="0" nodeType="clickEffect">
                                  <p:stCondLst>
                                    <p:cond delay="0"/>
                                  </p:stCondLst>
                                  <p:childTnLst>
                                    <p:set>
                                      <p:cBhvr>
                                        <p:cTn id="6" dur="1" fill="hold">
                                          <p:stCondLst>
                                            <p:cond delay="0"/>
                                          </p:stCondLst>
                                        </p:cTn>
                                        <p:tgtEl>
                                          <p:spTgt spid="47123"/>
                                        </p:tgtEl>
                                        <p:attrNameLst>
                                          <p:attrName>style.visibility</p:attrName>
                                        </p:attrNameLst>
                                      </p:cBhvr>
                                      <p:to>
                                        <p:strVal val="visible"/>
                                      </p:to>
                                    </p:set>
                                    <p:animEffect transition="in" filter="wipe(up)">
                                      <p:cBhvr>
                                        <p:cTn id="7" dur="500"/>
                                        <p:tgtEl>
                                          <p:spTgt spid="47123"/>
                                        </p:tgtEl>
                                      </p:cBhvr>
                                    </p:animEffect>
                                  </p:childTnLst>
                                </p:cTn>
                              </p:par>
                              <p:par>
                                <p:cTn id="8" presetID="22" presetClass="entr" presetSubtype="1" fill="hold" grpId="0" nodeType="withEffect">
                                  <p:stCondLst>
                                    <p:cond delay="0"/>
                                  </p:stCondLst>
                                  <p:childTnLst>
                                    <p:set>
                                      <p:cBhvr>
                                        <p:cTn id="9" dur="1" fill="hold">
                                          <p:stCondLst>
                                            <p:cond delay="0"/>
                                          </p:stCondLst>
                                        </p:cTn>
                                        <p:tgtEl>
                                          <p:spTgt spid="47122"/>
                                        </p:tgtEl>
                                        <p:attrNameLst>
                                          <p:attrName>style.visibility</p:attrName>
                                        </p:attrNameLst>
                                      </p:cBhvr>
                                      <p:to>
                                        <p:strVal val="visible"/>
                                      </p:to>
                                    </p:set>
                                    <p:animEffect transition="in" filter="wipe(up)">
                                      <p:cBhvr>
                                        <p:cTn id="10" dur="500"/>
                                        <p:tgtEl>
                                          <p:spTgt spid="47122"/>
                                        </p:tgtEl>
                                      </p:cBhvr>
                                    </p:animEffect>
                                  </p:childTnLst>
                                </p:cTn>
                              </p:par>
                            </p:childTnLst>
                          </p:cTn>
                        </p:par>
                      </p:childTnLst>
                    </p:cTn>
                  </p:par>
                  <p:par>
                    <p:cTn id="11" fill="hold">
                      <p:stCondLst>
                        <p:cond delay="indefinite"/>
                      </p:stCondLst>
                      <p:childTnLst>
                        <p:par>
                          <p:cTn id="12" fill="hold">
                            <p:stCondLst>
                              <p:cond delay="0"/>
                            </p:stCondLst>
                            <p:childTnLst>
                              <p:par>
                                <p:cTn id="13" presetID="22" presetClass="entr" presetSubtype="8" fill="hold" grpId="0" nodeType="clickEffect">
                                  <p:stCondLst>
                                    <p:cond delay="0"/>
                                  </p:stCondLst>
                                  <p:childTnLst>
                                    <p:set>
                                      <p:cBhvr>
                                        <p:cTn id="14" dur="1" fill="hold">
                                          <p:stCondLst>
                                            <p:cond delay="0"/>
                                          </p:stCondLst>
                                        </p:cTn>
                                        <p:tgtEl>
                                          <p:spTgt spid="47108">
                                            <p:txEl>
                                              <p:pRg st="0" end="0"/>
                                            </p:txEl>
                                          </p:spTgt>
                                        </p:tgtEl>
                                        <p:attrNameLst>
                                          <p:attrName>style.visibility</p:attrName>
                                        </p:attrNameLst>
                                      </p:cBhvr>
                                      <p:to>
                                        <p:strVal val="visible"/>
                                      </p:to>
                                    </p:set>
                                    <p:animEffect transition="in" filter="wipe(left)">
                                      <p:cBhvr>
                                        <p:cTn id="15" dur="500"/>
                                        <p:tgtEl>
                                          <p:spTgt spid="47108">
                                            <p:txEl>
                                              <p:pRg st="0" end="0"/>
                                            </p:txEl>
                                          </p:spTgt>
                                        </p:tgtEl>
                                      </p:cBhvr>
                                    </p:animEffect>
                                  </p:childTnLst>
                                </p:cTn>
                              </p:par>
                            </p:childTnLst>
                          </p:cTn>
                        </p:par>
                      </p:childTnLst>
                    </p:cTn>
                  </p:par>
                  <p:par>
                    <p:cTn id="16" fill="hold">
                      <p:stCondLst>
                        <p:cond delay="indefinite"/>
                      </p:stCondLst>
                      <p:childTnLst>
                        <p:par>
                          <p:cTn id="17" fill="hold">
                            <p:stCondLst>
                              <p:cond delay="0"/>
                            </p:stCondLst>
                            <p:childTnLst>
                              <p:par>
                                <p:cTn id="18" presetID="22" presetClass="entr" presetSubtype="8" fill="hold" nodeType="clickEffect">
                                  <p:stCondLst>
                                    <p:cond delay="0"/>
                                  </p:stCondLst>
                                  <p:childTnLst>
                                    <p:set>
                                      <p:cBhvr>
                                        <p:cTn id="19" dur="1" fill="hold">
                                          <p:stCondLst>
                                            <p:cond delay="0"/>
                                          </p:stCondLst>
                                        </p:cTn>
                                        <p:tgtEl>
                                          <p:spTgt spid="47109"/>
                                        </p:tgtEl>
                                        <p:attrNameLst>
                                          <p:attrName>style.visibility</p:attrName>
                                        </p:attrNameLst>
                                      </p:cBhvr>
                                      <p:to>
                                        <p:strVal val="visible"/>
                                      </p:to>
                                    </p:set>
                                    <p:animEffect transition="in" filter="wipe(left)">
                                      <p:cBhvr>
                                        <p:cTn id="20" dur="500"/>
                                        <p:tgtEl>
                                          <p:spTgt spid="47109"/>
                                        </p:tgtEl>
                                      </p:cBhvr>
                                    </p:animEffect>
                                  </p:childTnLst>
                                </p:cTn>
                              </p:par>
                            </p:childTnLst>
                          </p:cTn>
                        </p:par>
                      </p:childTnLst>
                    </p:cTn>
                  </p:par>
                  <p:par>
                    <p:cTn id="21" fill="hold">
                      <p:stCondLst>
                        <p:cond delay="indefinite"/>
                      </p:stCondLst>
                      <p:childTnLst>
                        <p:par>
                          <p:cTn id="22" fill="hold">
                            <p:stCondLst>
                              <p:cond delay="0"/>
                            </p:stCondLst>
                            <p:childTnLst>
                              <p:par>
                                <p:cTn id="23" presetID="22" presetClass="entr" presetSubtype="8" fill="hold" grpId="0" nodeType="clickEffect">
                                  <p:stCondLst>
                                    <p:cond delay="0"/>
                                  </p:stCondLst>
                                  <p:childTnLst>
                                    <p:set>
                                      <p:cBhvr>
                                        <p:cTn id="24" dur="1" fill="hold">
                                          <p:stCondLst>
                                            <p:cond delay="0"/>
                                          </p:stCondLst>
                                        </p:cTn>
                                        <p:tgtEl>
                                          <p:spTgt spid="47112">
                                            <p:txEl>
                                              <p:pRg st="0" end="0"/>
                                            </p:txEl>
                                          </p:spTgt>
                                        </p:tgtEl>
                                        <p:attrNameLst>
                                          <p:attrName>style.visibility</p:attrName>
                                        </p:attrNameLst>
                                      </p:cBhvr>
                                      <p:to>
                                        <p:strVal val="visible"/>
                                      </p:to>
                                    </p:set>
                                    <p:animEffect transition="in" filter="wipe(left)">
                                      <p:cBhvr>
                                        <p:cTn id="25" dur="500"/>
                                        <p:tgtEl>
                                          <p:spTgt spid="47112">
                                            <p:txEl>
                                              <p:pRg st="0" end="0"/>
                                            </p:txEl>
                                          </p:spTgt>
                                        </p:tgtEl>
                                      </p:cBhvr>
                                    </p:animEffect>
                                  </p:childTnLst>
                                </p:cTn>
                              </p:par>
                            </p:childTnLst>
                          </p:cTn>
                        </p:par>
                      </p:childTnLst>
                    </p:cTn>
                  </p:par>
                  <p:par>
                    <p:cTn id="26" fill="hold">
                      <p:stCondLst>
                        <p:cond delay="indefinite"/>
                      </p:stCondLst>
                      <p:childTnLst>
                        <p:par>
                          <p:cTn id="27" fill="hold">
                            <p:stCondLst>
                              <p:cond delay="0"/>
                            </p:stCondLst>
                            <p:childTnLst>
                              <p:par>
                                <p:cTn id="28" presetID="22" presetClass="entr" presetSubtype="8" fill="hold" grpId="0" nodeType="clickEffect">
                                  <p:stCondLst>
                                    <p:cond delay="0"/>
                                  </p:stCondLst>
                                  <p:childTnLst>
                                    <p:set>
                                      <p:cBhvr>
                                        <p:cTn id="29" dur="1" fill="hold">
                                          <p:stCondLst>
                                            <p:cond delay="0"/>
                                          </p:stCondLst>
                                        </p:cTn>
                                        <p:tgtEl>
                                          <p:spTgt spid="47113">
                                            <p:txEl>
                                              <p:pRg st="0" end="0"/>
                                            </p:txEl>
                                          </p:spTgt>
                                        </p:tgtEl>
                                        <p:attrNameLst>
                                          <p:attrName>style.visibility</p:attrName>
                                        </p:attrNameLst>
                                      </p:cBhvr>
                                      <p:to>
                                        <p:strVal val="visible"/>
                                      </p:to>
                                    </p:set>
                                    <p:animEffect transition="in" filter="wipe(left)">
                                      <p:cBhvr>
                                        <p:cTn id="30" dur="500"/>
                                        <p:tgtEl>
                                          <p:spTgt spid="47113">
                                            <p:txEl>
                                              <p:pRg st="0" end="0"/>
                                            </p:txEl>
                                          </p:spTgt>
                                        </p:tgtEl>
                                      </p:cBhvr>
                                    </p:animEffect>
                                  </p:childTnLst>
                                </p:cTn>
                              </p:par>
                              <p:par>
                                <p:cTn id="31" presetID="22" presetClass="entr" presetSubtype="8" fill="hold" nodeType="withEffect">
                                  <p:stCondLst>
                                    <p:cond delay="0"/>
                                  </p:stCondLst>
                                  <p:childTnLst>
                                    <p:set>
                                      <p:cBhvr>
                                        <p:cTn id="32" dur="1" fill="hold">
                                          <p:stCondLst>
                                            <p:cond delay="0"/>
                                          </p:stCondLst>
                                        </p:cTn>
                                        <p:tgtEl>
                                          <p:spTgt spid="47114"/>
                                        </p:tgtEl>
                                        <p:attrNameLst>
                                          <p:attrName>style.visibility</p:attrName>
                                        </p:attrNameLst>
                                      </p:cBhvr>
                                      <p:to>
                                        <p:strVal val="visible"/>
                                      </p:to>
                                    </p:set>
                                    <p:animEffect transition="in" filter="wipe(left)">
                                      <p:cBhvr>
                                        <p:cTn id="33" dur="500"/>
                                        <p:tgtEl>
                                          <p:spTgt spid="47114"/>
                                        </p:tgtEl>
                                      </p:cBhvr>
                                    </p:animEffect>
                                  </p:childTnLst>
                                </p:cTn>
                              </p:par>
                              <p:par>
                                <p:cTn id="34" presetID="22" presetClass="entr" presetSubtype="8" fill="hold" nodeType="withEffect">
                                  <p:stCondLst>
                                    <p:cond delay="0"/>
                                  </p:stCondLst>
                                  <p:childTnLst>
                                    <p:set>
                                      <p:cBhvr>
                                        <p:cTn id="35" dur="1" fill="hold">
                                          <p:stCondLst>
                                            <p:cond delay="0"/>
                                          </p:stCondLst>
                                        </p:cTn>
                                        <p:tgtEl>
                                          <p:spTgt spid="47115"/>
                                        </p:tgtEl>
                                        <p:attrNameLst>
                                          <p:attrName>style.visibility</p:attrName>
                                        </p:attrNameLst>
                                      </p:cBhvr>
                                      <p:to>
                                        <p:strVal val="visible"/>
                                      </p:to>
                                    </p:set>
                                    <p:animEffect transition="in" filter="wipe(left)">
                                      <p:cBhvr>
                                        <p:cTn id="36" dur="500"/>
                                        <p:tgtEl>
                                          <p:spTgt spid="47115"/>
                                        </p:tgtEl>
                                      </p:cBhvr>
                                    </p:animEffect>
                                  </p:childTnLst>
                                </p:cTn>
                              </p:par>
                            </p:childTnLst>
                          </p:cTn>
                        </p:par>
                      </p:childTnLst>
                    </p:cTn>
                  </p:par>
                  <p:par>
                    <p:cTn id="37" fill="hold">
                      <p:stCondLst>
                        <p:cond delay="indefinite"/>
                      </p:stCondLst>
                      <p:childTnLst>
                        <p:par>
                          <p:cTn id="38" fill="hold">
                            <p:stCondLst>
                              <p:cond delay="0"/>
                            </p:stCondLst>
                            <p:childTnLst>
                              <p:par>
                                <p:cTn id="39" presetID="22" presetClass="exit" presetSubtype="8" fill="hold" grpId="0" nodeType="clickEffect">
                                  <p:stCondLst>
                                    <p:cond delay="0"/>
                                  </p:stCondLst>
                                  <p:childTnLst>
                                    <p:animEffect transition="out" filter="wipe(left)">
                                      <p:cBhvr>
                                        <p:cTn id="40" dur="500"/>
                                        <p:tgtEl>
                                          <p:spTgt spid="47118"/>
                                        </p:tgtEl>
                                      </p:cBhvr>
                                    </p:animEffect>
                                    <p:set>
                                      <p:cBhvr>
                                        <p:cTn id="41" dur="1" fill="hold">
                                          <p:stCondLst>
                                            <p:cond delay="499"/>
                                          </p:stCondLst>
                                        </p:cTn>
                                        <p:tgtEl>
                                          <p:spTgt spid="47118"/>
                                        </p:tgtEl>
                                        <p:attrNameLst>
                                          <p:attrName>style.visibility</p:attrName>
                                        </p:attrNameLst>
                                      </p:cBhvr>
                                      <p:to>
                                        <p:strVal val="hidden"/>
                                      </p:to>
                                    </p:set>
                                  </p:childTnLst>
                                </p:cTn>
                              </p:par>
                              <p:par>
                                <p:cTn id="42" presetID="22" presetClass="exit" presetSubtype="8" fill="hold" grpId="0" nodeType="withEffect">
                                  <p:stCondLst>
                                    <p:cond delay="0"/>
                                  </p:stCondLst>
                                  <p:childTnLst>
                                    <p:animEffect transition="out" filter="wipe(left)">
                                      <p:cBhvr>
                                        <p:cTn id="43" dur="500"/>
                                        <p:tgtEl>
                                          <p:spTgt spid="47119"/>
                                        </p:tgtEl>
                                      </p:cBhvr>
                                    </p:animEffect>
                                    <p:set>
                                      <p:cBhvr>
                                        <p:cTn id="44" dur="1" fill="hold">
                                          <p:stCondLst>
                                            <p:cond delay="499"/>
                                          </p:stCondLst>
                                        </p:cTn>
                                        <p:tgtEl>
                                          <p:spTgt spid="47119"/>
                                        </p:tgtEl>
                                        <p:attrNameLst>
                                          <p:attrName>style.visibility</p:attrName>
                                        </p:attrNameLst>
                                      </p:cBhvr>
                                      <p:to>
                                        <p:strVal val="hidden"/>
                                      </p:to>
                                    </p:set>
                                  </p:childTnLst>
                                </p:cTn>
                              </p:par>
                            </p:childTnLst>
                          </p:cTn>
                        </p:par>
                      </p:childTnLst>
                    </p:cTn>
                  </p:par>
                  <p:par>
                    <p:cTn id="45" fill="hold">
                      <p:stCondLst>
                        <p:cond delay="indefinite"/>
                      </p:stCondLst>
                      <p:childTnLst>
                        <p:par>
                          <p:cTn id="46" fill="hold">
                            <p:stCondLst>
                              <p:cond delay="0"/>
                            </p:stCondLst>
                            <p:childTnLst>
                              <p:par>
                                <p:cTn id="47" presetID="18" presetClass="entr" presetSubtype="12" fill="hold" grpId="0" nodeType="clickEffect">
                                  <p:stCondLst>
                                    <p:cond delay="0"/>
                                  </p:stCondLst>
                                  <p:childTnLst>
                                    <p:set>
                                      <p:cBhvr>
                                        <p:cTn id="48" dur="1" fill="hold">
                                          <p:stCondLst>
                                            <p:cond delay="0"/>
                                          </p:stCondLst>
                                        </p:cTn>
                                        <p:tgtEl>
                                          <p:spTgt spid="47117"/>
                                        </p:tgtEl>
                                        <p:attrNameLst>
                                          <p:attrName>style.visibility</p:attrName>
                                        </p:attrNameLst>
                                      </p:cBhvr>
                                      <p:to>
                                        <p:strVal val="visible"/>
                                      </p:to>
                                    </p:set>
                                    <p:animEffect transition="in" filter="strips(downLeft)">
                                      <p:cBhvr>
                                        <p:cTn id="49" dur="500"/>
                                        <p:tgtEl>
                                          <p:spTgt spid="47117"/>
                                        </p:tgtEl>
                                      </p:cBhvr>
                                    </p:animEffect>
                                  </p:childTnLst>
                                </p:cTn>
                              </p:par>
                            </p:childTnLst>
                          </p:cTn>
                        </p:par>
                        <p:par>
                          <p:cTn id="50" fill="hold">
                            <p:stCondLst>
                              <p:cond delay="500"/>
                            </p:stCondLst>
                            <p:childTnLst>
                              <p:par>
                                <p:cTn id="51" presetID="22" presetClass="entr" presetSubtype="8" fill="hold" nodeType="afterEffect">
                                  <p:stCondLst>
                                    <p:cond delay="0"/>
                                  </p:stCondLst>
                                  <p:childTnLst>
                                    <p:set>
                                      <p:cBhvr>
                                        <p:cTn id="52" dur="1" fill="hold">
                                          <p:stCondLst>
                                            <p:cond delay="0"/>
                                          </p:stCondLst>
                                        </p:cTn>
                                        <p:tgtEl>
                                          <p:spTgt spid="47110"/>
                                        </p:tgtEl>
                                        <p:attrNameLst>
                                          <p:attrName>style.visibility</p:attrName>
                                        </p:attrNameLst>
                                      </p:cBhvr>
                                      <p:to>
                                        <p:strVal val="visible"/>
                                      </p:to>
                                    </p:set>
                                    <p:animEffect transition="in" filter="wipe(left)">
                                      <p:cBhvr>
                                        <p:cTn id="53" dur="500"/>
                                        <p:tgtEl>
                                          <p:spTgt spid="47110"/>
                                        </p:tgtEl>
                                      </p:cBhvr>
                                    </p:animEffect>
                                  </p:childTnLst>
                                </p:cTn>
                              </p:par>
                            </p:childTnLst>
                          </p:cTn>
                        </p:par>
                      </p:childTnLst>
                    </p:cTn>
                  </p:par>
                  <p:par>
                    <p:cTn id="54" fill="hold">
                      <p:stCondLst>
                        <p:cond delay="indefinite"/>
                      </p:stCondLst>
                      <p:childTnLst>
                        <p:par>
                          <p:cTn id="55" fill="hold">
                            <p:stCondLst>
                              <p:cond delay="0"/>
                            </p:stCondLst>
                            <p:childTnLst>
                              <p:par>
                                <p:cTn id="56" presetID="22" presetClass="exit" presetSubtype="8" fill="hold" grpId="0" nodeType="clickEffect">
                                  <p:stCondLst>
                                    <p:cond delay="0"/>
                                  </p:stCondLst>
                                  <p:childTnLst>
                                    <p:animEffect transition="out" filter="wipe(left)">
                                      <p:cBhvr>
                                        <p:cTn id="57" dur="500"/>
                                        <p:tgtEl>
                                          <p:spTgt spid="47120"/>
                                        </p:tgtEl>
                                      </p:cBhvr>
                                    </p:animEffect>
                                    <p:set>
                                      <p:cBhvr>
                                        <p:cTn id="58" dur="1" fill="hold">
                                          <p:stCondLst>
                                            <p:cond delay="499"/>
                                          </p:stCondLst>
                                        </p:cTn>
                                        <p:tgtEl>
                                          <p:spTgt spid="47120"/>
                                        </p:tgtEl>
                                        <p:attrNameLst>
                                          <p:attrName>style.visibility</p:attrName>
                                        </p:attrNameLst>
                                      </p:cBhvr>
                                      <p:to>
                                        <p:strVal val="hidden"/>
                                      </p:to>
                                    </p:set>
                                  </p:childTnLst>
                                </p:cTn>
                              </p:par>
                            </p:childTnLst>
                          </p:cTn>
                        </p:par>
                      </p:childTnLst>
                    </p:cTn>
                  </p:par>
                  <p:par>
                    <p:cTn id="59" fill="hold">
                      <p:stCondLst>
                        <p:cond delay="indefinite"/>
                      </p:stCondLst>
                      <p:childTnLst>
                        <p:par>
                          <p:cTn id="60" fill="hold">
                            <p:stCondLst>
                              <p:cond delay="0"/>
                            </p:stCondLst>
                            <p:childTnLst>
                              <p:par>
                                <p:cTn id="61" presetID="18" presetClass="entr" presetSubtype="3" fill="hold" grpId="0" nodeType="clickEffect">
                                  <p:stCondLst>
                                    <p:cond delay="0"/>
                                  </p:stCondLst>
                                  <p:childTnLst>
                                    <p:set>
                                      <p:cBhvr>
                                        <p:cTn id="62" dur="1" fill="hold">
                                          <p:stCondLst>
                                            <p:cond delay="0"/>
                                          </p:stCondLst>
                                        </p:cTn>
                                        <p:tgtEl>
                                          <p:spTgt spid="47116"/>
                                        </p:tgtEl>
                                        <p:attrNameLst>
                                          <p:attrName>style.visibility</p:attrName>
                                        </p:attrNameLst>
                                      </p:cBhvr>
                                      <p:to>
                                        <p:strVal val="visible"/>
                                      </p:to>
                                    </p:set>
                                    <p:animEffect transition="in" filter="strips(upRight)">
                                      <p:cBhvr>
                                        <p:cTn id="63" dur="500"/>
                                        <p:tgtEl>
                                          <p:spTgt spid="47116"/>
                                        </p:tgtEl>
                                      </p:cBhvr>
                                    </p:animEffect>
                                  </p:childTnLst>
                                </p:cTn>
                              </p:par>
                            </p:childTnLst>
                          </p:cTn>
                        </p:par>
                        <p:par>
                          <p:cTn id="64" fill="hold">
                            <p:stCondLst>
                              <p:cond delay="500"/>
                            </p:stCondLst>
                            <p:childTnLst>
                              <p:par>
                                <p:cTn id="65" presetID="22" presetClass="entr" presetSubtype="8" fill="hold" nodeType="afterEffect">
                                  <p:stCondLst>
                                    <p:cond delay="0"/>
                                  </p:stCondLst>
                                  <p:childTnLst>
                                    <p:set>
                                      <p:cBhvr>
                                        <p:cTn id="66" dur="1" fill="hold">
                                          <p:stCondLst>
                                            <p:cond delay="0"/>
                                          </p:stCondLst>
                                        </p:cTn>
                                        <p:tgtEl>
                                          <p:spTgt spid="47111"/>
                                        </p:tgtEl>
                                        <p:attrNameLst>
                                          <p:attrName>style.visibility</p:attrName>
                                        </p:attrNameLst>
                                      </p:cBhvr>
                                      <p:to>
                                        <p:strVal val="visible"/>
                                      </p:to>
                                    </p:set>
                                    <p:animEffect transition="in" filter="wipe(left)">
                                      <p:cBhvr>
                                        <p:cTn id="67" dur="500"/>
                                        <p:tgtEl>
                                          <p:spTgt spid="47111"/>
                                        </p:tgtEl>
                                      </p:cBhvr>
                                    </p:animEffect>
                                  </p:childTnLst>
                                </p:cTn>
                              </p:par>
                            </p:childTnLst>
                          </p:cTn>
                        </p:par>
                      </p:childTnLst>
                    </p:cTn>
                  </p:par>
                  <p:par>
                    <p:cTn id="68" fill="hold">
                      <p:stCondLst>
                        <p:cond delay="indefinite"/>
                      </p:stCondLst>
                      <p:childTnLst>
                        <p:par>
                          <p:cTn id="69" fill="hold">
                            <p:stCondLst>
                              <p:cond delay="0"/>
                            </p:stCondLst>
                            <p:childTnLst>
                              <p:par>
                                <p:cTn id="70" presetID="22" presetClass="exit" presetSubtype="8" fill="hold" grpId="0" nodeType="clickEffect">
                                  <p:stCondLst>
                                    <p:cond delay="0"/>
                                  </p:stCondLst>
                                  <p:childTnLst>
                                    <p:animEffect transition="out" filter="wipe(left)">
                                      <p:cBhvr>
                                        <p:cTn id="71" dur="500"/>
                                        <p:tgtEl>
                                          <p:spTgt spid="47121"/>
                                        </p:tgtEl>
                                      </p:cBhvr>
                                    </p:animEffect>
                                    <p:set>
                                      <p:cBhvr>
                                        <p:cTn id="72" dur="1" fill="hold">
                                          <p:stCondLst>
                                            <p:cond delay="499"/>
                                          </p:stCondLst>
                                        </p:cTn>
                                        <p:tgtEl>
                                          <p:spTgt spid="47121"/>
                                        </p:tgtEl>
                                        <p:attrNameLst>
                                          <p:attrName>style.visibility</p:attrName>
                                        </p:attrNameLst>
                                      </p:cBhvr>
                                      <p:to>
                                        <p:strVal val="hidden"/>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7108" grpId="0" autoUpdateAnimBg="0" build="p"/>
      <p:bldP spid="47112" grpId="0" autoUpdateAnimBg="0" build="p"/>
      <p:bldP spid="47113" grpId="0" autoUpdateAnimBg="0" build="p"/>
      <p:bldP spid="47116" grpId="0" animBg="1"/>
      <p:bldP spid="47117" grpId="0" animBg="1"/>
      <p:bldP spid="47118" grpId="0" animBg="1"/>
      <p:bldP spid="47119" grpId="0" animBg="1"/>
      <p:bldP spid="47120" grpId="0" animBg="1"/>
      <p:bldP spid="47121" grpId="0" animBg="1"/>
      <p:bldP spid="47122" grpId="0" animBg="1"/>
      <p:bldP spid="47123" grpId="0" animBg="1"/>
    </p:bldLst>
  </p:timing>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29" name="Rectangle 13"/>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l"/>
            <a:r>
              <a:rPr lang="zh-CN" altLang="en-US" sz="4000">
                <a:solidFill>
                  <a:srgbClr val="0000FF"/>
                </a:solidFill>
              </a:rPr>
              <a:t>一、克拉默法则</a:t>
            </a:r>
            <a:endParaRPr lang="zh-CN" altLang="en-US" sz="4000">
              <a:solidFill>
                <a:srgbClr val="0000FF"/>
              </a:solidFill>
            </a:endParaRPr>
          </a:p>
        </p:txBody>
      </p:sp>
      <p:sp>
        <p:nvSpPr>
          <p:cNvPr id="86019" name="Text Box 3"/>
          <p:cNvSpPr txBox="1">
            <a:spLocks noChangeArrowheads="1"/>
          </p:cNvSpPr>
          <p:nvPr/>
        </p:nvSpPr>
        <p:spPr bwMode="auto">
          <a:xfrm>
            <a:off x="914400" y="1600200"/>
            <a:ext cx="2679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如果线性方程组</a:t>
            </a:r>
            <a:endParaRPr lang="zh-CN" altLang="en-US" b="1"/>
          </a:p>
        </p:txBody>
      </p:sp>
      <p:graphicFrame>
        <p:nvGraphicFramePr>
          <p:cNvPr id="86020" name="Object 4"/>
          <p:cNvGraphicFramePr>
            <a:graphicFrameLocks noChangeAspect="1"/>
          </p:cNvGraphicFramePr>
          <p:nvPr/>
        </p:nvGraphicFramePr>
        <p:xfrm>
          <a:off x="990600" y="2286000"/>
          <a:ext cx="5976938" cy="1968500"/>
        </p:xfrm>
        <a:graphic>
          <a:graphicData uri="http://schemas.openxmlformats.org/presentationml/2006/ole">
            <mc:AlternateContent xmlns:mc="http://schemas.openxmlformats.org/markup-compatibility/2006">
              <mc:Choice xmlns:v="urn:schemas-microsoft-com:vml" Requires="v">
                <p:oleObj spid="_x0000_s106505" name="Equation" r:id="rId1" imgW="6248400" imgH="2057400" progId="Equation.3">
                  <p:embed/>
                </p:oleObj>
              </mc:Choice>
              <mc:Fallback>
                <p:oleObj name="Equation" r:id="rId1" imgW="6248400" imgH="2057400" progId="Equation.3">
                  <p:embed/>
                  <p:pic>
                    <p:nvPicPr>
                      <p:cNvPr id="0" name="Object 4"/>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90600" y="2286000"/>
                        <a:ext cx="5976938" cy="1968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6021" name="Text Box 5"/>
          <p:cNvSpPr txBox="1">
            <a:spLocks noChangeArrowheads="1"/>
          </p:cNvSpPr>
          <p:nvPr/>
        </p:nvSpPr>
        <p:spPr bwMode="auto">
          <a:xfrm>
            <a:off x="914400" y="4876800"/>
            <a:ext cx="442595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的系数行列式不等于零，即</a:t>
            </a:r>
            <a:endParaRPr lang="zh-CN" altLang="en-US" b="1"/>
          </a:p>
        </p:txBody>
      </p:sp>
      <p:graphicFrame>
        <p:nvGraphicFramePr>
          <p:cNvPr id="86022" name="Object 6"/>
          <p:cNvGraphicFramePr>
            <a:graphicFrameLocks noChangeAspect="1"/>
          </p:cNvGraphicFramePr>
          <p:nvPr/>
        </p:nvGraphicFramePr>
        <p:xfrm>
          <a:off x="5257800" y="4267200"/>
          <a:ext cx="2959100" cy="1831975"/>
        </p:xfrm>
        <a:graphic>
          <a:graphicData uri="http://schemas.openxmlformats.org/presentationml/2006/ole">
            <mc:AlternateContent xmlns:mc="http://schemas.openxmlformats.org/markup-compatibility/2006">
              <mc:Choice xmlns:v="urn:schemas-microsoft-com:vml" Requires="v">
                <p:oleObj spid="_x0000_s106506" name="公式" r:id="rId3" imgW="3568700" imgH="2209800" progId="Equation.3">
                  <p:embed/>
                </p:oleObj>
              </mc:Choice>
              <mc:Fallback>
                <p:oleObj name="公式" r:id="rId3" imgW="3568700" imgH="2209800" progId="Equation.3">
                  <p:embed/>
                  <p:pic>
                    <p:nvPicPr>
                      <p:cNvPr id="0" name="Object 6"/>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5257800" y="4267200"/>
                        <a:ext cx="2959100" cy="183197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6023" name="Object 7"/>
          <p:cNvGraphicFramePr>
            <a:graphicFrameLocks noChangeAspect="1"/>
          </p:cNvGraphicFramePr>
          <p:nvPr/>
        </p:nvGraphicFramePr>
        <p:xfrm>
          <a:off x="8172450" y="4933950"/>
          <a:ext cx="520700" cy="317500"/>
        </p:xfrm>
        <a:graphic>
          <a:graphicData uri="http://schemas.openxmlformats.org/presentationml/2006/ole">
            <mc:AlternateContent xmlns:mc="http://schemas.openxmlformats.org/markup-compatibility/2006">
              <mc:Choice xmlns:v="urn:schemas-microsoft-com:vml" Requires="v">
                <p:oleObj spid="_x0000_s106507" name="公式" r:id="rId5" imgW="520700" imgH="330200" progId="Equation.3">
                  <p:embed/>
                </p:oleObj>
              </mc:Choice>
              <mc:Fallback>
                <p:oleObj name="公式" r:id="rId5" imgW="520700" imgH="330200" progId="Equation.3">
                  <p:embed/>
                  <p:pic>
                    <p:nvPicPr>
                      <p:cNvPr id="0" name="Object 7"/>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8172450" y="4933950"/>
                        <a:ext cx="520700" cy="317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childTnLst>
                                    <p:set>
                                      <p:cBhvr>
                                        <p:cTn id="6" dur="1" fill="hold">
                                          <p:stCondLst>
                                            <p:cond delay="0"/>
                                          </p:stCondLst>
                                        </p:cTn>
                                        <p:tgtEl>
                                          <p:spTgt spid="86019"/>
                                        </p:tgtEl>
                                        <p:attrNameLst>
                                          <p:attrName>style.visibility</p:attrName>
                                        </p:attrNameLst>
                                      </p:cBhvr>
                                      <p:to>
                                        <p:strVal val="visible"/>
                                      </p:to>
                                    </p:set>
                                    <p:animEffect transition="in" filter="wipe(left)">
                                      <p:cBhvr>
                                        <p:cTn id="7" dur="500"/>
                                        <p:tgtEl>
                                          <p:spTgt spid="86019"/>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6020"/>
                                        </p:tgtEl>
                                        <p:attrNameLst>
                                          <p:attrName>style.visibility</p:attrName>
                                        </p:attrNameLst>
                                      </p:cBhvr>
                                      <p:to>
                                        <p:strVal val="visible"/>
                                      </p:to>
                                    </p:set>
                                    <p:animEffect transition="in" filter="wipe(left)">
                                      <p:cBhvr>
                                        <p:cTn id="12" dur="500"/>
                                        <p:tgtEl>
                                          <p:spTgt spid="86020"/>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grpId="0" nodeType="clickEffect">
                                  <p:stCondLst>
                                    <p:cond delay="0"/>
                                  </p:stCondLst>
                                  <p:childTnLst>
                                    <p:set>
                                      <p:cBhvr>
                                        <p:cTn id="16" dur="1" fill="hold">
                                          <p:stCondLst>
                                            <p:cond delay="0"/>
                                          </p:stCondLst>
                                        </p:cTn>
                                        <p:tgtEl>
                                          <p:spTgt spid="86021"/>
                                        </p:tgtEl>
                                        <p:attrNameLst>
                                          <p:attrName>style.visibility</p:attrName>
                                        </p:attrNameLst>
                                      </p:cBhvr>
                                      <p:to>
                                        <p:strVal val="visible"/>
                                      </p:to>
                                    </p:set>
                                    <p:animEffect transition="in" filter="wipe(left)">
                                      <p:cBhvr>
                                        <p:cTn id="17" dur="500"/>
                                        <p:tgtEl>
                                          <p:spTgt spid="86021"/>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6022"/>
                                        </p:tgtEl>
                                        <p:attrNameLst>
                                          <p:attrName>style.visibility</p:attrName>
                                        </p:attrNameLst>
                                      </p:cBhvr>
                                      <p:to>
                                        <p:strVal val="visible"/>
                                      </p:to>
                                    </p:set>
                                    <p:animEffect transition="in" filter="wipe(left)">
                                      <p:cBhvr>
                                        <p:cTn id="22" dur="500"/>
                                        <p:tgtEl>
                                          <p:spTgt spid="86022"/>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nodeType="clickEffect">
                                  <p:stCondLst>
                                    <p:cond delay="0"/>
                                  </p:stCondLst>
                                  <p:childTnLst>
                                    <p:set>
                                      <p:cBhvr>
                                        <p:cTn id="26" dur="1" fill="hold">
                                          <p:stCondLst>
                                            <p:cond delay="0"/>
                                          </p:stCondLst>
                                        </p:cTn>
                                        <p:tgtEl>
                                          <p:spTgt spid="86023"/>
                                        </p:tgtEl>
                                        <p:attrNameLst>
                                          <p:attrName>style.visibility</p:attrName>
                                        </p:attrNameLst>
                                      </p:cBhvr>
                                      <p:to>
                                        <p:strVal val="visible"/>
                                      </p:to>
                                    </p:set>
                                    <p:animEffect transition="in" filter="wipe(left)">
                                      <p:cBhvr>
                                        <p:cTn id="27" dur="500"/>
                                        <p:tgtEl>
                                          <p:spTgt spid="8602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6019" grpId="0" autoUpdateAnimBg="0"/>
      <p:bldP spid="86021" grpId="0" autoUpdateAnimBg="0"/>
    </p:bld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7042" name="Object 2"/>
          <p:cNvGraphicFramePr>
            <a:graphicFrameLocks noChangeAspect="1"/>
          </p:cNvGraphicFramePr>
          <p:nvPr/>
        </p:nvGraphicFramePr>
        <p:xfrm>
          <a:off x="1371600" y="1828800"/>
          <a:ext cx="6161088" cy="889000"/>
        </p:xfrm>
        <a:graphic>
          <a:graphicData uri="http://schemas.openxmlformats.org/presentationml/2006/ole">
            <mc:AlternateContent xmlns:mc="http://schemas.openxmlformats.org/markup-compatibility/2006">
              <mc:Choice xmlns:v="urn:schemas-microsoft-com:vml" Requires="v">
                <p:oleObj spid="_x0000_s87079" name="Equation" r:id="rId1" imgW="6159500" imgH="889000" progId="Equation.3">
                  <p:embed/>
                </p:oleObj>
              </mc:Choice>
              <mc:Fallback>
                <p:oleObj name="Equation" r:id="rId1" imgW="6159500" imgH="8890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371600" y="1828800"/>
                        <a:ext cx="616108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043" name="Group 3"/>
          <p:cNvGrpSpPr/>
          <p:nvPr/>
        </p:nvGrpSpPr>
        <p:grpSpPr bwMode="auto">
          <a:xfrm>
            <a:off x="838200" y="3067050"/>
            <a:ext cx="7734300" cy="946150"/>
            <a:chOff x="432" y="1968"/>
            <a:chExt cx="4872" cy="596"/>
          </a:xfrm>
        </p:grpSpPr>
        <p:sp>
          <p:nvSpPr>
            <p:cNvPr id="87044" name="Text Box 4"/>
            <p:cNvSpPr txBox="1">
              <a:spLocks noChangeArrowheads="1"/>
            </p:cNvSpPr>
            <p:nvPr/>
          </p:nvSpPr>
          <p:spPr bwMode="auto">
            <a:xfrm>
              <a:off x="432" y="1968"/>
              <a:ext cx="4872"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其中     是把系数行列式     中第   列的元素用方程</a:t>
              </a:r>
              <a:endParaRPr lang="zh-CN" altLang="en-US" sz="2800" b="1"/>
            </a:p>
            <a:p>
              <a:pPr algn="l"/>
              <a:r>
                <a:rPr lang="zh-CN" altLang="en-US" sz="2800" b="1"/>
                <a:t>组右端的常数项代替后所得到的    阶行列式，即</a:t>
              </a:r>
              <a:endParaRPr lang="zh-CN" altLang="en-US" sz="2800" b="1"/>
            </a:p>
          </p:txBody>
        </p:sp>
        <p:graphicFrame>
          <p:nvGraphicFramePr>
            <p:cNvPr id="87045" name="Object 5"/>
            <p:cNvGraphicFramePr>
              <a:graphicFrameLocks noChangeAspect="1"/>
            </p:cNvGraphicFramePr>
            <p:nvPr/>
          </p:nvGraphicFramePr>
          <p:xfrm>
            <a:off x="922" y="1974"/>
            <a:ext cx="271" cy="311"/>
          </p:xfrm>
          <a:graphic>
            <a:graphicData uri="http://schemas.openxmlformats.org/presentationml/2006/ole">
              <mc:AlternateContent xmlns:mc="http://schemas.openxmlformats.org/markup-compatibility/2006">
                <mc:Choice xmlns:v="urn:schemas-microsoft-com:vml" Requires="v">
                  <p:oleObj spid="_x0000_s87080" name="公式" r:id="rId3" imgW="431800" imgH="495300" progId="Equation.3">
                    <p:embed/>
                  </p:oleObj>
                </mc:Choice>
                <mc:Fallback>
                  <p:oleObj name="公式" r:id="rId3" imgW="431800" imgH="495300" progId="Equation.3">
                    <p:embed/>
                    <p:pic>
                      <p:nvPicPr>
                        <p:cNvPr id="0" name="Object 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22" y="1974"/>
                          <a:ext cx="271" cy="31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6" name="Object 6"/>
            <p:cNvGraphicFramePr>
              <a:graphicFrameLocks noChangeAspect="1"/>
            </p:cNvGraphicFramePr>
            <p:nvPr/>
          </p:nvGraphicFramePr>
          <p:xfrm>
            <a:off x="2842" y="2022"/>
            <a:ext cx="215" cy="199"/>
          </p:xfrm>
          <a:graphic>
            <a:graphicData uri="http://schemas.openxmlformats.org/presentationml/2006/ole">
              <mc:AlternateContent xmlns:mc="http://schemas.openxmlformats.org/markup-compatibility/2006">
                <mc:Choice xmlns:v="urn:schemas-microsoft-com:vml" Requires="v">
                  <p:oleObj spid="_x0000_s87081" name="公式" r:id="rId5" imgW="342900" imgH="317500" progId="Equation.3">
                    <p:embed/>
                  </p:oleObj>
                </mc:Choice>
                <mc:Fallback>
                  <p:oleObj name="公式" r:id="rId5" imgW="342900" imgH="317500" progId="Equation.3">
                    <p:embed/>
                    <p:pic>
                      <p:nvPicPr>
                        <p:cNvPr id="0" name="Object 6"/>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2842" y="2022"/>
                          <a:ext cx="215" cy="19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7" name="Object 7"/>
            <p:cNvGraphicFramePr>
              <a:graphicFrameLocks noChangeAspect="1"/>
            </p:cNvGraphicFramePr>
            <p:nvPr/>
          </p:nvGraphicFramePr>
          <p:xfrm>
            <a:off x="3514" y="2022"/>
            <a:ext cx="144" cy="255"/>
          </p:xfrm>
          <a:graphic>
            <a:graphicData uri="http://schemas.openxmlformats.org/presentationml/2006/ole">
              <mc:AlternateContent xmlns:mc="http://schemas.openxmlformats.org/markup-compatibility/2006">
                <mc:Choice xmlns:v="urn:schemas-microsoft-com:vml" Requires="v">
                  <p:oleObj spid="_x0000_s87082" name="公式" r:id="rId7" imgW="228600" imgH="406400" progId="Equation.3">
                    <p:embed/>
                  </p:oleObj>
                </mc:Choice>
                <mc:Fallback>
                  <p:oleObj name="公式" r:id="rId7" imgW="228600" imgH="406400" progId="Equation.3">
                    <p:embed/>
                    <p:pic>
                      <p:nvPicPr>
                        <p:cNvPr id="0" name="Object 7"/>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3514" y="2022"/>
                          <a:ext cx="144" cy="255"/>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7048" name="Object 8"/>
            <p:cNvGraphicFramePr>
              <a:graphicFrameLocks noChangeAspect="1"/>
            </p:cNvGraphicFramePr>
            <p:nvPr/>
          </p:nvGraphicFramePr>
          <p:xfrm>
            <a:off x="3665" y="2334"/>
            <a:ext cx="151" cy="159"/>
          </p:xfrm>
          <a:graphic>
            <a:graphicData uri="http://schemas.openxmlformats.org/presentationml/2006/ole">
              <mc:AlternateContent xmlns:mc="http://schemas.openxmlformats.org/markup-compatibility/2006">
                <mc:Choice xmlns:v="urn:schemas-microsoft-com:vml" Requires="v">
                  <p:oleObj spid="_x0000_s87083" name="公式" r:id="rId9" imgW="241300" imgH="254000" progId="Equation.3">
                    <p:embed/>
                  </p:oleObj>
                </mc:Choice>
                <mc:Fallback>
                  <p:oleObj name="公式" r:id="rId9" imgW="241300" imgH="254000" progId="Equation.3">
                    <p:embed/>
                    <p:pic>
                      <p:nvPicPr>
                        <p:cNvPr id="0" name="Object 8"/>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3665" y="2334"/>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aphicFrame>
        <p:nvGraphicFramePr>
          <p:cNvPr id="87049" name="Object 9"/>
          <p:cNvGraphicFramePr>
            <a:graphicFrameLocks noChangeAspect="1"/>
          </p:cNvGraphicFramePr>
          <p:nvPr/>
        </p:nvGraphicFramePr>
        <p:xfrm>
          <a:off x="1828800" y="4267200"/>
          <a:ext cx="5156200" cy="1701800"/>
        </p:xfrm>
        <a:graphic>
          <a:graphicData uri="http://schemas.openxmlformats.org/presentationml/2006/ole">
            <mc:AlternateContent xmlns:mc="http://schemas.openxmlformats.org/markup-compatibility/2006">
              <mc:Choice xmlns:v="urn:schemas-microsoft-com:vml" Requires="v">
                <p:oleObj spid="_x0000_s87084" name="Equation" r:id="rId11" imgW="5156200" imgH="1701800" progId="Equation.3">
                  <p:embed/>
                </p:oleObj>
              </mc:Choice>
              <mc:Fallback>
                <p:oleObj name="Equation" r:id="rId11" imgW="5156200" imgH="1701800" progId="Equation.3">
                  <p:embed/>
                  <p:pic>
                    <p:nvPicPr>
                      <p:cNvPr id="0" name="Object 9"/>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1828800" y="4267200"/>
                        <a:ext cx="5156200" cy="17018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7050" name="Group 10"/>
          <p:cNvGrpSpPr/>
          <p:nvPr/>
        </p:nvGrpSpPr>
        <p:grpSpPr bwMode="auto">
          <a:xfrm>
            <a:off x="1066800" y="762000"/>
            <a:ext cx="7620000" cy="946150"/>
            <a:chOff x="672" y="480"/>
            <a:chExt cx="4800" cy="596"/>
          </a:xfrm>
        </p:grpSpPr>
        <p:sp>
          <p:nvSpPr>
            <p:cNvPr id="87051" name="Rectangle 11"/>
            <p:cNvSpPr>
              <a:spLocks noChangeArrowheads="1"/>
            </p:cNvSpPr>
            <p:nvPr/>
          </p:nvSpPr>
          <p:spPr bwMode="auto">
            <a:xfrm>
              <a:off x="672" y="480"/>
              <a:ext cx="480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r>
                <a:rPr lang="zh-CN" altLang="en-US" sz="2800" b="1"/>
                <a:t>那么线性方程组     有解，并且解是唯一的，解</a:t>
              </a:r>
              <a:endParaRPr lang="zh-CN" altLang="en-US" sz="2800" b="1"/>
            </a:p>
            <a:p>
              <a:pPr algn="l"/>
              <a:r>
                <a:rPr lang="zh-CN" altLang="en-US" sz="2800" b="1"/>
                <a:t>可以表为</a:t>
              </a:r>
              <a:endParaRPr lang="zh-CN" altLang="en-US" sz="2800" b="1"/>
            </a:p>
          </p:txBody>
        </p:sp>
        <p:graphicFrame>
          <p:nvGraphicFramePr>
            <p:cNvPr id="87052" name="Object 12"/>
            <p:cNvGraphicFramePr>
              <a:graphicFrameLocks noChangeAspect="1"/>
            </p:cNvGraphicFramePr>
            <p:nvPr/>
          </p:nvGraphicFramePr>
          <p:xfrm>
            <a:off x="2276" y="528"/>
            <a:ext cx="279" cy="271"/>
          </p:xfrm>
          <a:graphic>
            <a:graphicData uri="http://schemas.openxmlformats.org/presentationml/2006/ole">
              <mc:AlternateContent xmlns:mc="http://schemas.openxmlformats.org/markup-compatibility/2006">
                <mc:Choice xmlns:v="urn:schemas-microsoft-com:vml" Requires="v">
                  <p:oleObj spid="_x0000_s87085" name="公式" r:id="rId13" imgW="444500" imgH="431800" progId="Equation.3">
                    <p:embed/>
                  </p:oleObj>
                </mc:Choice>
                <mc:Fallback>
                  <p:oleObj name="公式" r:id="rId13" imgW="444500" imgH="431800" progId="Equation.3">
                    <p:embed/>
                    <p:pic>
                      <p:nvPicPr>
                        <p:cNvPr id="0" name="Object 12"/>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276" y="528"/>
                          <a:ext cx="27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7042"/>
                                        </p:tgtEl>
                                        <p:attrNameLst>
                                          <p:attrName>style.visibility</p:attrName>
                                        </p:attrNameLst>
                                      </p:cBhvr>
                                      <p:to>
                                        <p:strVal val="visible"/>
                                      </p:to>
                                    </p:set>
                                    <p:animEffect transition="in" filter="wipe(left)">
                                      <p:cBhvr>
                                        <p:cTn id="7" dur="500"/>
                                        <p:tgtEl>
                                          <p:spTgt spid="87042"/>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7043"/>
                                        </p:tgtEl>
                                        <p:attrNameLst>
                                          <p:attrName>style.visibility</p:attrName>
                                        </p:attrNameLst>
                                      </p:cBhvr>
                                      <p:to>
                                        <p:strVal val="visible"/>
                                      </p:to>
                                    </p:set>
                                    <p:animEffect transition="in" filter="wipe(left)">
                                      <p:cBhvr>
                                        <p:cTn id="12" dur="500"/>
                                        <p:tgtEl>
                                          <p:spTgt spid="87043"/>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7049"/>
                                        </p:tgtEl>
                                        <p:attrNameLst>
                                          <p:attrName>style.visibility</p:attrName>
                                        </p:attrNameLst>
                                      </p:cBhvr>
                                      <p:to>
                                        <p:strVal val="visible"/>
                                      </p:to>
                                    </p:set>
                                    <p:animEffect transition="in" filter="wipe(left)">
                                      <p:cBhvr>
                                        <p:cTn id="17" dur="500"/>
                                        <p:tgtEl>
                                          <p:spTgt spid="87049"/>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ChangeArrowheads="1"/>
          </p:cNvSpPr>
          <p:nvPr/>
        </p:nvSpPr>
        <p:spPr bwMode="auto">
          <a:xfrm>
            <a:off x="914400" y="76200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solidFill>
                  <a:srgbClr val="0000FF"/>
                </a:solidFill>
                <a:ea typeface="黑体" panose="02010609060101010101" pitchFamily="49" charset="-122"/>
              </a:rPr>
              <a:t>证明</a:t>
            </a:r>
            <a:endParaRPr lang="zh-CN" altLang="en-US" sz="2800" b="1">
              <a:solidFill>
                <a:srgbClr val="0000FF"/>
              </a:solidFill>
              <a:ea typeface="黑体" panose="02010609060101010101" pitchFamily="49" charset="-122"/>
            </a:endParaRPr>
          </a:p>
        </p:txBody>
      </p:sp>
      <p:graphicFrame>
        <p:nvGraphicFramePr>
          <p:cNvPr id="88067" name="Object 3"/>
          <p:cNvGraphicFramePr>
            <a:graphicFrameLocks noChangeAspect="1"/>
          </p:cNvGraphicFramePr>
          <p:nvPr/>
        </p:nvGraphicFramePr>
        <p:xfrm>
          <a:off x="1600200" y="2971800"/>
          <a:ext cx="6110288" cy="2235200"/>
        </p:xfrm>
        <a:graphic>
          <a:graphicData uri="http://schemas.openxmlformats.org/presentationml/2006/ole">
            <mc:AlternateContent xmlns:mc="http://schemas.openxmlformats.org/markup-compatibility/2006">
              <mc:Choice xmlns:v="urn:schemas-microsoft-com:vml" Requires="v">
                <p:oleObj spid="_x0000_s107529" name="公式" r:id="rId1" imgW="6108700" imgH="2235200" progId="Equation.3">
                  <p:embed/>
                </p:oleObj>
              </mc:Choice>
              <mc:Fallback>
                <p:oleObj name="公式" r:id="rId1" imgW="6108700" imgH="2235200" progId="Equation.3">
                  <p:embed/>
                  <p:pic>
                    <p:nvPicPr>
                      <p:cNvPr id="0" name="Object 3"/>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600200" y="2971800"/>
                        <a:ext cx="6110288" cy="22352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8073" name="Object 9"/>
          <p:cNvGraphicFramePr>
            <a:graphicFrameLocks noChangeAspect="1"/>
          </p:cNvGraphicFramePr>
          <p:nvPr/>
        </p:nvGraphicFramePr>
        <p:xfrm>
          <a:off x="914400" y="1600200"/>
          <a:ext cx="6934200" cy="1028700"/>
        </p:xfrm>
        <a:graphic>
          <a:graphicData uri="http://schemas.openxmlformats.org/presentationml/2006/ole">
            <mc:AlternateContent xmlns:mc="http://schemas.openxmlformats.org/markup-compatibility/2006">
              <mc:Choice xmlns:v="urn:schemas-microsoft-com:vml" Requires="v">
                <p:oleObj spid="_x0000_s107530" name="Equation" r:id="rId3" imgW="6819900" imgH="1028700" progId="Equation.3">
                  <p:embed/>
                </p:oleObj>
              </mc:Choice>
              <mc:Fallback>
                <p:oleObj name="Equation" r:id="rId3" imgW="6819900" imgH="1028700" progId="Equation.3">
                  <p:embed/>
                  <p:pic>
                    <p:nvPicPr>
                      <p:cNvPr id="0" name="Object 9"/>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914400" y="1600200"/>
                        <a:ext cx="6934200" cy="10287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8074" name="Group 10"/>
          <p:cNvGrpSpPr/>
          <p:nvPr/>
        </p:nvGrpSpPr>
        <p:grpSpPr bwMode="auto">
          <a:xfrm>
            <a:off x="914400" y="5486400"/>
            <a:ext cx="4543425" cy="519113"/>
            <a:chOff x="576" y="3465"/>
            <a:chExt cx="2862" cy="327"/>
          </a:xfrm>
        </p:grpSpPr>
        <p:sp>
          <p:nvSpPr>
            <p:cNvPr id="88075" name="Text Box 11"/>
            <p:cNvSpPr txBox="1">
              <a:spLocks noChangeArrowheads="1"/>
            </p:cNvSpPr>
            <p:nvPr/>
          </p:nvSpPr>
          <p:spPr bwMode="auto">
            <a:xfrm>
              <a:off x="576" y="3465"/>
              <a:ext cx="286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在把     个方程依次相加，得</a:t>
              </a:r>
              <a:endParaRPr lang="zh-CN" altLang="en-US" sz="2800" b="1"/>
            </a:p>
          </p:txBody>
        </p:sp>
        <p:graphicFrame>
          <p:nvGraphicFramePr>
            <p:cNvPr id="88076" name="Object 12"/>
            <p:cNvGraphicFramePr>
              <a:graphicFrameLocks noChangeAspect="1"/>
            </p:cNvGraphicFramePr>
            <p:nvPr/>
          </p:nvGraphicFramePr>
          <p:xfrm>
            <a:off x="1152" y="3537"/>
            <a:ext cx="151" cy="159"/>
          </p:xfrm>
          <a:graphic>
            <a:graphicData uri="http://schemas.openxmlformats.org/presentationml/2006/ole">
              <mc:AlternateContent xmlns:mc="http://schemas.openxmlformats.org/markup-compatibility/2006">
                <mc:Choice xmlns:v="urn:schemas-microsoft-com:vml" Requires="v">
                  <p:oleObj spid="_x0000_s107531" name="公式" r:id="rId5" imgW="241300" imgH="254000" progId="Equation.3">
                    <p:embed/>
                  </p:oleObj>
                </mc:Choice>
                <mc:Fallback>
                  <p:oleObj name="公式" r:id="rId5" imgW="241300" imgH="2540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152" y="3537"/>
                          <a:ext cx="151" cy="159"/>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88073"/>
                                        </p:tgtEl>
                                        <p:attrNameLst>
                                          <p:attrName>style.visibility</p:attrName>
                                        </p:attrNameLst>
                                      </p:cBhvr>
                                      <p:to>
                                        <p:strVal val="visible"/>
                                      </p:to>
                                    </p:set>
                                    <p:animEffect transition="in" filter="wipe(left)">
                                      <p:cBhvr>
                                        <p:cTn id="7" dur="500"/>
                                        <p:tgtEl>
                                          <p:spTgt spid="88073"/>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8067"/>
                                        </p:tgtEl>
                                        <p:attrNameLst>
                                          <p:attrName>style.visibility</p:attrName>
                                        </p:attrNameLst>
                                      </p:cBhvr>
                                      <p:to>
                                        <p:strVal val="visible"/>
                                      </p:to>
                                    </p:set>
                                    <p:animEffect transition="in" filter="wipe(left)">
                                      <p:cBhvr>
                                        <p:cTn id="12" dur="500"/>
                                        <p:tgtEl>
                                          <p:spTgt spid="88067"/>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8074"/>
                                        </p:tgtEl>
                                        <p:attrNameLst>
                                          <p:attrName>style.visibility</p:attrName>
                                        </p:attrNameLst>
                                      </p:cBhvr>
                                      <p:to>
                                        <p:strVal val="visible"/>
                                      </p:to>
                                    </p:set>
                                    <p:animEffect transition="in" filter="wipe(left)">
                                      <p:cBhvr>
                                        <p:cTn id="17" dur="500"/>
                                        <p:tgtEl>
                                          <p:spTgt spid="88074"/>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89090" name="Object 2"/>
          <p:cNvGraphicFramePr>
            <a:graphicFrameLocks noChangeAspect="1"/>
          </p:cNvGraphicFramePr>
          <p:nvPr/>
        </p:nvGraphicFramePr>
        <p:xfrm>
          <a:off x="914400" y="762000"/>
          <a:ext cx="7696200" cy="2057400"/>
        </p:xfrm>
        <a:graphic>
          <a:graphicData uri="http://schemas.openxmlformats.org/presentationml/2006/ole">
            <mc:AlternateContent xmlns:mc="http://schemas.openxmlformats.org/markup-compatibility/2006">
              <mc:Choice xmlns:v="urn:schemas-microsoft-com:vml" Requires="v">
                <p:oleObj spid="_x0000_s108571" name="Equation" r:id="rId1" imgW="7937500" imgH="2044700" progId="Equation.3">
                  <p:embed/>
                </p:oleObj>
              </mc:Choice>
              <mc:Fallback>
                <p:oleObj name="Equation" r:id="rId1" imgW="7937500" imgH="2044700" progId="Equation.3">
                  <p:embed/>
                  <p:pic>
                    <p:nvPicPr>
                      <p:cNvPr id="0" name="Object 2"/>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4400" y="762000"/>
                        <a:ext cx="7696200" cy="2057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091" name="Text Box 3"/>
          <p:cNvSpPr txBox="1">
            <a:spLocks noChangeArrowheads="1"/>
          </p:cNvSpPr>
          <p:nvPr/>
        </p:nvSpPr>
        <p:spPr bwMode="auto">
          <a:xfrm>
            <a:off x="838200" y="2895600"/>
            <a:ext cx="4203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由代数余子式的性质可知</a:t>
            </a:r>
            <a:r>
              <a:rPr lang="en-US" altLang="zh-CN" sz="2800" b="1"/>
              <a:t>,</a:t>
            </a:r>
            <a:endParaRPr lang="en-US" altLang="zh-CN" sz="2800" b="1"/>
          </a:p>
        </p:txBody>
      </p:sp>
      <p:graphicFrame>
        <p:nvGraphicFramePr>
          <p:cNvPr id="89092" name="Object 4"/>
          <p:cNvGraphicFramePr>
            <a:graphicFrameLocks noChangeAspect="1"/>
          </p:cNvGraphicFramePr>
          <p:nvPr/>
        </p:nvGraphicFramePr>
        <p:xfrm>
          <a:off x="2343150" y="4203700"/>
          <a:ext cx="3467100" cy="468313"/>
        </p:xfrm>
        <a:graphic>
          <a:graphicData uri="http://schemas.openxmlformats.org/presentationml/2006/ole">
            <mc:AlternateContent xmlns:mc="http://schemas.openxmlformats.org/markup-compatibility/2006">
              <mc:Choice xmlns:v="urn:schemas-microsoft-com:vml" Requires="v">
                <p:oleObj spid="_x0000_s108572" name="Equation" r:id="rId3" imgW="3467100" imgH="469900" progId="Equation.3">
                  <p:embed/>
                </p:oleObj>
              </mc:Choice>
              <mc:Fallback>
                <p:oleObj name="Equation" r:id="rId3" imgW="3467100" imgH="469900" progId="Equation.3">
                  <p:embed/>
                  <p:pic>
                    <p:nvPicPr>
                      <p:cNvPr id="0" name="Object 4"/>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343150" y="4203700"/>
                        <a:ext cx="3467100" cy="468313"/>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3" name="Object 5"/>
          <p:cNvGraphicFramePr>
            <a:graphicFrameLocks noChangeAspect="1"/>
          </p:cNvGraphicFramePr>
          <p:nvPr/>
        </p:nvGraphicFramePr>
        <p:xfrm>
          <a:off x="914400" y="5257800"/>
          <a:ext cx="6161088" cy="889000"/>
        </p:xfrm>
        <a:graphic>
          <a:graphicData uri="http://schemas.openxmlformats.org/presentationml/2006/ole">
            <mc:AlternateContent xmlns:mc="http://schemas.openxmlformats.org/markup-compatibility/2006">
              <mc:Choice xmlns:v="urn:schemas-microsoft-com:vml" Requires="v">
                <p:oleObj spid="_x0000_s108573" name="公式" r:id="rId5" imgW="6159500" imgH="889000" progId="Equation.3">
                  <p:embed/>
                </p:oleObj>
              </mc:Choice>
              <mc:Fallback>
                <p:oleObj name="公式" r:id="rId5" imgW="6159500" imgH="889000" progId="Equation.3">
                  <p:embed/>
                  <p:pic>
                    <p:nvPicPr>
                      <p:cNvPr id="0" name="Object 5"/>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914400" y="5257800"/>
                        <a:ext cx="616108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099" name="Object 11"/>
          <p:cNvGraphicFramePr>
            <a:graphicFrameLocks noChangeAspect="1"/>
          </p:cNvGraphicFramePr>
          <p:nvPr/>
        </p:nvGraphicFramePr>
        <p:xfrm>
          <a:off x="5029200" y="2971800"/>
          <a:ext cx="3530600" cy="482600"/>
        </p:xfrm>
        <a:graphic>
          <a:graphicData uri="http://schemas.openxmlformats.org/presentationml/2006/ole">
            <mc:AlternateContent xmlns:mc="http://schemas.openxmlformats.org/markup-compatibility/2006">
              <mc:Choice xmlns:v="urn:schemas-microsoft-com:vml" Requires="v">
                <p:oleObj spid="_x0000_s108574" name="Equation" r:id="rId7" imgW="3530600" imgH="482600" progId="Equation.3">
                  <p:embed/>
                </p:oleObj>
              </mc:Choice>
              <mc:Fallback>
                <p:oleObj name="Equation" r:id="rId7" imgW="3530600" imgH="482600" progId="Equation.3">
                  <p:embed/>
                  <p:pic>
                    <p:nvPicPr>
                      <p:cNvPr id="0" name="Object 11"/>
                      <p:cNvPicPr>
                        <a:picLocks noChangeAspect="1" noChangeArrowheads="1"/>
                      </p:cNvPicPr>
                      <p:nvPr/>
                    </p:nvPicPr>
                    <p:blipFill>
                      <a:blip r:embed="rId8">
                        <a:extLst>
                          <a:ext uri="{28A0092B-C50C-407E-A947-70E740481C1C}">
                            <a14:useLocalDpi xmlns:a14="http://schemas.microsoft.com/office/drawing/2010/main" val="0"/>
                          </a:ext>
                        </a:extLst>
                      </a:blip>
                      <a:srcRect/>
                      <a:stretch>
                        <a:fillRect/>
                      </a:stretch>
                    </p:blipFill>
                    <p:spPr bwMode="auto">
                      <a:xfrm>
                        <a:off x="5029200" y="2971800"/>
                        <a:ext cx="35306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0" name="Object 12"/>
          <p:cNvGraphicFramePr>
            <a:graphicFrameLocks noChangeAspect="1"/>
          </p:cNvGraphicFramePr>
          <p:nvPr/>
        </p:nvGraphicFramePr>
        <p:xfrm>
          <a:off x="914400" y="3581400"/>
          <a:ext cx="4330700" cy="444500"/>
        </p:xfrm>
        <a:graphic>
          <a:graphicData uri="http://schemas.openxmlformats.org/presentationml/2006/ole">
            <mc:AlternateContent xmlns:mc="http://schemas.openxmlformats.org/markup-compatibility/2006">
              <mc:Choice xmlns:v="urn:schemas-microsoft-com:vml" Requires="v">
                <p:oleObj spid="_x0000_s108575" name="Equation" r:id="rId9" imgW="4330700" imgH="444500" progId="Equation.3">
                  <p:embed/>
                </p:oleObj>
              </mc:Choice>
              <mc:Fallback>
                <p:oleObj name="Equation" r:id="rId9" imgW="4330700" imgH="444500" progId="Equation.3">
                  <p:embed/>
                  <p:pic>
                    <p:nvPicPr>
                      <p:cNvPr id="0" name="Object 12"/>
                      <p:cNvPicPr>
                        <a:picLocks noChangeAspect="1" noChangeArrowheads="1"/>
                      </p:cNvPicPr>
                      <p:nvPr/>
                    </p:nvPicPr>
                    <p:blipFill>
                      <a:blip r:embed="rId10">
                        <a:extLst>
                          <a:ext uri="{28A0092B-C50C-407E-A947-70E740481C1C}">
                            <a14:useLocalDpi xmlns:a14="http://schemas.microsoft.com/office/drawing/2010/main" val="0"/>
                          </a:ext>
                        </a:extLst>
                      </a:blip>
                      <a:srcRect/>
                      <a:stretch>
                        <a:fillRect/>
                      </a:stretch>
                    </p:blipFill>
                    <p:spPr bwMode="auto">
                      <a:xfrm>
                        <a:off x="914400" y="3581400"/>
                        <a:ext cx="4330700" cy="4445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1" name="Object 13"/>
          <p:cNvGraphicFramePr>
            <a:graphicFrameLocks noChangeAspect="1"/>
          </p:cNvGraphicFramePr>
          <p:nvPr/>
        </p:nvGraphicFramePr>
        <p:xfrm>
          <a:off x="5486400" y="3581400"/>
          <a:ext cx="2667000" cy="482600"/>
        </p:xfrm>
        <a:graphic>
          <a:graphicData uri="http://schemas.openxmlformats.org/presentationml/2006/ole">
            <mc:AlternateContent xmlns:mc="http://schemas.openxmlformats.org/markup-compatibility/2006">
              <mc:Choice xmlns:v="urn:schemas-microsoft-com:vml" Requires="v">
                <p:oleObj spid="_x0000_s108576" name="Equation" r:id="rId11" imgW="2667000" imgH="482600" progId="Equation.3">
                  <p:embed/>
                </p:oleObj>
              </mc:Choice>
              <mc:Fallback>
                <p:oleObj name="Equation" r:id="rId11" imgW="2667000" imgH="482600" progId="Equation.3">
                  <p:embed/>
                  <p:pic>
                    <p:nvPicPr>
                      <p:cNvPr id="0" name="Object 13"/>
                      <p:cNvPicPr>
                        <a:picLocks noChangeAspect="1" noChangeArrowheads="1"/>
                      </p:cNvPicPr>
                      <p:nvPr/>
                    </p:nvPicPr>
                    <p:blipFill>
                      <a:blip r:embed="rId12">
                        <a:extLst>
                          <a:ext uri="{28A0092B-C50C-407E-A947-70E740481C1C}">
                            <a14:useLocalDpi xmlns:a14="http://schemas.microsoft.com/office/drawing/2010/main" val="0"/>
                          </a:ext>
                        </a:extLst>
                      </a:blip>
                      <a:srcRect/>
                      <a:stretch>
                        <a:fillRect/>
                      </a:stretch>
                    </p:blipFill>
                    <p:spPr bwMode="auto">
                      <a:xfrm>
                        <a:off x="5486400" y="3581400"/>
                        <a:ext cx="2667000" cy="4826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89102" name="Text Box 14"/>
          <p:cNvSpPr txBox="1">
            <a:spLocks noChangeArrowheads="1"/>
          </p:cNvSpPr>
          <p:nvPr/>
        </p:nvSpPr>
        <p:spPr bwMode="auto">
          <a:xfrm>
            <a:off x="838200" y="4114800"/>
            <a:ext cx="901700" cy="519113"/>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于是</a:t>
            </a:r>
            <a:endParaRPr lang="zh-CN" altLang="en-US" sz="2800" b="1"/>
          </a:p>
        </p:txBody>
      </p:sp>
      <p:graphicFrame>
        <p:nvGraphicFramePr>
          <p:cNvPr id="89103" name="Object 15"/>
          <p:cNvGraphicFramePr>
            <a:graphicFrameLocks noChangeAspect="1"/>
          </p:cNvGraphicFramePr>
          <p:nvPr/>
        </p:nvGraphicFramePr>
        <p:xfrm>
          <a:off x="7620000" y="4191000"/>
          <a:ext cx="444500" cy="406400"/>
        </p:xfrm>
        <a:graphic>
          <a:graphicData uri="http://schemas.openxmlformats.org/presentationml/2006/ole">
            <mc:AlternateContent xmlns:mc="http://schemas.openxmlformats.org/markup-compatibility/2006">
              <mc:Choice xmlns:v="urn:schemas-microsoft-com:vml" Requires="v">
                <p:oleObj spid="_x0000_s108577" name="Equation" r:id="rId13" imgW="443865" imgH="405765" progId="Equation.3">
                  <p:embed/>
                </p:oleObj>
              </mc:Choice>
              <mc:Fallback>
                <p:oleObj name="Equation" r:id="rId13" imgW="443865" imgH="405765" progId="Equation.3">
                  <p:embed/>
                  <p:pic>
                    <p:nvPicPr>
                      <p:cNvPr id="0" name="Object 15"/>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7620000" y="4191000"/>
                        <a:ext cx="444500" cy="4064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89104" name="Group 16"/>
          <p:cNvGrpSpPr/>
          <p:nvPr/>
        </p:nvGrpSpPr>
        <p:grpSpPr bwMode="auto">
          <a:xfrm>
            <a:off x="838200" y="4724400"/>
            <a:ext cx="6057900" cy="519113"/>
            <a:chOff x="528" y="2976"/>
            <a:chExt cx="3816" cy="327"/>
          </a:xfrm>
        </p:grpSpPr>
        <p:sp>
          <p:nvSpPr>
            <p:cNvPr id="89105" name="Rectangle 17"/>
            <p:cNvSpPr>
              <a:spLocks noChangeArrowheads="1"/>
            </p:cNvSpPr>
            <p:nvPr/>
          </p:nvSpPr>
          <p:spPr bwMode="auto">
            <a:xfrm>
              <a:off x="528" y="2976"/>
              <a:ext cx="3816"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当           时</a:t>
              </a:r>
              <a:r>
                <a:rPr lang="en-US" altLang="zh-CN" sz="2800" b="1"/>
                <a:t>,</a:t>
              </a:r>
              <a:r>
                <a:rPr lang="zh-CN" altLang="en-US" sz="2800" b="1"/>
                <a:t>方程组      有唯一的一个解</a:t>
              </a:r>
              <a:endParaRPr lang="zh-CN" altLang="en-US" sz="2800" b="1"/>
            </a:p>
          </p:txBody>
        </p:sp>
        <p:graphicFrame>
          <p:nvGraphicFramePr>
            <p:cNvPr id="89106" name="Object 18"/>
            <p:cNvGraphicFramePr>
              <a:graphicFrameLocks noChangeAspect="1"/>
            </p:cNvGraphicFramePr>
            <p:nvPr/>
          </p:nvGraphicFramePr>
          <p:xfrm>
            <a:off x="816" y="3072"/>
            <a:ext cx="576" cy="208"/>
          </p:xfrm>
          <a:graphic>
            <a:graphicData uri="http://schemas.openxmlformats.org/presentationml/2006/ole">
              <mc:AlternateContent xmlns:mc="http://schemas.openxmlformats.org/markup-compatibility/2006">
                <mc:Choice xmlns:v="urn:schemas-microsoft-com:vml" Requires="v">
                  <p:oleObj spid="_x0000_s108578" name="公式" r:id="rId15" imgW="914400" imgH="330200" progId="Equation.3">
                    <p:embed/>
                  </p:oleObj>
                </mc:Choice>
                <mc:Fallback>
                  <p:oleObj name="公式" r:id="rId15" imgW="914400" imgH="330200" progId="Equation.3">
                    <p:embed/>
                    <p:pic>
                      <p:nvPicPr>
                        <p:cNvPr id="0" name="Object 18"/>
                        <p:cNvPicPr>
                          <a:picLocks noChangeAspect="1" noChangeArrowheads="1"/>
                        </p:cNvPicPr>
                        <p:nvPr/>
                      </p:nvPicPr>
                      <p:blipFill>
                        <a:blip r:embed="rId16">
                          <a:extLst>
                            <a:ext uri="{28A0092B-C50C-407E-A947-70E740481C1C}">
                              <a14:useLocalDpi xmlns:a14="http://schemas.microsoft.com/office/drawing/2010/main" val="0"/>
                            </a:ext>
                          </a:extLst>
                        </a:blip>
                        <a:srcRect/>
                        <a:stretch>
                          <a:fillRect/>
                        </a:stretch>
                      </p:blipFill>
                      <p:spPr bwMode="auto">
                        <a:xfrm>
                          <a:off x="816" y="3072"/>
                          <a:ext cx="576" cy="208"/>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89107" name="Object 19"/>
            <p:cNvGraphicFramePr>
              <a:graphicFrameLocks noChangeAspect="1"/>
            </p:cNvGraphicFramePr>
            <p:nvPr/>
          </p:nvGraphicFramePr>
          <p:xfrm>
            <a:off x="2400" y="3024"/>
            <a:ext cx="280" cy="256"/>
          </p:xfrm>
          <a:graphic>
            <a:graphicData uri="http://schemas.openxmlformats.org/presentationml/2006/ole">
              <mc:AlternateContent xmlns:mc="http://schemas.openxmlformats.org/markup-compatibility/2006">
                <mc:Choice xmlns:v="urn:schemas-microsoft-com:vml" Requires="v">
                  <p:oleObj spid="_x0000_s108579" name="Equation" r:id="rId17" imgW="443865" imgH="405765" progId="Equation.3">
                    <p:embed/>
                  </p:oleObj>
                </mc:Choice>
                <mc:Fallback>
                  <p:oleObj name="Equation" r:id="rId17" imgW="443865" imgH="405765" progId="Equation.3">
                    <p:embed/>
                    <p:pic>
                      <p:nvPicPr>
                        <p:cNvPr id="0" name="Object 19"/>
                        <p:cNvPicPr>
                          <a:picLocks noChangeAspect="1" noChangeArrowheads="1"/>
                        </p:cNvPicPr>
                        <p:nvPr/>
                      </p:nvPicPr>
                      <p:blipFill>
                        <a:blip r:embed="rId14">
                          <a:extLst>
                            <a:ext uri="{28A0092B-C50C-407E-A947-70E740481C1C}">
                              <a14:useLocalDpi xmlns:a14="http://schemas.microsoft.com/office/drawing/2010/main" val="0"/>
                            </a:ext>
                          </a:extLst>
                        </a:blip>
                        <a:srcRect/>
                        <a:stretch>
                          <a:fillRect/>
                        </a:stretch>
                      </p:blipFill>
                      <p:spPr bwMode="auto">
                        <a:xfrm>
                          <a:off x="2400" y="3024"/>
                          <a:ext cx="28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grpId="0" nodeType="clickEffect">
                                  <p:stCondLst>
                                    <p:cond delay="0"/>
                                  </p:stCondLst>
                                  <p:iterate type="lt">
                                    <p:tmPct val="100000"/>
                                  </p:iterate>
                                  <p:childTnLst>
                                    <p:set>
                                      <p:cBhvr>
                                        <p:cTn id="6" dur="1" fill="hold">
                                          <p:stCondLst>
                                            <p:cond delay="0"/>
                                          </p:stCondLst>
                                        </p:cTn>
                                        <p:tgtEl>
                                          <p:spTgt spid="89091"/>
                                        </p:tgtEl>
                                        <p:attrNameLst>
                                          <p:attrName>style.visibility</p:attrName>
                                        </p:attrNameLst>
                                      </p:cBhvr>
                                      <p:to>
                                        <p:strVal val="visible"/>
                                      </p:to>
                                    </p:set>
                                    <p:animEffect transition="in" filter="wipe(left)">
                                      <p:cBhvr>
                                        <p:cTn id="7" dur="75"/>
                                        <p:tgtEl>
                                          <p:spTgt spid="8909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89099"/>
                                        </p:tgtEl>
                                        <p:attrNameLst>
                                          <p:attrName>style.visibility</p:attrName>
                                        </p:attrNameLst>
                                      </p:cBhvr>
                                      <p:to>
                                        <p:strVal val="visible"/>
                                      </p:to>
                                    </p:set>
                                    <p:animEffect transition="in" filter="wipe(left)">
                                      <p:cBhvr>
                                        <p:cTn id="12" dur="500"/>
                                        <p:tgtEl>
                                          <p:spTgt spid="89099"/>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8" fill="hold" nodeType="clickEffect">
                                  <p:stCondLst>
                                    <p:cond delay="0"/>
                                  </p:stCondLst>
                                  <p:childTnLst>
                                    <p:set>
                                      <p:cBhvr>
                                        <p:cTn id="16" dur="1" fill="hold">
                                          <p:stCondLst>
                                            <p:cond delay="0"/>
                                          </p:stCondLst>
                                        </p:cTn>
                                        <p:tgtEl>
                                          <p:spTgt spid="89100"/>
                                        </p:tgtEl>
                                        <p:attrNameLst>
                                          <p:attrName>style.visibility</p:attrName>
                                        </p:attrNameLst>
                                      </p:cBhvr>
                                      <p:to>
                                        <p:strVal val="visible"/>
                                      </p:to>
                                    </p:set>
                                    <p:animEffect transition="in" filter="wipe(left)">
                                      <p:cBhvr>
                                        <p:cTn id="17" dur="500"/>
                                        <p:tgtEl>
                                          <p:spTgt spid="89100"/>
                                        </p:tgtEl>
                                      </p:cBhvr>
                                    </p:animEffect>
                                  </p:childTnLst>
                                </p:cTn>
                              </p:par>
                            </p:childTnLst>
                          </p:cTn>
                        </p:par>
                      </p:childTnLst>
                    </p:cTn>
                  </p:par>
                  <p:par>
                    <p:cTn id="18" fill="hold">
                      <p:stCondLst>
                        <p:cond delay="indefinite"/>
                      </p:stCondLst>
                      <p:childTnLst>
                        <p:par>
                          <p:cTn id="19" fill="hold">
                            <p:stCondLst>
                              <p:cond delay="0"/>
                            </p:stCondLst>
                            <p:childTnLst>
                              <p:par>
                                <p:cTn id="20" presetID="22" presetClass="entr" presetSubtype="8" fill="hold" nodeType="clickEffect">
                                  <p:stCondLst>
                                    <p:cond delay="0"/>
                                  </p:stCondLst>
                                  <p:childTnLst>
                                    <p:set>
                                      <p:cBhvr>
                                        <p:cTn id="21" dur="1" fill="hold">
                                          <p:stCondLst>
                                            <p:cond delay="0"/>
                                          </p:stCondLst>
                                        </p:cTn>
                                        <p:tgtEl>
                                          <p:spTgt spid="89101"/>
                                        </p:tgtEl>
                                        <p:attrNameLst>
                                          <p:attrName>style.visibility</p:attrName>
                                        </p:attrNameLst>
                                      </p:cBhvr>
                                      <p:to>
                                        <p:strVal val="visible"/>
                                      </p:to>
                                    </p:set>
                                    <p:animEffect transition="in" filter="wipe(left)">
                                      <p:cBhvr>
                                        <p:cTn id="22" dur="500"/>
                                        <p:tgtEl>
                                          <p:spTgt spid="89101"/>
                                        </p:tgtEl>
                                      </p:cBhvr>
                                    </p:animEffect>
                                  </p:childTnLst>
                                </p:cTn>
                              </p:par>
                            </p:childTnLst>
                          </p:cTn>
                        </p:par>
                      </p:childTnLst>
                    </p:cTn>
                  </p:par>
                  <p:par>
                    <p:cTn id="23" fill="hold">
                      <p:stCondLst>
                        <p:cond delay="indefinite"/>
                      </p:stCondLst>
                      <p:childTnLst>
                        <p:par>
                          <p:cTn id="24" fill="hold">
                            <p:stCondLst>
                              <p:cond delay="0"/>
                            </p:stCondLst>
                            <p:childTnLst>
                              <p:par>
                                <p:cTn id="25" presetID="22" presetClass="entr" presetSubtype="8" fill="hold" grpId="0" nodeType="clickEffect">
                                  <p:stCondLst>
                                    <p:cond delay="0"/>
                                  </p:stCondLst>
                                  <p:iterate type="lt">
                                    <p:tmPct val="100000"/>
                                  </p:iterate>
                                  <p:childTnLst>
                                    <p:set>
                                      <p:cBhvr>
                                        <p:cTn id="26" dur="1" fill="hold">
                                          <p:stCondLst>
                                            <p:cond delay="0"/>
                                          </p:stCondLst>
                                        </p:cTn>
                                        <p:tgtEl>
                                          <p:spTgt spid="89102"/>
                                        </p:tgtEl>
                                        <p:attrNameLst>
                                          <p:attrName>style.visibility</p:attrName>
                                        </p:attrNameLst>
                                      </p:cBhvr>
                                      <p:to>
                                        <p:strVal val="visible"/>
                                      </p:to>
                                    </p:set>
                                    <p:animEffect transition="in" filter="wipe(left)">
                                      <p:cBhvr>
                                        <p:cTn id="27" dur="75"/>
                                        <p:tgtEl>
                                          <p:spTgt spid="89102"/>
                                        </p:tgtEl>
                                      </p:cBhvr>
                                    </p:animEffect>
                                  </p:childTnLst>
                                </p:cTn>
                              </p:par>
                            </p:childTnLst>
                          </p:cTn>
                        </p:par>
                      </p:childTnLst>
                    </p:cTn>
                  </p:par>
                  <p:par>
                    <p:cTn id="28" fill="hold">
                      <p:stCondLst>
                        <p:cond delay="indefinite"/>
                      </p:stCondLst>
                      <p:childTnLst>
                        <p:par>
                          <p:cTn id="29" fill="hold">
                            <p:stCondLst>
                              <p:cond delay="0"/>
                            </p:stCondLst>
                            <p:childTnLst>
                              <p:par>
                                <p:cTn id="30" presetID="22" presetClass="entr" presetSubtype="8" fill="hold" nodeType="clickEffect">
                                  <p:stCondLst>
                                    <p:cond delay="0"/>
                                  </p:stCondLst>
                                  <p:childTnLst>
                                    <p:set>
                                      <p:cBhvr>
                                        <p:cTn id="31" dur="1" fill="hold">
                                          <p:stCondLst>
                                            <p:cond delay="0"/>
                                          </p:stCondLst>
                                        </p:cTn>
                                        <p:tgtEl>
                                          <p:spTgt spid="89092"/>
                                        </p:tgtEl>
                                        <p:attrNameLst>
                                          <p:attrName>style.visibility</p:attrName>
                                        </p:attrNameLst>
                                      </p:cBhvr>
                                      <p:to>
                                        <p:strVal val="visible"/>
                                      </p:to>
                                    </p:set>
                                    <p:animEffect transition="in" filter="wipe(left)">
                                      <p:cBhvr>
                                        <p:cTn id="32" dur="500"/>
                                        <p:tgtEl>
                                          <p:spTgt spid="89092"/>
                                        </p:tgtEl>
                                      </p:cBhvr>
                                    </p:animEffect>
                                  </p:childTnLst>
                                </p:cTn>
                              </p:par>
                            </p:childTnLst>
                          </p:cTn>
                        </p:par>
                      </p:childTnLst>
                    </p:cTn>
                  </p:par>
                  <p:par>
                    <p:cTn id="33" fill="hold">
                      <p:stCondLst>
                        <p:cond delay="indefinite"/>
                      </p:stCondLst>
                      <p:childTnLst>
                        <p:par>
                          <p:cTn id="34" fill="hold">
                            <p:stCondLst>
                              <p:cond delay="0"/>
                            </p:stCondLst>
                            <p:childTnLst>
                              <p:par>
                                <p:cTn id="35" presetID="22" presetClass="entr" presetSubtype="8" fill="hold" nodeType="clickEffect">
                                  <p:stCondLst>
                                    <p:cond delay="0"/>
                                  </p:stCondLst>
                                  <p:childTnLst>
                                    <p:set>
                                      <p:cBhvr>
                                        <p:cTn id="36" dur="1" fill="hold">
                                          <p:stCondLst>
                                            <p:cond delay="0"/>
                                          </p:stCondLst>
                                        </p:cTn>
                                        <p:tgtEl>
                                          <p:spTgt spid="89103"/>
                                        </p:tgtEl>
                                        <p:attrNameLst>
                                          <p:attrName>style.visibility</p:attrName>
                                        </p:attrNameLst>
                                      </p:cBhvr>
                                      <p:to>
                                        <p:strVal val="visible"/>
                                      </p:to>
                                    </p:set>
                                    <p:animEffect transition="in" filter="wipe(left)">
                                      <p:cBhvr>
                                        <p:cTn id="37" dur="500"/>
                                        <p:tgtEl>
                                          <p:spTgt spid="89103"/>
                                        </p:tgtEl>
                                      </p:cBhvr>
                                    </p:animEffect>
                                  </p:childTnLst>
                                </p:cTn>
                              </p:par>
                            </p:childTnLst>
                          </p:cTn>
                        </p:par>
                      </p:childTnLst>
                    </p:cTn>
                  </p:par>
                  <p:par>
                    <p:cTn id="38" fill="hold">
                      <p:stCondLst>
                        <p:cond delay="indefinite"/>
                      </p:stCondLst>
                      <p:childTnLst>
                        <p:par>
                          <p:cTn id="39" fill="hold">
                            <p:stCondLst>
                              <p:cond delay="0"/>
                            </p:stCondLst>
                            <p:childTnLst>
                              <p:par>
                                <p:cTn id="40" presetID="22" presetClass="entr" presetSubtype="8" fill="hold" nodeType="clickEffect">
                                  <p:stCondLst>
                                    <p:cond delay="0"/>
                                  </p:stCondLst>
                                  <p:childTnLst>
                                    <p:set>
                                      <p:cBhvr>
                                        <p:cTn id="41" dur="1" fill="hold">
                                          <p:stCondLst>
                                            <p:cond delay="0"/>
                                          </p:stCondLst>
                                        </p:cTn>
                                        <p:tgtEl>
                                          <p:spTgt spid="89104"/>
                                        </p:tgtEl>
                                        <p:attrNameLst>
                                          <p:attrName>style.visibility</p:attrName>
                                        </p:attrNameLst>
                                      </p:cBhvr>
                                      <p:to>
                                        <p:strVal val="visible"/>
                                      </p:to>
                                    </p:set>
                                    <p:animEffect transition="in" filter="wipe(left)">
                                      <p:cBhvr>
                                        <p:cTn id="42" dur="500"/>
                                        <p:tgtEl>
                                          <p:spTgt spid="89104"/>
                                        </p:tgtEl>
                                      </p:cBhvr>
                                    </p:animEffect>
                                  </p:childTnLst>
                                </p:cTn>
                              </p:par>
                            </p:childTnLst>
                          </p:cTn>
                        </p:par>
                      </p:childTnLst>
                    </p:cTn>
                  </p:par>
                  <p:par>
                    <p:cTn id="43" fill="hold">
                      <p:stCondLst>
                        <p:cond delay="indefinite"/>
                      </p:stCondLst>
                      <p:childTnLst>
                        <p:par>
                          <p:cTn id="44" fill="hold">
                            <p:stCondLst>
                              <p:cond delay="0"/>
                            </p:stCondLst>
                            <p:childTnLst>
                              <p:par>
                                <p:cTn id="45" presetID="22" presetClass="entr" presetSubtype="8" fill="hold" nodeType="clickEffect">
                                  <p:stCondLst>
                                    <p:cond delay="0"/>
                                  </p:stCondLst>
                                  <p:childTnLst>
                                    <p:set>
                                      <p:cBhvr>
                                        <p:cTn id="46" dur="1" fill="hold">
                                          <p:stCondLst>
                                            <p:cond delay="0"/>
                                          </p:stCondLst>
                                        </p:cTn>
                                        <p:tgtEl>
                                          <p:spTgt spid="89093"/>
                                        </p:tgtEl>
                                        <p:attrNameLst>
                                          <p:attrName>style.visibility</p:attrName>
                                        </p:attrNameLst>
                                      </p:cBhvr>
                                      <p:to>
                                        <p:strVal val="visible"/>
                                      </p:to>
                                    </p:set>
                                    <p:animEffect transition="in" filter="wipe(left)">
                                      <p:cBhvr>
                                        <p:cTn id="47" dur="500"/>
                                        <p:tgtEl>
                                          <p:spTgt spid="89093"/>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89091" grpId="0" autoUpdateAnimBg="0"/>
      <p:bldP spid="89102" grpId="0" autoUpdateAnimBg="0"/>
    </p:bld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90119" name="Group 7"/>
          <p:cNvGrpSpPr/>
          <p:nvPr/>
        </p:nvGrpSpPr>
        <p:grpSpPr bwMode="auto">
          <a:xfrm>
            <a:off x="914400" y="990600"/>
            <a:ext cx="6029325" cy="541338"/>
            <a:chOff x="576" y="480"/>
            <a:chExt cx="3798" cy="341"/>
          </a:xfrm>
        </p:grpSpPr>
        <p:sp>
          <p:nvSpPr>
            <p:cNvPr id="90120" name="Rectangle 8"/>
            <p:cNvSpPr>
              <a:spLocks noChangeArrowheads="1"/>
            </p:cNvSpPr>
            <p:nvPr/>
          </p:nvSpPr>
          <p:spPr bwMode="auto">
            <a:xfrm>
              <a:off x="576" y="494"/>
              <a:ext cx="3381"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由于方程组      与方程组       等价</a:t>
              </a:r>
              <a:r>
                <a:rPr lang="en-US" altLang="zh-CN" sz="2800" b="1"/>
                <a:t>,</a:t>
              </a:r>
              <a:endParaRPr lang="en-US" altLang="zh-CN" sz="2800" b="1"/>
            </a:p>
          </p:txBody>
        </p:sp>
        <p:graphicFrame>
          <p:nvGraphicFramePr>
            <p:cNvPr id="90121" name="Object 9"/>
            <p:cNvGraphicFramePr>
              <a:graphicFrameLocks noChangeAspect="1"/>
            </p:cNvGraphicFramePr>
            <p:nvPr/>
          </p:nvGraphicFramePr>
          <p:xfrm>
            <a:off x="1776" y="528"/>
            <a:ext cx="280" cy="256"/>
          </p:xfrm>
          <a:graphic>
            <a:graphicData uri="http://schemas.openxmlformats.org/presentationml/2006/ole">
              <mc:AlternateContent xmlns:mc="http://schemas.openxmlformats.org/markup-compatibility/2006">
                <mc:Choice xmlns:v="urn:schemas-microsoft-com:vml" Requires="v">
                  <p:oleObj spid="_x0000_s109580" name="Equation" r:id="rId1" imgW="443865" imgH="405765" progId="Equation.3">
                    <p:embed/>
                  </p:oleObj>
                </mc:Choice>
                <mc:Fallback>
                  <p:oleObj name="Equation" r:id="rId1" imgW="443865" imgH="405765" progId="Equation.3">
                    <p:embed/>
                    <p:pic>
                      <p:nvPicPr>
                        <p:cNvPr id="0" name="Object 9"/>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1776" y="528"/>
                          <a:ext cx="280"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90122" name="Object 10"/>
            <p:cNvGraphicFramePr>
              <a:graphicFrameLocks noChangeAspect="1"/>
            </p:cNvGraphicFramePr>
            <p:nvPr/>
          </p:nvGraphicFramePr>
          <p:xfrm>
            <a:off x="3072" y="528"/>
            <a:ext cx="264" cy="256"/>
          </p:xfrm>
          <a:graphic>
            <a:graphicData uri="http://schemas.openxmlformats.org/presentationml/2006/ole">
              <mc:AlternateContent xmlns:mc="http://schemas.openxmlformats.org/markup-compatibility/2006">
                <mc:Choice xmlns:v="urn:schemas-microsoft-com:vml" Requires="v">
                  <p:oleObj spid="_x0000_s109581" name="Equation" r:id="rId3" imgW="419100" imgH="406400" progId="Equation.3">
                    <p:embed/>
                  </p:oleObj>
                </mc:Choice>
                <mc:Fallback>
                  <p:oleObj name="Equation" r:id="rId3" imgW="419100" imgH="406400" progId="Equation.3">
                    <p:embed/>
                    <p:pic>
                      <p:nvPicPr>
                        <p:cNvPr id="0" name="Object 10"/>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3072" y="528"/>
                          <a:ext cx="26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sp>
          <p:nvSpPr>
            <p:cNvPr id="90123" name="Text Box 11"/>
            <p:cNvSpPr txBox="1">
              <a:spLocks noChangeArrowheads="1"/>
            </p:cNvSpPr>
            <p:nvPr/>
          </p:nvSpPr>
          <p:spPr bwMode="auto">
            <a:xfrm>
              <a:off x="4032" y="480"/>
              <a:ext cx="342"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故</a:t>
              </a:r>
              <a:endParaRPr lang="zh-CN" altLang="en-US" sz="2800" b="1"/>
            </a:p>
          </p:txBody>
        </p:sp>
      </p:grpSp>
      <p:graphicFrame>
        <p:nvGraphicFramePr>
          <p:cNvPr id="90124" name="Object 12"/>
          <p:cNvGraphicFramePr>
            <a:graphicFrameLocks noChangeAspect="1"/>
          </p:cNvGraphicFramePr>
          <p:nvPr/>
        </p:nvGraphicFramePr>
        <p:xfrm>
          <a:off x="1295400" y="1701800"/>
          <a:ext cx="6161088" cy="889000"/>
        </p:xfrm>
        <a:graphic>
          <a:graphicData uri="http://schemas.openxmlformats.org/presentationml/2006/ole">
            <mc:AlternateContent xmlns:mc="http://schemas.openxmlformats.org/markup-compatibility/2006">
              <mc:Choice xmlns:v="urn:schemas-microsoft-com:vml" Requires="v">
                <p:oleObj spid="_x0000_s109582" name="公式" r:id="rId5" imgW="6159500" imgH="889000" progId="Equation.3">
                  <p:embed/>
                </p:oleObj>
              </mc:Choice>
              <mc:Fallback>
                <p:oleObj name="公式" r:id="rId5" imgW="6159500" imgH="889000" progId="Equation.3">
                  <p:embed/>
                  <p:pic>
                    <p:nvPicPr>
                      <p:cNvPr id="0" name="Object 12"/>
                      <p:cNvPicPr>
                        <a:picLocks noChangeAspect="1" noChangeArrowheads="1"/>
                      </p:cNvPicPr>
                      <p:nvPr/>
                    </p:nvPicPr>
                    <p:blipFill>
                      <a:blip r:embed="rId6">
                        <a:extLst>
                          <a:ext uri="{28A0092B-C50C-407E-A947-70E740481C1C}">
                            <a14:useLocalDpi xmlns:a14="http://schemas.microsoft.com/office/drawing/2010/main" val="0"/>
                          </a:ext>
                        </a:extLst>
                      </a:blip>
                      <a:srcRect/>
                      <a:stretch>
                        <a:fillRect/>
                      </a:stretch>
                    </p:blipFill>
                    <p:spPr bwMode="auto">
                      <a:xfrm>
                        <a:off x="1295400" y="1701800"/>
                        <a:ext cx="6161088" cy="889000"/>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nvGrpSpPr>
          <p:cNvPr id="90125" name="Group 13"/>
          <p:cNvGrpSpPr/>
          <p:nvPr/>
        </p:nvGrpSpPr>
        <p:grpSpPr bwMode="auto">
          <a:xfrm>
            <a:off x="914400" y="2833688"/>
            <a:ext cx="3270250" cy="519112"/>
            <a:chOff x="576" y="1550"/>
            <a:chExt cx="2060" cy="327"/>
          </a:xfrm>
        </p:grpSpPr>
        <p:sp>
          <p:nvSpPr>
            <p:cNvPr id="90126" name="Rectangle 14"/>
            <p:cNvSpPr>
              <a:spLocks noChangeArrowheads="1"/>
            </p:cNvSpPr>
            <p:nvPr/>
          </p:nvSpPr>
          <p:spPr bwMode="auto">
            <a:xfrm>
              <a:off x="576" y="1550"/>
              <a:ext cx="2060" cy="327"/>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t>也是方程组的      解</a:t>
              </a:r>
              <a:r>
                <a:rPr lang="en-US" altLang="zh-CN" sz="2800" b="1"/>
                <a:t>.</a:t>
              </a:r>
              <a:endParaRPr lang="en-US" altLang="zh-CN" sz="2800" b="1"/>
            </a:p>
          </p:txBody>
        </p:sp>
        <p:graphicFrame>
          <p:nvGraphicFramePr>
            <p:cNvPr id="90127" name="Object 15"/>
            <p:cNvGraphicFramePr>
              <a:graphicFrameLocks noChangeAspect="1"/>
            </p:cNvGraphicFramePr>
            <p:nvPr/>
          </p:nvGraphicFramePr>
          <p:xfrm>
            <a:off x="2016" y="1584"/>
            <a:ext cx="264" cy="256"/>
          </p:xfrm>
          <a:graphic>
            <a:graphicData uri="http://schemas.openxmlformats.org/presentationml/2006/ole">
              <mc:AlternateContent xmlns:mc="http://schemas.openxmlformats.org/markup-compatibility/2006">
                <mc:Choice xmlns:v="urn:schemas-microsoft-com:vml" Requires="v">
                  <p:oleObj spid="_x0000_s109583" name="Equation" r:id="rId7" imgW="419100" imgH="406400" progId="Equation.3">
                    <p:embed/>
                  </p:oleObj>
                </mc:Choice>
                <mc:Fallback>
                  <p:oleObj name="Equation" r:id="rId7" imgW="419100" imgH="406400" progId="Equation.3">
                    <p:embed/>
                    <p:pic>
                      <p:nvPicPr>
                        <p:cNvPr id="0" name="Object 15"/>
                        <p:cNvPicPr>
                          <a:picLocks noChangeAspect="1" noChangeArrowheads="1"/>
                        </p:cNvPicPr>
                        <p:nvPr/>
                      </p:nvPicPr>
                      <p:blipFill>
                        <a:blip r:embed="rId4">
                          <a:extLst>
                            <a:ext uri="{28A0092B-C50C-407E-A947-70E740481C1C}">
                              <a14:useLocalDpi xmlns:a14="http://schemas.microsoft.com/office/drawing/2010/main" val="0"/>
                            </a:ext>
                          </a:extLst>
                        </a:blip>
                        <a:srcRect/>
                        <a:stretch>
                          <a:fillRect/>
                        </a:stretch>
                      </p:blipFill>
                      <p:spPr bwMode="auto">
                        <a:xfrm>
                          <a:off x="2016" y="1584"/>
                          <a:ext cx="264" cy="256"/>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90124"/>
                                        </p:tgtEl>
                                        <p:attrNameLst>
                                          <p:attrName>style.visibility</p:attrName>
                                        </p:attrNameLst>
                                      </p:cBhvr>
                                      <p:to>
                                        <p:strVal val="visible"/>
                                      </p:to>
                                    </p:set>
                                    <p:animEffect transition="in" filter="wipe(left)">
                                      <p:cBhvr>
                                        <p:cTn id="7" dur="500"/>
                                        <p:tgtEl>
                                          <p:spTgt spid="90124"/>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90125"/>
                                        </p:tgtEl>
                                        <p:attrNameLst>
                                          <p:attrName>style.visibility</p:attrName>
                                        </p:attrNameLst>
                                      </p:cBhvr>
                                      <p:to>
                                        <p:strVal val="visible"/>
                                      </p:to>
                                    </p:set>
                                    <p:animEffect transition="in" filter="wipe(left)">
                                      <p:cBhvr>
                                        <p:cTn id="12" dur="500"/>
                                        <p:tgtEl>
                                          <p:spTgt spid="90125"/>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4450" name="Rectangle 2"/>
          <p:cNvSpPr>
            <a:spLocks noGrp="1" noChangeArrowheads="1"/>
          </p:cNvSpPr>
          <p:nvPr>
            <p:ph type="title"/>
          </p:nvPr>
        </p:nvSpPr>
        <p:spPr bwMode="auto">
          <a:xfrm>
            <a:off x="685800" y="609600"/>
            <a:ext cx="7772400" cy="1143000"/>
          </a:xfrm>
          <a:noFill/>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vert="horz" wrap="square" lIns="91440" tIns="45720" rIns="91440" bIns="45720" numCol="1" anchor="t" anchorCtr="0" compatLnSpc="1"/>
          <a:lstStyle/>
          <a:p>
            <a:pPr algn="l"/>
            <a:r>
              <a:rPr lang="zh-CN" altLang="en-US" sz="4000">
                <a:solidFill>
                  <a:srgbClr val="0000FF"/>
                </a:solidFill>
                <a:latin typeface="Arial Black" panose="020B0A04020102020204" pitchFamily="34" charset="0"/>
              </a:rPr>
              <a:t>二、重要定理</a:t>
            </a:r>
            <a:endParaRPr lang="zh-CN" altLang="en-US" sz="4000">
              <a:solidFill>
                <a:srgbClr val="0000FF"/>
              </a:solidFill>
              <a:latin typeface="Arial Black" panose="020B0A04020102020204" pitchFamily="34" charset="0"/>
            </a:endParaRPr>
          </a:p>
        </p:txBody>
      </p:sp>
      <p:grpSp>
        <p:nvGrpSpPr>
          <p:cNvPr id="104451" name="Group 3"/>
          <p:cNvGrpSpPr/>
          <p:nvPr/>
        </p:nvGrpSpPr>
        <p:grpSpPr bwMode="auto">
          <a:xfrm>
            <a:off x="990600" y="1873250"/>
            <a:ext cx="7620000" cy="946150"/>
            <a:chOff x="576" y="1104"/>
            <a:chExt cx="4800" cy="596"/>
          </a:xfrm>
        </p:grpSpPr>
        <p:sp>
          <p:nvSpPr>
            <p:cNvPr id="104452" name="Rectangle 4"/>
            <p:cNvSpPr>
              <a:spLocks noChangeArrowheads="1"/>
            </p:cNvSpPr>
            <p:nvPr/>
          </p:nvSpPr>
          <p:spPr bwMode="auto">
            <a:xfrm>
              <a:off x="576" y="1104"/>
              <a:ext cx="4800"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a:spAutoFit/>
            </a:bodyPr>
            <a:lstStyle/>
            <a:p>
              <a:pPr algn="l">
                <a:spcBef>
                  <a:spcPct val="50000"/>
                </a:spcBef>
              </a:pPr>
              <a:r>
                <a:rPr lang="zh-CN" altLang="en-US" sz="2800" b="1">
                  <a:solidFill>
                    <a:srgbClr val="0000FF"/>
                  </a:solidFill>
                  <a:latin typeface="黑体" panose="02010609060101010101" pitchFamily="49" charset="-122"/>
                  <a:ea typeface="黑体" panose="02010609060101010101" pitchFamily="49" charset="-122"/>
                </a:rPr>
                <a:t>定理</a:t>
              </a:r>
              <a:r>
                <a:rPr lang="en-US" altLang="zh-CN" sz="2800" b="1">
                  <a:solidFill>
                    <a:srgbClr val="0000FF"/>
                  </a:solidFill>
                  <a:latin typeface="黑体" panose="02010609060101010101" pitchFamily="49" charset="-122"/>
                  <a:ea typeface="黑体" panose="02010609060101010101" pitchFamily="49" charset="-122"/>
                </a:rPr>
                <a:t>1</a:t>
              </a:r>
              <a:r>
                <a:rPr lang="en-US" altLang="zh-CN" sz="2800" b="1">
                  <a:solidFill>
                    <a:srgbClr val="0000FF"/>
                  </a:solidFill>
                </a:rPr>
                <a:t>  </a:t>
              </a:r>
              <a:r>
                <a:rPr lang="en-US" altLang="zh-CN" sz="2800" b="1"/>
                <a:t>  </a:t>
              </a:r>
              <a:r>
                <a:rPr lang="zh-CN" altLang="en-US" sz="2800" b="1">
                  <a:latin typeface="黑体" panose="02010609060101010101" pitchFamily="49" charset="-122"/>
                  <a:ea typeface="黑体" panose="02010609060101010101" pitchFamily="49" charset="-122"/>
                </a:rPr>
                <a:t>如果线性方程组  的系数行列式         则   一定有解</a:t>
              </a:r>
              <a:r>
                <a:rPr lang="en-US" altLang="zh-CN" sz="2800" b="1">
                  <a:latin typeface="黑体" panose="02010609060101010101" pitchFamily="49" charset="-122"/>
                  <a:ea typeface="黑体" panose="02010609060101010101" pitchFamily="49" charset="-122"/>
                </a:rPr>
                <a:t>,</a:t>
              </a:r>
              <a:r>
                <a:rPr lang="zh-CN" altLang="en-US" sz="2800" b="1">
                  <a:latin typeface="黑体" panose="02010609060101010101" pitchFamily="49" charset="-122"/>
                  <a:ea typeface="黑体" panose="02010609060101010101" pitchFamily="49" charset="-122"/>
                </a:rPr>
                <a:t>且解是唯一的 </a:t>
              </a:r>
              <a:r>
                <a:rPr lang="en-US" altLang="zh-CN"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graphicFrame>
          <p:nvGraphicFramePr>
            <p:cNvPr id="104453" name="Object 5"/>
            <p:cNvGraphicFramePr>
              <a:graphicFrameLocks noChangeAspect="1"/>
            </p:cNvGraphicFramePr>
            <p:nvPr/>
          </p:nvGraphicFramePr>
          <p:xfrm>
            <a:off x="2976" y="1152"/>
            <a:ext cx="279" cy="271"/>
          </p:xfrm>
          <a:graphic>
            <a:graphicData uri="http://schemas.openxmlformats.org/presentationml/2006/ole">
              <mc:AlternateContent xmlns:mc="http://schemas.openxmlformats.org/markup-compatibility/2006">
                <mc:Choice xmlns:v="urn:schemas-microsoft-com:vml" Requires="v">
                  <p:oleObj spid="_x0000_s104473" name="公式" r:id="rId1" imgW="444500" imgH="431800" progId="Equation.3">
                    <p:embed/>
                  </p:oleObj>
                </mc:Choice>
                <mc:Fallback>
                  <p:oleObj name="公式" r:id="rId1" imgW="444500" imgH="431800" progId="Equation.3">
                    <p:embed/>
                    <p:pic>
                      <p:nvPicPr>
                        <p:cNvPr id="0" name="Object 5"/>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976" y="1152"/>
                          <a:ext cx="27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4" name="Object 6"/>
            <p:cNvGraphicFramePr>
              <a:graphicFrameLocks noChangeAspect="1"/>
            </p:cNvGraphicFramePr>
            <p:nvPr/>
          </p:nvGraphicFramePr>
          <p:xfrm>
            <a:off x="912" y="1392"/>
            <a:ext cx="279" cy="271"/>
          </p:xfrm>
          <a:graphic>
            <a:graphicData uri="http://schemas.openxmlformats.org/presentationml/2006/ole">
              <mc:AlternateContent xmlns:mc="http://schemas.openxmlformats.org/markup-compatibility/2006">
                <mc:Choice xmlns:v="urn:schemas-microsoft-com:vml" Requires="v">
                  <p:oleObj spid="_x0000_s104474" name="公式" r:id="rId3" imgW="444500" imgH="431800" progId="Equation.3">
                    <p:embed/>
                  </p:oleObj>
                </mc:Choice>
                <mc:Fallback>
                  <p:oleObj name="公式" r:id="rId3" imgW="444500" imgH="431800" progId="Equation.3">
                    <p:embed/>
                    <p:pic>
                      <p:nvPicPr>
                        <p:cNvPr id="0" name="Object 6"/>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912" y="1392"/>
                          <a:ext cx="27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aphicFrame>
          <p:nvGraphicFramePr>
            <p:cNvPr id="104455" name="Object 7"/>
            <p:cNvGraphicFramePr>
              <a:graphicFrameLocks noChangeAspect="1"/>
            </p:cNvGraphicFramePr>
            <p:nvPr/>
          </p:nvGraphicFramePr>
          <p:xfrm>
            <a:off x="4704" y="1152"/>
            <a:ext cx="600" cy="232"/>
          </p:xfrm>
          <a:graphic>
            <a:graphicData uri="http://schemas.openxmlformats.org/presentationml/2006/ole">
              <mc:AlternateContent xmlns:mc="http://schemas.openxmlformats.org/markup-compatibility/2006">
                <mc:Choice xmlns:v="urn:schemas-microsoft-com:vml" Requires="v">
                  <p:oleObj spid="_x0000_s104475" name="Equation" r:id="rId4" imgW="951865" imgH="368300" progId="Equation.3">
                    <p:embed/>
                  </p:oleObj>
                </mc:Choice>
                <mc:Fallback>
                  <p:oleObj name="Equation" r:id="rId4" imgW="951865" imgH="368300" progId="Equation.3">
                    <p:embed/>
                    <p:pic>
                      <p:nvPicPr>
                        <p:cNvPr id="0" name="Object 7"/>
                        <p:cNvPicPr>
                          <a:picLocks noChangeAspect="1" noChangeArrowheads="1"/>
                        </p:cNvPicPr>
                        <p:nvPr/>
                      </p:nvPicPr>
                      <p:blipFill>
                        <a:blip r:embed="rId5">
                          <a:extLst>
                            <a:ext uri="{28A0092B-C50C-407E-A947-70E740481C1C}">
                              <a14:useLocalDpi xmlns:a14="http://schemas.microsoft.com/office/drawing/2010/main" val="0"/>
                            </a:ext>
                          </a:extLst>
                        </a:blip>
                        <a:srcRect/>
                        <a:stretch>
                          <a:fillRect/>
                        </a:stretch>
                      </p:blipFill>
                      <p:spPr bwMode="auto">
                        <a:xfrm>
                          <a:off x="4704" y="1152"/>
                          <a:ext cx="600" cy="232"/>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grpSp>
        <p:nvGrpSpPr>
          <p:cNvPr id="104456" name="Group 8"/>
          <p:cNvGrpSpPr/>
          <p:nvPr/>
        </p:nvGrpSpPr>
        <p:grpSpPr bwMode="auto">
          <a:xfrm>
            <a:off x="889000" y="3244850"/>
            <a:ext cx="7681913" cy="946150"/>
            <a:chOff x="576" y="1776"/>
            <a:chExt cx="4839" cy="596"/>
          </a:xfrm>
        </p:grpSpPr>
        <p:sp>
          <p:nvSpPr>
            <p:cNvPr id="104457" name="Rectangle 9"/>
            <p:cNvSpPr>
              <a:spLocks noChangeArrowheads="1"/>
            </p:cNvSpPr>
            <p:nvPr/>
          </p:nvSpPr>
          <p:spPr bwMode="auto">
            <a:xfrm>
              <a:off x="576" y="1776"/>
              <a:ext cx="4839" cy="596"/>
            </a:xfrm>
            <a:prstGeom prst="rect">
              <a:avLst/>
            </a:prstGeom>
            <a:noFill/>
            <a:ln>
              <a:noFill/>
            </a:ln>
            <a:effectLst/>
            <a:extLst>
              <a:ext uri="{909E8E84-426E-40DD-AFC4-6F175D3DCCD1}">
                <a14:hiddenFill xmlns:a14="http://schemas.microsoft.com/office/drawing/2010/main">
                  <a:solidFill>
                    <a:schemeClr val="accent1"/>
                  </a:solidFill>
                </a14:hiddenFill>
              </a:ext>
              <a:ext uri="{91240B29-F687-4F45-9708-019B960494DF}">
                <a14:hiddenLine xmlns:a14="http://schemas.microsoft.com/office/drawing/2010/main" w="9525">
                  <a:solidFill>
                    <a:schemeClr val="tx1"/>
                  </a:solidFill>
                  <a:miter lim="800000"/>
                  <a:headEnd/>
                  <a:tailEnd/>
                </a14:hiddenLine>
              </a:ext>
              <a:ext uri="{AF507438-7753-43E0-B8FC-AC1667EBCBE1}">
                <a14:hiddenEffects xmlns:a14="http://schemas.microsoft.com/office/drawing/2010/main">
                  <a:effectLst>
                    <a:outerShdw dist="35921" dir="2700000" algn="ctr" rotWithShape="0">
                      <a:schemeClr val="bg2"/>
                    </a:outerShdw>
                  </a:effectLst>
                </a14:hiddenEffects>
              </a:ext>
            </a:extLst>
          </p:spPr>
          <p:txBody>
            <a:bodyPr wrap="none">
              <a:spAutoFit/>
            </a:bodyPr>
            <a:lstStyle/>
            <a:p>
              <a:pPr algn="l"/>
              <a:r>
                <a:rPr lang="zh-CN" altLang="en-US" sz="2800" b="1">
                  <a:solidFill>
                    <a:srgbClr val="0000FF"/>
                  </a:solidFill>
                  <a:latin typeface="黑体" panose="02010609060101010101" pitchFamily="49" charset="-122"/>
                  <a:ea typeface="黑体" panose="02010609060101010101" pitchFamily="49" charset="-122"/>
                </a:rPr>
                <a:t>定理</a:t>
              </a:r>
              <a:r>
                <a:rPr lang="en-US" altLang="zh-CN" sz="2800" b="1">
                  <a:solidFill>
                    <a:srgbClr val="0000FF"/>
                  </a:solidFill>
                  <a:latin typeface="黑体" panose="02010609060101010101" pitchFamily="49" charset="-122"/>
                  <a:ea typeface="黑体" panose="02010609060101010101" pitchFamily="49" charset="-122"/>
                </a:rPr>
                <a:t>2</a:t>
              </a:r>
              <a:r>
                <a:rPr lang="en-US" altLang="zh-CN" sz="2800" b="1">
                  <a:solidFill>
                    <a:srgbClr val="0000FF"/>
                  </a:solidFill>
                </a:rPr>
                <a:t>  </a:t>
              </a:r>
              <a:r>
                <a:rPr lang="en-US" altLang="zh-CN" sz="2800" b="1"/>
                <a:t>  </a:t>
              </a:r>
              <a:r>
                <a:rPr lang="zh-CN" altLang="en-US" sz="2800" b="1">
                  <a:latin typeface="黑体" panose="02010609060101010101" pitchFamily="49" charset="-122"/>
                  <a:ea typeface="黑体" panose="02010609060101010101" pitchFamily="49" charset="-122"/>
                </a:rPr>
                <a:t>如果线性方程组   无解或有两个不同的</a:t>
              </a:r>
              <a:endParaRPr lang="zh-CN" altLang="en-US" sz="2800" b="1">
                <a:latin typeface="黑体" panose="02010609060101010101" pitchFamily="49" charset="-122"/>
                <a:ea typeface="黑体" panose="02010609060101010101" pitchFamily="49" charset="-122"/>
              </a:endParaRPr>
            </a:p>
            <a:p>
              <a:pPr algn="l"/>
              <a:r>
                <a:rPr lang="zh-CN" altLang="en-US" sz="2800" b="1">
                  <a:latin typeface="黑体" panose="02010609060101010101" pitchFamily="49" charset="-122"/>
                  <a:ea typeface="黑体" panose="02010609060101010101" pitchFamily="49" charset="-122"/>
                </a:rPr>
                <a:t>解，则它的系数行列式必为零</a:t>
              </a:r>
              <a:r>
                <a:rPr lang="en-US" altLang="zh-CN" sz="2800" b="1">
                  <a:latin typeface="黑体" panose="02010609060101010101" pitchFamily="49" charset="-122"/>
                  <a:ea typeface="黑体" panose="02010609060101010101" pitchFamily="49" charset="-122"/>
                </a:rPr>
                <a:t>.</a:t>
              </a:r>
              <a:endParaRPr lang="en-US" altLang="zh-CN" sz="2800" b="1">
                <a:latin typeface="黑体" panose="02010609060101010101" pitchFamily="49" charset="-122"/>
                <a:ea typeface="黑体" panose="02010609060101010101" pitchFamily="49" charset="-122"/>
              </a:endParaRPr>
            </a:p>
          </p:txBody>
        </p:sp>
        <p:graphicFrame>
          <p:nvGraphicFramePr>
            <p:cNvPr id="104458" name="Object 10"/>
            <p:cNvGraphicFramePr>
              <a:graphicFrameLocks noChangeAspect="1"/>
            </p:cNvGraphicFramePr>
            <p:nvPr/>
          </p:nvGraphicFramePr>
          <p:xfrm>
            <a:off x="3024" y="1824"/>
            <a:ext cx="279" cy="271"/>
          </p:xfrm>
          <a:graphic>
            <a:graphicData uri="http://schemas.openxmlformats.org/presentationml/2006/ole">
              <mc:AlternateContent xmlns:mc="http://schemas.openxmlformats.org/markup-compatibility/2006">
                <mc:Choice xmlns:v="urn:schemas-microsoft-com:vml" Requires="v">
                  <p:oleObj spid="_x0000_s104476" name="公式" r:id="rId6" imgW="444500" imgH="431800" progId="Equation.3">
                    <p:embed/>
                  </p:oleObj>
                </mc:Choice>
                <mc:Fallback>
                  <p:oleObj name="公式" r:id="rId6" imgW="444500" imgH="431800" progId="Equation.3">
                    <p:embed/>
                    <p:pic>
                      <p:nvPicPr>
                        <p:cNvPr id="0" name="Object 10"/>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3024" y="1824"/>
                          <a:ext cx="279" cy="271"/>
                        </a:xfrm>
                        <a:prstGeom prst="rect">
                          <a:avLst/>
                        </a:prstGeom>
                        <a:noFill/>
                        <a:ln>
                          <a:noFill/>
                        </a:ln>
                        <a:effectLst/>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 uri="{AF507438-7753-43E0-B8FC-AC1667EBCBE1}">
                            <a14:hiddenEffects xmlns:a14="http://schemas.microsoft.com/office/drawing/2010/main">
                              <a:effectLst>
                                <a:outerShdw dist="35921" dir="2700000" algn="ctr" rotWithShape="0">
                                  <a:srgbClr val="808080"/>
                                </a:outerShdw>
                              </a:effectLst>
                            </a14:hiddenEffects>
                          </a:ext>
                        </a:extLst>
                      </p:spPr>
                    </p:pic>
                  </p:oleObj>
                </mc:Fallback>
              </mc:AlternateContent>
            </a:graphicData>
          </a:graphic>
        </p:graphicFrame>
      </p:grpSp>
      <p:sp>
        <p:nvSpPr>
          <p:cNvPr id="11" name="Text Box 2"/>
          <p:cNvSpPr txBox="1">
            <a:spLocks noChangeArrowheads="1"/>
          </p:cNvSpPr>
          <p:nvPr/>
        </p:nvSpPr>
        <p:spPr bwMode="auto">
          <a:xfrm>
            <a:off x="669925" y="4461594"/>
            <a:ext cx="4765675" cy="457200"/>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spcBef>
                <a:spcPct val="0"/>
              </a:spcBef>
              <a:spcAft>
                <a:spcPct val="0"/>
              </a:spcAft>
            </a:pPr>
            <a:r>
              <a:rPr kumimoji="1" lang="zh-CN" altLang="en-US" sz="2400" b="1" dirty="0" smtClean="0">
                <a:solidFill>
                  <a:srgbClr val="000000"/>
                </a:solidFill>
                <a:latin typeface="楷体_GB2312" pitchFamily="49" charset="-122"/>
                <a:ea typeface="楷体_GB2312" pitchFamily="49" charset="-122"/>
              </a:rPr>
              <a:t>定理中包含着三个结论：</a:t>
            </a:r>
            <a:endParaRPr kumimoji="1" lang="zh-CN" altLang="en-US" sz="2400" b="1" dirty="0" smtClean="0">
              <a:solidFill>
                <a:srgbClr val="000000"/>
              </a:solidFill>
              <a:latin typeface="楷体_GB2312" pitchFamily="49" charset="-122"/>
              <a:ea typeface="楷体_GB2312" pitchFamily="49" charset="-122"/>
            </a:endParaRPr>
          </a:p>
        </p:txBody>
      </p:sp>
      <p:sp>
        <p:nvSpPr>
          <p:cNvPr id="12" name="Text Box 3"/>
          <p:cNvSpPr txBox="1">
            <a:spLocks noChangeArrowheads="1"/>
          </p:cNvSpPr>
          <p:nvPr/>
        </p:nvSpPr>
        <p:spPr bwMode="auto">
          <a:xfrm>
            <a:off x="687388" y="5009281"/>
            <a:ext cx="4473575" cy="1516063"/>
          </a:xfrm>
          <a:prstGeom prst="rect">
            <a:avLst/>
          </a:prstGeom>
          <a:noFill/>
          <a:ln>
            <a:noFill/>
          </a:ln>
          <a:extLst>
            <a:ext uri="{909E8E84-426E-40DD-AFC4-6F175D3DCCD1}">
              <a14:hiddenFill xmlns:a14="http://schemas.microsoft.com/office/drawing/2010/main">
                <a:solidFill>
                  <a:srgbClr val="FFFFFF"/>
                </a:solidFill>
              </a14:hiddenFill>
            </a:ext>
            <a:ext uri="{91240B29-F687-4F45-9708-019B960494DF}">
              <a14:hiddenLine xmlns:a14="http://schemas.microsoft.com/office/drawing/2010/main" w="9525">
                <a:solidFill>
                  <a:srgbClr val="000000"/>
                </a:solidFill>
                <a:miter lim="800000"/>
                <a:headEnd/>
                <a:tailEnd/>
              </a14:hiddenLine>
            </a:ext>
          </a:extLst>
        </p:spPr>
        <p:txBody>
          <a:bodyPr wrap="none">
            <a:spAutoFit/>
          </a:bodyPr>
          <a:lstStyle>
            <a:lvl1pPr eaLnBrk="0" hangingPunct="0">
              <a:defRPr>
                <a:solidFill>
                  <a:schemeClr val="tx1"/>
                </a:solidFill>
                <a:latin typeface="Arial" panose="020B0604020202020204" pitchFamily="34" charset="0"/>
                <a:ea typeface="宋体" panose="02010600030101010101" pitchFamily="2" charset="-122"/>
              </a:defRPr>
            </a:lvl1pPr>
            <a:lvl2pPr marL="742950" indent="-285750" eaLnBrk="0" hangingPunct="0">
              <a:defRPr>
                <a:solidFill>
                  <a:schemeClr val="tx1"/>
                </a:solidFill>
                <a:latin typeface="Arial" panose="020B0604020202020204" pitchFamily="34" charset="0"/>
                <a:ea typeface="宋体" panose="02010600030101010101" pitchFamily="2" charset="-122"/>
              </a:defRPr>
            </a:lvl2pPr>
            <a:lvl3pPr marL="1143000" indent="-228600" eaLnBrk="0" hangingPunct="0">
              <a:defRPr>
                <a:solidFill>
                  <a:schemeClr val="tx1"/>
                </a:solidFill>
                <a:latin typeface="Arial" panose="020B0604020202020204" pitchFamily="34" charset="0"/>
                <a:ea typeface="宋体" panose="02010600030101010101" pitchFamily="2" charset="-122"/>
              </a:defRPr>
            </a:lvl3pPr>
            <a:lvl4pPr marL="1600200" indent="-228600" eaLnBrk="0" hangingPunct="0">
              <a:defRPr>
                <a:solidFill>
                  <a:schemeClr val="tx1"/>
                </a:solidFill>
                <a:latin typeface="Arial" panose="020B0604020202020204" pitchFamily="34" charset="0"/>
                <a:ea typeface="宋体" panose="02010600030101010101" pitchFamily="2" charset="-122"/>
              </a:defRPr>
            </a:lvl4pPr>
            <a:lvl5pPr marL="2057400" indent="-228600" eaLnBrk="0" hangingPunct="0">
              <a:defRPr>
                <a:solidFill>
                  <a:schemeClr val="tx1"/>
                </a:solidFill>
                <a:latin typeface="Arial" panose="020B0604020202020204" pitchFamily="34" charset="0"/>
                <a:ea typeface="宋体" panose="02010600030101010101" pitchFamily="2" charset="-122"/>
              </a:defRPr>
            </a:lvl5pPr>
            <a:lvl6pPr marL="25146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6pPr>
            <a:lvl7pPr marL="29718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7pPr>
            <a:lvl8pPr marL="34290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8pPr>
            <a:lvl9pPr marL="3886200" indent="-228600" eaLnBrk="0" fontAlgn="base" hangingPunct="0">
              <a:spcBef>
                <a:spcPct val="0"/>
              </a:spcBef>
              <a:spcAft>
                <a:spcPct val="0"/>
              </a:spcAft>
              <a:defRPr>
                <a:solidFill>
                  <a:schemeClr val="tx1"/>
                </a:solidFill>
                <a:latin typeface="Arial" panose="020B0604020202020204" pitchFamily="34" charset="0"/>
                <a:ea typeface="宋体" panose="02010600030101010101" pitchFamily="2" charset="-122"/>
              </a:defRPr>
            </a:lvl9pPr>
          </a:lstStyle>
          <a:p>
            <a:pPr eaLnBrk="1" fontAlgn="base" hangingPunct="1">
              <a:lnSpc>
                <a:spcPct val="130000"/>
              </a:lnSpc>
              <a:spcBef>
                <a:spcPct val="0"/>
              </a:spcBef>
              <a:spcAft>
                <a:spcPct val="0"/>
              </a:spcAft>
              <a:buFontTx/>
              <a:buChar char="•"/>
            </a:pPr>
            <a:r>
              <a:rPr kumimoji="1" lang="zh-CN" altLang="en-US" sz="2400" b="1" dirty="0" smtClean="0">
                <a:solidFill>
                  <a:srgbClr val="000000"/>
                </a:solidFill>
                <a:latin typeface="楷体_GB2312" pitchFamily="49" charset="-122"/>
                <a:ea typeface="楷体_GB2312" pitchFamily="49" charset="-122"/>
              </a:rPr>
              <a:t>方程组有解；</a:t>
            </a:r>
            <a:r>
              <a:rPr kumimoji="1" lang="zh-CN" altLang="en-US" sz="2400" b="1" dirty="0" smtClean="0">
                <a:solidFill>
                  <a:srgbClr val="FF0000"/>
                </a:solidFill>
                <a:latin typeface="楷体_GB2312" pitchFamily="49" charset="-122"/>
                <a:ea typeface="楷体_GB2312" pitchFamily="49" charset="-122"/>
              </a:rPr>
              <a:t>（解的存在性） </a:t>
            </a:r>
            <a:endParaRPr kumimoji="1" lang="zh-CN" altLang="en-US" sz="2400" b="1" dirty="0" smtClean="0">
              <a:solidFill>
                <a:srgbClr val="FF0000"/>
              </a:solidFill>
              <a:latin typeface="楷体_GB2312" pitchFamily="49" charset="-122"/>
              <a:ea typeface="楷体_GB2312" pitchFamily="49" charset="-122"/>
            </a:endParaRPr>
          </a:p>
          <a:p>
            <a:pPr eaLnBrk="1" fontAlgn="base" hangingPunct="1">
              <a:lnSpc>
                <a:spcPct val="130000"/>
              </a:lnSpc>
              <a:spcBef>
                <a:spcPct val="0"/>
              </a:spcBef>
              <a:spcAft>
                <a:spcPct val="0"/>
              </a:spcAft>
              <a:buFontTx/>
              <a:buChar char="•"/>
            </a:pPr>
            <a:r>
              <a:rPr kumimoji="1" lang="zh-CN" altLang="en-US" sz="2400" b="1" dirty="0" smtClean="0">
                <a:solidFill>
                  <a:srgbClr val="000000"/>
                </a:solidFill>
                <a:latin typeface="楷体_GB2312" pitchFamily="49" charset="-122"/>
                <a:ea typeface="楷体_GB2312" pitchFamily="49" charset="-122"/>
              </a:rPr>
              <a:t>解是唯一的；</a:t>
            </a:r>
            <a:r>
              <a:rPr kumimoji="1" lang="zh-CN" altLang="en-US" sz="2400" b="1" dirty="0" smtClean="0">
                <a:solidFill>
                  <a:srgbClr val="FF0000"/>
                </a:solidFill>
                <a:latin typeface="楷体_GB2312" pitchFamily="49" charset="-122"/>
                <a:ea typeface="楷体_GB2312" pitchFamily="49" charset="-122"/>
              </a:rPr>
              <a:t>（解的唯一性）</a:t>
            </a:r>
            <a:endParaRPr kumimoji="1" lang="zh-CN" altLang="en-US" sz="2400" b="1" dirty="0" smtClean="0">
              <a:solidFill>
                <a:srgbClr val="FF0000"/>
              </a:solidFill>
              <a:latin typeface="楷体_GB2312" pitchFamily="49" charset="-122"/>
              <a:ea typeface="楷体_GB2312" pitchFamily="49" charset="-122"/>
            </a:endParaRPr>
          </a:p>
          <a:p>
            <a:pPr eaLnBrk="1" fontAlgn="base" hangingPunct="1">
              <a:lnSpc>
                <a:spcPct val="130000"/>
              </a:lnSpc>
              <a:spcBef>
                <a:spcPct val="0"/>
              </a:spcBef>
              <a:spcAft>
                <a:spcPct val="0"/>
              </a:spcAft>
              <a:buFontTx/>
              <a:buChar char="•"/>
            </a:pPr>
            <a:r>
              <a:rPr kumimoji="1" lang="zh-CN" altLang="en-US" sz="2400" b="1" dirty="0" smtClean="0">
                <a:solidFill>
                  <a:srgbClr val="000000"/>
                </a:solidFill>
                <a:latin typeface="楷体_GB2312" pitchFamily="49" charset="-122"/>
                <a:ea typeface="楷体_GB2312" pitchFamily="49" charset="-122"/>
              </a:rPr>
              <a:t>解可以由公式</a:t>
            </a:r>
            <a:r>
              <a:rPr kumimoji="1" lang="en-US" altLang="zh-CN" sz="2400" b="1" dirty="0" smtClean="0">
                <a:solidFill>
                  <a:srgbClr val="000000"/>
                </a:solidFill>
                <a:latin typeface="楷体_GB2312" pitchFamily="49" charset="-122"/>
                <a:ea typeface="楷体_GB2312" pitchFamily="49" charset="-122"/>
              </a:rPr>
              <a:t>(</a:t>
            </a:r>
            <a:r>
              <a:rPr kumimoji="1" lang="en-US" altLang="zh-CN" sz="2400" b="1" dirty="0" smtClean="0">
                <a:solidFill>
                  <a:srgbClr val="000000"/>
                </a:solidFill>
                <a:latin typeface="Times New Roman" panose="02020603050405020304" pitchFamily="18" charset="0"/>
                <a:ea typeface="楷体_GB2312" pitchFamily="49" charset="-122"/>
              </a:rPr>
              <a:t>2</a:t>
            </a:r>
            <a:r>
              <a:rPr kumimoji="1" lang="en-US" altLang="zh-CN" sz="2400" b="1" dirty="0" smtClean="0">
                <a:solidFill>
                  <a:srgbClr val="000000"/>
                </a:solidFill>
                <a:latin typeface="楷体_GB2312" pitchFamily="49" charset="-122"/>
                <a:ea typeface="楷体_GB2312" pitchFamily="49" charset="-122"/>
              </a:rPr>
              <a:t>)</a:t>
            </a:r>
            <a:r>
              <a:rPr kumimoji="1" lang="zh-CN" altLang="en-US" sz="2400" b="1" dirty="0" smtClean="0">
                <a:solidFill>
                  <a:srgbClr val="000000"/>
                </a:solidFill>
                <a:latin typeface="楷体_GB2312" pitchFamily="49" charset="-122"/>
                <a:ea typeface="楷体_GB2312" pitchFamily="49" charset="-122"/>
              </a:rPr>
              <a:t>给出</a:t>
            </a:r>
            <a:r>
              <a:rPr kumimoji="1" lang="en-US" altLang="zh-CN" sz="2400" b="1" dirty="0" smtClean="0">
                <a:solidFill>
                  <a:srgbClr val="000000"/>
                </a:solidFill>
                <a:latin typeface="楷体_GB2312" pitchFamily="49" charset="-122"/>
                <a:ea typeface="楷体_GB2312" pitchFamily="49" charset="-122"/>
              </a:rPr>
              <a:t>.</a:t>
            </a:r>
            <a:endParaRPr kumimoji="1" lang="en-US" altLang="zh-CN" sz="2400" b="1" dirty="0" smtClean="0">
              <a:solidFill>
                <a:srgbClr val="000000"/>
              </a:solidFill>
              <a:latin typeface="楷体_GB2312" pitchFamily="49" charset="-122"/>
              <a:ea typeface="楷体_GB2312" pitchFamily="49" charset="-122"/>
            </a:endParaRPr>
          </a:p>
        </p:txBody>
      </p:sp>
    </p:spTree>
  </p:cSld>
  <p:clrMapOvr>
    <a:masterClrMapping/>
  </p:clrMapOvr>
  <p:transition>
    <p:wipe/>
  </p:transition>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22" presetClass="entr" presetSubtype="8" fill="hold" nodeType="clickEffect">
                                  <p:stCondLst>
                                    <p:cond delay="0"/>
                                  </p:stCondLst>
                                  <p:childTnLst>
                                    <p:set>
                                      <p:cBhvr>
                                        <p:cTn id="6" dur="1" fill="hold">
                                          <p:stCondLst>
                                            <p:cond delay="0"/>
                                          </p:stCondLst>
                                        </p:cTn>
                                        <p:tgtEl>
                                          <p:spTgt spid="104451"/>
                                        </p:tgtEl>
                                        <p:attrNameLst>
                                          <p:attrName>style.visibility</p:attrName>
                                        </p:attrNameLst>
                                      </p:cBhvr>
                                      <p:to>
                                        <p:strVal val="visible"/>
                                      </p:to>
                                    </p:set>
                                    <p:animEffect transition="in" filter="wipe(left)">
                                      <p:cBhvr>
                                        <p:cTn id="7" dur="500"/>
                                        <p:tgtEl>
                                          <p:spTgt spid="104451"/>
                                        </p:tgtEl>
                                      </p:cBhvr>
                                    </p:animEffect>
                                  </p:childTnLst>
                                </p:cTn>
                              </p:par>
                            </p:childTnLst>
                          </p:cTn>
                        </p:par>
                      </p:childTnLst>
                    </p:cTn>
                  </p:par>
                  <p:par>
                    <p:cTn id="8" fill="hold">
                      <p:stCondLst>
                        <p:cond delay="indefinite"/>
                      </p:stCondLst>
                      <p:childTnLst>
                        <p:par>
                          <p:cTn id="9" fill="hold">
                            <p:stCondLst>
                              <p:cond delay="0"/>
                            </p:stCondLst>
                            <p:childTnLst>
                              <p:par>
                                <p:cTn id="10" presetID="22" presetClass="entr" presetSubtype="8" fill="hold" nodeType="clickEffect">
                                  <p:stCondLst>
                                    <p:cond delay="0"/>
                                  </p:stCondLst>
                                  <p:childTnLst>
                                    <p:set>
                                      <p:cBhvr>
                                        <p:cTn id="11" dur="1" fill="hold">
                                          <p:stCondLst>
                                            <p:cond delay="0"/>
                                          </p:stCondLst>
                                        </p:cTn>
                                        <p:tgtEl>
                                          <p:spTgt spid="104456"/>
                                        </p:tgtEl>
                                        <p:attrNameLst>
                                          <p:attrName>style.visibility</p:attrName>
                                        </p:attrNameLst>
                                      </p:cBhvr>
                                      <p:to>
                                        <p:strVal val="visible"/>
                                      </p:to>
                                    </p:set>
                                    <p:animEffect transition="in" filter="wipe(left)">
                                      <p:cBhvr>
                                        <p:cTn id="12" dur="500"/>
                                        <p:tgtEl>
                                          <p:spTgt spid="104456"/>
                                        </p:tgtEl>
                                      </p:cBhvr>
                                    </p:animEffect>
                                  </p:childTnLst>
                                </p:cTn>
                              </p:par>
                            </p:childTnLst>
                          </p:cTn>
                        </p:par>
                      </p:childTnLst>
                    </p:cTn>
                  </p:par>
                  <p:par>
                    <p:cTn id="13" fill="hold">
                      <p:stCondLst>
                        <p:cond delay="indefinite"/>
                      </p:stCondLst>
                      <p:childTnLst>
                        <p:par>
                          <p:cTn id="14" fill="hold">
                            <p:stCondLst>
                              <p:cond delay="0"/>
                            </p:stCondLst>
                            <p:childTnLst>
                              <p:par>
                                <p:cTn id="15" presetID="22" presetClass="entr" presetSubtype="4" fill="hold" grpId="0" nodeType="clickEffect">
                                  <p:stCondLst>
                                    <p:cond delay="0"/>
                                  </p:stCondLst>
                                  <p:childTnLst>
                                    <p:set>
                                      <p:cBhvr>
                                        <p:cTn id="16" dur="1" fill="hold">
                                          <p:stCondLst>
                                            <p:cond delay="0"/>
                                          </p:stCondLst>
                                        </p:cTn>
                                        <p:tgtEl>
                                          <p:spTgt spid="11"/>
                                        </p:tgtEl>
                                        <p:attrNameLst>
                                          <p:attrName>style.visibility</p:attrName>
                                        </p:attrNameLst>
                                      </p:cBhvr>
                                      <p:to>
                                        <p:strVal val="visible"/>
                                      </p:to>
                                    </p:set>
                                    <p:animEffect transition="in" filter="wipe(down)">
                                      <p:cBhvr>
                                        <p:cTn id="17" dur="500"/>
                                        <p:tgtEl>
                                          <p:spTgt spid="11"/>
                                        </p:tgtEl>
                                      </p:cBhvr>
                                    </p:animEffect>
                                  </p:childTnLst>
                                </p:cTn>
                              </p:par>
                            </p:childTnLst>
                          </p:cTn>
                        </p:par>
                      </p:childTnLst>
                    </p:cTn>
                  </p:par>
                  <p:par>
                    <p:cTn id="18" fill="hold">
                      <p:stCondLst>
                        <p:cond delay="indefinite"/>
                      </p:stCondLst>
                      <p:childTnLst>
                        <p:par>
                          <p:cTn id="19" fill="hold">
                            <p:stCondLst>
                              <p:cond delay="0"/>
                            </p:stCondLst>
                            <p:childTnLst>
                              <p:par>
                                <p:cTn id="20" presetID="5" presetClass="entr" presetSubtype="10" fill="hold" grpId="0" nodeType="clickEffect">
                                  <p:stCondLst>
                                    <p:cond delay="0"/>
                                  </p:stCondLst>
                                  <p:childTnLst>
                                    <p:set>
                                      <p:cBhvr>
                                        <p:cTn id="21" dur="1" fill="hold">
                                          <p:stCondLst>
                                            <p:cond delay="0"/>
                                          </p:stCondLst>
                                        </p:cTn>
                                        <p:tgtEl>
                                          <p:spTgt spid="12">
                                            <p:txEl>
                                              <p:pRg st="0" end="0"/>
                                            </p:txEl>
                                          </p:spTgt>
                                        </p:tgtEl>
                                        <p:attrNameLst>
                                          <p:attrName>style.visibility</p:attrName>
                                        </p:attrNameLst>
                                      </p:cBhvr>
                                      <p:to>
                                        <p:strVal val="visible"/>
                                      </p:to>
                                    </p:set>
                                    <p:animEffect transition="in" filter="checkerboard(across)">
                                      <p:cBhvr>
                                        <p:cTn id="22" dur="500"/>
                                        <p:tgtEl>
                                          <p:spTgt spid="12">
                                            <p:txEl>
                                              <p:pRg st="0" end="0"/>
                                            </p:txEl>
                                          </p:spTgt>
                                        </p:tgtEl>
                                      </p:cBhvr>
                                    </p:animEffect>
                                  </p:childTnLst>
                                </p:cTn>
                              </p:par>
                            </p:childTnLst>
                          </p:cTn>
                        </p:par>
                      </p:childTnLst>
                    </p:cTn>
                  </p:par>
                  <p:par>
                    <p:cTn id="23" fill="hold">
                      <p:stCondLst>
                        <p:cond delay="indefinite"/>
                      </p:stCondLst>
                      <p:childTnLst>
                        <p:par>
                          <p:cTn id="24" fill="hold">
                            <p:stCondLst>
                              <p:cond delay="0"/>
                            </p:stCondLst>
                            <p:childTnLst>
                              <p:par>
                                <p:cTn id="25" presetID="5" presetClass="entr" presetSubtype="10" fill="hold" grpId="0" nodeType="clickEffect">
                                  <p:stCondLst>
                                    <p:cond delay="0"/>
                                  </p:stCondLst>
                                  <p:childTnLst>
                                    <p:set>
                                      <p:cBhvr>
                                        <p:cTn id="26" dur="1" fill="hold">
                                          <p:stCondLst>
                                            <p:cond delay="0"/>
                                          </p:stCondLst>
                                        </p:cTn>
                                        <p:tgtEl>
                                          <p:spTgt spid="12">
                                            <p:txEl>
                                              <p:pRg st="1" end="1"/>
                                            </p:txEl>
                                          </p:spTgt>
                                        </p:tgtEl>
                                        <p:attrNameLst>
                                          <p:attrName>style.visibility</p:attrName>
                                        </p:attrNameLst>
                                      </p:cBhvr>
                                      <p:to>
                                        <p:strVal val="visible"/>
                                      </p:to>
                                    </p:set>
                                    <p:animEffect transition="in" filter="checkerboard(across)">
                                      <p:cBhvr>
                                        <p:cTn id="27" dur="500"/>
                                        <p:tgtEl>
                                          <p:spTgt spid="12">
                                            <p:txEl>
                                              <p:pRg st="1" end="1"/>
                                            </p:txEl>
                                          </p:spTgt>
                                        </p:tgtEl>
                                      </p:cBhvr>
                                    </p:animEffect>
                                  </p:childTnLst>
                                </p:cTn>
                              </p:par>
                            </p:childTnLst>
                          </p:cTn>
                        </p:par>
                      </p:childTnLst>
                    </p:cTn>
                  </p:par>
                  <p:par>
                    <p:cTn id="28" fill="hold">
                      <p:stCondLst>
                        <p:cond delay="indefinite"/>
                      </p:stCondLst>
                      <p:childTnLst>
                        <p:par>
                          <p:cTn id="29" fill="hold">
                            <p:stCondLst>
                              <p:cond delay="0"/>
                            </p:stCondLst>
                            <p:childTnLst>
                              <p:par>
                                <p:cTn id="30" presetID="5" presetClass="entr" presetSubtype="10" fill="hold" grpId="0" nodeType="clickEffect">
                                  <p:stCondLst>
                                    <p:cond delay="0"/>
                                  </p:stCondLst>
                                  <p:childTnLst>
                                    <p:set>
                                      <p:cBhvr>
                                        <p:cTn id="31" dur="1" fill="hold">
                                          <p:stCondLst>
                                            <p:cond delay="0"/>
                                          </p:stCondLst>
                                        </p:cTn>
                                        <p:tgtEl>
                                          <p:spTgt spid="12">
                                            <p:txEl>
                                              <p:pRg st="2" end="2"/>
                                            </p:txEl>
                                          </p:spTgt>
                                        </p:tgtEl>
                                        <p:attrNameLst>
                                          <p:attrName>style.visibility</p:attrName>
                                        </p:attrNameLst>
                                      </p:cBhvr>
                                      <p:to>
                                        <p:strVal val="visible"/>
                                      </p:to>
                                    </p:set>
                                    <p:animEffect transition="in" filter="checkerboard(across)">
                                      <p:cBhvr>
                                        <p:cTn id="32" dur="500"/>
                                        <p:tgtEl>
                                          <p:spTgt spid="12">
                                            <p:txEl>
                                              <p:pRg st="2" end="2"/>
                                            </p:txEl>
                                          </p:spTgt>
                                        </p:tgtEl>
                                      </p:cBhvr>
                                    </p:animEffec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1" grpId="0"/>
      <p:bldP spid="12" grpId="0" autoUpdateAnimBg="0" build="p"/>
    </p:bldLst>
  </p:timing>
</p:sld>
</file>

<file path=ppt/theme/theme1.xml><?xml version="1.0" encoding="utf-8"?>
<a:theme xmlns:a="http://schemas.openxmlformats.org/drawingml/2006/main" name="主题1">
  <a:themeElements>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fontScheme name="Pixel">
      <a:majorFont>
        <a:latin typeface="Arial"/>
        <a:ea typeface="宋体"/>
        <a:cs typeface=""/>
      </a:majorFont>
      <a:minorFont>
        <a:latin typeface="Arial"/>
        <a:ea typeface="宋体"/>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extraClrSchemeLst>
    <a:extraClrScheme>
      <a:clrScheme name="Pixel 1">
        <a:dk1>
          <a:srgbClr val="0066FF"/>
        </a:dk1>
        <a:lt1>
          <a:srgbClr val="FFFFFF"/>
        </a:lt1>
        <a:dk2>
          <a:srgbClr val="000066"/>
        </a:dk2>
        <a:lt2>
          <a:srgbClr val="FFFFFF"/>
        </a:lt2>
        <a:accent1>
          <a:srgbClr val="6699FF"/>
        </a:accent1>
        <a:accent2>
          <a:srgbClr val="3333FF"/>
        </a:accent2>
        <a:accent3>
          <a:srgbClr val="AAAAB8"/>
        </a:accent3>
        <a:accent4>
          <a:srgbClr val="DADADA"/>
        </a:accent4>
        <a:accent5>
          <a:srgbClr val="B8CAFF"/>
        </a:accent5>
        <a:accent6>
          <a:srgbClr val="2D2DE7"/>
        </a:accent6>
        <a:hlink>
          <a:srgbClr val="FFCC00"/>
        </a:hlink>
        <a:folHlink>
          <a:srgbClr val="0000CC"/>
        </a:folHlink>
      </a:clrScheme>
      <a:clrMap bg1="dk2" tx1="lt1" bg2="dk1" tx2="lt2" accent1="accent1" accent2="accent2" accent3="accent3" accent4="accent4" accent5="accent5" accent6="accent6" hlink="hlink" folHlink="folHlink"/>
    </a:extraClrScheme>
    <a:extraClrScheme>
      <a:clrScheme name="Pixel 2">
        <a:dk1>
          <a:srgbClr val="009999"/>
        </a:dk1>
        <a:lt1>
          <a:srgbClr val="FFFFFF"/>
        </a:lt1>
        <a:dk2>
          <a:srgbClr val="334B49"/>
        </a:dk2>
        <a:lt2>
          <a:srgbClr val="FFFFFF"/>
        </a:lt2>
        <a:accent1>
          <a:srgbClr val="33CCCC"/>
        </a:accent1>
        <a:accent2>
          <a:srgbClr val="008080"/>
        </a:accent2>
        <a:accent3>
          <a:srgbClr val="ADB1B1"/>
        </a:accent3>
        <a:accent4>
          <a:srgbClr val="DADADA"/>
        </a:accent4>
        <a:accent5>
          <a:srgbClr val="ADE2E2"/>
        </a:accent5>
        <a:accent6>
          <a:srgbClr val="007373"/>
        </a:accent6>
        <a:hlink>
          <a:srgbClr val="FFCC00"/>
        </a:hlink>
        <a:folHlink>
          <a:srgbClr val="006666"/>
        </a:folHlink>
      </a:clrScheme>
      <a:clrMap bg1="dk2" tx1="lt1" bg2="dk1" tx2="lt2" accent1="accent1" accent2="accent2" accent3="accent3" accent4="accent4" accent5="accent5" accent6="accent6" hlink="hlink" folHlink="folHlink"/>
    </a:extraClrScheme>
    <a:extraClrScheme>
      <a:clrScheme name="Pixel 3">
        <a:dk1>
          <a:srgbClr val="006699"/>
        </a:dk1>
        <a:lt1>
          <a:srgbClr val="FFFFFF"/>
        </a:lt1>
        <a:dk2>
          <a:srgbClr val="333399"/>
        </a:dk2>
        <a:lt2>
          <a:srgbClr val="FFFFFF"/>
        </a:lt2>
        <a:accent1>
          <a:srgbClr val="0099CC"/>
        </a:accent1>
        <a:accent2>
          <a:srgbClr val="0386AF"/>
        </a:accent2>
        <a:accent3>
          <a:srgbClr val="ADADCA"/>
        </a:accent3>
        <a:accent4>
          <a:srgbClr val="DADADA"/>
        </a:accent4>
        <a:accent5>
          <a:srgbClr val="AACAE2"/>
        </a:accent5>
        <a:accent6>
          <a:srgbClr val="02799E"/>
        </a:accent6>
        <a:hlink>
          <a:srgbClr val="FFCC00"/>
        </a:hlink>
        <a:folHlink>
          <a:srgbClr val="6699FF"/>
        </a:folHlink>
      </a:clrScheme>
      <a:clrMap bg1="dk2" tx1="lt1" bg2="dk1" tx2="lt2" accent1="accent1" accent2="accent2" accent3="accent3" accent4="accent4" accent5="accent5" accent6="accent6" hlink="hlink" folHlink="folHlink"/>
    </a:extraClrScheme>
    <a:extraClrScheme>
      <a:clrScheme name="Pixel 4">
        <a:dk1>
          <a:srgbClr val="008080"/>
        </a:dk1>
        <a:lt1>
          <a:srgbClr val="FFFFFF"/>
        </a:lt1>
        <a:dk2>
          <a:srgbClr val="2F978D"/>
        </a:dk2>
        <a:lt2>
          <a:srgbClr val="FFFFFF"/>
        </a:lt2>
        <a:accent1>
          <a:srgbClr val="0099FF"/>
        </a:accent1>
        <a:accent2>
          <a:srgbClr val="009999"/>
        </a:accent2>
        <a:accent3>
          <a:srgbClr val="ADC9C5"/>
        </a:accent3>
        <a:accent4>
          <a:srgbClr val="DADADA"/>
        </a:accent4>
        <a:accent5>
          <a:srgbClr val="AACAFF"/>
        </a:accent5>
        <a:accent6>
          <a:srgbClr val="008A8A"/>
        </a:accent6>
        <a:hlink>
          <a:srgbClr val="FFFFCC"/>
        </a:hlink>
        <a:folHlink>
          <a:srgbClr val="70CAC6"/>
        </a:folHlink>
      </a:clrScheme>
      <a:clrMap bg1="dk2" tx1="lt1" bg2="dk1" tx2="lt2" accent1="accent1" accent2="accent2" accent3="accent3" accent4="accent4" accent5="accent5" accent6="accent6" hlink="hlink" folHlink="folHlink"/>
    </a:extraClrScheme>
    <a:extraClrScheme>
      <a:clrScheme name="Pixel 5">
        <a:dk1>
          <a:srgbClr val="822504"/>
        </a:dk1>
        <a:lt1>
          <a:srgbClr val="FFFFFF"/>
        </a:lt1>
        <a:dk2>
          <a:srgbClr val="330000"/>
        </a:dk2>
        <a:lt2>
          <a:srgbClr val="FFFFFF"/>
        </a:lt2>
        <a:accent1>
          <a:srgbClr val="FF9900"/>
        </a:accent1>
        <a:accent2>
          <a:srgbClr val="9E2A06"/>
        </a:accent2>
        <a:accent3>
          <a:srgbClr val="ADAAAA"/>
        </a:accent3>
        <a:accent4>
          <a:srgbClr val="DADADA"/>
        </a:accent4>
        <a:accent5>
          <a:srgbClr val="FFCAAA"/>
        </a:accent5>
        <a:accent6>
          <a:srgbClr val="8F2505"/>
        </a:accent6>
        <a:hlink>
          <a:srgbClr val="FF3300"/>
        </a:hlink>
        <a:folHlink>
          <a:srgbClr val="7C0704"/>
        </a:folHlink>
      </a:clrScheme>
      <a:clrMap bg1="dk2" tx1="lt1" bg2="dk1" tx2="lt2" accent1="accent1" accent2="accent2" accent3="accent3" accent4="accent4" accent5="accent5" accent6="accent6" hlink="hlink" folHlink="folHlink"/>
    </a:extraClrScheme>
    <a:extraClrScheme>
      <a:clrScheme name="Pixel 6">
        <a:dk1>
          <a:srgbClr val="336600"/>
        </a:dk1>
        <a:lt1>
          <a:srgbClr val="FFFFFF"/>
        </a:lt1>
        <a:dk2>
          <a:srgbClr val="4A7911"/>
        </a:dk2>
        <a:lt2>
          <a:srgbClr val="FFFFFF"/>
        </a:lt2>
        <a:accent1>
          <a:srgbClr val="666633"/>
        </a:accent1>
        <a:accent2>
          <a:srgbClr val="669900"/>
        </a:accent2>
        <a:accent3>
          <a:srgbClr val="B1BEAA"/>
        </a:accent3>
        <a:accent4>
          <a:srgbClr val="DADADA"/>
        </a:accent4>
        <a:accent5>
          <a:srgbClr val="B8B8AD"/>
        </a:accent5>
        <a:accent6>
          <a:srgbClr val="5C8A00"/>
        </a:accent6>
        <a:hlink>
          <a:srgbClr val="FFCC00"/>
        </a:hlink>
        <a:folHlink>
          <a:srgbClr val="99CC00"/>
        </a:folHlink>
      </a:clrScheme>
      <a:clrMap bg1="dk2" tx1="lt1" bg2="dk1" tx2="lt2" accent1="accent1" accent2="accent2" accent3="accent3" accent4="accent4" accent5="accent5" accent6="accent6" hlink="hlink" folHlink="folHlink"/>
    </a:extraClrScheme>
    <a:extraClrScheme>
      <a:clrScheme name="Pixel 7">
        <a:dk1>
          <a:srgbClr val="000000"/>
        </a:dk1>
        <a:lt1>
          <a:srgbClr val="FFFFFF"/>
        </a:lt1>
        <a:dk2>
          <a:srgbClr val="000000"/>
        </a:dk2>
        <a:lt2>
          <a:srgbClr val="CC3300"/>
        </a:lt2>
        <a:accent1>
          <a:srgbClr val="FFCC00"/>
        </a:accent1>
        <a:accent2>
          <a:srgbClr val="CC6600"/>
        </a:accent2>
        <a:accent3>
          <a:srgbClr val="FFFFFF"/>
        </a:accent3>
        <a:accent4>
          <a:srgbClr val="000000"/>
        </a:accent4>
        <a:accent5>
          <a:srgbClr val="FFE2AA"/>
        </a:accent5>
        <a:accent6>
          <a:srgbClr val="B95C00"/>
        </a:accent6>
        <a:hlink>
          <a:srgbClr val="663300"/>
        </a:hlink>
        <a:folHlink>
          <a:srgbClr val="CC9900"/>
        </a:folHlink>
      </a:clrScheme>
      <a:clrMap bg1="lt1" tx1="dk1" bg2="lt2" tx2="dk2" accent1="accent1" accent2="accent2" accent3="accent3" accent4="accent4" accent5="accent5" accent6="accent6" hlink="hlink" folHlink="folHlink"/>
    </a:extraClrScheme>
    <a:extraClrScheme>
      <a:clrScheme name="Pixel 8">
        <a:dk1>
          <a:srgbClr val="003300"/>
        </a:dk1>
        <a:lt1>
          <a:srgbClr val="FFFFFF"/>
        </a:lt1>
        <a:dk2>
          <a:srgbClr val="000000"/>
        </a:dk2>
        <a:lt2>
          <a:srgbClr val="336600"/>
        </a:lt2>
        <a:accent1>
          <a:srgbClr val="CCCC00"/>
        </a:accent1>
        <a:accent2>
          <a:srgbClr val="669900"/>
        </a:accent2>
        <a:accent3>
          <a:srgbClr val="FFFFFF"/>
        </a:accent3>
        <a:accent4>
          <a:srgbClr val="002A00"/>
        </a:accent4>
        <a:accent5>
          <a:srgbClr val="E2E2AA"/>
        </a:accent5>
        <a:accent6>
          <a:srgbClr val="5C8A00"/>
        </a:accent6>
        <a:hlink>
          <a:srgbClr val="333300"/>
        </a:hlink>
        <a:folHlink>
          <a:srgbClr val="99CC00"/>
        </a:folHlink>
      </a:clrScheme>
      <a:clrMap bg1="lt1" tx1="dk1" bg2="lt2" tx2="dk2" accent1="accent1" accent2="accent2" accent3="accent3" accent4="accent4" accent5="accent5" accent6="accent6" hlink="hlink" folHlink="folHlink"/>
    </a:extraClrScheme>
    <a:extraClrScheme>
      <a:clrScheme name="Pixel 9">
        <a:dk1>
          <a:srgbClr val="000000"/>
        </a:dk1>
        <a:lt1>
          <a:srgbClr val="FFFFFF"/>
        </a:lt1>
        <a:dk2>
          <a:srgbClr val="000000"/>
        </a:dk2>
        <a:lt2>
          <a:srgbClr val="440044"/>
        </a:lt2>
        <a:accent1>
          <a:srgbClr val="FFCCCC"/>
        </a:accent1>
        <a:accent2>
          <a:srgbClr val="790571"/>
        </a:accent2>
        <a:accent3>
          <a:srgbClr val="FFFFFF"/>
        </a:accent3>
        <a:accent4>
          <a:srgbClr val="000000"/>
        </a:accent4>
        <a:accent5>
          <a:srgbClr val="FFE2E2"/>
        </a:accent5>
        <a:accent6>
          <a:srgbClr val="6D0466"/>
        </a:accent6>
        <a:hlink>
          <a:srgbClr val="993366"/>
        </a:hlink>
        <a:folHlink>
          <a:srgbClr val="9F839F"/>
        </a:folHlink>
      </a:clrScheme>
      <a:clrMap bg1="lt1" tx1="dk1" bg2="lt2" tx2="dk2" accent1="accent1" accent2="accent2" accent3="accent3" accent4="accent4" accent5="accent5" accent6="accent6" hlink="hlink" folHlink="folHlink"/>
    </a:extraClrScheme>
    <a:extraClrScheme>
      <a:clrScheme name="Pixel 10">
        <a:dk1>
          <a:srgbClr val="000000"/>
        </a:dk1>
        <a:lt1>
          <a:srgbClr val="FFFFFF"/>
        </a:lt1>
        <a:dk2>
          <a:srgbClr val="000000"/>
        </a:dk2>
        <a:lt2>
          <a:srgbClr val="FF9900"/>
        </a:lt2>
        <a:accent1>
          <a:srgbClr val="FFCC99"/>
        </a:accent1>
        <a:accent2>
          <a:srgbClr val="FBA313"/>
        </a:accent2>
        <a:accent3>
          <a:srgbClr val="FFFFFF"/>
        </a:accent3>
        <a:accent4>
          <a:srgbClr val="000000"/>
        </a:accent4>
        <a:accent5>
          <a:srgbClr val="FFE2CA"/>
        </a:accent5>
        <a:accent6>
          <a:srgbClr val="E39310"/>
        </a:accent6>
        <a:hlink>
          <a:srgbClr val="CC3300"/>
        </a:hlink>
        <a:folHlink>
          <a:srgbClr val="FCC66E"/>
        </a:folHlink>
      </a:clrScheme>
      <a:clrMap bg1="lt1" tx1="dk1" bg2="lt2" tx2="dk2" accent1="accent1" accent2="accent2" accent3="accent3" accent4="accent4" accent5="accent5" accent6="accent6" hlink="hlink" folHlink="folHlink"/>
    </a:extraClrScheme>
    <a:extraClrScheme>
      <a:clrScheme name="Pixel 11">
        <a:dk1>
          <a:srgbClr val="000000"/>
        </a:dk1>
        <a:lt1>
          <a:srgbClr val="FFFFFF"/>
        </a:lt1>
        <a:dk2>
          <a:srgbClr val="000000"/>
        </a:dk2>
        <a:lt2>
          <a:srgbClr val="779F92"/>
        </a:lt2>
        <a:accent1>
          <a:srgbClr val="33CCCC"/>
        </a:accent1>
        <a:accent2>
          <a:srgbClr val="9DC2D7"/>
        </a:accent2>
        <a:accent3>
          <a:srgbClr val="FFFFFF"/>
        </a:accent3>
        <a:accent4>
          <a:srgbClr val="000000"/>
        </a:accent4>
        <a:accent5>
          <a:srgbClr val="ADE2E2"/>
        </a:accent5>
        <a:accent6>
          <a:srgbClr val="8EB0C3"/>
        </a:accent6>
        <a:hlink>
          <a:srgbClr val="006666"/>
        </a:hlink>
        <a:folHlink>
          <a:srgbClr val="CCCCFF"/>
        </a:folHlink>
      </a:clrScheme>
      <a:clrMap bg1="lt1" tx1="dk1" bg2="lt2" tx2="dk2" accent1="accent1" accent2="accent2" accent3="accent3" accent4="accent4" accent5="accent5" accent6="accent6" hlink="hlink" folHlink="folHlink"/>
    </a:extraClrScheme>
    <a:extraClrScheme>
      <a:clrScheme name="Pixel 12">
        <a:dk1>
          <a:srgbClr val="000000"/>
        </a:dk1>
        <a:lt1>
          <a:srgbClr val="FFFFFF"/>
        </a:lt1>
        <a:dk2>
          <a:srgbClr val="000000"/>
        </a:dk2>
        <a:lt2>
          <a:srgbClr val="00007D"/>
        </a:lt2>
        <a:accent1>
          <a:srgbClr val="9999FF"/>
        </a:accent1>
        <a:accent2>
          <a:srgbClr val="9999CC"/>
        </a:accent2>
        <a:accent3>
          <a:srgbClr val="FFFFFF"/>
        </a:accent3>
        <a:accent4>
          <a:srgbClr val="000000"/>
        </a:accent4>
        <a:accent5>
          <a:srgbClr val="CACAFF"/>
        </a:accent5>
        <a:accent6>
          <a:srgbClr val="8A8AB9"/>
        </a:accent6>
        <a:hlink>
          <a:srgbClr val="666699"/>
        </a:hlink>
        <a:folHlink>
          <a:srgbClr val="CCCCE6"/>
        </a:folHlink>
      </a:clrScheme>
      <a:clrMap bg1="lt1" tx1="dk1" bg2="lt2" tx2="dk2" accent1="accent1" accent2="accent2" accent3="accent3" accent4="accent4" accent5="accent5" accent6="accent6" hlink="hlink" folHlink="folHlink"/>
    </a:extraClrScheme>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主题1</Template>
  <TotalTime>0</TotalTime>
  <Words>1089</Words>
  <Application>WPS 演示</Application>
  <PresentationFormat>全屏显示(4:3)</PresentationFormat>
  <Paragraphs>126</Paragraphs>
  <Slides>24</Slides>
  <Notes>0</Notes>
  <HiddenSlides>0</HiddenSlides>
  <MMClips>0</MMClips>
  <ScaleCrop>false</ScaleCrop>
  <HeadingPairs>
    <vt:vector size="8" baseType="variant">
      <vt:variant>
        <vt:lpstr>已用的字体</vt:lpstr>
      </vt:variant>
      <vt:variant>
        <vt:i4>12</vt:i4>
      </vt:variant>
      <vt:variant>
        <vt:lpstr>主题</vt:lpstr>
      </vt:variant>
      <vt:variant>
        <vt:i4>1</vt:i4>
      </vt:variant>
      <vt:variant>
        <vt:lpstr>嵌入 OLE 服务器</vt:lpstr>
      </vt:variant>
      <vt:variant>
        <vt:i4>95</vt:i4>
      </vt:variant>
      <vt:variant>
        <vt:lpstr>幻灯片标题</vt:lpstr>
      </vt:variant>
      <vt:variant>
        <vt:i4>24</vt:i4>
      </vt:variant>
    </vt:vector>
  </HeadingPairs>
  <TitlesOfParts>
    <vt:vector size="132" baseType="lpstr">
      <vt:lpstr>Arial</vt:lpstr>
      <vt:lpstr>宋体</vt:lpstr>
      <vt:lpstr>Wingdings</vt:lpstr>
      <vt:lpstr>Times New Roman</vt:lpstr>
      <vt:lpstr>Arial</vt:lpstr>
      <vt:lpstr>Arial Black</vt:lpstr>
      <vt:lpstr>黑体</vt:lpstr>
      <vt:lpstr>楷体_GB2312</vt:lpstr>
      <vt:lpstr>新宋体</vt:lpstr>
      <vt:lpstr>微软雅黑</vt:lpstr>
      <vt:lpstr>Arial Unicode MS</vt:lpstr>
      <vt:lpstr>Calibri</vt:lpstr>
      <vt:lpstr>主题1</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Equation.DSMT4</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Equation.3</vt:lpstr>
      <vt:lpstr>Equation.3</vt:lpstr>
      <vt:lpstr>Equation.3</vt:lpstr>
      <vt:lpstr>Equation.3</vt:lpstr>
      <vt:lpstr>Equation.DSMT4</vt:lpstr>
      <vt:lpstr>Equation.3</vt:lpstr>
      <vt:lpstr>Equation.3</vt:lpstr>
      <vt:lpstr>Equation.3</vt:lpstr>
      <vt:lpstr>Equation.3</vt:lpstr>
      <vt:lpstr>Equation.3</vt:lpstr>
      <vt:lpstr>Equation.3</vt:lpstr>
      <vt:lpstr>PowerPoint 演示文稿</vt:lpstr>
      <vt:lpstr>非齐次与齐次线性方程组的概念</vt:lpstr>
      <vt:lpstr>PowerPoint 演示文稿</vt:lpstr>
      <vt:lpstr>一、克拉默法则</vt:lpstr>
      <vt:lpstr>PowerPoint 演示文稿</vt:lpstr>
      <vt:lpstr>PowerPoint 演示文稿</vt:lpstr>
      <vt:lpstr>PowerPoint 演示文稿</vt:lpstr>
      <vt:lpstr>PowerPoint 演示文稿</vt:lpstr>
      <vt:lpstr>二、重要定理</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PowerPoint 演示文稿</vt:lpstr>
      <vt:lpstr>三、小结</vt:lpstr>
      <vt:lpstr>PowerPoint 演示文稿</vt:lpstr>
      <vt:lpstr>PowerPoint 演示文稿</vt:lpstr>
      <vt:lpstr>PowerPoint 演示文稿</vt:lpstr>
      <vt:lpstr>PowerPoint 演示文稿</vt:lpstr>
    </vt:vector>
  </TitlesOfParts>
  <LinksUpToDate>false</LinksUpToDate>
  <SharedDoc>false</SharedDoc>
  <HyperlinksChanged>false</HyperlinksChanged>
  <AppVersion>14.0000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演示文稿</dc:title>
  <dc:creator>eye</dc:creator>
  <cp:lastModifiedBy>eye</cp:lastModifiedBy>
  <cp:revision>47</cp:revision>
  <dcterms:created xsi:type="dcterms:W3CDTF">2000-09-15T03:38:00Z</dcterms:created>
  <dcterms:modified xsi:type="dcterms:W3CDTF">2021-10-17T16:19:52Z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ICV">
    <vt:lpwstr>5091EED7C07A4722B57E41DC15538F94</vt:lpwstr>
  </property>
  <property fmtid="{D5CDD505-2E9C-101B-9397-08002B2CF9AE}" pid="3" name="KSOProductBuildVer">
    <vt:lpwstr>2052-11.1.0.11045</vt:lpwstr>
  </property>
</Properties>
</file>