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691F-34CD-4C1F-9E09-D978AB5FD8C7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D545-7731-40A7-9D75-88A96CF01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81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691F-34CD-4C1F-9E09-D978AB5FD8C7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D545-7731-40A7-9D75-88A96CF01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07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691F-34CD-4C1F-9E09-D978AB5FD8C7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D545-7731-40A7-9D75-88A96CF01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9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691F-34CD-4C1F-9E09-D978AB5FD8C7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D545-7731-40A7-9D75-88A96CF01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8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691F-34CD-4C1F-9E09-D978AB5FD8C7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D545-7731-40A7-9D75-88A96CF01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94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691F-34CD-4C1F-9E09-D978AB5FD8C7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D545-7731-40A7-9D75-88A96CF01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7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691F-34CD-4C1F-9E09-D978AB5FD8C7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D545-7731-40A7-9D75-88A96CF01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9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691F-34CD-4C1F-9E09-D978AB5FD8C7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D545-7731-40A7-9D75-88A96CF01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691F-34CD-4C1F-9E09-D978AB5FD8C7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D545-7731-40A7-9D75-88A96CF01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8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691F-34CD-4C1F-9E09-D978AB5FD8C7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D545-7731-40A7-9D75-88A96CF01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8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691F-34CD-4C1F-9E09-D978AB5FD8C7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D545-7731-40A7-9D75-88A96CF01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91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691F-34CD-4C1F-9E09-D978AB5FD8C7}" type="datetimeFigureOut">
              <a:rPr lang="zh-CN" altLang="en-US" smtClean="0"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CD545-7731-40A7-9D75-88A96CF01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85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课堂习题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221853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67544" y="6021288"/>
            <a:ext cx="822185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8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25688" y="0"/>
            <a:ext cx="7632700" cy="936625"/>
          </a:xfrm>
          <a:noFill/>
          <a:ln/>
        </p:spPr>
        <p:txBody>
          <a:bodyPr anchor="ctr">
            <a:normAutofit/>
          </a:bodyPr>
          <a:lstStyle/>
          <a:p>
            <a:r>
              <a:rPr lang="zh-CN" altLang="en-US" sz="2800" b="1" dirty="0" smtClean="0"/>
              <a:t>求</a:t>
            </a:r>
            <a:r>
              <a:rPr lang="zh-CN" altLang="en-US" sz="2800" b="1" dirty="0"/>
              <a:t>逆矩阵及解矩阵方程</a:t>
            </a:r>
          </a:p>
        </p:txBody>
      </p:sp>
      <p:graphicFrame>
        <p:nvGraphicFramePr>
          <p:cNvPr id="287750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438444"/>
              </p:ext>
            </p:extLst>
          </p:nvPr>
        </p:nvGraphicFramePr>
        <p:xfrm>
          <a:off x="395536" y="764704"/>
          <a:ext cx="7493000" cy="349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文档" r:id="rId3" imgW="4066306" imgH="1898974" progId="Word.Document.8">
                  <p:embed/>
                </p:oleObj>
              </mc:Choice>
              <mc:Fallback>
                <p:oleObj name="文档" r:id="rId3" imgW="4066306" imgH="18989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764704"/>
                        <a:ext cx="7493000" cy="349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41" y="4077072"/>
            <a:ext cx="8182437" cy="263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7" descr="https://wx.qq.com/cgi-bin/mmwebwx-bin/webwxpreview?fun=preview&amp;mediaid=%40crypt_d9c5d7e2_ab5a7c24028c9b118d1083e43ee03cdceb5afcde2a1df169cbac95c6793fdf1366cecad25b0c010dc43655e3fa414c73135d519bb7725c1770b44082b50f33cbc19d9d34260342ae60383d98c7f560b283b898204cfa2ade4959da37fc7f7bda0a4dca28d1c0be925c903d9b199d97faced17fcb49c7c60fe5a38657bb60f356037d7487926f941df078d46a974d2606ecd250e38906eb735b1ad531460b52d4e1136b25c4dbb91b56e45103fb1014ae3fcc912ca84d2b3f25ccf972b1f19329ed40bc90d5d84d06871e50b6eab5b291be55540254bec8c73f2ec67fa8bd177358418535c314b48d70d8657324f346fff2a680b55a917b78a6453a92186b0304464acc26095c301f478813d2f4576425cc0f51ddd26a697af4b4df6ab1509a70f299ae3f20b97e0c571bfb8233b9714bc5d9954bfd0bc72fb3334889aa659acb&amp;skey=%40crypt_a8db1057_fc007f59a8af20a9f3c0fef39ea8a7f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9" descr="https://wx.qq.com/cgi-bin/mmwebwx-bin/webwxpreview?fun=preview&amp;mediaid=%40crypt_d9c5d7e2_ab5a7c24028c9b118d1083e43ee03cdceb5afcde2a1df169cbac95c6793fdf1366cecad25b0c010dc43655e3fa414c73135d519bb7725c1770b44082b50f33cbc19d9d34260342ae60383d98c7f560b283b898204cfa2ade4959da37fc7f7bda0a4dca28d1c0be925c903d9b199d97faced17fcb49c7c60fe5a38657bb60f356037d7487926f941df078d46a974d2606ecd250e38906eb735b1ad531460b52d4e1136b25c4dbb91b56e45103fb1014ae3fcc912ca84d2b3f25ccf972b1f19329ed40bc90d5d84d06871e50b6eab5b291be55540254bec8c73f2ec67fa8bd177358418535c314b48d70d8657324f346fff2a680b55a917b78a6453a92186b0304464acc26095c301f478813d2f4576425cc0f51ddd26a697af4b4df6ab1509a70f299ae3f20b97e0c571bfb8233b9714bc5d9954bfd0bc72fb3334889aa659acb&amp;skey=%40crypt_a8db1057_fc007f59a8af20a9f3c0fef39ea8a7f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2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" y="1519010"/>
            <a:ext cx="8182437" cy="263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4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208912" cy="6130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31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7"/>
            <a:ext cx="8280920" cy="62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4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32656"/>
            <a:ext cx="8264303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67543" y="2348880"/>
            <a:ext cx="8264303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60648"/>
            <a:ext cx="8256917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2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60648"/>
            <a:ext cx="8268287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67543" y="2564904"/>
            <a:ext cx="8268287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92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9</Words>
  <Application>Microsoft Office PowerPoint</Application>
  <PresentationFormat>全屏显示(4:3)</PresentationFormat>
  <Paragraphs>2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主题​​</vt:lpstr>
      <vt:lpstr>文档</vt:lpstr>
      <vt:lpstr>课堂习题</vt:lpstr>
      <vt:lpstr>PowerPoint 演示文稿</vt:lpstr>
      <vt:lpstr>求逆矩阵及解矩阵方程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john</cp:lastModifiedBy>
  <cp:revision>6</cp:revision>
  <dcterms:created xsi:type="dcterms:W3CDTF">2014-10-28T16:18:01Z</dcterms:created>
  <dcterms:modified xsi:type="dcterms:W3CDTF">2014-10-29T05:29:39Z</dcterms:modified>
</cp:coreProperties>
</file>