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51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274" r:id="rId50"/>
    <p:sldId id="275" r:id="rId51"/>
    <p:sldId id="276" r:id="rId52"/>
    <p:sldId id="380" r:id="rId53"/>
    <p:sldId id="381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A3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464" y="102"/>
      </p:cViewPr>
      <p:guideLst>
        <p:guide orient="horz" pos="480"/>
        <p:guide pos="542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47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7" Type="http://schemas.openxmlformats.org/officeDocument/2006/relationships/image" Target="../media/image72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5.wmf"/><Relationship Id="rId1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0.wmf"/><Relationship Id="rId8" Type="http://schemas.openxmlformats.org/officeDocument/2006/relationships/image" Target="../media/image89.wmf"/><Relationship Id="rId7" Type="http://schemas.openxmlformats.org/officeDocument/2006/relationships/image" Target="../media/image88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0" Type="http://schemas.openxmlformats.org/officeDocument/2006/relationships/image" Target="../media/image91.wmf"/><Relationship Id="rId1" Type="http://schemas.openxmlformats.org/officeDocument/2006/relationships/image" Target="../media/image82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91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wmf"/><Relationship Id="rId8" Type="http://schemas.openxmlformats.org/officeDocument/2006/relationships/image" Target="../media/image100.emf"/><Relationship Id="rId7" Type="http://schemas.openxmlformats.org/officeDocument/2006/relationships/image" Target="../media/image91.wmf"/><Relationship Id="rId6" Type="http://schemas.openxmlformats.org/officeDocument/2006/relationships/image" Target="../media/image99.emf"/><Relationship Id="rId5" Type="http://schemas.openxmlformats.org/officeDocument/2006/relationships/image" Target="../media/image98.e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emf"/><Relationship Id="rId8" Type="http://schemas.openxmlformats.org/officeDocument/2006/relationships/image" Target="../media/image119.wmf"/><Relationship Id="rId7" Type="http://schemas.openxmlformats.org/officeDocument/2006/relationships/image" Target="../media/image118.emf"/><Relationship Id="rId6" Type="http://schemas.openxmlformats.org/officeDocument/2006/relationships/image" Target="../media/image117.wmf"/><Relationship Id="rId5" Type="http://schemas.openxmlformats.org/officeDocument/2006/relationships/image" Target="../media/image116.emf"/><Relationship Id="rId4" Type="http://schemas.openxmlformats.org/officeDocument/2006/relationships/image" Target="../media/image115.wmf"/><Relationship Id="rId3" Type="http://schemas.openxmlformats.org/officeDocument/2006/relationships/image" Target="../media/image114.emf"/><Relationship Id="rId2" Type="http://schemas.openxmlformats.org/officeDocument/2006/relationships/image" Target="../media/image113.wmf"/><Relationship Id="rId12" Type="http://schemas.openxmlformats.org/officeDocument/2006/relationships/image" Target="../media/image123.wmf"/><Relationship Id="rId11" Type="http://schemas.openxmlformats.org/officeDocument/2006/relationships/image" Target="../media/image122.emf"/><Relationship Id="rId10" Type="http://schemas.openxmlformats.org/officeDocument/2006/relationships/image" Target="../media/image121.wmf"/><Relationship Id="rId1" Type="http://schemas.openxmlformats.org/officeDocument/2006/relationships/image" Target="../media/image112.e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wmf"/><Relationship Id="rId8" Type="http://schemas.openxmlformats.org/officeDocument/2006/relationships/image" Target="../media/image126.wmf"/><Relationship Id="rId7" Type="http://schemas.openxmlformats.org/officeDocument/2006/relationships/image" Target="../media/image125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3.wmf"/><Relationship Id="rId12" Type="http://schemas.openxmlformats.org/officeDocument/2006/relationships/image" Target="../media/image130.wmf"/><Relationship Id="rId11" Type="http://schemas.openxmlformats.org/officeDocument/2006/relationships/image" Target="../media/image129.wmf"/><Relationship Id="rId10" Type="http://schemas.openxmlformats.org/officeDocument/2006/relationships/image" Target="../media/image128.wmf"/><Relationship Id="rId1" Type="http://schemas.openxmlformats.org/officeDocument/2006/relationships/image" Target="../media/image124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wmf"/><Relationship Id="rId8" Type="http://schemas.openxmlformats.org/officeDocument/2006/relationships/image" Target="../media/image132.wmf"/><Relationship Id="rId7" Type="http://schemas.openxmlformats.org/officeDocument/2006/relationships/image" Target="../media/image131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3.wmf"/><Relationship Id="rId12" Type="http://schemas.openxmlformats.org/officeDocument/2006/relationships/image" Target="../media/image136.wmf"/><Relationship Id="rId11" Type="http://schemas.openxmlformats.org/officeDocument/2006/relationships/image" Target="../media/image135.wmf"/><Relationship Id="rId10" Type="http://schemas.openxmlformats.org/officeDocument/2006/relationships/image" Target="../media/image134.wmf"/><Relationship Id="rId1" Type="http://schemas.openxmlformats.org/officeDocument/2006/relationships/image" Target="../media/image124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4.wmf"/><Relationship Id="rId8" Type="http://schemas.openxmlformats.org/officeDocument/2006/relationships/image" Target="../media/image139.wmf"/><Relationship Id="rId7" Type="http://schemas.openxmlformats.org/officeDocument/2006/relationships/image" Target="../media/image138.wmf"/><Relationship Id="rId6" Type="http://schemas.openxmlformats.org/officeDocument/2006/relationships/image" Target="../media/image137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85.wmf"/><Relationship Id="rId2" Type="http://schemas.openxmlformats.org/officeDocument/2006/relationships/image" Target="../media/image125.wmf"/><Relationship Id="rId11" Type="http://schemas.openxmlformats.org/officeDocument/2006/relationships/image" Target="../media/image141.wmf"/><Relationship Id="rId10" Type="http://schemas.openxmlformats.org/officeDocument/2006/relationships/image" Target="../media/image140.wmf"/><Relationship Id="rId1" Type="http://schemas.openxmlformats.org/officeDocument/2006/relationships/image" Target="../media/image1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85.wmf"/><Relationship Id="rId8" Type="http://schemas.openxmlformats.org/officeDocument/2006/relationships/image" Target="../media/image128.wmf"/><Relationship Id="rId7" Type="http://schemas.openxmlformats.org/officeDocument/2006/relationships/image" Target="../media/image124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34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1" Type="http://schemas.openxmlformats.org/officeDocument/2006/relationships/image" Target="../media/image148.wmf"/><Relationship Id="rId10" Type="http://schemas.openxmlformats.org/officeDocument/2006/relationships/image" Target="../media/image147.wmf"/><Relationship Id="rId1" Type="http://schemas.openxmlformats.org/officeDocument/2006/relationships/image" Target="../media/image142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3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9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3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6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3.wmf"/><Relationship Id="rId8" Type="http://schemas.openxmlformats.org/officeDocument/2006/relationships/image" Target="../media/image172.wmf"/><Relationship Id="rId7" Type="http://schemas.openxmlformats.org/officeDocument/2006/relationships/image" Target="../media/image171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0" Type="http://schemas.openxmlformats.org/officeDocument/2006/relationships/image" Target="../media/image174.wmf"/><Relationship Id="rId1" Type="http://schemas.openxmlformats.org/officeDocument/2006/relationships/image" Target="../media/image167.w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9.wmf"/><Relationship Id="rId4" Type="http://schemas.openxmlformats.org/officeDocument/2006/relationships/image" Target="../media/image178.wmf"/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wmf"/><Relationship Id="rId8" Type="http://schemas.openxmlformats.org/officeDocument/2006/relationships/image" Target="../media/image169.wmf"/><Relationship Id="rId7" Type="http://schemas.openxmlformats.org/officeDocument/2006/relationships/image" Target="../media/image166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3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0.wmf"/><Relationship Id="rId6" Type="http://schemas.openxmlformats.org/officeDocument/2006/relationships/image" Target="../media/image169.wmf"/><Relationship Id="rId5" Type="http://schemas.openxmlformats.org/officeDocument/2006/relationships/image" Target="../media/image185.wmf"/><Relationship Id="rId4" Type="http://schemas.openxmlformats.org/officeDocument/2006/relationships/image" Target="../media/image189.wmf"/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7" Type="http://schemas.openxmlformats.org/officeDocument/2006/relationships/image" Target="../media/image196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6.wmf"/><Relationship Id="rId8" Type="http://schemas.openxmlformats.org/officeDocument/2006/relationships/image" Target="../media/image205.wmf"/><Relationship Id="rId7" Type="http://schemas.openxmlformats.org/officeDocument/2006/relationships/image" Target="../media/image204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0" Type="http://schemas.openxmlformats.org/officeDocument/2006/relationships/image" Target="../media/image207.wmf"/><Relationship Id="rId1" Type="http://schemas.openxmlformats.org/officeDocument/2006/relationships/image" Target="../media/image198.wmf"/></Relationships>
</file>

<file path=ppt/drawings/_rels/vmlDrawing4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1.wmf"/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4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8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2533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A7A249-E954-4D79-8FF2-E2A674C11DD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C150C-0381-4242-AE77-929CD4DB6E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187093-4F22-4EA4-A461-2CD54BF935C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6B4E-5841-40E8-9E0F-5F75DC978C0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3F42A1-9959-4C8A-89C0-EE25D6F7875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E40E37-1469-424A-939E-C8507DD58B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90471-8C71-41BC-A5FB-78C3CEED5E4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0F4AC1-A84A-4E30-ACA9-A6195AE6384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endParaRPr kumimoji="0" lang="en-US" altLang="zh-CN" smtClean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6366AAC-2D99-4B8D-9740-7BAE57AEB914}" type="slidenum">
              <a:rPr kumimoji="0"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kumimoji="0" lang="en-US" altLang="zh-CN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150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sp>
        <p:nvSpPr>
          <p:cNvPr id="215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kumimoji="0" lang="en-US" altLang="zh-CN" smtClean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hyperlink" Target="/&#32447;&#24615;&#20195;&#25968;&#30005;&#23376;&#25945;&#26696;/&#20027;&#30028;&#38754;.ppt#14. PowerPoint &#28436;&#31034;&#25991;&#31295;" TargetMode="External"/><Relationship Id="rId6" Type="http://schemas.openxmlformats.org/officeDocument/2006/relationships/hyperlink" Target="/&#32447;&#24615;&#20195;&#25968;&#30005;&#23376;&#25945;&#26696;/&#20027;&#30028;&#38754;.ppt#6. PowerPoint &#28436;&#31034;&#25991;&#31295;" TargetMode="External"/><Relationship Id="rId5" Type="http://schemas.openxmlformats.org/officeDocument/2006/relationships/slide" Target="slide48.xml"/><Relationship Id="rId4" Type="http://schemas.openxmlformats.org/officeDocument/2006/relationships/slide" Target="slide11.xml"/><Relationship Id="rId3" Type="http://schemas.openxmlformats.org/officeDocument/2006/relationships/slide" Target="slide3.xml"/><Relationship Id="rId2" Type="http://schemas.openxmlformats.org/officeDocument/2006/relationships/image" Target="../media/image2.GI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1.wav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8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1.wmf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45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8.wmf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4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4.w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52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9.w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5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65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2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6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6.wmf"/><Relationship Id="rId18" Type="http://schemas.openxmlformats.org/officeDocument/2006/relationships/vmlDrawing" Target="../drawings/vmlDrawing1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15" Type="http://schemas.openxmlformats.org/officeDocument/2006/relationships/oleObject" Target="../embeddings/oleObject72.bin"/><Relationship Id="rId14" Type="http://schemas.openxmlformats.org/officeDocument/2006/relationships/image" Target="../media/image72.wmf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65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8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4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7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5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77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0.emf"/><Relationship Id="rId1" Type="http://schemas.openxmlformats.org/officeDocument/2006/relationships/oleObject" Target="../embeddings/oleObject8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1.wmf"/><Relationship Id="rId1" Type="http://schemas.openxmlformats.org/officeDocument/2006/relationships/oleObject" Target="../embeddings/oleObject8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8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85.bin"/><Relationship Id="rId22" Type="http://schemas.openxmlformats.org/officeDocument/2006/relationships/vmlDrawing" Target="../drawings/vmlDrawing2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91.wmf"/><Relationship Id="rId2" Type="http://schemas.openxmlformats.org/officeDocument/2006/relationships/image" Target="../media/image82.wmf"/><Relationship Id="rId19" Type="http://schemas.openxmlformats.org/officeDocument/2006/relationships/oleObject" Target="../embeddings/oleObject93.bin"/><Relationship Id="rId18" Type="http://schemas.openxmlformats.org/officeDocument/2006/relationships/image" Target="../media/image90.wmf"/><Relationship Id="rId17" Type="http://schemas.openxmlformats.org/officeDocument/2006/relationships/oleObject" Target="../embeddings/oleObject92.bin"/><Relationship Id="rId16" Type="http://schemas.openxmlformats.org/officeDocument/2006/relationships/image" Target="../media/image89.wmf"/><Relationship Id="rId15" Type="http://schemas.openxmlformats.org/officeDocument/2006/relationships/oleObject" Target="../embeddings/oleObject91.bin"/><Relationship Id="rId14" Type="http://schemas.openxmlformats.org/officeDocument/2006/relationships/image" Target="../media/image88.wmf"/><Relationship Id="rId13" Type="http://schemas.openxmlformats.org/officeDocument/2006/relationships/oleObject" Target="../embeddings/oleObject90.bin"/><Relationship Id="rId12" Type="http://schemas.openxmlformats.org/officeDocument/2006/relationships/image" Target="../media/image87.wmf"/><Relationship Id="rId11" Type="http://schemas.openxmlformats.org/officeDocument/2006/relationships/oleObject" Target="../embeddings/oleObject89.bin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84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2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4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102.bin"/><Relationship Id="rId21" Type="http://schemas.openxmlformats.org/officeDocument/2006/relationships/vmlDrawing" Target="../drawings/vmlDrawing23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96.wmf"/><Relationship Id="rId19" Type="http://schemas.openxmlformats.org/officeDocument/2006/relationships/audio" Target="../media/audio1.wav"/><Relationship Id="rId18" Type="http://schemas.openxmlformats.org/officeDocument/2006/relationships/image" Target="../media/image101.wmf"/><Relationship Id="rId17" Type="http://schemas.openxmlformats.org/officeDocument/2006/relationships/oleObject" Target="../embeddings/oleObject109.bin"/><Relationship Id="rId16" Type="http://schemas.openxmlformats.org/officeDocument/2006/relationships/image" Target="../media/image100.emf"/><Relationship Id="rId15" Type="http://schemas.openxmlformats.org/officeDocument/2006/relationships/oleObject" Target="../embeddings/oleObject108.bin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107.bin"/><Relationship Id="rId12" Type="http://schemas.openxmlformats.org/officeDocument/2006/relationships/image" Target="../media/image99.e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98.emf"/><Relationship Id="rId1" Type="http://schemas.openxmlformats.org/officeDocument/2006/relationships/oleObject" Target="../embeddings/oleObject101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02.wmf"/><Relationship Id="rId12" Type="http://schemas.openxmlformats.org/officeDocument/2006/relationships/vmlDrawing" Target="../drawings/vmlDrawing2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6.wmf"/><Relationship Id="rId1" Type="http://schemas.openxmlformats.org/officeDocument/2006/relationships/oleObject" Target="../embeddings/oleObject110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9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07.wmf"/><Relationship Id="rId12" Type="http://schemas.openxmlformats.org/officeDocument/2006/relationships/vmlDrawing" Target="../drawings/vmlDrawing2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1.wmf"/><Relationship Id="rId1" Type="http://schemas.openxmlformats.org/officeDocument/2006/relationships/oleObject" Target="../embeddings/oleObject115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14.e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21.bin"/><Relationship Id="rId26" Type="http://schemas.openxmlformats.org/officeDocument/2006/relationships/vmlDrawing" Target="../drawings/vmlDrawing26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23.wmf"/><Relationship Id="rId23" Type="http://schemas.openxmlformats.org/officeDocument/2006/relationships/oleObject" Target="../embeddings/oleObject131.bin"/><Relationship Id="rId22" Type="http://schemas.openxmlformats.org/officeDocument/2006/relationships/image" Target="../media/image122.emf"/><Relationship Id="rId21" Type="http://schemas.openxmlformats.org/officeDocument/2006/relationships/oleObject" Target="../embeddings/oleObject130.bin"/><Relationship Id="rId20" Type="http://schemas.openxmlformats.org/officeDocument/2006/relationships/image" Target="../media/image121.wmf"/><Relationship Id="rId2" Type="http://schemas.openxmlformats.org/officeDocument/2006/relationships/image" Target="../media/image112.emf"/><Relationship Id="rId19" Type="http://schemas.openxmlformats.org/officeDocument/2006/relationships/oleObject" Target="../embeddings/oleObject129.bin"/><Relationship Id="rId18" Type="http://schemas.openxmlformats.org/officeDocument/2006/relationships/image" Target="../media/image120.emf"/><Relationship Id="rId17" Type="http://schemas.openxmlformats.org/officeDocument/2006/relationships/oleObject" Target="../embeddings/oleObject128.bin"/><Relationship Id="rId16" Type="http://schemas.openxmlformats.org/officeDocument/2006/relationships/image" Target="../media/image119.wmf"/><Relationship Id="rId15" Type="http://schemas.openxmlformats.org/officeDocument/2006/relationships/oleObject" Target="../embeddings/oleObject127.bin"/><Relationship Id="rId14" Type="http://schemas.openxmlformats.org/officeDocument/2006/relationships/image" Target="../media/image118.emf"/><Relationship Id="rId13" Type="http://schemas.openxmlformats.org/officeDocument/2006/relationships/oleObject" Target="../embeddings/oleObject126.bin"/><Relationship Id="rId12" Type="http://schemas.openxmlformats.org/officeDocument/2006/relationships/image" Target="../media/image117.w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116.emf"/><Relationship Id="rId1" Type="http://schemas.openxmlformats.org/officeDocument/2006/relationships/oleObject" Target="../embeddings/oleObject120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3.wav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83.wmf"/><Relationship Id="rId31" Type="http://schemas.openxmlformats.org/officeDocument/2006/relationships/vmlDrawing" Target="../drawings/vmlDrawing27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133.bin"/><Relationship Id="rId29" Type="http://schemas.openxmlformats.org/officeDocument/2006/relationships/image" Target="../media/image130.wmf"/><Relationship Id="rId28" Type="http://schemas.openxmlformats.org/officeDocument/2006/relationships/oleObject" Target="../embeddings/oleObject148.bin"/><Relationship Id="rId27" Type="http://schemas.openxmlformats.org/officeDocument/2006/relationships/image" Target="../media/image129.wmf"/><Relationship Id="rId26" Type="http://schemas.openxmlformats.org/officeDocument/2006/relationships/oleObject" Target="../embeddings/oleObject147.bin"/><Relationship Id="rId25" Type="http://schemas.openxmlformats.org/officeDocument/2006/relationships/oleObject" Target="../embeddings/oleObject146.bin"/><Relationship Id="rId24" Type="http://schemas.openxmlformats.org/officeDocument/2006/relationships/image" Target="../media/image128.wmf"/><Relationship Id="rId23" Type="http://schemas.openxmlformats.org/officeDocument/2006/relationships/oleObject" Target="../embeddings/oleObject145.bin"/><Relationship Id="rId22" Type="http://schemas.openxmlformats.org/officeDocument/2006/relationships/oleObject" Target="../embeddings/oleObject144.bin"/><Relationship Id="rId21" Type="http://schemas.openxmlformats.org/officeDocument/2006/relationships/image" Target="../media/image127.wmf"/><Relationship Id="rId20" Type="http://schemas.openxmlformats.org/officeDocument/2006/relationships/oleObject" Target="../embeddings/oleObject143.bin"/><Relationship Id="rId2" Type="http://schemas.openxmlformats.org/officeDocument/2006/relationships/image" Target="../media/image124.wmf"/><Relationship Id="rId19" Type="http://schemas.openxmlformats.org/officeDocument/2006/relationships/image" Target="../media/image126.wmf"/><Relationship Id="rId18" Type="http://schemas.openxmlformats.org/officeDocument/2006/relationships/oleObject" Target="../embeddings/oleObject142.bin"/><Relationship Id="rId17" Type="http://schemas.openxmlformats.org/officeDocument/2006/relationships/oleObject" Target="../embeddings/oleObject141.bin"/><Relationship Id="rId16" Type="http://schemas.openxmlformats.org/officeDocument/2006/relationships/image" Target="../media/image125.wmf"/><Relationship Id="rId15" Type="http://schemas.openxmlformats.org/officeDocument/2006/relationships/oleObject" Target="../embeddings/oleObject140.bin"/><Relationship Id="rId14" Type="http://schemas.openxmlformats.org/officeDocument/2006/relationships/oleObject" Target="../embeddings/oleObject139.bin"/><Relationship Id="rId13" Type="http://schemas.openxmlformats.org/officeDocument/2006/relationships/oleObject" Target="../embeddings/oleObject138.bin"/><Relationship Id="rId12" Type="http://schemas.openxmlformats.org/officeDocument/2006/relationships/image" Target="../media/image88.wmf"/><Relationship Id="rId11" Type="http://schemas.openxmlformats.org/officeDocument/2006/relationships/oleObject" Target="../embeddings/oleObject137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132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3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150.bin"/><Relationship Id="rId27" Type="http://schemas.openxmlformats.org/officeDocument/2006/relationships/vmlDrawing" Target="../drawings/vmlDrawing28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36.wmf"/><Relationship Id="rId24" Type="http://schemas.openxmlformats.org/officeDocument/2006/relationships/oleObject" Target="../embeddings/oleObject161.bin"/><Relationship Id="rId23" Type="http://schemas.openxmlformats.org/officeDocument/2006/relationships/image" Target="../media/image135.wmf"/><Relationship Id="rId22" Type="http://schemas.openxmlformats.org/officeDocument/2006/relationships/oleObject" Target="../embeddings/oleObject160.bin"/><Relationship Id="rId21" Type="http://schemas.openxmlformats.org/officeDocument/2006/relationships/image" Target="../media/image134.wmf"/><Relationship Id="rId20" Type="http://schemas.openxmlformats.org/officeDocument/2006/relationships/oleObject" Target="../embeddings/oleObject159.bin"/><Relationship Id="rId2" Type="http://schemas.openxmlformats.org/officeDocument/2006/relationships/image" Target="../media/image124.wmf"/><Relationship Id="rId19" Type="http://schemas.openxmlformats.org/officeDocument/2006/relationships/image" Target="../media/image133.wmf"/><Relationship Id="rId18" Type="http://schemas.openxmlformats.org/officeDocument/2006/relationships/oleObject" Target="../embeddings/oleObject158.bin"/><Relationship Id="rId17" Type="http://schemas.openxmlformats.org/officeDocument/2006/relationships/image" Target="../media/image132.wmf"/><Relationship Id="rId16" Type="http://schemas.openxmlformats.org/officeDocument/2006/relationships/oleObject" Target="../embeddings/oleObject157.bin"/><Relationship Id="rId15" Type="http://schemas.openxmlformats.org/officeDocument/2006/relationships/image" Target="../media/image131.wmf"/><Relationship Id="rId14" Type="http://schemas.openxmlformats.org/officeDocument/2006/relationships/oleObject" Target="../embeddings/oleObject156.bin"/><Relationship Id="rId13" Type="http://schemas.openxmlformats.org/officeDocument/2006/relationships/oleObject" Target="../embeddings/oleObject155.bin"/><Relationship Id="rId12" Type="http://schemas.openxmlformats.org/officeDocument/2006/relationships/image" Target="../media/image88.wmf"/><Relationship Id="rId11" Type="http://schemas.openxmlformats.org/officeDocument/2006/relationships/oleObject" Target="../embeddings/oleObject154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149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6.bin"/><Relationship Id="rId8" Type="http://schemas.openxmlformats.org/officeDocument/2006/relationships/image" Target="../media/image126.wmf"/><Relationship Id="rId7" Type="http://schemas.openxmlformats.org/officeDocument/2006/relationships/oleObject" Target="../embeddings/oleObject165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63.bin"/><Relationship Id="rId24" Type="http://schemas.openxmlformats.org/officeDocument/2006/relationships/vmlDrawing" Target="../drawings/vmlDrawing29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41.wmf"/><Relationship Id="rId21" Type="http://schemas.openxmlformats.org/officeDocument/2006/relationships/oleObject" Target="../embeddings/oleObject172.bin"/><Relationship Id="rId20" Type="http://schemas.openxmlformats.org/officeDocument/2006/relationships/image" Target="../media/image140.wmf"/><Relationship Id="rId2" Type="http://schemas.openxmlformats.org/officeDocument/2006/relationships/image" Target="../media/image124.wmf"/><Relationship Id="rId19" Type="http://schemas.openxmlformats.org/officeDocument/2006/relationships/oleObject" Target="../embeddings/oleObject171.bin"/><Relationship Id="rId18" Type="http://schemas.openxmlformats.org/officeDocument/2006/relationships/image" Target="../media/image134.wmf"/><Relationship Id="rId17" Type="http://schemas.openxmlformats.org/officeDocument/2006/relationships/oleObject" Target="../embeddings/oleObject170.bin"/><Relationship Id="rId16" Type="http://schemas.openxmlformats.org/officeDocument/2006/relationships/image" Target="../media/image139.wmf"/><Relationship Id="rId15" Type="http://schemas.openxmlformats.org/officeDocument/2006/relationships/oleObject" Target="../embeddings/oleObject169.bin"/><Relationship Id="rId14" Type="http://schemas.openxmlformats.org/officeDocument/2006/relationships/image" Target="../media/image138.wmf"/><Relationship Id="rId13" Type="http://schemas.openxmlformats.org/officeDocument/2006/relationships/oleObject" Target="../embeddings/oleObject168.bin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167.bin"/><Relationship Id="rId10" Type="http://schemas.openxmlformats.org/officeDocument/2006/relationships/image" Target="../media/image127.wmf"/><Relationship Id="rId1" Type="http://schemas.openxmlformats.org/officeDocument/2006/relationships/oleObject" Target="../embeddings/oleObject162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7.bin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76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74.bin"/><Relationship Id="rId24" Type="http://schemas.openxmlformats.org/officeDocument/2006/relationships/vmlDrawing" Target="../drawings/vmlDrawing30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48.wmf"/><Relationship Id="rId21" Type="http://schemas.openxmlformats.org/officeDocument/2006/relationships/oleObject" Target="../embeddings/oleObject183.bin"/><Relationship Id="rId20" Type="http://schemas.openxmlformats.org/officeDocument/2006/relationships/image" Target="../media/image147.wmf"/><Relationship Id="rId2" Type="http://schemas.openxmlformats.org/officeDocument/2006/relationships/image" Target="../media/image142.wmf"/><Relationship Id="rId19" Type="http://schemas.openxmlformats.org/officeDocument/2006/relationships/oleObject" Target="../embeddings/oleObject182.bin"/><Relationship Id="rId18" Type="http://schemas.openxmlformats.org/officeDocument/2006/relationships/image" Target="../media/image85.wmf"/><Relationship Id="rId17" Type="http://schemas.openxmlformats.org/officeDocument/2006/relationships/oleObject" Target="../embeddings/oleObject181.bin"/><Relationship Id="rId16" Type="http://schemas.openxmlformats.org/officeDocument/2006/relationships/image" Target="../media/image128.wmf"/><Relationship Id="rId15" Type="http://schemas.openxmlformats.org/officeDocument/2006/relationships/oleObject" Target="../embeddings/oleObject180.bin"/><Relationship Id="rId14" Type="http://schemas.openxmlformats.org/officeDocument/2006/relationships/image" Target="../media/image124.wmf"/><Relationship Id="rId13" Type="http://schemas.openxmlformats.org/officeDocument/2006/relationships/oleObject" Target="../embeddings/oleObject179.bin"/><Relationship Id="rId12" Type="http://schemas.openxmlformats.org/officeDocument/2006/relationships/image" Target="../media/image146.wmf"/><Relationship Id="rId11" Type="http://schemas.openxmlformats.org/officeDocument/2006/relationships/oleObject" Target="../embeddings/oleObject178.bin"/><Relationship Id="rId10" Type="http://schemas.openxmlformats.org/officeDocument/2006/relationships/image" Target="../media/image145.wmf"/><Relationship Id="rId1" Type="http://schemas.openxmlformats.org/officeDocument/2006/relationships/oleObject" Target="../embeddings/oleObject17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50.w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49.wmf"/><Relationship Id="rId1" Type="http://schemas.openxmlformats.org/officeDocument/2006/relationships/oleObject" Target="../embeddings/oleObject184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2.wmf"/><Relationship Id="rId1" Type="http://schemas.openxmlformats.org/officeDocument/2006/relationships/oleObject" Target="../embeddings/oleObject18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2.bin"/><Relationship Id="rId8" Type="http://schemas.openxmlformats.org/officeDocument/2006/relationships/image" Target="../media/image156.w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54.wmf"/><Relationship Id="rId3" Type="http://schemas.openxmlformats.org/officeDocument/2006/relationships/oleObject" Target="../embeddings/oleObject189.bin"/><Relationship Id="rId2" Type="http://schemas.openxmlformats.org/officeDocument/2006/relationships/image" Target="../media/image153.wmf"/><Relationship Id="rId16" Type="http://schemas.openxmlformats.org/officeDocument/2006/relationships/vmlDrawing" Target="../drawings/vmlDrawing3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59.wmf"/><Relationship Id="rId13" Type="http://schemas.openxmlformats.org/officeDocument/2006/relationships/oleObject" Target="../embeddings/oleObject194.bin"/><Relationship Id="rId12" Type="http://schemas.openxmlformats.org/officeDocument/2006/relationships/image" Target="../media/image158.wmf"/><Relationship Id="rId11" Type="http://schemas.openxmlformats.org/officeDocument/2006/relationships/oleObject" Target="../embeddings/oleObject193.bin"/><Relationship Id="rId10" Type="http://schemas.openxmlformats.org/officeDocument/2006/relationships/image" Target="../media/image157.wmf"/><Relationship Id="rId1" Type="http://schemas.openxmlformats.org/officeDocument/2006/relationships/oleObject" Target="../embeddings/oleObject188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9.bin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198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196.bin"/><Relationship Id="rId2" Type="http://schemas.openxmlformats.org/officeDocument/2006/relationships/image" Target="../media/image160.wmf"/><Relationship Id="rId16" Type="http://schemas.openxmlformats.org/officeDocument/2006/relationships/vmlDrawing" Target="../drawings/vmlDrawing3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66.wmf"/><Relationship Id="rId13" Type="http://schemas.openxmlformats.org/officeDocument/2006/relationships/oleObject" Target="../embeddings/oleObject201.bin"/><Relationship Id="rId12" Type="http://schemas.openxmlformats.org/officeDocument/2006/relationships/image" Target="../media/image165.wmf"/><Relationship Id="rId11" Type="http://schemas.openxmlformats.org/officeDocument/2006/relationships/oleObject" Target="../embeddings/oleObject200.bin"/><Relationship Id="rId10" Type="http://schemas.openxmlformats.org/officeDocument/2006/relationships/image" Target="../media/image164.wmf"/><Relationship Id="rId1" Type="http://schemas.openxmlformats.org/officeDocument/2006/relationships/oleObject" Target="../embeddings/oleObject195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6.bin"/><Relationship Id="rId8" Type="http://schemas.openxmlformats.org/officeDocument/2006/relationships/image" Target="../media/image168.wmf"/><Relationship Id="rId7" Type="http://schemas.openxmlformats.org/officeDocument/2006/relationships/oleObject" Target="../embeddings/oleObject205.bin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165.wmf"/><Relationship Id="rId3" Type="http://schemas.openxmlformats.org/officeDocument/2006/relationships/oleObject" Target="../embeddings/oleObject203.bin"/><Relationship Id="rId26" Type="http://schemas.openxmlformats.org/officeDocument/2006/relationships/vmlDrawing" Target="../drawings/vmlDrawing35.vml"/><Relationship Id="rId25" Type="http://schemas.openxmlformats.org/officeDocument/2006/relationships/slideLayout" Target="../slideLayouts/slideLayout7.xml"/><Relationship Id="rId24" Type="http://schemas.openxmlformats.org/officeDocument/2006/relationships/oleObject" Target="../embeddings/oleObject215.bin"/><Relationship Id="rId23" Type="http://schemas.openxmlformats.org/officeDocument/2006/relationships/oleObject" Target="../embeddings/oleObject214.bin"/><Relationship Id="rId22" Type="http://schemas.openxmlformats.org/officeDocument/2006/relationships/image" Target="../media/image174.wmf"/><Relationship Id="rId21" Type="http://schemas.openxmlformats.org/officeDocument/2006/relationships/oleObject" Target="../embeddings/oleObject213.bin"/><Relationship Id="rId20" Type="http://schemas.openxmlformats.org/officeDocument/2006/relationships/image" Target="../media/image173.wmf"/><Relationship Id="rId2" Type="http://schemas.openxmlformats.org/officeDocument/2006/relationships/image" Target="../media/image167.wmf"/><Relationship Id="rId19" Type="http://schemas.openxmlformats.org/officeDocument/2006/relationships/oleObject" Target="../embeddings/oleObject212.bin"/><Relationship Id="rId18" Type="http://schemas.openxmlformats.org/officeDocument/2006/relationships/image" Target="../media/image172.wmf"/><Relationship Id="rId17" Type="http://schemas.openxmlformats.org/officeDocument/2006/relationships/oleObject" Target="../embeddings/oleObject211.bin"/><Relationship Id="rId16" Type="http://schemas.openxmlformats.org/officeDocument/2006/relationships/image" Target="../media/image171.wmf"/><Relationship Id="rId15" Type="http://schemas.openxmlformats.org/officeDocument/2006/relationships/oleObject" Target="../embeddings/oleObject210.bin"/><Relationship Id="rId14" Type="http://schemas.openxmlformats.org/officeDocument/2006/relationships/oleObject" Target="../embeddings/oleObject209.bin"/><Relationship Id="rId13" Type="http://schemas.openxmlformats.org/officeDocument/2006/relationships/oleObject" Target="../embeddings/oleObject208.bin"/><Relationship Id="rId12" Type="http://schemas.openxmlformats.org/officeDocument/2006/relationships/image" Target="../media/image170.wmf"/><Relationship Id="rId11" Type="http://schemas.openxmlformats.org/officeDocument/2006/relationships/oleObject" Target="../embeddings/oleObject207.bin"/><Relationship Id="rId10" Type="http://schemas.openxmlformats.org/officeDocument/2006/relationships/image" Target="../media/image169.wmf"/><Relationship Id="rId1" Type="http://schemas.openxmlformats.org/officeDocument/2006/relationships/oleObject" Target="../embeddings/oleObject202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0.bin"/><Relationship Id="rId8" Type="http://schemas.openxmlformats.org/officeDocument/2006/relationships/image" Target="../media/image178.wmf"/><Relationship Id="rId7" Type="http://schemas.openxmlformats.org/officeDocument/2006/relationships/oleObject" Target="../embeddings/oleObject219.bin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217.bin"/><Relationship Id="rId2" Type="http://schemas.openxmlformats.org/officeDocument/2006/relationships/image" Target="../media/image175.wmf"/><Relationship Id="rId12" Type="http://schemas.openxmlformats.org/officeDocument/2006/relationships/vmlDrawing" Target="../drawings/vmlDrawing3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9.wmf"/><Relationship Id="rId1" Type="http://schemas.openxmlformats.org/officeDocument/2006/relationships/oleObject" Target="../embeddings/oleObject216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181.wmf"/><Relationship Id="rId3" Type="http://schemas.openxmlformats.org/officeDocument/2006/relationships/oleObject" Target="../embeddings/oleObject222.bin"/><Relationship Id="rId2" Type="http://schemas.openxmlformats.org/officeDocument/2006/relationships/image" Target="../media/image180.wmf"/><Relationship Id="rId1" Type="http://schemas.openxmlformats.org/officeDocument/2006/relationships/oleObject" Target="../embeddings/oleObject221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8.bin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227.bin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226.bin"/><Relationship Id="rId4" Type="http://schemas.openxmlformats.org/officeDocument/2006/relationships/image" Target="../media/image184.wmf"/><Relationship Id="rId3" Type="http://schemas.openxmlformats.org/officeDocument/2006/relationships/oleObject" Target="../embeddings/oleObject225.bin"/><Relationship Id="rId20" Type="http://schemas.openxmlformats.org/officeDocument/2006/relationships/vmlDrawing" Target="../drawings/vmlDrawing38.vml"/><Relationship Id="rId2" Type="http://schemas.openxmlformats.org/officeDocument/2006/relationships/image" Target="../media/image18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70.wmf"/><Relationship Id="rId17" Type="http://schemas.openxmlformats.org/officeDocument/2006/relationships/oleObject" Target="../embeddings/oleObject232.bin"/><Relationship Id="rId16" Type="http://schemas.openxmlformats.org/officeDocument/2006/relationships/image" Target="../media/image169.wmf"/><Relationship Id="rId15" Type="http://schemas.openxmlformats.org/officeDocument/2006/relationships/oleObject" Target="../embeddings/oleObject231.bin"/><Relationship Id="rId14" Type="http://schemas.openxmlformats.org/officeDocument/2006/relationships/image" Target="../media/image166.wmf"/><Relationship Id="rId13" Type="http://schemas.openxmlformats.org/officeDocument/2006/relationships/oleObject" Target="../embeddings/oleObject230.bin"/><Relationship Id="rId12" Type="http://schemas.openxmlformats.org/officeDocument/2006/relationships/image" Target="../media/image165.wmf"/><Relationship Id="rId11" Type="http://schemas.openxmlformats.org/officeDocument/2006/relationships/oleObject" Target="../embeddings/oleObject229.bin"/><Relationship Id="rId10" Type="http://schemas.openxmlformats.org/officeDocument/2006/relationships/image" Target="../media/image164.wmf"/><Relationship Id="rId1" Type="http://schemas.openxmlformats.org/officeDocument/2006/relationships/oleObject" Target="../embeddings/oleObject224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7.bin"/><Relationship Id="rId8" Type="http://schemas.openxmlformats.org/officeDocument/2006/relationships/image" Target="../media/image189.wmf"/><Relationship Id="rId7" Type="http://schemas.openxmlformats.org/officeDocument/2006/relationships/oleObject" Target="../embeddings/oleObject236.bin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235.bin"/><Relationship Id="rId4" Type="http://schemas.openxmlformats.org/officeDocument/2006/relationships/image" Target="../media/image187.wmf"/><Relationship Id="rId3" Type="http://schemas.openxmlformats.org/officeDocument/2006/relationships/oleObject" Target="../embeddings/oleObject234.bin"/><Relationship Id="rId2" Type="http://schemas.openxmlformats.org/officeDocument/2006/relationships/image" Target="../media/image186.wmf"/><Relationship Id="rId16" Type="http://schemas.openxmlformats.org/officeDocument/2006/relationships/vmlDrawing" Target="../drawings/vmlDrawing3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70.wmf"/><Relationship Id="rId13" Type="http://schemas.openxmlformats.org/officeDocument/2006/relationships/oleObject" Target="../embeddings/oleObject239.bin"/><Relationship Id="rId12" Type="http://schemas.openxmlformats.org/officeDocument/2006/relationships/image" Target="../media/image169.wmf"/><Relationship Id="rId11" Type="http://schemas.openxmlformats.org/officeDocument/2006/relationships/oleObject" Target="../embeddings/oleObject238.bin"/><Relationship Id="rId10" Type="http://schemas.openxmlformats.org/officeDocument/2006/relationships/image" Target="../media/image185.wmf"/><Relationship Id="rId1" Type="http://schemas.openxmlformats.org/officeDocument/2006/relationships/oleObject" Target="../embeddings/oleObject233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4.bin"/><Relationship Id="rId8" Type="http://schemas.openxmlformats.org/officeDocument/2006/relationships/image" Target="../media/image193.wmf"/><Relationship Id="rId7" Type="http://schemas.openxmlformats.org/officeDocument/2006/relationships/oleObject" Target="../embeddings/oleObject243.bin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242.bin"/><Relationship Id="rId4" Type="http://schemas.openxmlformats.org/officeDocument/2006/relationships/image" Target="../media/image191.wmf"/><Relationship Id="rId3" Type="http://schemas.openxmlformats.org/officeDocument/2006/relationships/oleObject" Target="../embeddings/oleObject241.bin"/><Relationship Id="rId2" Type="http://schemas.openxmlformats.org/officeDocument/2006/relationships/image" Target="../media/image190.wmf"/><Relationship Id="rId18" Type="http://schemas.openxmlformats.org/officeDocument/2006/relationships/vmlDrawing" Target="../drawings/vmlDrawing4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97.wmf"/><Relationship Id="rId15" Type="http://schemas.openxmlformats.org/officeDocument/2006/relationships/oleObject" Target="../embeddings/oleObject247.bin"/><Relationship Id="rId14" Type="http://schemas.openxmlformats.org/officeDocument/2006/relationships/image" Target="../media/image196.wmf"/><Relationship Id="rId13" Type="http://schemas.openxmlformats.org/officeDocument/2006/relationships/oleObject" Target="../embeddings/oleObject246.bin"/><Relationship Id="rId12" Type="http://schemas.openxmlformats.org/officeDocument/2006/relationships/image" Target="../media/image195.wmf"/><Relationship Id="rId11" Type="http://schemas.openxmlformats.org/officeDocument/2006/relationships/oleObject" Target="../embeddings/oleObject245.bin"/><Relationship Id="rId10" Type="http://schemas.openxmlformats.org/officeDocument/2006/relationships/image" Target="../media/image194.wmf"/><Relationship Id="rId1" Type="http://schemas.openxmlformats.org/officeDocument/2006/relationships/oleObject" Target="../embeddings/oleObject240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2.bin"/><Relationship Id="rId8" Type="http://schemas.openxmlformats.org/officeDocument/2006/relationships/image" Target="../media/image201.wmf"/><Relationship Id="rId7" Type="http://schemas.openxmlformats.org/officeDocument/2006/relationships/oleObject" Target="../embeddings/oleObject251.bin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250.bin"/><Relationship Id="rId4" Type="http://schemas.openxmlformats.org/officeDocument/2006/relationships/image" Target="../media/image199.wmf"/><Relationship Id="rId3" Type="http://schemas.openxmlformats.org/officeDocument/2006/relationships/oleObject" Target="../embeddings/oleObject249.bin"/><Relationship Id="rId22" Type="http://schemas.openxmlformats.org/officeDocument/2006/relationships/vmlDrawing" Target="../drawings/vmlDrawing41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207.wmf"/><Relationship Id="rId2" Type="http://schemas.openxmlformats.org/officeDocument/2006/relationships/image" Target="../media/image198.wmf"/><Relationship Id="rId19" Type="http://schemas.openxmlformats.org/officeDocument/2006/relationships/oleObject" Target="../embeddings/oleObject257.bin"/><Relationship Id="rId18" Type="http://schemas.openxmlformats.org/officeDocument/2006/relationships/image" Target="../media/image206.wmf"/><Relationship Id="rId17" Type="http://schemas.openxmlformats.org/officeDocument/2006/relationships/oleObject" Target="../embeddings/oleObject256.bin"/><Relationship Id="rId16" Type="http://schemas.openxmlformats.org/officeDocument/2006/relationships/image" Target="../media/image205.wmf"/><Relationship Id="rId15" Type="http://schemas.openxmlformats.org/officeDocument/2006/relationships/oleObject" Target="../embeddings/oleObject255.bin"/><Relationship Id="rId14" Type="http://schemas.openxmlformats.org/officeDocument/2006/relationships/image" Target="../media/image204.wmf"/><Relationship Id="rId13" Type="http://schemas.openxmlformats.org/officeDocument/2006/relationships/oleObject" Target="../embeddings/oleObject254.bin"/><Relationship Id="rId12" Type="http://schemas.openxmlformats.org/officeDocument/2006/relationships/image" Target="../media/image203.wmf"/><Relationship Id="rId11" Type="http://schemas.openxmlformats.org/officeDocument/2006/relationships/oleObject" Target="../embeddings/oleObject253.bin"/><Relationship Id="rId10" Type="http://schemas.openxmlformats.org/officeDocument/2006/relationships/image" Target="../media/image202.wmf"/><Relationship Id="rId1" Type="http://schemas.openxmlformats.org/officeDocument/2006/relationships/oleObject" Target="../embeddings/oleObject248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211.wmf"/><Relationship Id="rId7" Type="http://schemas.openxmlformats.org/officeDocument/2006/relationships/oleObject" Target="../embeddings/oleObject261.bin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60.bin"/><Relationship Id="rId4" Type="http://schemas.openxmlformats.org/officeDocument/2006/relationships/image" Target="../media/image209.wmf"/><Relationship Id="rId3" Type="http://schemas.openxmlformats.org/officeDocument/2006/relationships/oleObject" Target="../embeddings/oleObject259.bin"/><Relationship Id="rId2" Type="http://schemas.openxmlformats.org/officeDocument/2006/relationships/image" Target="../media/image208.wmf"/><Relationship Id="rId10" Type="http://schemas.openxmlformats.org/officeDocument/2006/relationships/vmlDrawing" Target="../drawings/vmlDrawing42.vml"/><Relationship Id="rId1" Type="http://schemas.openxmlformats.org/officeDocument/2006/relationships/oleObject" Target="../embeddings/oleObject258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6.bin"/><Relationship Id="rId8" Type="http://schemas.openxmlformats.org/officeDocument/2006/relationships/image" Target="../media/image215.wmf"/><Relationship Id="rId7" Type="http://schemas.openxmlformats.org/officeDocument/2006/relationships/oleObject" Target="../embeddings/oleObject265.bin"/><Relationship Id="rId6" Type="http://schemas.openxmlformats.org/officeDocument/2006/relationships/image" Target="../media/image214.wmf"/><Relationship Id="rId5" Type="http://schemas.openxmlformats.org/officeDocument/2006/relationships/oleObject" Target="../embeddings/oleObject264.bin"/><Relationship Id="rId4" Type="http://schemas.openxmlformats.org/officeDocument/2006/relationships/image" Target="../media/image213.wmf"/><Relationship Id="rId3" Type="http://schemas.openxmlformats.org/officeDocument/2006/relationships/oleObject" Target="../embeddings/oleObject263.bin"/><Relationship Id="rId2" Type="http://schemas.openxmlformats.org/officeDocument/2006/relationships/image" Target="../media/image212.wmf"/><Relationship Id="rId16" Type="http://schemas.openxmlformats.org/officeDocument/2006/relationships/vmlDrawing" Target="../drawings/vmlDrawing43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218.wmf"/><Relationship Id="rId13" Type="http://schemas.openxmlformats.org/officeDocument/2006/relationships/oleObject" Target="../embeddings/oleObject268.bin"/><Relationship Id="rId12" Type="http://schemas.openxmlformats.org/officeDocument/2006/relationships/image" Target="../media/image217.wmf"/><Relationship Id="rId11" Type="http://schemas.openxmlformats.org/officeDocument/2006/relationships/oleObject" Target="../embeddings/oleObject267.bin"/><Relationship Id="rId10" Type="http://schemas.openxmlformats.org/officeDocument/2006/relationships/image" Target="../media/image216.wmf"/><Relationship Id="rId1" Type="http://schemas.openxmlformats.org/officeDocument/2006/relationships/oleObject" Target="../embeddings/oleObject262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21.png"/><Relationship Id="rId2" Type="http://schemas.openxmlformats.org/officeDocument/2006/relationships/image" Target="../media/image220.png"/><Relationship Id="rId1" Type="http://schemas.openxmlformats.org/officeDocument/2006/relationships/image" Target="../media/image2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3.png"/><Relationship Id="rId1" Type="http://schemas.openxmlformats.org/officeDocument/2006/relationships/image" Target="../media/image22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audio" Target="../media/audio1.wav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2.wmf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5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16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22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21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2" name="Picture 24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60688"/>
            <a:ext cx="457200" cy="2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3" name="Picture 25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17913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672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Rectangle 2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676400" y="2971800"/>
            <a:ext cx="50292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9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01788" y="3581400"/>
            <a:ext cx="42656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7" name="Rectangle 2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371600" y="4267200"/>
            <a:ext cx="4038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0" name="Rectangle 32">
            <a:hlinkClick r:id="rId6"/>
          </p:cNvPr>
          <p:cNvSpPr>
            <a:spLocks noChangeArrowheads="1"/>
          </p:cNvSpPr>
          <p:nvPr/>
        </p:nvSpPr>
        <p:spPr bwMode="auto">
          <a:xfrm>
            <a:off x="7769225" y="640715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1" name="Rectangle 33">
            <a:hlinkClick r:id="rId7"/>
          </p:cNvPr>
          <p:cNvSpPr>
            <a:spLocks noChangeArrowheads="1"/>
          </p:cNvSpPr>
          <p:nvPr/>
        </p:nvSpPr>
        <p:spPr bwMode="auto">
          <a:xfrm>
            <a:off x="6781800" y="6400800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3030538" y="2852738"/>
          <a:ext cx="3838575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0" name="Equation" r:id="rId1" imgW="1676400" imgH="927100" progId="Equation.DSMT4">
                  <p:embed/>
                </p:oleObj>
              </mc:Choice>
              <mc:Fallback>
                <p:oleObj name="Equation" r:id="rId1" imgW="1676400" imgH="927100" progId="Equation.DSMT4">
                  <p:embed/>
                  <p:pic>
                    <p:nvPicPr>
                      <p:cNvPr id="0" name="图片 66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2852738"/>
                        <a:ext cx="3838575" cy="212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3" name="Object 21"/>
          <p:cNvGraphicFramePr>
            <a:graphicFrameLocks noChangeAspect="1"/>
          </p:cNvGraphicFramePr>
          <p:nvPr/>
        </p:nvGraphicFramePr>
        <p:xfrm>
          <a:off x="3030538" y="2852738"/>
          <a:ext cx="3838575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1" name="Equation" r:id="rId3" imgW="1676400" imgH="927100" progId="Equation.DSMT4">
                  <p:embed/>
                </p:oleObj>
              </mc:Choice>
              <mc:Fallback>
                <p:oleObj name="Equation" r:id="rId3" imgW="1676400" imgH="927100" progId="Equation.DSMT4">
                  <p:embed/>
                  <p:pic>
                    <p:nvPicPr>
                      <p:cNvPr id="0" name="图片 66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2852738"/>
                        <a:ext cx="3838575" cy="212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2611438" y="484188"/>
          <a:ext cx="4041775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2" name="Equation" r:id="rId5" imgW="1765300" imgH="939800" progId="Equation.DSMT4">
                  <p:embed/>
                </p:oleObj>
              </mc:Choice>
              <mc:Fallback>
                <p:oleObj name="Equation" r:id="rId5" imgW="1765300" imgH="939800" progId="Equation.DSMT4">
                  <p:embed/>
                  <p:pic>
                    <p:nvPicPr>
                      <p:cNvPr id="0" name="图片 66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484188"/>
                        <a:ext cx="4041775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533400" y="5029200"/>
            <a:ext cx="2438400" cy="1066800"/>
          </a:xfrm>
          <a:prstGeom prst="cloudCallout">
            <a:avLst>
              <a:gd name="adj1" fmla="val 32944"/>
              <a:gd name="adj2" fmla="val -107292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FF3300"/>
                </a:solidFill>
              </a:rPr>
              <a:t>增广矩阵</a:t>
            </a:r>
            <a:endParaRPr lang="zh-CN" altLang="en-US" sz="2800" b="1" smtClean="0">
              <a:solidFill>
                <a:srgbClr val="FF3300"/>
              </a:solidFill>
            </a:endParaRP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4284663" y="5121275"/>
            <a:ext cx="46799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FF3300"/>
                </a:solidFill>
              </a:rPr>
              <a:t>结论：</a:t>
            </a:r>
            <a:endParaRPr lang="zh-CN" altLang="en-US" sz="2400" smtClean="0">
              <a:solidFill>
                <a:srgbClr val="FF3300"/>
              </a:solidFill>
            </a:endParaRPr>
          </a:p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FF3300"/>
                </a:solidFill>
              </a:rPr>
              <a:t>对原线性方程组施行的变换可以转化为对增广矩阵的变换</a:t>
            </a:r>
            <a:r>
              <a:rPr lang="en-US" altLang="zh-CN" sz="2400" smtClean="0">
                <a:solidFill>
                  <a:srgbClr val="FF3300"/>
                </a:solidFill>
              </a:rPr>
              <a:t>.</a:t>
            </a:r>
            <a:endParaRPr lang="en-US" altLang="zh-CN" sz="2400" smtClean="0">
              <a:solidFill>
                <a:srgbClr val="FF3300"/>
              </a:solidFill>
            </a:endParaRPr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2987675" y="2563813"/>
            <a:ext cx="215900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9399" name="Line 7"/>
          <p:cNvSpPr>
            <a:spLocks noChangeShapeType="1"/>
          </p:cNvSpPr>
          <p:nvPr/>
        </p:nvSpPr>
        <p:spPr bwMode="auto">
          <a:xfrm>
            <a:off x="3868738" y="2563813"/>
            <a:ext cx="144462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H="1">
            <a:off x="5345113" y="2563813"/>
            <a:ext cx="144462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H="1">
            <a:off x="6156325" y="2563813"/>
            <a:ext cx="215900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4679950" y="2563813"/>
            <a:ext cx="0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9419" name="Rectangle 27"/>
          <p:cNvSpPr>
            <a:spLocks noChangeArrowheads="1"/>
          </p:cNvSpPr>
          <p:nvPr/>
        </p:nvSpPr>
        <p:spPr bwMode="auto">
          <a:xfrm>
            <a:off x="3263900" y="2997200"/>
            <a:ext cx="431800" cy="1871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3695700" y="2997200"/>
            <a:ext cx="431800" cy="1871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9421" name="Rectangle 29"/>
          <p:cNvSpPr>
            <a:spLocks noChangeArrowheads="1"/>
          </p:cNvSpPr>
          <p:nvPr/>
        </p:nvSpPr>
        <p:spPr bwMode="auto">
          <a:xfrm>
            <a:off x="4429125" y="2997200"/>
            <a:ext cx="431800" cy="1871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9422" name="Rectangle 30"/>
          <p:cNvSpPr>
            <a:spLocks noChangeArrowheads="1"/>
          </p:cNvSpPr>
          <p:nvPr/>
        </p:nvSpPr>
        <p:spPr bwMode="auto">
          <a:xfrm>
            <a:off x="5149850" y="2997200"/>
            <a:ext cx="431800" cy="1871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9423" name="Rectangle 31"/>
          <p:cNvSpPr>
            <a:spLocks noChangeArrowheads="1"/>
          </p:cNvSpPr>
          <p:nvPr/>
        </p:nvSpPr>
        <p:spPr bwMode="auto">
          <a:xfrm>
            <a:off x="5595938" y="2997200"/>
            <a:ext cx="431800" cy="1871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9424" name="Rectangle 32"/>
          <p:cNvSpPr>
            <a:spLocks noChangeArrowheads="1"/>
          </p:cNvSpPr>
          <p:nvPr/>
        </p:nvSpPr>
        <p:spPr bwMode="auto">
          <a:xfrm>
            <a:off x="2843213" y="476250"/>
            <a:ext cx="215900" cy="20161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9425" name="Rectangle 33"/>
          <p:cNvSpPr>
            <a:spLocks noChangeArrowheads="1"/>
          </p:cNvSpPr>
          <p:nvPr/>
        </p:nvSpPr>
        <p:spPr bwMode="auto">
          <a:xfrm>
            <a:off x="3348038" y="476250"/>
            <a:ext cx="576262" cy="20161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9426" name="Rectangle 34"/>
          <p:cNvSpPr>
            <a:spLocks noChangeArrowheads="1"/>
          </p:cNvSpPr>
          <p:nvPr/>
        </p:nvSpPr>
        <p:spPr bwMode="auto">
          <a:xfrm>
            <a:off x="4241800" y="476250"/>
            <a:ext cx="503238" cy="20161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9427" name="Rectangle 35"/>
          <p:cNvSpPr>
            <a:spLocks noChangeArrowheads="1"/>
          </p:cNvSpPr>
          <p:nvPr/>
        </p:nvSpPr>
        <p:spPr bwMode="auto">
          <a:xfrm>
            <a:off x="5091113" y="476250"/>
            <a:ext cx="503237" cy="20161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9430" name="Rectangle 38"/>
          <p:cNvSpPr>
            <a:spLocks noChangeArrowheads="1"/>
          </p:cNvSpPr>
          <p:nvPr/>
        </p:nvSpPr>
        <p:spPr bwMode="auto">
          <a:xfrm>
            <a:off x="6300788" y="476250"/>
            <a:ext cx="215900" cy="20161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59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 autoUpdateAnimBg="0"/>
      <p:bldP spid="59397" grpId="0" autoUpdateAnimBg="0"/>
      <p:bldP spid="59398" grpId="0" animBg="1"/>
      <p:bldP spid="59399" grpId="0" animBg="1"/>
      <p:bldP spid="59400" grpId="0" animBg="1"/>
      <p:bldP spid="59401" grpId="0" animBg="1"/>
      <p:bldP spid="59402" grpId="0" animBg="1"/>
      <p:bldP spid="59419" grpId="0" animBg="1"/>
      <p:bldP spid="59420" grpId="0" animBg="1"/>
      <p:bldP spid="59421" grpId="0" animBg="1"/>
      <p:bldP spid="59422" grpId="0" animBg="1"/>
      <p:bldP spid="59423" grpId="0" animBg="1"/>
      <p:bldP spid="59424" grpId="0" animBg="1"/>
      <p:bldP spid="59425" grpId="0" animBg="1"/>
      <p:bldP spid="59426" grpId="0" animBg="1"/>
      <p:bldP spid="59427" grpId="0" animBg="1"/>
      <p:bldP spid="594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0"/>
          <p:cNvGraphicFramePr>
            <a:graphicFrameLocks noChangeAspect="1"/>
          </p:cNvGraphicFramePr>
          <p:nvPr/>
        </p:nvGraphicFramePr>
        <p:xfrm>
          <a:off x="107950" y="600075"/>
          <a:ext cx="4040188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2" name="Equation" r:id="rId1" imgW="1765300" imgH="939800" progId="Equation.DSMT4">
                  <p:embed/>
                </p:oleObj>
              </mc:Choice>
              <mc:Fallback>
                <p:oleObj name="Equation" r:id="rId1" imgW="1765300" imgH="939800" progId="Equation.DSMT4">
                  <p:embed/>
                  <p:pic>
                    <p:nvPicPr>
                      <p:cNvPr id="0" name="图片 676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600075"/>
                        <a:ext cx="4040188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7" name="Object 29"/>
          <p:cNvGraphicFramePr>
            <a:graphicFrameLocks noChangeAspect="1"/>
          </p:cNvGraphicFramePr>
          <p:nvPr/>
        </p:nvGraphicFramePr>
        <p:xfrm>
          <a:off x="107950" y="3883025"/>
          <a:ext cx="4040188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3" name="Equation" r:id="rId3" imgW="1765300" imgH="939800" progId="Equation.DSMT4">
                  <p:embed/>
                </p:oleObj>
              </mc:Choice>
              <mc:Fallback>
                <p:oleObj name="Equation" r:id="rId3" imgW="1765300" imgH="939800" progId="Equation.DSMT4">
                  <p:embed/>
                  <p:pic>
                    <p:nvPicPr>
                      <p:cNvPr id="0" name="图片 676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883025"/>
                        <a:ext cx="4040188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39"/>
          <p:cNvGraphicFramePr>
            <a:graphicFrameLocks noChangeAspect="1"/>
          </p:cNvGraphicFramePr>
          <p:nvPr/>
        </p:nvGraphicFramePr>
        <p:xfrm>
          <a:off x="4852988" y="600075"/>
          <a:ext cx="3838575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4" name="Equation" r:id="rId5" imgW="1676400" imgH="927100" progId="Equation.DSMT4">
                  <p:embed/>
                </p:oleObj>
              </mc:Choice>
              <mc:Fallback>
                <p:oleObj name="Equation" r:id="rId5" imgW="1676400" imgH="927100" progId="Equation.DSMT4">
                  <p:embed/>
                  <p:pic>
                    <p:nvPicPr>
                      <p:cNvPr id="0" name="图片 676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600075"/>
                        <a:ext cx="3838575" cy="212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8" name="Object 40"/>
          <p:cNvGraphicFramePr>
            <a:graphicFrameLocks noChangeAspect="1"/>
          </p:cNvGraphicFramePr>
          <p:nvPr/>
        </p:nvGraphicFramePr>
        <p:xfrm>
          <a:off x="4852988" y="3910013"/>
          <a:ext cx="3895725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5" name="Equation" r:id="rId7" imgW="1701800" imgH="927100" progId="Equation.DSMT4">
                  <p:embed/>
                </p:oleObj>
              </mc:Choice>
              <mc:Fallback>
                <p:oleObj name="Equation" r:id="rId7" imgW="1701800" imgH="927100" progId="Equation.DSMT4">
                  <p:embed/>
                  <p:pic>
                    <p:nvPicPr>
                      <p:cNvPr id="0" name="图片 676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3910013"/>
                        <a:ext cx="3895725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023" name="Group 55"/>
          <p:cNvGrpSpPr/>
          <p:nvPr/>
        </p:nvGrpSpPr>
        <p:grpSpPr bwMode="auto">
          <a:xfrm>
            <a:off x="107950" y="2935288"/>
            <a:ext cx="1873250" cy="762000"/>
            <a:chOff x="158" y="1907"/>
            <a:chExt cx="1180" cy="480"/>
          </a:xfrm>
        </p:grpSpPr>
        <p:grpSp>
          <p:nvGrpSpPr>
            <p:cNvPr id="17429" name="Group 49"/>
            <p:cNvGrpSpPr/>
            <p:nvPr/>
          </p:nvGrpSpPr>
          <p:grpSpPr bwMode="auto">
            <a:xfrm>
              <a:off x="362" y="1907"/>
              <a:ext cx="771" cy="250"/>
              <a:chOff x="2835" y="1979"/>
              <a:chExt cx="771" cy="250"/>
            </a:xfrm>
          </p:grpSpPr>
          <p:sp>
            <p:nvSpPr>
              <p:cNvPr id="17432" name="Text Box 50"/>
              <p:cNvSpPr txBox="1">
                <a:spLocks noChangeArrowheads="1"/>
              </p:cNvSpPr>
              <p:nvPr/>
            </p:nvSpPr>
            <p:spPr bwMode="auto">
              <a:xfrm>
                <a:off x="2835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FF"/>
                    </a:solidFill>
                  </a:rPr>
                  <a:t>①</a:t>
                </a:r>
                <a:endParaRPr lang="en-US" altLang="zh-CN" sz="2000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433" name="Text Box 51"/>
              <p:cNvSpPr txBox="1">
                <a:spLocks noChangeArrowheads="1"/>
              </p:cNvSpPr>
              <p:nvPr/>
            </p:nvSpPr>
            <p:spPr bwMode="auto">
              <a:xfrm>
                <a:off x="3288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FF"/>
                    </a:solidFill>
                  </a:rPr>
                  <a:t>②</a:t>
                </a:r>
                <a:endParaRPr lang="en-US" altLang="zh-CN" sz="2000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434" name="Line 52"/>
              <p:cNvSpPr>
                <a:spLocks noChangeShapeType="1"/>
              </p:cNvSpPr>
              <p:nvPr/>
            </p:nvSpPr>
            <p:spPr bwMode="auto">
              <a:xfrm>
                <a:off x="3061" y="2115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430" name="Line 53"/>
            <p:cNvSpPr>
              <a:spLocks noChangeShapeType="1"/>
            </p:cNvSpPr>
            <p:nvPr/>
          </p:nvSpPr>
          <p:spPr bwMode="auto">
            <a:xfrm>
              <a:off x="158" y="2157"/>
              <a:ext cx="11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7431" name="Text Box 54"/>
            <p:cNvSpPr txBox="1">
              <a:spLocks noChangeArrowheads="1"/>
            </p:cNvSpPr>
            <p:nvPr/>
          </p:nvSpPr>
          <p:spPr bwMode="auto">
            <a:xfrm>
              <a:off x="505" y="2156"/>
              <a:ext cx="4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mtClean="0">
                  <a:solidFill>
                    <a:srgbClr val="0000FF"/>
                  </a:solidFill>
                </a:rPr>
                <a:t>③÷2  </a:t>
              </a:r>
              <a:endParaRPr lang="en-US" altLang="zh-CN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84036" name="Group 68"/>
          <p:cNvGrpSpPr/>
          <p:nvPr/>
        </p:nvGrpSpPr>
        <p:grpSpPr bwMode="auto">
          <a:xfrm>
            <a:off x="4787900" y="2854325"/>
            <a:ext cx="1584325" cy="966788"/>
            <a:chOff x="3016" y="1798"/>
            <a:chExt cx="998" cy="609"/>
          </a:xfrm>
        </p:grpSpPr>
        <p:graphicFrame>
          <p:nvGraphicFramePr>
            <p:cNvPr id="17426" name="Object 46"/>
            <p:cNvGraphicFramePr>
              <a:graphicFrameLocks noChangeAspect="1"/>
            </p:cNvGraphicFramePr>
            <p:nvPr/>
          </p:nvGraphicFramePr>
          <p:xfrm>
            <a:off x="3248" y="1798"/>
            <a:ext cx="53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26" name="Equation" r:id="rId9" imgW="469900" imgH="228600" progId="Equation.DSMT4">
                    <p:embed/>
                  </p:oleObj>
                </mc:Choice>
                <mc:Fallback>
                  <p:oleObj name="Equation" r:id="rId9" imgW="469900" imgH="228600" progId="Equation.DSMT4">
                    <p:embed/>
                    <p:pic>
                      <p:nvPicPr>
                        <p:cNvPr id="0" name="图片 676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8" y="1798"/>
                          <a:ext cx="53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7" name="Object 47"/>
            <p:cNvGraphicFramePr>
              <a:graphicFrameLocks noChangeAspect="1"/>
            </p:cNvGraphicFramePr>
            <p:nvPr/>
          </p:nvGraphicFramePr>
          <p:xfrm>
            <a:off x="3306" y="2148"/>
            <a:ext cx="41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27" name="Equation" r:id="rId11" imgW="368300" imgH="228600" progId="Equation.DSMT4">
                    <p:embed/>
                  </p:oleObj>
                </mc:Choice>
                <mc:Fallback>
                  <p:oleObj name="Equation" r:id="rId11" imgW="368300" imgH="228600" progId="Equation.DSMT4">
                    <p:embed/>
                    <p:pic>
                      <p:nvPicPr>
                        <p:cNvPr id="0" name="图片 676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6" y="2148"/>
                          <a:ext cx="41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8" name="Freeform 57"/>
            <p:cNvSpPr/>
            <p:nvPr/>
          </p:nvSpPr>
          <p:spPr bwMode="auto">
            <a:xfrm>
              <a:off x="3016" y="2057"/>
              <a:ext cx="998" cy="91"/>
            </a:xfrm>
            <a:custGeom>
              <a:avLst/>
              <a:gdLst>
                <a:gd name="T0" fmla="*/ 0 w 1179"/>
                <a:gd name="T1" fmla="*/ 46 h 273"/>
                <a:gd name="T2" fmla="*/ 234 w 1179"/>
                <a:gd name="T3" fmla="*/ 0 h 273"/>
                <a:gd name="T4" fmla="*/ 499 w 1179"/>
                <a:gd name="T5" fmla="*/ 46 h 273"/>
                <a:gd name="T6" fmla="*/ 763 w 1179"/>
                <a:gd name="T7" fmla="*/ 91 h 273"/>
                <a:gd name="T8" fmla="*/ 998 w 1179"/>
                <a:gd name="T9" fmla="*/ 46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9" h="273">
                  <a:moveTo>
                    <a:pt x="0" y="139"/>
                  </a:moveTo>
                  <a:cubicBezTo>
                    <a:pt x="46" y="116"/>
                    <a:pt x="178" y="0"/>
                    <a:pt x="276" y="0"/>
                  </a:cubicBezTo>
                  <a:cubicBezTo>
                    <a:pt x="374" y="0"/>
                    <a:pt x="485" y="94"/>
                    <a:pt x="589" y="139"/>
                  </a:cubicBezTo>
                  <a:cubicBezTo>
                    <a:pt x="693" y="184"/>
                    <a:pt x="803" y="273"/>
                    <a:pt x="901" y="273"/>
                  </a:cubicBezTo>
                  <a:cubicBezTo>
                    <a:pt x="999" y="273"/>
                    <a:pt x="1121" y="167"/>
                    <a:pt x="1179" y="139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84026" name="Group 58"/>
          <p:cNvGrpSpPr/>
          <p:nvPr/>
        </p:nvGrpSpPr>
        <p:grpSpPr bwMode="auto">
          <a:xfrm>
            <a:off x="4140200" y="3933825"/>
            <a:ext cx="504825" cy="1995488"/>
            <a:chOff x="4240" y="1509"/>
            <a:chExt cx="318" cy="1257"/>
          </a:xfrm>
        </p:grpSpPr>
        <p:sp>
          <p:nvSpPr>
            <p:cNvPr id="17422" name="Text Box 59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①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7423" name="Text Box 60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②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7424" name="Text Box 61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③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7425" name="Text Box 62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④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7417" name="Group 63"/>
          <p:cNvGrpSpPr/>
          <p:nvPr/>
        </p:nvGrpSpPr>
        <p:grpSpPr bwMode="auto">
          <a:xfrm>
            <a:off x="4140200" y="641350"/>
            <a:ext cx="504825" cy="1995488"/>
            <a:chOff x="4240" y="1509"/>
            <a:chExt cx="318" cy="1257"/>
          </a:xfrm>
        </p:grpSpPr>
        <p:sp>
          <p:nvSpPr>
            <p:cNvPr id="17418" name="Text Box 64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①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7419" name="Text Box 65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②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7420" name="Text Box 66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③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7421" name="Text Box 67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④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07950" y="600075"/>
          <a:ext cx="4040188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2" name="Equation" r:id="rId1" imgW="1765300" imgH="939800" progId="Equation.DSMT4">
                  <p:embed/>
                </p:oleObj>
              </mc:Choice>
              <mc:Fallback>
                <p:oleObj name="Equation" r:id="rId1" imgW="1765300" imgH="939800" progId="Equation.DSMT4">
                  <p:embed/>
                  <p:pic>
                    <p:nvPicPr>
                      <p:cNvPr id="0" name="图片 68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600075"/>
                        <a:ext cx="4040188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107950" y="3883025"/>
          <a:ext cx="4040188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3" name="Equation" r:id="rId3" imgW="1765300" imgH="939800" progId="Equation.DSMT4">
                  <p:embed/>
                </p:oleObj>
              </mc:Choice>
              <mc:Fallback>
                <p:oleObj name="Equation" r:id="rId3" imgW="1765300" imgH="939800" progId="Equation.DSMT4">
                  <p:embed/>
                  <p:pic>
                    <p:nvPicPr>
                      <p:cNvPr id="0" name="图片 68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883025"/>
                        <a:ext cx="4040188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4"/>
          <p:cNvGraphicFramePr>
            <a:graphicFrameLocks noChangeAspect="1"/>
          </p:cNvGraphicFramePr>
          <p:nvPr/>
        </p:nvGraphicFramePr>
        <p:xfrm>
          <a:off x="4908550" y="600075"/>
          <a:ext cx="3897313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4" name="Equation" r:id="rId5" imgW="1701800" imgH="927100" progId="Equation.DSMT4">
                  <p:embed/>
                </p:oleObj>
              </mc:Choice>
              <mc:Fallback>
                <p:oleObj name="Equation" r:id="rId5" imgW="1701800" imgH="927100" progId="Equation.DSMT4">
                  <p:embed/>
                  <p:pic>
                    <p:nvPicPr>
                      <p:cNvPr id="0" name="图片 68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600075"/>
                        <a:ext cx="3897313" cy="212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7" name="Object 15"/>
          <p:cNvGraphicFramePr>
            <a:graphicFrameLocks noChangeAspect="1"/>
          </p:cNvGraphicFramePr>
          <p:nvPr/>
        </p:nvGraphicFramePr>
        <p:xfrm>
          <a:off x="4908550" y="3910013"/>
          <a:ext cx="41275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5" name="Equation" r:id="rId7" imgW="1803400" imgH="927100" progId="Equation.DSMT4">
                  <p:embed/>
                </p:oleObj>
              </mc:Choice>
              <mc:Fallback>
                <p:oleObj name="Equation" r:id="rId7" imgW="1803400" imgH="927100" progId="Equation.DSMT4">
                  <p:embed/>
                  <p:pic>
                    <p:nvPicPr>
                      <p:cNvPr id="0" name="图片 68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3910013"/>
                        <a:ext cx="41275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35" name="Group 43"/>
          <p:cNvGrpSpPr/>
          <p:nvPr/>
        </p:nvGrpSpPr>
        <p:grpSpPr bwMode="auto">
          <a:xfrm>
            <a:off x="250825" y="2763838"/>
            <a:ext cx="1873250" cy="1106487"/>
            <a:chOff x="158" y="1741"/>
            <a:chExt cx="1180" cy="697"/>
          </a:xfrm>
        </p:grpSpPr>
        <p:sp>
          <p:nvSpPr>
            <p:cNvPr id="18454" name="Text Box 27"/>
            <p:cNvSpPr txBox="1">
              <a:spLocks noChangeArrowheads="1"/>
            </p:cNvSpPr>
            <p:nvPr/>
          </p:nvSpPr>
          <p:spPr bwMode="auto">
            <a:xfrm>
              <a:off x="435" y="1741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mtClean="0">
                  <a:solidFill>
                    <a:srgbClr val="0000FF"/>
                  </a:solidFill>
                </a:rPr>
                <a:t>②</a:t>
              </a:r>
              <a:r>
                <a:rPr lang="zh-CN" altLang="en-US" b="0" smtClean="0">
                  <a:solidFill>
                    <a:srgbClr val="0000FF"/>
                  </a:solidFill>
                </a:rPr>
                <a:t>－</a:t>
              </a:r>
              <a:r>
                <a:rPr lang="zh-CN" altLang="en-US" sz="2000" smtClean="0">
                  <a:solidFill>
                    <a:srgbClr val="0000FF"/>
                  </a:solidFill>
                </a:rPr>
                <a:t>③</a:t>
              </a:r>
              <a:endParaRPr lang="zh-CN" altLang="en-US" sz="2000" smtClean="0">
                <a:solidFill>
                  <a:srgbClr val="0000FF"/>
                </a:solidFill>
              </a:endParaRPr>
            </a:p>
          </p:txBody>
        </p:sp>
        <p:sp>
          <p:nvSpPr>
            <p:cNvPr id="18455" name="Line 28"/>
            <p:cNvSpPr>
              <a:spLocks noChangeShapeType="1"/>
            </p:cNvSpPr>
            <p:nvPr/>
          </p:nvSpPr>
          <p:spPr bwMode="auto">
            <a:xfrm>
              <a:off x="158" y="1991"/>
              <a:ext cx="11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8456" name="Text Box 29"/>
            <p:cNvSpPr txBox="1">
              <a:spLocks noChangeArrowheads="1"/>
            </p:cNvSpPr>
            <p:nvPr/>
          </p:nvSpPr>
          <p:spPr bwMode="auto">
            <a:xfrm>
              <a:off x="335" y="2001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mtClean="0">
                  <a:solidFill>
                    <a:srgbClr val="0000FF"/>
                  </a:solidFill>
                </a:rPr>
                <a:t>③</a:t>
              </a:r>
              <a:r>
                <a:rPr lang="en-US" altLang="en-US" smtClean="0">
                  <a:solidFill>
                    <a:srgbClr val="0000FF"/>
                  </a:solidFill>
                </a:rPr>
                <a:t>－</a:t>
              </a:r>
              <a:r>
                <a:rPr lang="en-US" altLang="zh-CN" smtClean="0">
                  <a:solidFill>
                    <a:srgbClr val="0000FF"/>
                  </a:solidFill>
                </a:rPr>
                <a:t>2×①  </a:t>
              </a:r>
              <a:endParaRPr lang="en-US" altLang="zh-CN" smtClean="0">
                <a:solidFill>
                  <a:srgbClr val="0000FF"/>
                </a:solidFill>
              </a:endParaRPr>
            </a:p>
          </p:txBody>
        </p:sp>
        <p:sp>
          <p:nvSpPr>
            <p:cNvPr id="18457" name="Text Box 30"/>
            <p:cNvSpPr txBox="1">
              <a:spLocks noChangeArrowheads="1"/>
            </p:cNvSpPr>
            <p:nvPr/>
          </p:nvSpPr>
          <p:spPr bwMode="auto">
            <a:xfrm>
              <a:off x="335" y="2207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mtClean="0">
                  <a:solidFill>
                    <a:srgbClr val="0000FF"/>
                  </a:solidFill>
                </a:rPr>
                <a:t>④</a:t>
              </a:r>
              <a:r>
                <a:rPr lang="en-US" altLang="en-US" smtClean="0">
                  <a:solidFill>
                    <a:srgbClr val="0000FF"/>
                  </a:solidFill>
                </a:rPr>
                <a:t>－</a:t>
              </a:r>
              <a:r>
                <a:rPr lang="en-US" altLang="zh-CN" smtClean="0">
                  <a:solidFill>
                    <a:srgbClr val="0000FF"/>
                  </a:solidFill>
                </a:rPr>
                <a:t>3×①</a:t>
              </a:r>
              <a:endParaRPr lang="en-US" altLang="zh-CN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85034" name="Group 42"/>
          <p:cNvGrpSpPr/>
          <p:nvPr/>
        </p:nvGrpSpPr>
        <p:grpSpPr bwMode="auto">
          <a:xfrm>
            <a:off x="4787900" y="2636838"/>
            <a:ext cx="1584325" cy="1301750"/>
            <a:chOff x="3016" y="1661"/>
            <a:chExt cx="998" cy="820"/>
          </a:xfrm>
        </p:grpSpPr>
        <p:graphicFrame>
          <p:nvGraphicFramePr>
            <p:cNvPr id="18450" name="Object 16"/>
            <p:cNvGraphicFramePr>
              <a:graphicFrameLocks noChangeAspect="1"/>
            </p:cNvGraphicFramePr>
            <p:nvPr/>
          </p:nvGraphicFramePr>
          <p:xfrm>
            <a:off x="3291" y="1661"/>
            <a:ext cx="44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6" name="Equation" r:id="rId9" imgW="393700" imgH="228600" progId="Equation.DSMT4">
                    <p:embed/>
                  </p:oleObj>
                </mc:Choice>
                <mc:Fallback>
                  <p:oleObj name="Equation" r:id="rId9" imgW="393700" imgH="228600" progId="Equation.DSMT4">
                    <p:embed/>
                    <p:pic>
                      <p:nvPicPr>
                        <p:cNvPr id="0" name="图片 686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1" y="1661"/>
                          <a:ext cx="44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17"/>
            <p:cNvGraphicFramePr>
              <a:graphicFrameLocks noChangeAspect="1"/>
            </p:cNvGraphicFramePr>
            <p:nvPr/>
          </p:nvGraphicFramePr>
          <p:xfrm>
            <a:off x="3256" y="2011"/>
            <a:ext cx="51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7" name="Equation" r:id="rId11" imgW="457200" imgH="228600" progId="Equation.DSMT4">
                    <p:embed/>
                  </p:oleObj>
                </mc:Choice>
                <mc:Fallback>
                  <p:oleObj name="Equation" r:id="rId11" imgW="457200" imgH="228600" progId="Equation.DSMT4">
                    <p:embed/>
                    <p:pic>
                      <p:nvPicPr>
                        <p:cNvPr id="0" name="图片 686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" y="2011"/>
                          <a:ext cx="51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2" name="Freeform 25"/>
            <p:cNvSpPr/>
            <p:nvPr/>
          </p:nvSpPr>
          <p:spPr bwMode="auto">
            <a:xfrm>
              <a:off x="3016" y="1920"/>
              <a:ext cx="998" cy="91"/>
            </a:xfrm>
            <a:custGeom>
              <a:avLst/>
              <a:gdLst>
                <a:gd name="T0" fmla="*/ 0 w 1179"/>
                <a:gd name="T1" fmla="*/ 46 h 273"/>
                <a:gd name="T2" fmla="*/ 234 w 1179"/>
                <a:gd name="T3" fmla="*/ 0 h 273"/>
                <a:gd name="T4" fmla="*/ 499 w 1179"/>
                <a:gd name="T5" fmla="*/ 46 h 273"/>
                <a:gd name="T6" fmla="*/ 763 w 1179"/>
                <a:gd name="T7" fmla="*/ 91 h 273"/>
                <a:gd name="T8" fmla="*/ 998 w 1179"/>
                <a:gd name="T9" fmla="*/ 46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9" h="273">
                  <a:moveTo>
                    <a:pt x="0" y="139"/>
                  </a:moveTo>
                  <a:cubicBezTo>
                    <a:pt x="46" y="116"/>
                    <a:pt x="178" y="0"/>
                    <a:pt x="276" y="0"/>
                  </a:cubicBezTo>
                  <a:cubicBezTo>
                    <a:pt x="374" y="0"/>
                    <a:pt x="485" y="94"/>
                    <a:pt x="589" y="139"/>
                  </a:cubicBezTo>
                  <a:cubicBezTo>
                    <a:pt x="693" y="184"/>
                    <a:pt x="803" y="273"/>
                    <a:pt x="901" y="273"/>
                  </a:cubicBezTo>
                  <a:cubicBezTo>
                    <a:pt x="999" y="273"/>
                    <a:pt x="1121" y="167"/>
                    <a:pt x="1179" y="139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8453" name="Object 31"/>
            <p:cNvGraphicFramePr>
              <a:graphicFrameLocks noChangeAspect="1"/>
            </p:cNvGraphicFramePr>
            <p:nvPr/>
          </p:nvGraphicFramePr>
          <p:xfrm>
            <a:off x="3256" y="2222"/>
            <a:ext cx="51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58" name="Equation" r:id="rId13" imgW="457200" imgH="228600" progId="Equation.DSMT4">
                    <p:embed/>
                  </p:oleObj>
                </mc:Choice>
                <mc:Fallback>
                  <p:oleObj name="Equation" r:id="rId13" imgW="457200" imgH="228600" progId="Equation.DSMT4">
                    <p:embed/>
                    <p:pic>
                      <p:nvPicPr>
                        <p:cNvPr id="0" name="图片 686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" y="2222"/>
                          <a:ext cx="51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24" name="Group 32"/>
          <p:cNvGrpSpPr/>
          <p:nvPr/>
        </p:nvGrpSpPr>
        <p:grpSpPr bwMode="auto">
          <a:xfrm>
            <a:off x="4140200" y="3933825"/>
            <a:ext cx="504825" cy="1995488"/>
            <a:chOff x="4240" y="1509"/>
            <a:chExt cx="318" cy="1257"/>
          </a:xfrm>
        </p:grpSpPr>
        <p:sp>
          <p:nvSpPr>
            <p:cNvPr id="18446" name="Text Box 33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①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8447" name="Text Box 34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②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8448" name="Text Box 35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③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8449" name="Text Box 36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④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8441" name="Group 37"/>
          <p:cNvGrpSpPr/>
          <p:nvPr/>
        </p:nvGrpSpPr>
        <p:grpSpPr bwMode="auto">
          <a:xfrm>
            <a:off x="4140200" y="641350"/>
            <a:ext cx="504825" cy="1995488"/>
            <a:chOff x="4240" y="1509"/>
            <a:chExt cx="318" cy="1257"/>
          </a:xfrm>
        </p:grpSpPr>
        <p:sp>
          <p:nvSpPr>
            <p:cNvPr id="18442" name="Text Box 38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①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8443" name="Text Box 39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②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8444" name="Text Box 40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③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8445" name="Text Box 41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④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07950" y="600075"/>
          <a:ext cx="4040188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6" name="Equation" r:id="rId1" imgW="1765300" imgH="939800" progId="Equation.DSMT4">
                  <p:embed/>
                </p:oleObj>
              </mc:Choice>
              <mc:Fallback>
                <p:oleObj name="Equation" r:id="rId1" imgW="1765300" imgH="939800" progId="Equation.DSMT4">
                  <p:embed/>
                  <p:pic>
                    <p:nvPicPr>
                      <p:cNvPr id="0" name="图片 696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600075"/>
                        <a:ext cx="4040188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8"/>
          <p:cNvGraphicFramePr>
            <a:graphicFrameLocks noChangeAspect="1"/>
          </p:cNvGraphicFramePr>
          <p:nvPr/>
        </p:nvGraphicFramePr>
        <p:xfrm>
          <a:off x="107950" y="3883025"/>
          <a:ext cx="4040188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7" name="Equation" r:id="rId3" imgW="1765300" imgH="939800" progId="Equation.DSMT4">
                  <p:embed/>
                </p:oleObj>
              </mc:Choice>
              <mc:Fallback>
                <p:oleObj name="Equation" r:id="rId3" imgW="1765300" imgH="939800" progId="Equation.DSMT4">
                  <p:embed/>
                  <p:pic>
                    <p:nvPicPr>
                      <p:cNvPr id="0" name="图片 69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883025"/>
                        <a:ext cx="4040188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4"/>
          <p:cNvGraphicFramePr>
            <a:graphicFrameLocks noChangeAspect="1"/>
          </p:cNvGraphicFramePr>
          <p:nvPr/>
        </p:nvGraphicFramePr>
        <p:xfrm>
          <a:off x="4905375" y="600075"/>
          <a:ext cx="4130675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8" name="Equation" r:id="rId5" imgW="1803400" imgH="927100" progId="Equation.DSMT4">
                  <p:embed/>
                </p:oleObj>
              </mc:Choice>
              <mc:Fallback>
                <p:oleObj name="Equation" r:id="rId5" imgW="1803400" imgH="927100" progId="Equation.DSMT4">
                  <p:embed/>
                  <p:pic>
                    <p:nvPicPr>
                      <p:cNvPr id="0" name="图片 696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600075"/>
                        <a:ext cx="4130675" cy="212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1" name="Object 15"/>
          <p:cNvGraphicFramePr>
            <a:graphicFrameLocks noChangeAspect="1"/>
          </p:cNvGraphicFramePr>
          <p:nvPr/>
        </p:nvGraphicFramePr>
        <p:xfrm>
          <a:off x="4905375" y="3910013"/>
          <a:ext cx="3719513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9" name="Equation" r:id="rId7" imgW="1625600" imgH="927100" progId="Equation.DSMT4">
                  <p:embed/>
                </p:oleObj>
              </mc:Choice>
              <mc:Fallback>
                <p:oleObj name="Equation" r:id="rId7" imgW="1625600" imgH="927100" progId="Equation.DSMT4">
                  <p:embed/>
                  <p:pic>
                    <p:nvPicPr>
                      <p:cNvPr id="0" name="图片 69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3910013"/>
                        <a:ext cx="3719513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56" name="Group 40"/>
          <p:cNvGrpSpPr/>
          <p:nvPr/>
        </p:nvGrpSpPr>
        <p:grpSpPr bwMode="auto">
          <a:xfrm>
            <a:off x="4787900" y="2636838"/>
            <a:ext cx="1584325" cy="1301750"/>
            <a:chOff x="3016" y="1661"/>
            <a:chExt cx="998" cy="820"/>
          </a:xfrm>
        </p:grpSpPr>
        <p:graphicFrame>
          <p:nvGraphicFramePr>
            <p:cNvPr id="19478" name="Object 16"/>
            <p:cNvGraphicFramePr>
              <a:graphicFrameLocks noChangeAspect="1"/>
            </p:cNvGraphicFramePr>
            <p:nvPr/>
          </p:nvGraphicFramePr>
          <p:xfrm>
            <a:off x="3302" y="1661"/>
            <a:ext cx="41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80" name="Equation" r:id="rId9" imgW="368300" imgH="228600" progId="Equation.DSMT4">
                    <p:embed/>
                  </p:oleObj>
                </mc:Choice>
                <mc:Fallback>
                  <p:oleObj name="Equation" r:id="rId9" imgW="368300" imgH="228600" progId="Equation.DSMT4">
                    <p:embed/>
                    <p:pic>
                      <p:nvPicPr>
                        <p:cNvPr id="0" name="图片 696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2" y="1661"/>
                          <a:ext cx="41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9" name="Object 17"/>
            <p:cNvGraphicFramePr>
              <a:graphicFrameLocks noChangeAspect="1"/>
            </p:cNvGraphicFramePr>
            <p:nvPr/>
          </p:nvGraphicFramePr>
          <p:xfrm>
            <a:off x="3249" y="2011"/>
            <a:ext cx="53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81" name="Equation" r:id="rId11" imgW="469900" imgH="228600" progId="Equation.DSMT4">
                    <p:embed/>
                  </p:oleObj>
                </mc:Choice>
                <mc:Fallback>
                  <p:oleObj name="Equation" r:id="rId11" imgW="469900" imgH="228600" progId="Equation.DSMT4">
                    <p:embed/>
                    <p:pic>
                      <p:nvPicPr>
                        <p:cNvPr id="0" name="图片 696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" y="2011"/>
                          <a:ext cx="53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0" name="Freeform 18"/>
            <p:cNvSpPr/>
            <p:nvPr/>
          </p:nvSpPr>
          <p:spPr bwMode="auto">
            <a:xfrm>
              <a:off x="3016" y="1920"/>
              <a:ext cx="998" cy="91"/>
            </a:xfrm>
            <a:custGeom>
              <a:avLst/>
              <a:gdLst>
                <a:gd name="T0" fmla="*/ 0 w 1179"/>
                <a:gd name="T1" fmla="*/ 46 h 273"/>
                <a:gd name="T2" fmla="*/ 234 w 1179"/>
                <a:gd name="T3" fmla="*/ 0 h 273"/>
                <a:gd name="T4" fmla="*/ 499 w 1179"/>
                <a:gd name="T5" fmla="*/ 46 h 273"/>
                <a:gd name="T6" fmla="*/ 763 w 1179"/>
                <a:gd name="T7" fmla="*/ 91 h 273"/>
                <a:gd name="T8" fmla="*/ 998 w 1179"/>
                <a:gd name="T9" fmla="*/ 46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9" h="273">
                  <a:moveTo>
                    <a:pt x="0" y="139"/>
                  </a:moveTo>
                  <a:cubicBezTo>
                    <a:pt x="46" y="116"/>
                    <a:pt x="178" y="0"/>
                    <a:pt x="276" y="0"/>
                  </a:cubicBezTo>
                  <a:cubicBezTo>
                    <a:pt x="374" y="0"/>
                    <a:pt x="485" y="94"/>
                    <a:pt x="589" y="139"/>
                  </a:cubicBezTo>
                  <a:cubicBezTo>
                    <a:pt x="693" y="184"/>
                    <a:pt x="803" y="273"/>
                    <a:pt x="901" y="273"/>
                  </a:cubicBezTo>
                  <a:cubicBezTo>
                    <a:pt x="999" y="273"/>
                    <a:pt x="1121" y="167"/>
                    <a:pt x="1179" y="139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9481" name="Object 24"/>
            <p:cNvGraphicFramePr>
              <a:graphicFrameLocks noChangeAspect="1"/>
            </p:cNvGraphicFramePr>
            <p:nvPr/>
          </p:nvGraphicFramePr>
          <p:xfrm>
            <a:off x="3249" y="2222"/>
            <a:ext cx="53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82" name="Equation" r:id="rId13" imgW="469900" imgH="228600" progId="Equation.DSMT4">
                    <p:embed/>
                  </p:oleObj>
                </mc:Choice>
                <mc:Fallback>
                  <p:oleObj name="Equation" r:id="rId13" imgW="469900" imgH="228600" progId="Equation.DSMT4">
                    <p:embed/>
                    <p:pic>
                      <p:nvPicPr>
                        <p:cNvPr id="0" name="图片 696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" y="2222"/>
                          <a:ext cx="53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41" name="Group 25"/>
          <p:cNvGrpSpPr/>
          <p:nvPr/>
        </p:nvGrpSpPr>
        <p:grpSpPr bwMode="auto">
          <a:xfrm>
            <a:off x="107950" y="2763838"/>
            <a:ext cx="1873250" cy="1106487"/>
            <a:chOff x="1292" y="1861"/>
            <a:chExt cx="1180" cy="697"/>
          </a:xfrm>
        </p:grpSpPr>
        <p:sp>
          <p:nvSpPr>
            <p:cNvPr id="19474" name="Text Box 26"/>
            <p:cNvSpPr txBox="1">
              <a:spLocks noChangeArrowheads="1"/>
            </p:cNvSpPr>
            <p:nvPr/>
          </p:nvSpPr>
          <p:spPr bwMode="auto">
            <a:xfrm>
              <a:off x="1564" y="1861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FF"/>
                  </a:solidFill>
                </a:rPr>
                <a:t>② </a:t>
              </a:r>
              <a:r>
                <a:rPr lang="en-US" altLang="zh-CN" smtClean="0">
                  <a:solidFill>
                    <a:srgbClr val="0000FF"/>
                  </a:solidFill>
                </a:rPr>
                <a:t>÷2</a:t>
              </a:r>
              <a:endParaRPr lang="en-US" altLang="zh-CN" smtClean="0">
                <a:solidFill>
                  <a:srgbClr val="0000FF"/>
                </a:solidFill>
              </a:endParaRPr>
            </a:p>
          </p:txBody>
        </p:sp>
        <p:sp>
          <p:nvSpPr>
            <p:cNvPr id="19475" name="Line 27"/>
            <p:cNvSpPr>
              <a:spLocks noChangeShapeType="1"/>
            </p:cNvSpPr>
            <p:nvPr/>
          </p:nvSpPr>
          <p:spPr bwMode="auto">
            <a:xfrm>
              <a:off x="1292" y="2111"/>
              <a:ext cx="11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9476" name="Text Box 28"/>
            <p:cNvSpPr txBox="1">
              <a:spLocks noChangeArrowheads="1"/>
            </p:cNvSpPr>
            <p:nvPr/>
          </p:nvSpPr>
          <p:spPr bwMode="auto">
            <a:xfrm>
              <a:off x="1464" y="2121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mtClean="0">
                  <a:solidFill>
                    <a:srgbClr val="0000FF"/>
                  </a:solidFill>
                </a:rPr>
                <a:t>③</a:t>
              </a:r>
              <a:r>
                <a:rPr lang="en-US" altLang="en-US" smtClean="0">
                  <a:solidFill>
                    <a:srgbClr val="0000FF"/>
                  </a:solidFill>
                </a:rPr>
                <a:t>＋</a:t>
              </a:r>
              <a:r>
                <a:rPr lang="en-US" altLang="zh-CN" smtClean="0">
                  <a:solidFill>
                    <a:srgbClr val="0000FF"/>
                  </a:solidFill>
                </a:rPr>
                <a:t>5×② </a:t>
              </a:r>
              <a:endParaRPr lang="en-US" altLang="zh-CN" smtClean="0">
                <a:solidFill>
                  <a:srgbClr val="0000FF"/>
                </a:solidFill>
              </a:endParaRPr>
            </a:p>
          </p:txBody>
        </p:sp>
        <p:sp>
          <p:nvSpPr>
            <p:cNvPr id="19477" name="Text Box 29"/>
            <p:cNvSpPr txBox="1">
              <a:spLocks noChangeArrowheads="1"/>
            </p:cNvSpPr>
            <p:nvPr/>
          </p:nvSpPr>
          <p:spPr bwMode="auto">
            <a:xfrm>
              <a:off x="1474" y="2327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mtClean="0">
                  <a:solidFill>
                    <a:srgbClr val="0000FF"/>
                  </a:solidFill>
                </a:rPr>
                <a:t>④</a:t>
              </a:r>
              <a:r>
                <a:rPr lang="en-US" altLang="en-US" smtClean="0">
                  <a:solidFill>
                    <a:srgbClr val="0000FF"/>
                  </a:solidFill>
                </a:rPr>
                <a:t>－</a:t>
              </a:r>
              <a:r>
                <a:rPr lang="en-US" altLang="zh-CN" smtClean="0">
                  <a:solidFill>
                    <a:srgbClr val="0000FF"/>
                  </a:solidFill>
                </a:rPr>
                <a:t>3×② </a:t>
              </a:r>
              <a:endParaRPr lang="en-US" altLang="zh-CN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86046" name="Group 30"/>
          <p:cNvGrpSpPr/>
          <p:nvPr/>
        </p:nvGrpSpPr>
        <p:grpSpPr bwMode="auto">
          <a:xfrm>
            <a:off x="4140200" y="3933825"/>
            <a:ext cx="504825" cy="1995488"/>
            <a:chOff x="4240" y="1509"/>
            <a:chExt cx="318" cy="1257"/>
          </a:xfrm>
        </p:grpSpPr>
        <p:sp>
          <p:nvSpPr>
            <p:cNvPr id="19470" name="Text Box 31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①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9471" name="Text Box 32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②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9472" name="Text Box 33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③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9473" name="Text Box 34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④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19465" name="Group 35"/>
          <p:cNvGrpSpPr/>
          <p:nvPr/>
        </p:nvGrpSpPr>
        <p:grpSpPr bwMode="auto">
          <a:xfrm>
            <a:off x="4140200" y="641350"/>
            <a:ext cx="504825" cy="1995488"/>
            <a:chOff x="4240" y="1509"/>
            <a:chExt cx="318" cy="1257"/>
          </a:xfrm>
        </p:grpSpPr>
        <p:sp>
          <p:nvSpPr>
            <p:cNvPr id="19466" name="Text Box 36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①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9467" name="Text Box 37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②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9468" name="Text Box 38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③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9469" name="Text Box 39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④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07950" y="600075"/>
          <a:ext cx="4040188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4" name="Equation" r:id="rId1" imgW="1765300" imgH="939800" progId="Equation.DSMT4">
                  <p:embed/>
                </p:oleObj>
              </mc:Choice>
              <mc:Fallback>
                <p:oleObj name="Equation" r:id="rId1" imgW="1765300" imgH="939800" progId="Equation.DSMT4">
                  <p:embed/>
                  <p:pic>
                    <p:nvPicPr>
                      <p:cNvPr id="0" name="图片 706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600075"/>
                        <a:ext cx="4040188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106363" y="3897313"/>
          <a:ext cx="4041775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5" name="Equation" r:id="rId3" imgW="1765300" imgH="927100" progId="Equation.DSMT4">
                  <p:embed/>
                </p:oleObj>
              </mc:Choice>
              <mc:Fallback>
                <p:oleObj name="Equation" r:id="rId3" imgW="1765300" imgH="927100" progId="Equation.DSMT4">
                  <p:embed/>
                  <p:pic>
                    <p:nvPicPr>
                      <p:cNvPr id="0" name="图片 706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3897313"/>
                        <a:ext cx="4041775" cy="212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14"/>
          <p:cNvGraphicFramePr>
            <a:graphicFrameLocks noChangeAspect="1"/>
          </p:cNvGraphicFramePr>
          <p:nvPr/>
        </p:nvGraphicFramePr>
        <p:xfrm>
          <a:off x="4879975" y="600075"/>
          <a:ext cx="3724275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6" name="Equation" r:id="rId5" imgW="1625600" imgH="927100" progId="Equation.DSMT4">
                  <p:embed/>
                </p:oleObj>
              </mc:Choice>
              <mc:Fallback>
                <p:oleObj name="Equation" r:id="rId5" imgW="1625600" imgH="927100" progId="Equation.DSMT4">
                  <p:embed/>
                  <p:pic>
                    <p:nvPicPr>
                      <p:cNvPr id="0" name="图片 706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600075"/>
                        <a:ext cx="3724275" cy="212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5" name="Object 15"/>
          <p:cNvGraphicFramePr>
            <a:graphicFrameLocks noChangeAspect="1"/>
          </p:cNvGraphicFramePr>
          <p:nvPr/>
        </p:nvGraphicFramePr>
        <p:xfrm>
          <a:off x="4879975" y="3910013"/>
          <a:ext cx="3719513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7" name="Equation" r:id="rId7" imgW="1625600" imgH="927100" progId="Equation.DSMT4">
                  <p:embed/>
                </p:oleObj>
              </mc:Choice>
              <mc:Fallback>
                <p:oleObj name="Equation" r:id="rId7" imgW="1625600" imgH="927100" progId="Equation.DSMT4">
                  <p:embed/>
                  <p:pic>
                    <p:nvPicPr>
                      <p:cNvPr id="0" name="图片 70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3910013"/>
                        <a:ext cx="3719513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82" name="Group 42"/>
          <p:cNvGrpSpPr/>
          <p:nvPr/>
        </p:nvGrpSpPr>
        <p:grpSpPr bwMode="auto">
          <a:xfrm>
            <a:off x="4787900" y="2636838"/>
            <a:ext cx="1584325" cy="966787"/>
            <a:chOff x="3016" y="1661"/>
            <a:chExt cx="998" cy="609"/>
          </a:xfrm>
        </p:grpSpPr>
        <p:graphicFrame>
          <p:nvGraphicFramePr>
            <p:cNvPr id="20504" name="Object 16"/>
            <p:cNvGraphicFramePr>
              <a:graphicFrameLocks noChangeAspect="1"/>
            </p:cNvGraphicFramePr>
            <p:nvPr/>
          </p:nvGraphicFramePr>
          <p:xfrm>
            <a:off x="3238" y="1661"/>
            <a:ext cx="54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98" name="Equation" r:id="rId9" imgW="482600" imgH="228600" progId="Equation.DSMT4">
                    <p:embed/>
                  </p:oleObj>
                </mc:Choice>
                <mc:Fallback>
                  <p:oleObj name="Equation" r:id="rId9" imgW="482600" imgH="228600" progId="Equation.DSMT4">
                    <p:embed/>
                    <p:pic>
                      <p:nvPicPr>
                        <p:cNvPr id="0" name="图片 706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" y="1661"/>
                          <a:ext cx="54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5" name="Object 17"/>
            <p:cNvGraphicFramePr>
              <a:graphicFrameLocks noChangeAspect="1"/>
            </p:cNvGraphicFramePr>
            <p:nvPr/>
          </p:nvGraphicFramePr>
          <p:xfrm>
            <a:off x="3249" y="2011"/>
            <a:ext cx="53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99" name="Equation" r:id="rId11" imgW="469900" imgH="228600" progId="Equation.DSMT4">
                    <p:embed/>
                  </p:oleObj>
                </mc:Choice>
                <mc:Fallback>
                  <p:oleObj name="Equation" r:id="rId11" imgW="469900" imgH="228600" progId="Equation.DSMT4">
                    <p:embed/>
                    <p:pic>
                      <p:nvPicPr>
                        <p:cNvPr id="0" name="图片 706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" y="2011"/>
                          <a:ext cx="53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6" name="Freeform 18"/>
            <p:cNvSpPr/>
            <p:nvPr/>
          </p:nvSpPr>
          <p:spPr bwMode="auto">
            <a:xfrm>
              <a:off x="3016" y="1920"/>
              <a:ext cx="998" cy="91"/>
            </a:xfrm>
            <a:custGeom>
              <a:avLst/>
              <a:gdLst>
                <a:gd name="T0" fmla="*/ 0 w 1179"/>
                <a:gd name="T1" fmla="*/ 46 h 273"/>
                <a:gd name="T2" fmla="*/ 234 w 1179"/>
                <a:gd name="T3" fmla="*/ 0 h 273"/>
                <a:gd name="T4" fmla="*/ 499 w 1179"/>
                <a:gd name="T5" fmla="*/ 46 h 273"/>
                <a:gd name="T6" fmla="*/ 763 w 1179"/>
                <a:gd name="T7" fmla="*/ 91 h 273"/>
                <a:gd name="T8" fmla="*/ 998 w 1179"/>
                <a:gd name="T9" fmla="*/ 46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9" h="273">
                  <a:moveTo>
                    <a:pt x="0" y="139"/>
                  </a:moveTo>
                  <a:cubicBezTo>
                    <a:pt x="46" y="116"/>
                    <a:pt x="178" y="0"/>
                    <a:pt x="276" y="0"/>
                  </a:cubicBezTo>
                  <a:cubicBezTo>
                    <a:pt x="374" y="0"/>
                    <a:pt x="485" y="94"/>
                    <a:pt x="589" y="139"/>
                  </a:cubicBezTo>
                  <a:cubicBezTo>
                    <a:pt x="693" y="184"/>
                    <a:pt x="803" y="273"/>
                    <a:pt x="901" y="273"/>
                  </a:cubicBezTo>
                  <a:cubicBezTo>
                    <a:pt x="999" y="273"/>
                    <a:pt x="1121" y="167"/>
                    <a:pt x="1179" y="139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87065" name="Group 25"/>
          <p:cNvGrpSpPr/>
          <p:nvPr/>
        </p:nvGrpSpPr>
        <p:grpSpPr bwMode="auto">
          <a:xfrm>
            <a:off x="107950" y="2927350"/>
            <a:ext cx="1873250" cy="779463"/>
            <a:chOff x="1292" y="1861"/>
            <a:chExt cx="1180" cy="491"/>
          </a:xfrm>
        </p:grpSpPr>
        <p:sp>
          <p:nvSpPr>
            <p:cNvPr id="20498" name="Line 26"/>
            <p:cNvSpPr>
              <a:spLocks noChangeShapeType="1"/>
            </p:cNvSpPr>
            <p:nvPr/>
          </p:nvSpPr>
          <p:spPr bwMode="auto">
            <a:xfrm>
              <a:off x="1292" y="2111"/>
              <a:ext cx="11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20499" name="Text Box 27"/>
            <p:cNvSpPr txBox="1">
              <a:spLocks noChangeArrowheads="1"/>
            </p:cNvSpPr>
            <p:nvPr/>
          </p:nvSpPr>
          <p:spPr bwMode="auto">
            <a:xfrm>
              <a:off x="1464" y="2121"/>
              <a:ext cx="8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mtClean="0">
                  <a:solidFill>
                    <a:srgbClr val="0000FF"/>
                  </a:solidFill>
                </a:rPr>
                <a:t>④</a:t>
              </a:r>
              <a:r>
                <a:rPr lang="en-US" altLang="en-US" smtClean="0">
                  <a:solidFill>
                    <a:srgbClr val="000000"/>
                  </a:solidFill>
                </a:rPr>
                <a:t>－</a:t>
              </a:r>
              <a:r>
                <a:rPr lang="en-US" altLang="zh-CN" smtClean="0">
                  <a:solidFill>
                    <a:srgbClr val="0000FF"/>
                  </a:solidFill>
                </a:rPr>
                <a:t>2×③</a:t>
              </a:r>
              <a:endParaRPr lang="en-US" altLang="zh-CN" smtClean="0">
                <a:solidFill>
                  <a:srgbClr val="0000FF"/>
                </a:solidFill>
              </a:endParaRPr>
            </a:p>
          </p:txBody>
        </p:sp>
        <p:grpSp>
          <p:nvGrpSpPr>
            <p:cNvPr id="20500" name="Group 28"/>
            <p:cNvGrpSpPr/>
            <p:nvPr/>
          </p:nvGrpSpPr>
          <p:grpSpPr bwMode="auto">
            <a:xfrm>
              <a:off x="1496" y="1861"/>
              <a:ext cx="771" cy="250"/>
              <a:chOff x="2835" y="1979"/>
              <a:chExt cx="771" cy="250"/>
            </a:xfrm>
          </p:grpSpPr>
          <p:sp>
            <p:nvSpPr>
              <p:cNvPr id="20501" name="Text Box 29"/>
              <p:cNvSpPr txBox="1">
                <a:spLocks noChangeArrowheads="1"/>
              </p:cNvSpPr>
              <p:nvPr/>
            </p:nvSpPr>
            <p:spPr bwMode="auto">
              <a:xfrm>
                <a:off x="2835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FF"/>
                    </a:solidFill>
                  </a:rPr>
                  <a:t>③</a:t>
                </a:r>
                <a:endParaRPr lang="en-US" altLang="zh-CN" sz="2000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502" name="Text Box 30"/>
              <p:cNvSpPr txBox="1">
                <a:spLocks noChangeArrowheads="1"/>
              </p:cNvSpPr>
              <p:nvPr/>
            </p:nvSpPr>
            <p:spPr bwMode="auto">
              <a:xfrm>
                <a:off x="3288" y="1979"/>
                <a:ext cx="3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FF"/>
                    </a:solidFill>
                  </a:rPr>
                  <a:t>④</a:t>
                </a:r>
                <a:endParaRPr lang="en-US" altLang="zh-CN" sz="2000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503" name="Line 31"/>
              <p:cNvSpPr>
                <a:spLocks noChangeShapeType="1"/>
              </p:cNvSpPr>
              <p:nvPr/>
            </p:nvSpPr>
            <p:spPr bwMode="auto">
              <a:xfrm>
                <a:off x="3061" y="2115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87072" name="Group 32"/>
          <p:cNvGrpSpPr/>
          <p:nvPr/>
        </p:nvGrpSpPr>
        <p:grpSpPr bwMode="auto">
          <a:xfrm>
            <a:off x="4140200" y="3933825"/>
            <a:ext cx="504825" cy="1995488"/>
            <a:chOff x="4240" y="1509"/>
            <a:chExt cx="318" cy="1257"/>
          </a:xfrm>
        </p:grpSpPr>
        <p:sp>
          <p:nvSpPr>
            <p:cNvPr id="20494" name="Text Box 33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①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20495" name="Text Box 34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②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20496" name="Text Box 35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③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20497" name="Text Box 36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④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20489" name="Group 37"/>
          <p:cNvGrpSpPr/>
          <p:nvPr/>
        </p:nvGrpSpPr>
        <p:grpSpPr bwMode="auto">
          <a:xfrm>
            <a:off x="4140200" y="641350"/>
            <a:ext cx="504825" cy="1995488"/>
            <a:chOff x="4240" y="1509"/>
            <a:chExt cx="318" cy="1257"/>
          </a:xfrm>
        </p:grpSpPr>
        <p:sp>
          <p:nvSpPr>
            <p:cNvPr id="20490" name="Text Box 38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①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20491" name="Text Box 39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②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20492" name="Text Box 40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③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20493" name="Text Box 41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④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07950" y="614363"/>
          <a:ext cx="4040188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2" name="Equation" r:id="rId1" imgW="1765300" imgH="927100" progId="Equation.DSMT4">
                  <p:embed/>
                </p:oleObj>
              </mc:Choice>
              <mc:Fallback>
                <p:oleObj name="Equation" r:id="rId1" imgW="1765300" imgH="927100" progId="Equation.DSMT4">
                  <p:embed/>
                  <p:pic>
                    <p:nvPicPr>
                      <p:cNvPr id="0" name="图片 717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614363"/>
                        <a:ext cx="4040188" cy="212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4"/>
          <p:cNvGraphicFramePr>
            <a:graphicFrameLocks noChangeAspect="1"/>
          </p:cNvGraphicFramePr>
          <p:nvPr/>
        </p:nvGraphicFramePr>
        <p:xfrm>
          <a:off x="4879975" y="600075"/>
          <a:ext cx="3724275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3" name="Equation" r:id="rId3" imgW="1625600" imgH="927100" progId="Equation.DSMT4">
                  <p:embed/>
                </p:oleObj>
              </mc:Choice>
              <mc:Fallback>
                <p:oleObj name="Equation" r:id="rId3" imgW="1625600" imgH="927100" progId="Equation.DSMT4">
                  <p:embed/>
                  <p:pic>
                    <p:nvPicPr>
                      <p:cNvPr id="0" name="图片 717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600075"/>
                        <a:ext cx="3724275" cy="212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3" name="Object 15"/>
          <p:cNvGraphicFramePr>
            <a:graphicFrameLocks noChangeAspect="1"/>
          </p:cNvGraphicFramePr>
          <p:nvPr/>
        </p:nvGraphicFramePr>
        <p:xfrm>
          <a:off x="4879975" y="3910013"/>
          <a:ext cx="3719513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4" name="Equation" r:id="rId5" imgW="1625600" imgH="927100" progId="Equation.DSMT4">
                  <p:embed/>
                </p:oleObj>
              </mc:Choice>
              <mc:Fallback>
                <p:oleObj name="Equation" r:id="rId5" imgW="1625600" imgH="927100" progId="Equation.DSMT4">
                  <p:embed/>
                  <p:pic>
                    <p:nvPicPr>
                      <p:cNvPr id="0" name="图片 717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3910013"/>
                        <a:ext cx="3719513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4" name="Object 16"/>
          <p:cNvGraphicFramePr>
            <a:graphicFrameLocks noChangeAspect="1"/>
          </p:cNvGraphicFramePr>
          <p:nvPr/>
        </p:nvGraphicFramePr>
        <p:xfrm>
          <a:off x="5230813" y="2636838"/>
          <a:ext cx="6858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5" name="Equation" r:id="rId7" imgW="381000" imgH="228600" progId="Equation.DSMT4">
                  <p:embed/>
                </p:oleObj>
              </mc:Choice>
              <mc:Fallback>
                <p:oleObj name="Equation" r:id="rId7" imgW="381000" imgH="228600" progId="Equation.DSMT4">
                  <p:embed/>
                  <p:pic>
                    <p:nvPicPr>
                      <p:cNvPr id="0" name="图片 717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2636838"/>
                        <a:ext cx="6858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5" name="Object 17"/>
          <p:cNvGraphicFramePr>
            <a:graphicFrameLocks noChangeAspect="1"/>
          </p:cNvGraphicFramePr>
          <p:nvPr/>
        </p:nvGraphicFramePr>
        <p:xfrm>
          <a:off x="5226050" y="3192463"/>
          <a:ext cx="70961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6" name="Equation" r:id="rId9" imgW="393700" imgH="228600" progId="Equation.DSMT4">
                  <p:embed/>
                </p:oleObj>
              </mc:Choice>
              <mc:Fallback>
                <p:oleObj name="Equation" r:id="rId9" imgW="393700" imgH="228600" progId="Equation.DSMT4">
                  <p:embed/>
                  <p:pic>
                    <p:nvPicPr>
                      <p:cNvPr id="0" name="图片 717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3192463"/>
                        <a:ext cx="70961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6" name="Freeform 18"/>
          <p:cNvSpPr/>
          <p:nvPr/>
        </p:nvSpPr>
        <p:spPr bwMode="auto">
          <a:xfrm>
            <a:off x="4787900" y="3048000"/>
            <a:ext cx="1584325" cy="144463"/>
          </a:xfrm>
          <a:custGeom>
            <a:avLst/>
            <a:gdLst>
              <a:gd name="T0" fmla="*/ 0 w 1179"/>
              <a:gd name="T1" fmla="*/ 73554 h 273"/>
              <a:gd name="T2" fmla="*/ 370885 w 1179"/>
              <a:gd name="T3" fmla="*/ 0 h 273"/>
              <a:gd name="T4" fmla="*/ 791491 w 1179"/>
              <a:gd name="T5" fmla="*/ 73554 h 273"/>
              <a:gd name="T6" fmla="*/ 1210752 w 1179"/>
              <a:gd name="T7" fmla="*/ 144463 h 273"/>
              <a:gd name="T8" fmla="*/ 1584325 w 1179"/>
              <a:gd name="T9" fmla="*/ 73554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pSp>
        <p:nvGrpSpPr>
          <p:cNvPr id="21512" name="Group 24"/>
          <p:cNvGrpSpPr/>
          <p:nvPr/>
        </p:nvGrpSpPr>
        <p:grpSpPr bwMode="auto">
          <a:xfrm>
            <a:off x="4140200" y="641350"/>
            <a:ext cx="504825" cy="1995488"/>
            <a:chOff x="4240" y="1509"/>
            <a:chExt cx="318" cy="1257"/>
          </a:xfrm>
        </p:grpSpPr>
        <p:sp>
          <p:nvSpPr>
            <p:cNvPr id="21519" name="Text Box 25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①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21520" name="Text Box 26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②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21521" name="Text Box 27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③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21522" name="Text Box 28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④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89117" name="Oval 29"/>
          <p:cNvSpPr>
            <a:spLocks noChangeArrowheads="1"/>
          </p:cNvSpPr>
          <p:nvPr/>
        </p:nvSpPr>
        <p:spPr bwMode="auto">
          <a:xfrm>
            <a:off x="5018088" y="692150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9118" name="Oval 30"/>
          <p:cNvSpPr>
            <a:spLocks noChangeArrowheads="1"/>
          </p:cNvSpPr>
          <p:nvPr/>
        </p:nvSpPr>
        <p:spPr bwMode="auto">
          <a:xfrm>
            <a:off x="5508625" y="1211263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9119" name="Oval 31"/>
          <p:cNvSpPr>
            <a:spLocks noChangeArrowheads="1"/>
          </p:cNvSpPr>
          <p:nvPr/>
        </p:nvSpPr>
        <p:spPr bwMode="auto">
          <a:xfrm>
            <a:off x="6688138" y="1728788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9120" name="Oval 32"/>
          <p:cNvSpPr>
            <a:spLocks noChangeArrowheads="1"/>
          </p:cNvSpPr>
          <p:nvPr/>
        </p:nvSpPr>
        <p:spPr bwMode="auto">
          <a:xfrm>
            <a:off x="5018088" y="4005263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9121" name="Oval 33"/>
          <p:cNvSpPr>
            <a:spLocks noChangeArrowheads="1"/>
          </p:cNvSpPr>
          <p:nvPr/>
        </p:nvSpPr>
        <p:spPr bwMode="auto">
          <a:xfrm>
            <a:off x="5508625" y="4524375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9122" name="Oval 34"/>
          <p:cNvSpPr>
            <a:spLocks noChangeArrowheads="1"/>
          </p:cNvSpPr>
          <p:nvPr/>
        </p:nvSpPr>
        <p:spPr bwMode="auto">
          <a:xfrm>
            <a:off x="6688138" y="5041900"/>
            <a:ext cx="358775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6" grpId="0" animBg="1"/>
      <p:bldP spid="89117" grpId="0" animBg="1"/>
      <p:bldP spid="89118" grpId="0" animBg="1"/>
      <p:bldP spid="89119" grpId="0" animBg="1"/>
      <p:bldP spid="89120" grpId="0" animBg="1"/>
      <p:bldP spid="89121" grpId="0" animBg="1"/>
      <p:bldP spid="891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6"/>
          <p:cNvGraphicFramePr>
            <a:graphicFrameLocks noChangeAspect="1"/>
          </p:cNvGraphicFramePr>
          <p:nvPr/>
        </p:nvGraphicFramePr>
        <p:xfrm>
          <a:off x="2692400" y="457200"/>
          <a:ext cx="3722688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0" name="Equation" r:id="rId1" imgW="1625600" imgH="927100" progId="Equation.DSMT4">
                  <p:embed/>
                </p:oleObj>
              </mc:Choice>
              <mc:Fallback>
                <p:oleObj name="Equation" r:id="rId1" imgW="1625600" imgH="927100" progId="Equation.DSMT4">
                  <p:embed/>
                  <p:pic>
                    <p:nvPicPr>
                      <p:cNvPr id="0" name="图片 727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457200"/>
                        <a:ext cx="3722688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882900" y="2735263"/>
          <a:ext cx="2120900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1" name="Equation" r:id="rId3" imgW="927100" imgH="711200" progId="Equation.DSMT4">
                  <p:embed/>
                </p:oleObj>
              </mc:Choice>
              <mc:Fallback>
                <p:oleObj name="Equation" r:id="rId3" imgW="927100" imgH="711200" progId="Equation.DSMT4">
                  <p:embed/>
                  <p:pic>
                    <p:nvPicPr>
                      <p:cNvPr id="0" name="图片 727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2735263"/>
                        <a:ext cx="2120900" cy="163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50813" y="3290888"/>
            <a:ext cx="276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 smtClean="0">
                <a:solidFill>
                  <a:srgbClr val="000000"/>
                </a:solidFill>
              </a:rPr>
              <a:t>B</a:t>
            </a:r>
            <a:r>
              <a:rPr lang="en-US" altLang="zh-CN" sz="2400" baseline="-25000" smtClean="0">
                <a:solidFill>
                  <a:srgbClr val="000000"/>
                </a:solidFill>
              </a:rPr>
              <a:t>5</a:t>
            </a:r>
            <a:r>
              <a:rPr lang="en-US" altLang="zh-CN" sz="2400" smtClean="0">
                <a:solidFill>
                  <a:srgbClr val="000000"/>
                </a:solidFill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</a:rPr>
              <a:t>对应方程组为  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144463" y="5373688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令 </a:t>
            </a:r>
            <a:r>
              <a:rPr lang="en-US" altLang="zh-CN" sz="2400" i="1" smtClean="0">
                <a:solidFill>
                  <a:srgbClr val="000000"/>
                </a:solidFill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</a:rPr>
              <a:t>3  </a:t>
            </a:r>
            <a:r>
              <a:rPr lang="en-US" altLang="zh-CN" sz="2400" smtClean="0">
                <a:solidFill>
                  <a:srgbClr val="000000"/>
                </a:solidFill>
              </a:rPr>
              <a:t>= </a:t>
            </a:r>
            <a:r>
              <a:rPr lang="en-US" altLang="zh-CN" sz="2400" i="1" smtClean="0">
                <a:solidFill>
                  <a:srgbClr val="000000"/>
                </a:solidFill>
              </a:rPr>
              <a:t>c</a:t>
            </a:r>
            <a:r>
              <a:rPr lang="en-US" altLang="zh-CN" sz="2400" smtClean="0">
                <a:solidFill>
                  <a:srgbClr val="000000"/>
                </a:solidFill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</a:rPr>
              <a:t>，则    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2082800" y="4549775"/>
          <a:ext cx="2849563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2" name="Equation" r:id="rId5" imgW="1244600" imgH="939800" progId="Equation.DSMT4">
                  <p:embed/>
                </p:oleObj>
              </mc:Choice>
              <mc:Fallback>
                <p:oleObj name="Equation" r:id="rId5" imgW="1244600" imgH="939800" progId="Equation.DSMT4">
                  <p:embed/>
                  <p:pic>
                    <p:nvPicPr>
                      <p:cNvPr id="0" name="图片 727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4549775"/>
                        <a:ext cx="2849563" cy="215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4932363" y="4564063"/>
          <a:ext cx="2297112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3" name="Equation" r:id="rId7" imgW="1002665" imgH="926465" progId="Equation.DSMT4">
                  <p:embed/>
                </p:oleObj>
              </mc:Choice>
              <mc:Fallback>
                <p:oleObj name="Equation" r:id="rId7" imgW="1002665" imgH="926465" progId="Equation.DSMT4">
                  <p:embed/>
                  <p:pic>
                    <p:nvPicPr>
                      <p:cNvPr id="0" name="图片 727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564063"/>
                        <a:ext cx="2297112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5" grpId="0"/>
      <p:bldP spid="655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00FF"/>
                </a:solidFill>
              </a:rPr>
              <a:t>备注</a:t>
            </a:r>
            <a:endParaRPr lang="zh-CN" altLang="en-US" sz="3600" b="1" smtClean="0">
              <a:solidFill>
                <a:srgbClr val="0000FF"/>
              </a:solidFill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238625"/>
          </a:xfrm>
        </p:spPr>
        <p:txBody>
          <a:bodyPr/>
          <a:lstStyle/>
          <a:p>
            <a:pPr eaLnBrk="1" hangingPunct="1">
              <a:buClr>
                <a:srgbClr val="0000FF"/>
              </a:buClr>
            </a:pPr>
            <a:r>
              <a:rPr lang="zh-CN" altLang="en-US" sz="2400" b="1" smtClean="0"/>
              <a:t>带有运算符的矩阵运算，用“ </a:t>
            </a:r>
            <a:r>
              <a:rPr lang="en-US" altLang="zh-CN" sz="2400" b="1" smtClean="0"/>
              <a:t>= ”</a:t>
            </a:r>
            <a:r>
              <a:rPr lang="zh-CN" altLang="en-US" sz="2400" b="1" smtClean="0"/>
              <a:t>．例如：</a:t>
            </a:r>
            <a:endParaRPr lang="zh-CN" altLang="en-US" sz="2400" b="1" smtClean="0"/>
          </a:p>
          <a:p>
            <a:pPr lvl="1" eaLnBrk="1" hangingPunct="1"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400" b="1" smtClean="0">
                <a:solidFill>
                  <a:srgbClr val="00CC00"/>
                </a:solidFill>
              </a:rPr>
              <a:t>矩阵加法			＋</a:t>
            </a:r>
            <a:endParaRPr lang="zh-CN" altLang="en-US" sz="2400" b="1" smtClean="0">
              <a:solidFill>
                <a:srgbClr val="00CC00"/>
              </a:solidFill>
            </a:endParaRPr>
          </a:p>
          <a:p>
            <a:pPr lvl="1" eaLnBrk="1" hangingPunct="1"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400" b="1" smtClean="0">
                <a:solidFill>
                  <a:srgbClr val="00CC00"/>
                </a:solidFill>
              </a:rPr>
              <a:t>数乘矩阵、矩阵乘法		</a:t>
            </a:r>
            <a:r>
              <a:rPr lang="en-US" altLang="zh-CN" sz="2400" b="1" smtClean="0">
                <a:solidFill>
                  <a:srgbClr val="00CC00"/>
                </a:solidFill>
              </a:rPr>
              <a:t>×</a:t>
            </a:r>
            <a:endParaRPr lang="en-US" altLang="zh-CN" sz="2400" b="1" smtClean="0">
              <a:solidFill>
                <a:srgbClr val="00CC00"/>
              </a:solidFill>
            </a:endParaRPr>
          </a:p>
          <a:p>
            <a:pPr lvl="1" eaLnBrk="1" hangingPunct="1"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400" b="1" smtClean="0">
                <a:solidFill>
                  <a:srgbClr val="00CC00"/>
                </a:solidFill>
              </a:rPr>
              <a:t>矩阵的转置			 </a:t>
            </a:r>
            <a:r>
              <a:rPr lang="en-US" altLang="zh-CN" sz="2400" b="1" smtClean="0">
                <a:solidFill>
                  <a:srgbClr val="00CC00"/>
                </a:solidFill>
              </a:rPr>
              <a:t>T</a:t>
            </a:r>
            <a:r>
              <a:rPr lang="zh-CN" altLang="en-US" sz="2400" b="1" smtClean="0">
                <a:solidFill>
                  <a:srgbClr val="00CC00"/>
                </a:solidFill>
              </a:rPr>
              <a:t>（上标）</a:t>
            </a:r>
            <a:endParaRPr lang="zh-CN" altLang="en-US" sz="2400" b="1" smtClean="0">
              <a:solidFill>
                <a:srgbClr val="00CC00"/>
              </a:solidFill>
            </a:endParaRPr>
          </a:p>
          <a:p>
            <a:pPr lvl="1" eaLnBrk="1" hangingPunct="1"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400" b="1" smtClean="0">
                <a:solidFill>
                  <a:srgbClr val="00CC00"/>
                </a:solidFill>
              </a:rPr>
              <a:t>方阵的行列式			</a:t>
            </a:r>
            <a:r>
              <a:rPr lang="en-US" altLang="zh-CN" sz="2400" b="1" smtClean="0">
                <a:solidFill>
                  <a:srgbClr val="00CC00"/>
                </a:solidFill>
              </a:rPr>
              <a:t>|</a:t>
            </a:r>
            <a:r>
              <a:rPr lang="en-US" altLang="zh-CN" sz="2400" b="1" smtClean="0">
                <a:solidFill>
                  <a:srgbClr val="00CC00"/>
                </a:solidFill>
                <a:cs typeface="Times New Roman" panose="02020603050405020304" charset="0"/>
              </a:rPr>
              <a:t>∙</a:t>
            </a:r>
            <a:r>
              <a:rPr lang="en-US" altLang="zh-CN" sz="2400" b="1" smtClean="0">
                <a:solidFill>
                  <a:srgbClr val="00CC00"/>
                </a:solidFill>
              </a:rPr>
              <a:t>|</a:t>
            </a:r>
            <a:endParaRPr lang="en-US" altLang="zh-CN" sz="2400" b="1" smtClean="0">
              <a:solidFill>
                <a:srgbClr val="00CC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 smtClean="0">
              <a:solidFill>
                <a:srgbClr val="00CC00"/>
              </a:solidFill>
            </a:endParaRPr>
          </a:p>
          <a:p>
            <a:pPr eaLnBrk="1" hangingPunct="1">
              <a:buClr>
                <a:srgbClr val="0000FF"/>
              </a:buClr>
            </a:pPr>
            <a:r>
              <a:rPr lang="zh-CN" altLang="en-US" sz="2400" b="1" smtClean="0"/>
              <a:t>不带运算符的矩阵运算，用“</a:t>
            </a:r>
            <a:r>
              <a:rPr lang="zh-CN" altLang="en-US" b="1" smtClean="0"/>
              <a:t>～</a:t>
            </a:r>
            <a:r>
              <a:rPr lang="zh-CN" altLang="en-US" sz="2400" b="1" smtClean="0"/>
              <a:t>”．例如：</a:t>
            </a:r>
            <a:endParaRPr lang="zh-CN" altLang="en-US" sz="2400" b="1" smtClean="0"/>
          </a:p>
          <a:p>
            <a:pPr lvl="1" eaLnBrk="1" hangingPunct="1"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400" b="1" smtClean="0">
                <a:solidFill>
                  <a:srgbClr val="00CC00"/>
                </a:solidFill>
              </a:rPr>
              <a:t>初等行变换</a:t>
            </a:r>
            <a:endParaRPr lang="zh-CN" altLang="en-US" sz="2400" b="1" smtClean="0">
              <a:solidFill>
                <a:srgbClr val="00CC00"/>
              </a:solidFill>
            </a:endParaRPr>
          </a:p>
          <a:p>
            <a:pPr lvl="1" eaLnBrk="1" hangingPunct="1">
              <a:buFont typeface="Wingdings" panose="05000000000000000000" pitchFamily="2" charset="2"/>
              <a:buBlip>
                <a:blip r:embed="rId1"/>
              </a:buBlip>
            </a:pPr>
            <a:r>
              <a:rPr lang="zh-CN" altLang="en-US" sz="2400" b="1" smtClean="0">
                <a:solidFill>
                  <a:srgbClr val="00CC00"/>
                </a:solidFill>
              </a:rPr>
              <a:t>初等列变换</a:t>
            </a:r>
            <a:endParaRPr lang="zh-CN" altLang="en-US" sz="2400" b="1" smtClean="0">
              <a:solidFill>
                <a:srgbClr val="00CC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5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5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5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5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5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952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2362200" y="3230563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4" name="Equation" r:id="rId1" imgW="165100" imgH="165100" progId="Equation.DSMT4">
                  <p:embed/>
                </p:oleObj>
              </mc:Choice>
              <mc:Fallback>
                <p:oleObj name="Equation" r:id="rId1" imgW="165100" imgH="165100" progId="Equation.DSMT4">
                  <p:embed/>
                  <p:pic>
                    <p:nvPicPr>
                      <p:cNvPr id="0" name="图片 737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30563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6400800" y="3230563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5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图片 737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230563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2984500" y="3459163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3067050" y="2978150"/>
            <a:ext cx="287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有限次初等行变换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2984500" y="3611563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3067050" y="3587750"/>
            <a:ext cx="287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有限次初等列变换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6372225" y="2112963"/>
          <a:ext cx="9017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6" name="Equation" r:id="rId5" imgW="393065" imgH="266700" progId="Equation.DSMT4">
                  <p:embed/>
                </p:oleObj>
              </mc:Choice>
              <mc:Fallback>
                <p:oleObj name="Equation" r:id="rId5" imgW="393065" imgH="266700" progId="Equation.DSMT4">
                  <p:embed/>
                  <p:pic>
                    <p:nvPicPr>
                      <p:cNvPr id="0" name="图片 737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112963"/>
                        <a:ext cx="9017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4356100" y="2327275"/>
            <a:ext cx="225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行等价</a:t>
            </a:r>
            <a:r>
              <a:rPr lang="zh-CN" altLang="en-US" sz="2400" b="1" smtClean="0">
                <a:solidFill>
                  <a:srgbClr val="000000"/>
                </a:solidFill>
              </a:rPr>
              <a:t>，记作   </a:t>
            </a:r>
            <a:endParaRPr lang="zh-CN" altLang="en-US" sz="2400" b="1" smtClean="0">
              <a:solidFill>
                <a:srgbClr val="000000"/>
              </a:solidFill>
            </a:endParaRPr>
          </a:p>
        </p:txBody>
      </p:sp>
      <p:graphicFrame>
        <p:nvGraphicFramePr>
          <p:cNvPr id="66576" name="Object 16"/>
          <p:cNvGraphicFramePr>
            <a:graphicFrameLocks noChangeAspect="1"/>
          </p:cNvGraphicFramePr>
          <p:nvPr/>
        </p:nvGraphicFramePr>
        <p:xfrm>
          <a:off x="6372225" y="4017963"/>
          <a:ext cx="9017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Equation" r:id="rId7" imgW="393065" imgH="266700" progId="Equation.DSMT4">
                  <p:embed/>
                </p:oleObj>
              </mc:Choice>
              <mc:Fallback>
                <p:oleObj name="Equation" r:id="rId7" imgW="393065" imgH="266700" progId="Equation.DSMT4">
                  <p:embed/>
                  <p:pic>
                    <p:nvPicPr>
                      <p:cNvPr id="0" name="图片 737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017963"/>
                        <a:ext cx="9017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7" name="Rectangle 17"/>
          <p:cNvSpPr>
            <a:spLocks noChangeArrowheads="1"/>
          </p:cNvSpPr>
          <p:nvPr/>
        </p:nvSpPr>
        <p:spPr bwMode="auto">
          <a:xfrm>
            <a:off x="4356100" y="4232275"/>
            <a:ext cx="225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列等价</a:t>
            </a:r>
            <a:r>
              <a:rPr lang="zh-CN" altLang="en-US" sz="2400" b="1" smtClean="0">
                <a:solidFill>
                  <a:srgbClr val="000000"/>
                </a:solidFill>
              </a:rPr>
              <a:t>，记作   </a:t>
            </a:r>
            <a:endParaRPr lang="zh-CN" altLang="en-US" sz="2400" b="1" smtClean="0">
              <a:solidFill>
                <a:srgbClr val="000000"/>
              </a:solidFill>
            </a:endParaRPr>
          </a:p>
        </p:txBody>
      </p:sp>
      <p:sp>
        <p:nvSpPr>
          <p:cNvPr id="66578" name="Rectangle 18"/>
          <p:cNvSpPr>
            <a:spLocks noChangeArrowheads="1"/>
          </p:cNvSpPr>
          <p:nvPr/>
        </p:nvSpPr>
        <p:spPr bwMode="auto">
          <a:xfrm>
            <a:off x="1066800" y="1808163"/>
            <a:ext cx="7010400" cy="3276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24589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00FF"/>
                </a:solidFill>
              </a:rPr>
              <a:t>二、矩阵之间的等价关系</a:t>
            </a:r>
            <a:endParaRPr lang="zh-CN" altLang="en-US" sz="3600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7" grpId="0" animBg="1"/>
      <p:bldP spid="66568" grpId="0"/>
      <p:bldP spid="66573" grpId="0" animBg="1"/>
      <p:bldP spid="66574" grpId="0"/>
      <p:bldP spid="66571" grpId="0"/>
      <p:bldP spid="66577" grpId="0"/>
      <p:bldP spid="665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435225" y="19558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2" name="Equation" r:id="rId1" imgW="165100" imgH="165100" progId="Equation.DSMT4">
                  <p:embed/>
                </p:oleObj>
              </mc:Choice>
              <mc:Fallback>
                <p:oleObj name="Equation" r:id="rId1" imgW="165100" imgH="165100" progId="Equation.DSMT4">
                  <p:embed/>
                  <p:pic>
                    <p:nvPicPr>
                      <p:cNvPr id="0" name="图片 748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19558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6172200" y="19558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3" name="Equation" r:id="rId3" imgW="165100" imgH="165100" progId="Equation.DSMT4">
                  <p:embed/>
                </p:oleObj>
              </mc:Choice>
              <mc:Fallback>
                <p:oleObj name="Equation" r:id="rId3" imgW="165100" imgH="165100" progId="Equation.DSMT4">
                  <p:embed/>
                  <p:pic>
                    <p:nvPicPr>
                      <p:cNvPr id="0" name="图片 748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9558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2892425" y="21844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3348038" y="1703388"/>
            <a:ext cx="2408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有限次初等变换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6516688" y="1068388"/>
          <a:ext cx="9890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4" name="Equation" r:id="rId5" imgW="431800" imgH="165100" progId="Equation.DSMT4">
                  <p:embed/>
                </p:oleObj>
              </mc:Choice>
              <mc:Fallback>
                <p:oleObj name="Equation" r:id="rId5" imgW="431800" imgH="165100" progId="Equation.DSMT4">
                  <p:embed/>
                  <p:pic>
                    <p:nvPicPr>
                      <p:cNvPr id="0" name="图片 748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068388"/>
                        <a:ext cx="98901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2478088" y="1052513"/>
            <a:ext cx="414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矩阵 </a:t>
            </a:r>
            <a:r>
              <a:rPr lang="en-US" altLang="zh-CN" sz="2400" b="1" i="1" smtClean="0">
                <a:solidFill>
                  <a:srgbClr val="FF3300"/>
                </a:solidFill>
              </a:rPr>
              <a:t>A </a:t>
            </a:r>
            <a:r>
              <a:rPr lang="zh-CN" altLang="en-US" sz="2400" b="1" smtClean="0">
                <a:solidFill>
                  <a:srgbClr val="FF3300"/>
                </a:solidFill>
              </a:rPr>
              <a:t>与矩阵 </a:t>
            </a:r>
            <a:r>
              <a:rPr lang="en-US" altLang="zh-CN" sz="2400" b="1" i="1" smtClean="0">
                <a:solidFill>
                  <a:srgbClr val="FF3300"/>
                </a:solidFill>
              </a:rPr>
              <a:t>B </a:t>
            </a:r>
            <a:r>
              <a:rPr lang="zh-CN" altLang="en-US" sz="2400" b="1" smtClean="0">
                <a:solidFill>
                  <a:srgbClr val="FF3300"/>
                </a:solidFill>
              </a:rPr>
              <a:t>等价</a:t>
            </a:r>
            <a:r>
              <a:rPr lang="zh-CN" altLang="en-US" sz="2400" b="1" smtClean="0">
                <a:solidFill>
                  <a:srgbClr val="000000"/>
                </a:solidFill>
              </a:rPr>
              <a:t>，记作</a:t>
            </a:r>
            <a:endParaRPr lang="zh-CN" altLang="en-US" sz="2400" b="1" smtClean="0">
              <a:solidFill>
                <a:srgbClr val="000000"/>
              </a:solidFill>
            </a:endParaRPr>
          </a:p>
        </p:txBody>
      </p:sp>
      <p:sp>
        <p:nvSpPr>
          <p:cNvPr id="25608" name="Rectangle 10"/>
          <p:cNvSpPr>
            <a:spLocks noChangeArrowheads="1"/>
          </p:cNvSpPr>
          <p:nvPr/>
        </p:nvSpPr>
        <p:spPr bwMode="auto">
          <a:xfrm>
            <a:off x="1066800" y="685800"/>
            <a:ext cx="7010400" cy="2133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352425" y="3481388"/>
            <a:ext cx="702786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矩阵之间的等价关系具有下列性质：</a:t>
            </a:r>
            <a:endParaRPr lang="zh-CN" altLang="en-US" sz="2400" b="1" smtClean="0">
              <a:solidFill>
                <a:srgbClr val="000000"/>
              </a:solidFill>
              <a:latin typeface="楷体_GB2312" pitchFamily="49" charset="-122"/>
            </a:endParaRP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</a:rPr>
              <a:t>反身性        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；</a:t>
            </a:r>
            <a:endParaRPr lang="zh-CN" altLang="en-US" sz="2400" b="1" smtClean="0">
              <a:solidFill>
                <a:srgbClr val="000000"/>
              </a:solidFill>
              <a:latin typeface="楷体_GB2312" pitchFamily="49" charset="-122"/>
            </a:endParaRP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</a:rPr>
              <a:t>对称性 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若      ，则       ；</a:t>
            </a:r>
            <a:endParaRPr lang="zh-CN" altLang="en-US" sz="2400" b="1" smtClean="0">
              <a:solidFill>
                <a:srgbClr val="000000"/>
              </a:solidFill>
              <a:latin typeface="楷体_GB2312" pitchFamily="49" charset="-122"/>
            </a:endParaRP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  <a:latin typeface="楷体_GB2312" pitchFamily="49" charset="-122"/>
              </a:rPr>
              <a:t>传递性 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</a:rPr>
              <a:t>若             ，则      ．</a:t>
            </a:r>
            <a:endParaRPr lang="zh-CN" altLang="en-US" sz="2400" b="1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67597" name="Object 13"/>
          <p:cNvGraphicFramePr>
            <a:graphicFrameLocks noChangeAspect="1"/>
          </p:cNvGraphicFramePr>
          <p:nvPr/>
        </p:nvGraphicFramePr>
        <p:xfrm>
          <a:off x="1709738" y="4098925"/>
          <a:ext cx="990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5" name="Equation" r:id="rId7" imgW="431800" imgH="165100" progId="Equation.DSMT4">
                  <p:embed/>
                </p:oleObj>
              </mc:Choice>
              <mc:Fallback>
                <p:oleObj name="Equation" r:id="rId7" imgW="431800" imgH="165100" progId="Equation.DSMT4">
                  <p:embed/>
                  <p:pic>
                    <p:nvPicPr>
                      <p:cNvPr id="0" name="图片 748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098925"/>
                        <a:ext cx="990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2001838" y="4675188"/>
          <a:ext cx="9890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6" name="Equation" r:id="rId9" imgW="431800" imgH="165100" progId="Equation.DSMT4">
                  <p:embed/>
                </p:oleObj>
              </mc:Choice>
              <mc:Fallback>
                <p:oleObj name="Equation" r:id="rId9" imgW="431800" imgH="165100" progId="Equation.DSMT4">
                  <p:embed/>
                  <p:pic>
                    <p:nvPicPr>
                      <p:cNvPr id="0" name="图片 748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4675188"/>
                        <a:ext cx="98901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/>
          <p:cNvGraphicFramePr>
            <a:graphicFrameLocks noChangeAspect="1"/>
          </p:cNvGraphicFramePr>
          <p:nvPr/>
        </p:nvGraphicFramePr>
        <p:xfrm>
          <a:off x="2001838" y="5229225"/>
          <a:ext cx="20653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7" name="Equation" r:id="rId11" imgW="901065" imgH="203200" progId="Equation.DSMT4">
                  <p:embed/>
                </p:oleObj>
              </mc:Choice>
              <mc:Fallback>
                <p:oleObj name="Equation" r:id="rId11" imgW="901065" imgH="203200" progId="Equation.DSMT4">
                  <p:embed/>
                  <p:pic>
                    <p:nvPicPr>
                      <p:cNvPr id="0" name="图片 748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5229225"/>
                        <a:ext cx="20653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2892425" y="24003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67602" name="Object 18"/>
          <p:cNvGraphicFramePr>
            <a:graphicFrameLocks noChangeAspect="1"/>
          </p:cNvGraphicFramePr>
          <p:nvPr/>
        </p:nvGraphicFramePr>
        <p:xfrm>
          <a:off x="3563938" y="4675188"/>
          <a:ext cx="9890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8" name="Equation" r:id="rId13" imgW="431800" imgH="165100" progId="Equation.DSMT4">
                  <p:embed/>
                </p:oleObj>
              </mc:Choice>
              <mc:Fallback>
                <p:oleObj name="Equation" r:id="rId13" imgW="431800" imgH="165100" progId="Equation.DSMT4">
                  <p:embed/>
                  <p:pic>
                    <p:nvPicPr>
                      <p:cNvPr id="0" name="图片 748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675188"/>
                        <a:ext cx="98901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4" name="Object 20"/>
          <p:cNvGraphicFramePr>
            <a:graphicFrameLocks noChangeAspect="1"/>
          </p:cNvGraphicFramePr>
          <p:nvPr/>
        </p:nvGraphicFramePr>
        <p:xfrm>
          <a:off x="4622800" y="5245100"/>
          <a:ext cx="98901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9" name="Equation" r:id="rId15" imgW="431165" imgH="177800" progId="Equation.DSMT4">
                  <p:embed/>
                </p:oleObj>
              </mc:Choice>
              <mc:Fallback>
                <p:oleObj name="Equation" r:id="rId15" imgW="431165" imgH="177800" progId="Equation.DSMT4">
                  <p:embed/>
                  <p:pic>
                    <p:nvPicPr>
                      <p:cNvPr id="0" name="图片 748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245100"/>
                        <a:ext cx="98901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7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7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7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nimBg="1"/>
      <p:bldP spid="67590" grpId="0"/>
      <p:bldP spid="67593" grpId="0"/>
      <p:bldP spid="676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1341438"/>
            <a:ext cx="7772400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</a:rPr>
              <a:t>引例：</a:t>
            </a:r>
            <a:r>
              <a:rPr lang="zh-CN" altLang="en-US" sz="2400" b="1" smtClean="0">
                <a:solidFill>
                  <a:srgbClr val="000000"/>
                </a:solidFill>
              </a:rPr>
              <a:t>求解线性方程组</a:t>
            </a:r>
            <a:endParaRPr lang="zh-CN" altLang="en-US" sz="2400" b="1" smtClean="0">
              <a:solidFill>
                <a:srgbClr val="000000"/>
              </a:solidFill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513013" y="2343150"/>
          <a:ext cx="4040187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Equation" r:id="rId1" imgW="1765300" imgH="939800" progId="Equation.DSMT4">
                  <p:embed/>
                </p:oleObj>
              </mc:Choice>
              <mc:Fallback>
                <p:oleObj name="Equation" r:id="rId1" imgW="1765300" imgH="939800" progId="Equation.DSMT4">
                  <p:embed/>
                  <p:pic>
                    <p:nvPicPr>
                      <p:cNvPr id="0" name="图片 59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2343150"/>
                        <a:ext cx="4040187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6" name="Group 9"/>
          <p:cNvGrpSpPr/>
          <p:nvPr/>
        </p:nvGrpSpPr>
        <p:grpSpPr bwMode="auto">
          <a:xfrm>
            <a:off x="6731000" y="2395538"/>
            <a:ext cx="504825" cy="1995487"/>
            <a:chOff x="4240" y="1509"/>
            <a:chExt cx="318" cy="1257"/>
          </a:xfrm>
        </p:grpSpPr>
        <p:sp>
          <p:nvSpPr>
            <p:cNvPr id="8198" name="Text Box 4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①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8199" name="Text Box 5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②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③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8201" name="Text Box 7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④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819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00FF"/>
                </a:solidFill>
              </a:rPr>
              <a:t>一、矩阵的初等变换</a:t>
            </a:r>
            <a:endParaRPr lang="zh-CN" altLang="en-US" sz="3600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19"/>
          <p:cNvGraphicFramePr>
            <a:graphicFrameLocks noChangeAspect="1"/>
          </p:cNvGraphicFramePr>
          <p:nvPr/>
        </p:nvGraphicFramePr>
        <p:xfrm>
          <a:off x="560388" y="3910013"/>
          <a:ext cx="3719512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2" name="Equation" r:id="rId1" imgW="1625600" imgH="927100" progId="Equation.DSMT4">
                  <p:embed/>
                </p:oleObj>
              </mc:Choice>
              <mc:Fallback>
                <p:oleObj name="Equation" r:id="rId1" imgW="1625600" imgH="927100" progId="Equation.DSMT4">
                  <p:embed/>
                  <p:pic>
                    <p:nvPicPr>
                      <p:cNvPr id="0" name="图片 758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3910013"/>
                        <a:ext cx="3719512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18"/>
          <p:cNvGraphicFramePr>
            <a:graphicFrameLocks noChangeAspect="1"/>
          </p:cNvGraphicFramePr>
          <p:nvPr/>
        </p:nvGraphicFramePr>
        <p:xfrm>
          <a:off x="560388" y="600075"/>
          <a:ext cx="3724275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3" name="Equation" r:id="rId3" imgW="1625600" imgH="927100" progId="Equation.DSMT4">
                  <p:embed/>
                </p:oleObj>
              </mc:Choice>
              <mc:Fallback>
                <p:oleObj name="Equation" r:id="rId3" imgW="1625600" imgH="927100" progId="Equation.DSMT4">
                  <p:embed/>
                  <p:pic>
                    <p:nvPicPr>
                      <p:cNvPr id="0" name="图片 758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600075"/>
                        <a:ext cx="3724275" cy="212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2" name="Group 4"/>
          <p:cNvGrpSpPr/>
          <p:nvPr/>
        </p:nvGrpSpPr>
        <p:grpSpPr bwMode="auto">
          <a:xfrm>
            <a:off x="676275" y="1098550"/>
            <a:ext cx="2743200" cy="1079500"/>
            <a:chOff x="192" y="712"/>
            <a:chExt cx="1728" cy="680"/>
          </a:xfrm>
        </p:grpSpPr>
        <p:sp>
          <p:nvSpPr>
            <p:cNvPr id="26640" name="Line 5"/>
            <p:cNvSpPr>
              <a:spLocks noChangeShapeType="1"/>
            </p:cNvSpPr>
            <p:nvPr/>
          </p:nvSpPr>
          <p:spPr bwMode="auto">
            <a:xfrm>
              <a:off x="192" y="712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26641" name="Line 6"/>
            <p:cNvSpPr>
              <a:spLocks noChangeShapeType="1"/>
            </p:cNvSpPr>
            <p:nvPr/>
          </p:nvSpPr>
          <p:spPr bwMode="auto">
            <a:xfrm>
              <a:off x="480" y="720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26642" name="Line 7"/>
            <p:cNvSpPr>
              <a:spLocks noChangeShapeType="1"/>
            </p:cNvSpPr>
            <p:nvPr/>
          </p:nvSpPr>
          <p:spPr bwMode="auto">
            <a:xfrm>
              <a:off x="480" y="1056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26643" name="Line 8"/>
            <p:cNvSpPr>
              <a:spLocks noChangeShapeType="1"/>
            </p:cNvSpPr>
            <p:nvPr/>
          </p:nvSpPr>
          <p:spPr bwMode="auto">
            <a:xfrm>
              <a:off x="1200" y="1056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26644" name="Line 9"/>
            <p:cNvSpPr>
              <a:spLocks noChangeShapeType="1"/>
            </p:cNvSpPr>
            <p:nvPr/>
          </p:nvSpPr>
          <p:spPr bwMode="auto">
            <a:xfrm>
              <a:off x="1200" y="1392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4648200" y="600075"/>
            <a:ext cx="4191000" cy="28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FF3300"/>
                </a:solidFill>
              </a:rPr>
              <a:t>行阶梯形矩阵</a:t>
            </a:r>
            <a:r>
              <a:rPr lang="zh-CN" altLang="en-US" sz="2400" smtClean="0">
                <a:solidFill>
                  <a:srgbClr val="000000"/>
                </a:solidFill>
              </a:rPr>
              <a:t>：</a:t>
            </a:r>
            <a:endParaRPr lang="zh-CN" altLang="en-US" sz="2400" smtClean="0">
              <a:solidFill>
                <a:srgbClr val="000000"/>
              </a:solidFill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smtClean="0">
                <a:solidFill>
                  <a:srgbClr val="000000"/>
                </a:solidFill>
              </a:rPr>
              <a:t>可画出一条阶梯线，线的下方全为零；</a:t>
            </a:r>
            <a:endParaRPr lang="zh-CN" altLang="en-US" sz="2400" smtClean="0">
              <a:solidFill>
                <a:srgbClr val="000000"/>
              </a:solidFill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smtClean="0">
                <a:solidFill>
                  <a:srgbClr val="000000"/>
                </a:solidFill>
              </a:rPr>
              <a:t>每个台阶只有一行；</a:t>
            </a:r>
            <a:endParaRPr lang="zh-CN" altLang="en-US" sz="2400" smtClean="0">
              <a:solidFill>
                <a:srgbClr val="000000"/>
              </a:solidFill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smtClean="0">
                <a:solidFill>
                  <a:srgbClr val="000000"/>
                </a:solidFill>
              </a:rPr>
              <a:t>阶梯线的竖线后面是非零行的第一个非零元素</a:t>
            </a:r>
            <a:r>
              <a:rPr lang="en-US" altLang="zh-CN" sz="2400" smtClean="0">
                <a:solidFill>
                  <a:srgbClr val="000000"/>
                </a:solidFill>
              </a:rPr>
              <a:t>.</a:t>
            </a:r>
            <a:endParaRPr lang="en-US" altLang="zh-CN" sz="2400" smtClean="0">
              <a:solidFill>
                <a:srgbClr val="000000"/>
              </a:solidFill>
            </a:endParaRP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4648200" y="3817938"/>
            <a:ext cx="4191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FF3300"/>
                </a:solidFill>
              </a:rPr>
              <a:t>行最简形矩阵</a:t>
            </a:r>
            <a:r>
              <a:rPr lang="zh-CN" altLang="en-US" sz="2400" smtClean="0">
                <a:solidFill>
                  <a:srgbClr val="000000"/>
                </a:solidFill>
              </a:rPr>
              <a:t>：</a:t>
            </a:r>
            <a:endParaRPr lang="zh-CN" altLang="en-US" sz="2400" smtClean="0">
              <a:solidFill>
                <a:srgbClr val="000000"/>
              </a:solidFill>
            </a:endParaRPr>
          </a:p>
          <a:p>
            <a:pPr eaLnBrk="1" fontAlgn="base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zh-CN" altLang="en-US" sz="2400" smtClean="0">
                <a:solidFill>
                  <a:srgbClr val="000000"/>
                </a:solidFill>
              </a:rPr>
              <a:t>非零行的第一个非零元为</a:t>
            </a:r>
            <a:r>
              <a:rPr lang="en-US" altLang="zh-CN" sz="2400" smtClean="0">
                <a:solidFill>
                  <a:srgbClr val="000000"/>
                </a:solidFill>
              </a:rPr>
              <a:t>1;</a:t>
            </a:r>
            <a:endParaRPr lang="en-US" altLang="zh-CN" sz="2400" smtClean="0">
              <a:solidFill>
                <a:srgbClr val="000000"/>
              </a:solidFill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zh-CN" altLang="en-US" sz="2400" smtClean="0">
                <a:solidFill>
                  <a:srgbClr val="000000"/>
                </a:solidFill>
              </a:rPr>
              <a:t>这些非零元所在的列的其它元素都为零</a:t>
            </a:r>
            <a:r>
              <a:rPr lang="en-US" altLang="zh-CN" sz="2400" smtClean="0">
                <a:solidFill>
                  <a:srgbClr val="000000"/>
                </a:solidFill>
              </a:rPr>
              <a:t>.</a:t>
            </a:r>
            <a:endParaRPr lang="en-US" altLang="zh-CN" sz="2400" smtClean="0">
              <a:solidFill>
                <a:srgbClr val="000000"/>
              </a:solidFill>
            </a:endParaRPr>
          </a:p>
        </p:txBody>
      </p:sp>
      <p:grpSp>
        <p:nvGrpSpPr>
          <p:cNvPr id="68620" name="Group 12"/>
          <p:cNvGrpSpPr/>
          <p:nvPr/>
        </p:nvGrpSpPr>
        <p:grpSpPr bwMode="auto">
          <a:xfrm>
            <a:off x="684213" y="4397375"/>
            <a:ext cx="2743200" cy="1079500"/>
            <a:chOff x="192" y="712"/>
            <a:chExt cx="1728" cy="680"/>
          </a:xfrm>
        </p:grpSpPr>
        <p:sp>
          <p:nvSpPr>
            <p:cNvPr id="26635" name="Line 13"/>
            <p:cNvSpPr>
              <a:spLocks noChangeShapeType="1"/>
            </p:cNvSpPr>
            <p:nvPr/>
          </p:nvSpPr>
          <p:spPr bwMode="auto">
            <a:xfrm>
              <a:off x="192" y="712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26636" name="Line 14"/>
            <p:cNvSpPr>
              <a:spLocks noChangeShapeType="1"/>
            </p:cNvSpPr>
            <p:nvPr/>
          </p:nvSpPr>
          <p:spPr bwMode="auto">
            <a:xfrm>
              <a:off x="480" y="720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26637" name="Line 15"/>
            <p:cNvSpPr>
              <a:spLocks noChangeShapeType="1"/>
            </p:cNvSpPr>
            <p:nvPr/>
          </p:nvSpPr>
          <p:spPr bwMode="auto">
            <a:xfrm>
              <a:off x="480" y="1056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26638" name="Line 16"/>
            <p:cNvSpPr>
              <a:spLocks noChangeShapeType="1"/>
            </p:cNvSpPr>
            <p:nvPr/>
          </p:nvSpPr>
          <p:spPr bwMode="auto">
            <a:xfrm>
              <a:off x="1200" y="1056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26639" name="Line 17"/>
            <p:cNvSpPr>
              <a:spLocks noChangeShapeType="1"/>
            </p:cNvSpPr>
            <p:nvPr/>
          </p:nvSpPr>
          <p:spPr bwMode="auto">
            <a:xfrm>
              <a:off x="1200" y="1392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6632" name="Object 20"/>
          <p:cNvGraphicFramePr>
            <a:graphicFrameLocks noChangeAspect="1"/>
          </p:cNvGraphicFramePr>
          <p:nvPr/>
        </p:nvGraphicFramePr>
        <p:xfrm>
          <a:off x="911225" y="2636838"/>
          <a:ext cx="6858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4" name="Equation" r:id="rId5" imgW="381000" imgH="228600" progId="Equation.DSMT4">
                  <p:embed/>
                </p:oleObj>
              </mc:Choice>
              <mc:Fallback>
                <p:oleObj name="Equation" r:id="rId5" imgW="381000" imgH="228600" progId="Equation.DSMT4">
                  <p:embed/>
                  <p:pic>
                    <p:nvPicPr>
                      <p:cNvPr id="0" name="图片 758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636838"/>
                        <a:ext cx="6858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21"/>
          <p:cNvGraphicFramePr>
            <a:graphicFrameLocks noChangeAspect="1"/>
          </p:cNvGraphicFramePr>
          <p:nvPr/>
        </p:nvGraphicFramePr>
        <p:xfrm>
          <a:off x="906463" y="3192463"/>
          <a:ext cx="7096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5" name="Equation" r:id="rId7" imgW="393700" imgH="228600" progId="Equation.DSMT4">
                  <p:embed/>
                </p:oleObj>
              </mc:Choice>
              <mc:Fallback>
                <p:oleObj name="Equation" r:id="rId7" imgW="393700" imgH="228600" progId="Equation.DSMT4">
                  <p:embed/>
                  <p:pic>
                    <p:nvPicPr>
                      <p:cNvPr id="0" name="图片 758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3192463"/>
                        <a:ext cx="709612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Freeform 22"/>
          <p:cNvSpPr/>
          <p:nvPr/>
        </p:nvSpPr>
        <p:spPr bwMode="auto">
          <a:xfrm>
            <a:off x="468313" y="3048000"/>
            <a:ext cx="1584325" cy="144463"/>
          </a:xfrm>
          <a:custGeom>
            <a:avLst/>
            <a:gdLst>
              <a:gd name="T0" fmla="*/ 0 w 1179"/>
              <a:gd name="T1" fmla="*/ 73554 h 273"/>
              <a:gd name="T2" fmla="*/ 370885 w 1179"/>
              <a:gd name="T3" fmla="*/ 0 h 273"/>
              <a:gd name="T4" fmla="*/ 791491 w 1179"/>
              <a:gd name="T5" fmla="*/ 73554 h 273"/>
              <a:gd name="T6" fmla="*/ 1210752 w 1179"/>
              <a:gd name="T7" fmla="*/ 144463 h 273"/>
              <a:gd name="T8" fmla="*/ 1584325 w 1179"/>
              <a:gd name="T9" fmla="*/ 73554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8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8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86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8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8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8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8" grpId="0" autoUpdateAnimBg="0" build="p"/>
      <p:bldP spid="68619" grpId="0" autoUpdateAnimBg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468313" y="600075"/>
          <a:ext cx="3722687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2" name="Equation" r:id="rId1" imgW="1625600" imgH="927100" progId="Equation.DSMT4">
                  <p:embed/>
                </p:oleObj>
              </mc:Choice>
              <mc:Fallback>
                <p:oleObj name="Equation" r:id="rId1" imgW="1625600" imgH="927100" progId="Equation.DSMT4">
                  <p:embed/>
                  <p:pic>
                    <p:nvPicPr>
                      <p:cNvPr id="0" name="图片 768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600075"/>
                        <a:ext cx="3722687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648200" y="600075"/>
            <a:ext cx="4191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FF3300"/>
                </a:solidFill>
              </a:rPr>
              <a:t>行最简形矩阵</a:t>
            </a:r>
            <a:r>
              <a:rPr lang="zh-CN" altLang="en-US" sz="2400" smtClean="0">
                <a:solidFill>
                  <a:srgbClr val="000000"/>
                </a:solidFill>
              </a:rPr>
              <a:t>：</a:t>
            </a:r>
            <a:endParaRPr lang="zh-CN" altLang="en-US" sz="2400" smtClean="0">
              <a:solidFill>
                <a:srgbClr val="000000"/>
              </a:solidFill>
            </a:endParaRPr>
          </a:p>
          <a:p>
            <a:pPr eaLnBrk="1" fontAlgn="base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zh-CN" altLang="en-US" sz="2400" smtClean="0">
                <a:solidFill>
                  <a:srgbClr val="000000"/>
                </a:solidFill>
              </a:rPr>
              <a:t>非零行的第一个非零元为</a:t>
            </a:r>
            <a:r>
              <a:rPr lang="en-US" altLang="zh-CN" sz="2400" smtClean="0">
                <a:solidFill>
                  <a:srgbClr val="000000"/>
                </a:solidFill>
              </a:rPr>
              <a:t>1;</a:t>
            </a:r>
            <a:endParaRPr lang="en-US" altLang="zh-CN" sz="2400" smtClean="0">
              <a:solidFill>
                <a:srgbClr val="000000"/>
              </a:solidFill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zh-CN" altLang="en-US" sz="2400" smtClean="0">
                <a:solidFill>
                  <a:srgbClr val="000000"/>
                </a:solidFill>
              </a:rPr>
              <a:t>这些非零元所在的列的其它元素都为零</a:t>
            </a:r>
            <a:r>
              <a:rPr lang="en-US" altLang="zh-CN" sz="2400" smtClean="0">
                <a:solidFill>
                  <a:srgbClr val="000000"/>
                </a:solidFill>
              </a:rPr>
              <a:t>.</a:t>
            </a:r>
            <a:endParaRPr lang="en-US" altLang="zh-CN" sz="2400" smtClean="0">
              <a:solidFill>
                <a:srgbClr val="000000"/>
              </a:solidFill>
            </a:endParaRPr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466725" y="4113213"/>
          <a:ext cx="325755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3" name="Equation" r:id="rId3" imgW="1422400" imgH="927100" progId="Equation.DSMT4">
                  <p:embed/>
                </p:oleObj>
              </mc:Choice>
              <mc:Fallback>
                <p:oleObj name="Equation" r:id="rId3" imgW="1422400" imgH="927100" progId="Equation.DSMT4">
                  <p:embed/>
                  <p:pic>
                    <p:nvPicPr>
                      <p:cNvPr id="0" name="图片 768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4113213"/>
                        <a:ext cx="325755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648200" y="3817938"/>
            <a:ext cx="43243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FF3300"/>
                </a:solidFill>
              </a:rPr>
              <a:t>标准形矩阵</a:t>
            </a:r>
            <a:r>
              <a:rPr lang="zh-CN" altLang="en-US" sz="2400" smtClean="0">
                <a:solidFill>
                  <a:srgbClr val="000000"/>
                </a:solidFill>
              </a:rPr>
              <a:t>：</a:t>
            </a:r>
            <a:endParaRPr lang="zh-CN" altLang="en-US" sz="2400" smtClean="0">
              <a:solidFill>
                <a:srgbClr val="000000"/>
              </a:solidFill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zh-CN" altLang="en-US" sz="2400" smtClean="0">
                <a:solidFill>
                  <a:srgbClr val="000000"/>
                </a:solidFill>
              </a:rPr>
              <a:t>左上角是一个单位矩阵，其它元素全为零</a:t>
            </a:r>
            <a:r>
              <a:rPr lang="en-US" altLang="zh-CN" sz="2400" smtClean="0">
                <a:solidFill>
                  <a:srgbClr val="000000"/>
                </a:solidFill>
              </a:rPr>
              <a:t>.</a:t>
            </a:r>
            <a:endParaRPr lang="en-US" altLang="zh-CN" sz="2400" smtClean="0">
              <a:solidFill>
                <a:srgbClr val="000000"/>
              </a:solidFill>
            </a:endParaRPr>
          </a:p>
        </p:txBody>
      </p:sp>
      <p:sp>
        <p:nvSpPr>
          <p:cNvPr id="69641" name="Freeform 9"/>
          <p:cNvSpPr/>
          <p:nvPr/>
        </p:nvSpPr>
        <p:spPr bwMode="auto">
          <a:xfrm>
            <a:off x="468313" y="3048000"/>
            <a:ext cx="1584325" cy="144463"/>
          </a:xfrm>
          <a:custGeom>
            <a:avLst/>
            <a:gdLst>
              <a:gd name="T0" fmla="*/ 0 w 1179"/>
              <a:gd name="T1" fmla="*/ 73554 h 273"/>
              <a:gd name="T2" fmla="*/ 370885 w 1179"/>
              <a:gd name="T3" fmla="*/ 0 h 273"/>
              <a:gd name="T4" fmla="*/ 791491 w 1179"/>
              <a:gd name="T5" fmla="*/ 73554 h 273"/>
              <a:gd name="T6" fmla="*/ 1210752 w 1179"/>
              <a:gd name="T7" fmla="*/ 144463 h 273"/>
              <a:gd name="T8" fmla="*/ 1584325 w 1179"/>
              <a:gd name="T9" fmla="*/ 73554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792163" y="2636838"/>
          <a:ext cx="9382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4" name="Equation" r:id="rId5" imgW="520700" imgH="228600" progId="Equation.DSMT4">
                  <p:embed/>
                </p:oleObj>
              </mc:Choice>
              <mc:Fallback>
                <p:oleObj name="Equation" r:id="rId5" imgW="520700" imgH="228600" progId="Equation.DSMT4">
                  <p:embed/>
                  <p:pic>
                    <p:nvPicPr>
                      <p:cNvPr id="0" name="图片 76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636838"/>
                        <a:ext cx="938212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642938" y="3192463"/>
          <a:ext cx="12350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5" name="Equation" r:id="rId7" imgW="685800" imgH="228600" progId="Equation.DSMT4">
                  <p:embed/>
                </p:oleObj>
              </mc:Choice>
              <mc:Fallback>
                <p:oleObj name="Equation" r:id="rId7" imgW="685800" imgH="228600" progId="Equation.DSMT4">
                  <p:embed/>
                  <p:pic>
                    <p:nvPicPr>
                      <p:cNvPr id="0" name="图片 768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192463"/>
                        <a:ext cx="12350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196850" y="3527425"/>
          <a:ext cx="21256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6" name="Equation" r:id="rId9" imgW="1181100" imgH="228600" progId="Equation.DSMT4">
                  <p:embed/>
                </p:oleObj>
              </mc:Choice>
              <mc:Fallback>
                <p:oleObj name="Equation" r:id="rId9" imgW="1181100" imgH="228600" progId="Equation.DSMT4">
                  <p:embed/>
                  <p:pic>
                    <p:nvPicPr>
                      <p:cNvPr id="0" name="图片 768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3527425"/>
                        <a:ext cx="2125663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8" name="Group 19"/>
          <p:cNvGrpSpPr/>
          <p:nvPr/>
        </p:nvGrpSpPr>
        <p:grpSpPr bwMode="auto">
          <a:xfrm>
            <a:off x="609600" y="1130300"/>
            <a:ext cx="2738438" cy="1074738"/>
            <a:chOff x="192" y="712"/>
            <a:chExt cx="1728" cy="680"/>
          </a:xfrm>
        </p:grpSpPr>
        <p:sp>
          <p:nvSpPr>
            <p:cNvPr id="27667" name="Line 20"/>
            <p:cNvSpPr>
              <a:spLocks noChangeShapeType="1"/>
            </p:cNvSpPr>
            <p:nvPr/>
          </p:nvSpPr>
          <p:spPr bwMode="auto">
            <a:xfrm>
              <a:off x="192" y="712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27668" name="Line 21"/>
            <p:cNvSpPr>
              <a:spLocks noChangeShapeType="1"/>
            </p:cNvSpPr>
            <p:nvPr/>
          </p:nvSpPr>
          <p:spPr bwMode="auto">
            <a:xfrm>
              <a:off x="480" y="720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27669" name="Line 22"/>
            <p:cNvSpPr>
              <a:spLocks noChangeShapeType="1"/>
            </p:cNvSpPr>
            <p:nvPr/>
          </p:nvSpPr>
          <p:spPr bwMode="auto">
            <a:xfrm>
              <a:off x="480" y="1056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27670" name="Line 23"/>
            <p:cNvSpPr>
              <a:spLocks noChangeShapeType="1"/>
            </p:cNvSpPr>
            <p:nvPr/>
          </p:nvSpPr>
          <p:spPr bwMode="auto">
            <a:xfrm>
              <a:off x="1200" y="1056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27671" name="Line 24"/>
            <p:cNvSpPr>
              <a:spLocks noChangeShapeType="1"/>
            </p:cNvSpPr>
            <p:nvPr/>
          </p:nvSpPr>
          <p:spPr bwMode="auto">
            <a:xfrm>
              <a:off x="1200" y="1392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9663" name="Line 31"/>
          <p:cNvSpPr>
            <a:spLocks noChangeShapeType="1"/>
          </p:cNvSpPr>
          <p:nvPr/>
        </p:nvSpPr>
        <p:spPr bwMode="auto">
          <a:xfrm>
            <a:off x="539750" y="5705475"/>
            <a:ext cx="2447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69664" name="Line 32"/>
          <p:cNvSpPr>
            <a:spLocks noChangeShapeType="1"/>
          </p:cNvSpPr>
          <p:nvPr/>
        </p:nvSpPr>
        <p:spPr bwMode="auto">
          <a:xfrm>
            <a:off x="1979613" y="4221163"/>
            <a:ext cx="0" cy="19446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pSp>
        <p:nvGrpSpPr>
          <p:cNvPr id="69672" name="Group 40"/>
          <p:cNvGrpSpPr/>
          <p:nvPr/>
        </p:nvGrpSpPr>
        <p:grpSpPr bwMode="auto">
          <a:xfrm>
            <a:off x="554038" y="4630738"/>
            <a:ext cx="2447925" cy="1074737"/>
            <a:chOff x="349" y="2917"/>
            <a:chExt cx="1542" cy="677"/>
          </a:xfrm>
        </p:grpSpPr>
        <p:sp>
          <p:nvSpPr>
            <p:cNvPr id="27662" name="Line 34"/>
            <p:cNvSpPr>
              <a:spLocks noChangeShapeType="1"/>
            </p:cNvSpPr>
            <p:nvPr/>
          </p:nvSpPr>
          <p:spPr bwMode="auto">
            <a:xfrm>
              <a:off x="349" y="2917"/>
              <a:ext cx="25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27663" name="Line 35"/>
            <p:cNvSpPr>
              <a:spLocks noChangeShapeType="1"/>
            </p:cNvSpPr>
            <p:nvPr/>
          </p:nvSpPr>
          <p:spPr bwMode="auto">
            <a:xfrm>
              <a:off x="597" y="2925"/>
              <a:ext cx="0" cy="3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27664" name="Line 36"/>
            <p:cNvSpPr>
              <a:spLocks noChangeShapeType="1"/>
            </p:cNvSpPr>
            <p:nvPr/>
          </p:nvSpPr>
          <p:spPr bwMode="auto">
            <a:xfrm>
              <a:off x="588" y="3259"/>
              <a:ext cx="36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27665" name="Line 37"/>
            <p:cNvSpPr>
              <a:spLocks noChangeShapeType="1"/>
            </p:cNvSpPr>
            <p:nvPr/>
          </p:nvSpPr>
          <p:spPr bwMode="auto">
            <a:xfrm>
              <a:off x="948" y="3259"/>
              <a:ext cx="0" cy="33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27666" name="Line 38"/>
            <p:cNvSpPr>
              <a:spLocks noChangeShapeType="1"/>
            </p:cNvSpPr>
            <p:nvPr/>
          </p:nvSpPr>
          <p:spPr bwMode="auto">
            <a:xfrm>
              <a:off x="939" y="3594"/>
              <a:ext cx="95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96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utoUpdateAnimBg="0" build="p"/>
      <p:bldP spid="69641" grpId="0" animBg="1"/>
      <p:bldP spid="69663" grpId="0" animBg="1"/>
      <p:bldP spid="696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914400" y="1052736"/>
          <a:ext cx="74977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5" name="Equation" r:id="rId1" imgW="9791700" imgH="1270000" progId="Equation.3">
                  <p:embed/>
                </p:oleObj>
              </mc:Choice>
              <mc:Fallback>
                <p:oleObj name="Equation" r:id="rId1" imgW="9791700" imgH="1270000" progId="Equation.3">
                  <p:embed/>
                  <p:pic>
                    <p:nvPicPr>
                      <p:cNvPr id="0" name="图片 99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52736"/>
                        <a:ext cx="749776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914400" y="2202086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99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anose="02010609060101010101" pitchFamily="2" charset="-122"/>
              </a:rPr>
              <a:t>注意：</a:t>
            </a:r>
            <a:r>
              <a:rPr lang="zh-CN" altLang="en-US" sz="2800" b="1" dirty="0">
                <a:solidFill>
                  <a:schemeClr val="bg2"/>
                </a:solidFill>
              </a:rPr>
              <a:t>行最简形矩阵是由方程组唯一确定的，行阶梯形矩阵的行数也是由方程组唯一确定的．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990600" y="3376836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       </a:t>
            </a:r>
            <a:r>
              <a:rPr lang="zh-CN" altLang="en-US" sz="2800" b="1">
                <a:solidFill>
                  <a:schemeClr val="bg2"/>
                </a:solidFill>
              </a:rPr>
              <a:t>行最简形矩阵再经过初等列变换，可化成标准形．</a:t>
            </a:r>
            <a:endParaRPr lang="zh-CN" altLang="en-US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3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2"/>
          <p:cNvGrpSpPr/>
          <p:nvPr/>
        </p:nvGrpSpPr>
        <p:grpSpPr bwMode="auto">
          <a:xfrm>
            <a:off x="3200400" y="3849688"/>
            <a:ext cx="5486400" cy="2170112"/>
            <a:chOff x="2016" y="2425"/>
            <a:chExt cx="3456" cy="1367"/>
          </a:xfrm>
        </p:grpSpPr>
        <p:sp>
          <p:nvSpPr>
            <p:cNvPr id="28684" name="Rectangle 3"/>
            <p:cNvSpPr>
              <a:spLocks noChangeArrowheads="1"/>
            </p:cNvSpPr>
            <p:nvPr/>
          </p:nvSpPr>
          <p:spPr bwMode="auto">
            <a:xfrm>
              <a:off x="2016" y="2688"/>
              <a:ext cx="1824" cy="110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28685" name="AutoShape 4"/>
            <p:cNvSpPr/>
            <p:nvPr/>
          </p:nvSpPr>
          <p:spPr bwMode="auto">
            <a:xfrm>
              <a:off x="4176" y="2425"/>
              <a:ext cx="1296" cy="384"/>
            </a:xfrm>
            <a:prstGeom prst="callout2">
              <a:avLst>
                <a:gd name="adj1" fmla="val 18750"/>
                <a:gd name="adj2" fmla="val -3704"/>
                <a:gd name="adj3" fmla="val 18750"/>
                <a:gd name="adj4" fmla="val -28935"/>
                <a:gd name="adj5" fmla="val 110676"/>
                <a:gd name="adj6" fmla="val -54167"/>
              </a:avLst>
            </a:prstGeom>
            <a:solidFill>
              <a:schemeClr val="accent1"/>
            </a:solidFill>
            <a:ln w="2857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7D"/>
                  </a:solidFill>
                </a:rPr>
                <a:t>行阶梯形矩阵</a:t>
              </a:r>
              <a:endParaRPr lang="zh-CN" altLang="en-US" sz="2400" b="1" smtClean="0">
                <a:solidFill>
                  <a:srgbClr val="00007D"/>
                </a:solidFill>
              </a:endParaRPr>
            </a:p>
          </p:txBody>
        </p:sp>
      </p:grpSp>
      <p:graphicFrame>
        <p:nvGraphicFramePr>
          <p:cNvPr id="28675" name="Object 5"/>
          <p:cNvGraphicFramePr>
            <a:graphicFrameLocks noChangeAspect="1"/>
          </p:cNvGraphicFramePr>
          <p:nvPr/>
        </p:nvGraphicFramePr>
        <p:xfrm>
          <a:off x="844550" y="1162050"/>
          <a:ext cx="2500313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Equation" r:id="rId1" imgW="1091565" imgH="482600" progId="Equation.DSMT4">
                  <p:embed/>
                </p:oleObj>
              </mc:Choice>
              <mc:Fallback>
                <p:oleObj name="Equation" r:id="rId1" imgW="1091565" imgH="482600" progId="Equation.DSMT4">
                  <p:embed/>
                  <p:pic>
                    <p:nvPicPr>
                      <p:cNvPr id="0" name="图片 778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162050"/>
                        <a:ext cx="2500313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4648200" y="939800"/>
            <a:ext cx="4171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标准形矩阵由</a:t>
            </a:r>
            <a:r>
              <a:rPr lang="en-US" altLang="zh-CN" sz="2400" i="1" smtClean="0">
                <a:solidFill>
                  <a:srgbClr val="000000"/>
                </a:solidFill>
              </a:rPr>
              <a:t>m</a:t>
            </a:r>
            <a:r>
              <a:rPr lang="zh-CN" altLang="en-US" sz="2400" smtClean="0">
                <a:solidFill>
                  <a:srgbClr val="000000"/>
                </a:solidFill>
              </a:rPr>
              <a:t>、</a:t>
            </a:r>
            <a:r>
              <a:rPr lang="en-US" altLang="zh-CN" sz="2400" i="1" smtClean="0">
                <a:solidFill>
                  <a:srgbClr val="000000"/>
                </a:solidFill>
              </a:rPr>
              <a:t>n</a:t>
            </a:r>
            <a:r>
              <a:rPr lang="zh-CN" altLang="en-US" sz="2400" smtClean="0">
                <a:solidFill>
                  <a:srgbClr val="000000"/>
                </a:solidFill>
              </a:rPr>
              <a:t>、</a:t>
            </a:r>
            <a:r>
              <a:rPr lang="en-US" altLang="zh-CN" sz="2400" i="1" smtClean="0">
                <a:solidFill>
                  <a:srgbClr val="000000"/>
                </a:solidFill>
              </a:rPr>
              <a:t>r</a:t>
            </a:r>
            <a:r>
              <a:rPr lang="zh-CN" altLang="en-US" sz="2400" smtClean="0">
                <a:solidFill>
                  <a:srgbClr val="000000"/>
                </a:solidFill>
              </a:rPr>
              <a:t>三个参</a:t>
            </a:r>
            <a:endParaRPr lang="zh-CN" altLang="en-US" sz="2400" smtClean="0">
              <a:solidFill>
                <a:srgbClr val="000000"/>
              </a:solidFill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数完全确定，其中 </a:t>
            </a:r>
            <a:r>
              <a:rPr lang="en-US" altLang="zh-CN" sz="2400" i="1" smtClean="0">
                <a:solidFill>
                  <a:srgbClr val="000000"/>
                </a:solidFill>
              </a:rPr>
              <a:t>r </a:t>
            </a:r>
            <a:r>
              <a:rPr lang="zh-CN" altLang="en-US" sz="2400" smtClean="0">
                <a:solidFill>
                  <a:srgbClr val="000000"/>
                </a:solidFill>
              </a:rPr>
              <a:t>就是行阶</a:t>
            </a:r>
            <a:endParaRPr lang="zh-CN" altLang="en-US" sz="2400" smtClean="0">
              <a:solidFill>
                <a:srgbClr val="000000"/>
              </a:solidFill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梯形矩阵中非零行的行数</a:t>
            </a:r>
            <a:r>
              <a:rPr lang="en-US" altLang="zh-CN" sz="2400" smtClean="0">
                <a:solidFill>
                  <a:srgbClr val="000000"/>
                </a:solidFill>
              </a:rPr>
              <a:t>.</a:t>
            </a:r>
            <a:endParaRPr lang="en-US" altLang="zh-CN" sz="2400" smtClean="0">
              <a:solidFill>
                <a:srgbClr val="000000"/>
              </a:solidFill>
            </a:endParaRPr>
          </a:p>
        </p:txBody>
      </p:sp>
      <p:grpSp>
        <p:nvGrpSpPr>
          <p:cNvPr id="70663" name="Group 7"/>
          <p:cNvGrpSpPr/>
          <p:nvPr/>
        </p:nvGrpSpPr>
        <p:grpSpPr bwMode="auto">
          <a:xfrm>
            <a:off x="646113" y="4495800"/>
            <a:ext cx="5145087" cy="1409700"/>
            <a:chOff x="407" y="2832"/>
            <a:chExt cx="3241" cy="888"/>
          </a:xfrm>
        </p:grpSpPr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2208" y="2832"/>
              <a:ext cx="1440" cy="816"/>
            </a:xfrm>
            <a:prstGeom prst="ellipse">
              <a:avLst/>
            </a:pr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28683" name="AutoShape 9"/>
            <p:cNvSpPr/>
            <p:nvPr/>
          </p:nvSpPr>
          <p:spPr bwMode="auto">
            <a:xfrm>
              <a:off x="407" y="3336"/>
              <a:ext cx="1297" cy="384"/>
            </a:xfrm>
            <a:prstGeom prst="callout2">
              <a:avLst>
                <a:gd name="adj1" fmla="val 18750"/>
                <a:gd name="adj2" fmla="val 103699"/>
                <a:gd name="adj3" fmla="val 18750"/>
                <a:gd name="adj4" fmla="val 133847"/>
                <a:gd name="adj5" fmla="val 18750"/>
                <a:gd name="adj6" fmla="val 163995"/>
              </a:avLst>
            </a:prstGeom>
            <a:solidFill>
              <a:srgbClr val="FF99CC"/>
            </a:solidFill>
            <a:ln w="2857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7D"/>
                  </a:solidFill>
                </a:rPr>
                <a:t>行最简形矩阵</a:t>
              </a:r>
              <a:endParaRPr lang="zh-CN" altLang="en-US" sz="2400" b="1" smtClean="0">
                <a:solidFill>
                  <a:srgbClr val="00007D"/>
                </a:solidFill>
              </a:endParaRPr>
            </a:p>
          </p:txBody>
        </p:sp>
      </p:grpSp>
      <p:grpSp>
        <p:nvGrpSpPr>
          <p:cNvPr id="70666" name="Group 10"/>
          <p:cNvGrpSpPr/>
          <p:nvPr/>
        </p:nvGrpSpPr>
        <p:grpSpPr bwMode="auto">
          <a:xfrm>
            <a:off x="4191000" y="4838700"/>
            <a:ext cx="4576763" cy="1181100"/>
            <a:chOff x="2640" y="3048"/>
            <a:chExt cx="2883" cy="744"/>
          </a:xfrm>
        </p:grpSpPr>
        <p:sp>
          <p:nvSpPr>
            <p:cNvPr id="28680" name="Oval 11"/>
            <p:cNvSpPr>
              <a:spLocks noChangeArrowheads="1"/>
            </p:cNvSpPr>
            <p:nvPr/>
          </p:nvSpPr>
          <p:spPr bwMode="auto">
            <a:xfrm>
              <a:off x="2640" y="3048"/>
              <a:ext cx="912" cy="384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28681" name="AutoShape 12"/>
            <p:cNvSpPr/>
            <p:nvPr/>
          </p:nvSpPr>
          <p:spPr bwMode="auto">
            <a:xfrm>
              <a:off x="4226" y="3408"/>
              <a:ext cx="1297" cy="384"/>
            </a:xfrm>
            <a:prstGeom prst="callout2">
              <a:avLst>
                <a:gd name="adj1" fmla="val 18750"/>
                <a:gd name="adj2" fmla="val -3699"/>
                <a:gd name="adj3" fmla="val 18750"/>
                <a:gd name="adj4" fmla="val -38167"/>
                <a:gd name="adj5" fmla="val -51042"/>
                <a:gd name="adj6" fmla="val -72630"/>
              </a:avLst>
            </a:prstGeom>
            <a:solidFill>
              <a:srgbClr val="FFFF66"/>
            </a:solidFill>
            <a:ln w="2857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00007D"/>
                  </a:solidFill>
                </a:rPr>
                <a:t>标准形矩阵</a:t>
              </a:r>
              <a:endParaRPr lang="zh-CN" altLang="en-US" sz="2400" b="1" smtClean="0">
                <a:solidFill>
                  <a:srgbClr val="00007D"/>
                </a:solidFill>
              </a:endParaRPr>
            </a:p>
          </p:txBody>
        </p:sp>
      </p:grp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322263" y="2994025"/>
            <a:ext cx="4249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FF"/>
                </a:solidFill>
              </a:rPr>
              <a:t>三者之间的包含关系 </a:t>
            </a:r>
            <a:endParaRPr lang="zh-CN" altLang="en-US" sz="2800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09600" y="1538288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任何矩阵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429000" y="313848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行最简形矩阵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715000" y="15367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行阶梯形矩阵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429000" y="496728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标准形矩阵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grpSp>
        <p:nvGrpSpPr>
          <p:cNvPr id="71686" name="Group 6"/>
          <p:cNvGrpSpPr/>
          <p:nvPr/>
        </p:nvGrpSpPr>
        <p:grpSpPr bwMode="auto">
          <a:xfrm>
            <a:off x="2286000" y="1458913"/>
            <a:ext cx="3352800" cy="460375"/>
            <a:chOff x="1440" y="919"/>
            <a:chExt cx="2112" cy="290"/>
          </a:xfrm>
        </p:grpSpPr>
        <p:sp>
          <p:nvSpPr>
            <p:cNvPr id="29716" name="Line 7"/>
            <p:cNvSpPr>
              <a:spLocks noChangeShapeType="1"/>
            </p:cNvSpPr>
            <p:nvPr/>
          </p:nvSpPr>
          <p:spPr bwMode="auto">
            <a:xfrm>
              <a:off x="1440" y="1209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29717" name="Text Box 8"/>
            <p:cNvSpPr txBox="1">
              <a:spLocks noChangeArrowheads="1"/>
            </p:cNvSpPr>
            <p:nvPr/>
          </p:nvSpPr>
          <p:spPr bwMode="auto">
            <a:xfrm>
              <a:off x="1492" y="919"/>
              <a:ext cx="17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smtClean="0">
                  <a:solidFill>
                    <a:srgbClr val="000000"/>
                  </a:solidFill>
                </a:rPr>
                <a:t>有限次初等行变换  </a:t>
              </a: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1689" name="Line 9"/>
          <p:cNvSpPr>
            <a:spLocks noChangeShapeType="1"/>
          </p:cNvSpPr>
          <p:nvPr/>
        </p:nvSpPr>
        <p:spPr bwMode="auto">
          <a:xfrm flipH="1">
            <a:off x="4495800" y="2071688"/>
            <a:ext cx="22098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pSp>
        <p:nvGrpSpPr>
          <p:cNvPr id="71690" name="Group 10"/>
          <p:cNvGrpSpPr/>
          <p:nvPr/>
        </p:nvGrpSpPr>
        <p:grpSpPr bwMode="auto">
          <a:xfrm>
            <a:off x="4572000" y="3671888"/>
            <a:ext cx="2863850" cy="1371600"/>
            <a:chOff x="2880" y="2313"/>
            <a:chExt cx="1804" cy="864"/>
          </a:xfrm>
        </p:grpSpPr>
        <p:sp>
          <p:nvSpPr>
            <p:cNvPr id="29714" name="Line 11"/>
            <p:cNvSpPr>
              <a:spLocks noChangeShapeType="1"/>
            </p:cNvSpPr>
            <p:nvPr/>
          </p:nvSpPr>
          <p:spPr bwMode="auto">
            <a:xfrm>
              <a:off x="2880" y="2313"/>
              <a:ext cx="0" cy="8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29715" name="Text Box 12"/>
            <p:cNvSpPr txBox="1">
              <a:spLocks noChangeArrowheads="1"/>
            </p:cNvSpPr>
            <p:nvPr/>
          </p:nvSpPr>
          <p:spPr bwMode="auto">
            <a:xfrm>
              <a:off x="2880" y="2599"/>
              <a:ext cx="18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smtClean="0">
                  <a:solidFill>
                    <a:srgbClr val="0000FF"/>
                  </a:solidFill>
                </a:rPr>
                <a:t>有限次初等列变换   </a:t>
              </a:r>
              <a:endParaRPr lang="zh-CN" altLang="en-US" sz="240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71693" name="Group 13"/>
          <p:cNvGrpSpPr/>
          <p:nvPr/>
        </p:nvGrpSpPr>
        <p:grpSpPr bwMode="auto">
          <a:xfrm>
            <a:off x="381000" y="1995488"/>
            <a:ext cx="3886200" cy="2971800"/>
            <a:chOff x="240" y="1257"/>
            <a:chExt cx="2448" cy="1872"/>
          </a:xfrm>
        </p:grpSpPr>
        <p:sp>
          <p:nvSpPr>
            <p:cNvPr id="29712" name="Line 14"/>
            <p:cNvSpPr>
              <a:spLocks noChangeShapeType="1"/>
            </p:cNvSpPr>
            <p:nvPr/>
          </p:nvSpPr>
          <p:spPr bwMode="auto">
            <a:xfrm>
              <a:off x="816" y="1257"/>
              <a:ext cx="1872" cy="187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29713" name="Text Box 15"/>
            <p:cNvSpPr txBox="1">
              <a:spLocks noChangeArrowheads="1"/>
            </p:cNvSpPr>
            <p:nvPr/>
          </p:nvSpPr>
          <p:spPr bwMode="auto">
            <a:xfrm>
              <a:off x="240" y="2320"/>
              <a:ext cx="1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smtClean="0">
                  <a:solidFill>
                    <a:srgbClr val="FF3300"/>
                  </a:solidFill>
                </a:rPr>
                <a:t>有限次初等变换 </a:t>
              </a:r>
              <a:endParaRPr lang="zh-CN" altLang="en-US" sz="2400" smtClean="0">
                <a:solidFill>
                  <a:srgbClr val="FF3300"/>
                </a:solidFill>
              </a:endParaRPr>
            </a:p>
          </p:txBody>
        </p:sp>
      </p:grpSp>
      <p:sp>
        <p:nvSpPr>
          <p:cNvPr id="29706" name="Rectangle 16"/>
          <p:cNvSpPr>
            <a:spLocks noChangeArrowheads="1"/>
          </p:cNvSpPr>
          <p:nvPr/>
        </p:nvSpPr>
        <p:spPr bwMode="auto">
          <a:xfrm>
            <a:off x="322263" y="557213"/>
            <a:ext cx="15128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mtClean="0">
                <a:solidFill>
                  <a:srgbClr val="000000"/>
                </a:solidFill>
              </a:rPr>
              <a:t>结论</a:t>
            </a:r>
            <a:endParaRPr lang="zh-CN" altLang="en-US" sz="3200" b="1" smtClean="0">
              <a:solidFill>
                <a:srgbClr val="000000"/>
              </a:solidFill>
            </a:endParaRPr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2286000" y="2071688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pSp>
        <p:nvGrpSpPr>
          <p:cNvPr id="71698" name="Group 18"/>
          <p:cNvGrpSpPr/>
          <p:nvPr/>
        </p:nvGrpSpPr>
        <p:grpSpPr bwMode="auto">
          <a:xfrm>
            <a:off x="4572000" y="2224088"/>
            <a:ext cx="4083050" cy="990600"/>
            <a:chOff x="2880" y="1401"/>
            <a:chExt cx="2572" cy="624"/>
          </a:xfrm>
        </p:grpSpPr>
        <p:sp>
          <p:nvSpPr>
            <p:cNvPr id="29710" name="Text Box 19"/>
            <p:cNvSpPr txBox="1">
              <a:spLocks noChangeArrowheads="1"/>
            </p:cNvSpPr>
            <p:nvPr/>
          </p:nvSpPr>
          <p:spPr bwMode="auto">
            <a:xfrm>
              <a:off x="3696" y="1639"/>
              <a:ext cx="17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smtClean="0">
                  <a:solidFill>
                    <a:srgbClr val="000000"/>
                  </a:solidFill>
                </a:rPr>
                <a:t>有限次初等行变换  </a:t>
              </a: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9711" name="Line 20"/>
            <p:cNvSpPr>
              <a:spLocks noChangeShapeType="1"/>
            </p:cNvSpPr>
            <p:nvPr/>
          </p:nvSpPr>
          <p:spPr bwMode="auto">
            <a:xfrm flipH="1">
              <a:off x="2880" y="1401"/>
              <a:ext cx="139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1701" name="Line 21"/>
          <p:cNvSpPr>
            <a:spLocks noChangeShapeType="1"/>
          </p:cNvSpPr>
          <p:nvPr/>
        </p:nvSpPr>
        <p:spPr bwMode="auto">
          <a:xfrm>
            <a:off x="4419600" y="3657600"/>
            <a:ext cx="0" cy="1371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 animBg="1"/>
      <p:bldP spid="71697" grpId="0" animBg="1"/>
      <p:bldP spid="7170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455613" y="1376363"/>
            <a:ext cx="8396287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FF"/>
                </a:solidFill>
              </a:rPr>
              <a:t>定义：</a:t>
            </a:r>
            <a:r>
              <a:rPr lang="zh-CN" altLang="en-US" sz="2400" smtClean="0">
                <a:solidFill>
                  <a:srgbClr val="000000"/>
                </a:solidFill>
              </a:rPr>
              <a:t>由单位矩阵 </a:t>
            </a:r>
            <a:r>
              <a:rPr lang="en-US" altLang="zh-CN" sz="2400" i="1" smtClean="0">
                <a:solidFill>
                  <a:srgbClr val="000000"/>
                </a:solidFill>
              </a:rPr>
              <a:t>E </a:t>
            </a:r>
            <a:r>
              <a:rPr lang="zh-CN" altLang="en-US" sz="2400" smtClean="0">
                <a:solidFill>
                  <a:srgbClr val="000000"/>
                </a:solidFill>
              </a:rPr>
              <a:t>经过一次初等变换得到的矩阵称为</a:t>
            </a:r>
            <a:endParaRPr lang="zh-CN" altLang="en-US" sz="2400" smtClean="0">
              <a:solidFill>
                <a:srgbClr val="000000"/>
              </a:solidFill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FF0000"/>
                </a:solidFill>
              </a:rPr>
              <a:t>初等矩阵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  <a:endParaRPr lang="en-US" altLang="zh-CN" sz="240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455613" y="2349500"/>
            <a:ext cx="8566150" cy="188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三种初等变换对应着三种初等矩阵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  <a:endParaRPr lang="en-US" altLang="zh-CN" sz="2400" smtClean="0">
              <a:solidFill>
                <a:srgbClr val="000000"/>
              </a:solidFill>
              <a:latin typeface="楷体_GB2312" pitchFamily="49" charset="-122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对调单位阵的两行（列）；</a:t>
            </a:r>
            <a:endParaRPr lang="zh-CN" altLang="en-US" sz="2400" smtClean="0">
              <a:solidFill>
                <a:srgbClr val="000000"/>
              </a:solidFill>
              <a:latin typeface="楷体_GB2312" pitchFamily="49" charset="-122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</a:rPr>
              <a:t>(2)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以常数</a:t>
            </a:r>
            <a:r>
              <a:rPr lang="zh-CN" altLang="en-US" sz="2400" smtClean="0">
                <a:solidFill>
                  <a:srgbClr val="000000"/>
                </a:solidFill>
              </a:rPr>
              <a:t> </a:t>
            </a:r>
            <a:r>
              <a:rPr lang="en-US" altLang="zh-CN" sz="2400" i="1" smtClean="0">
                <a:solidFill>
                  <a:srgbClr val="FF0000"/>
                </a:solidFill>
              </a:rPr>
              <a:t>k</a:t>
            </a:r>
            <a:r>
              <a:rPr lang="en-US" altLang="en-US" sz="2400" smtClean="0">
                <a:solidFill>
                  <a:srgbClr val="FF0000"/>
                </a:solidFill>
                <a:latin typeface="楷体_GB2312" pitchFamily="49" charset="-122"/>
              </a:rPr>
              <a:t>≠</a:t>
            </a:r>
            <a:r>
              <a:rPr lang="en-US" altLang="zh-CN" sz="2400" smtClean="0">
                <a:solidFill>
                  <a:srgbClr val="FF0000"/>
                </a:solidFill>
              </a:rPr>
              <a:t>0</a:t>
            </a:r>
            <a:r>
              <a:rPr lang="en-US" altLang="zh-CN" sz="2400" smtClean="0">
                <a:solidFill>
                  <a:srgbClr val="000000"/>
                </a:solidFill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乘单位阵的某一</a:t>
            </a:r>
            <a:r>
              <a:rPr lang="zh-CN" altLang="en-US" sz="2400" i="1" smtClean="0">
                <a:solidFill>
                  <a:srgbClr val="000000"/>
                </a:solidFill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行（列）；</a:t>
            </a:r>
            <a:endParaRPr lang="zh-CN" altLang="en-US" sz="2400" smtClean="0">
              <a:solidFill>
                <a:srgbClr val="000000"/>
              </a:solidFill>
              <a:latin typeface="楷体_GB2312" pitchFamily="49" charset="-122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</a:rPr>
              <a:t>(3)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以</a:t>
            </a:r>
            <a:r>
              <a:rPr lang="zh-CN" altLang="en-US" sz="2400" smtClean="0">
                <a:solidFill>
                  <a:srgbClr val="000000"/>
                </a:solidFill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</a:rPr>
              <a:t>k</a:t>
            </a:r>
            <a:r>
              <a:rPr lang="en-US" altLang="zh-CN" sz="2400" i="1" smtClean="0">
                <a:solidFill>
                  <a:srgbClr val="FF0000"/>
                </a:solidFill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乘单位阵单位阵的某一</a:t>
            </a:r>
            <a:r>
              <a:rPr lang="zh-CN" altLang="en-US" sz="2400" i="1" smtClean="0">
                <a:solidFill>
                  <a:srgbClr val="000000"/>
                </a:solidFill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行（列）加到另一</a:t>
            </a:r>
            <a:r>
              <a:rPr lang="zh-CN" altLang="en-US" sz="2400" i="1" smtClean="0">
                <a:solidFill>
                  <a:srgbClr val="000000"/>
                </a:solidFill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行（列）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．</a:t>
            </a:r>
            <a:endParaRPr lang="zh-CN" altLang="en-US" sz="240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30724" name="Rectangle 25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0000FF"/>
                </a:solidFill>
              </a:rPr>
              <a:t>三、初等变换与矩阵乘法的关系</a:t>
            </a:r>
            <a:endParaRPr lang="zh-CN" altLang="en-US" sz="3600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0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0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0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0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build="p"/>
      <p:bldP spid="9011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56" name="Object 20"/>
          <p:cNvGraphicFramePr>
            <a:graphicFrameLocks noChangeAspect="1"/>
          </p:cNvGraphicFramePr>
          <p:nvPr/>
        </p:nvGraphicFramePr>
        <p:xfrm>
          <a:off x="4821238" y="4071938"/>
          <a:ext cx="22860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0" name="Equation" r:id="rId1" imgW="1143000" imgH="1155700" progId="Equation.DSMT4">
                  <p:embed/>
                </p:oleObj>
              </mc:Choice>
              <mc:Fallback>
                <p:oleObj name="Equation" r:id="rId1" imgW="1143000" imgH="1155700" progId="Equation.DSMT4">
                  <p:embed/>
                  <p:pic>
                    <p:nvPicPr>
                      <p:cNvPr id="0" name="图片 789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4071938"/>
                        <a:ext cx="22860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Rectangle 29"/>
          <p:cNvSpPr>
            <a:spLocks noChangeArrowheads="1"/>
          </p:cNvSpPr>
          <p:nvPr/>
        </p:nvSpPr>
        <p:spPr bwMode="auto">
          <a:xfrm>
            <a:off x="5867400" y="4143375"/>
            <a:ext cx="217488" cy="2160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31748" name="Rectangle 30"/>
          <p:cNvSpPr>
            <a:spLocks noChangeArrowheads="1"/>
          </p:cNvSpPr>
          <p:nvPr/>
        </p:nvSpPr>
        <p:spPr bwMode="auto">
          <a:xfrm>
            <a:off x="6718300" y="4143375"/>
            <a:ext cx="217488" cy="2160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4821238" y="1119188"/>
          <a:ext cx="22860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1" name="Equation" r:id="rId3" imgW="1143000" imgH="1155700" progId="Equation.DSMT4">
                  <p:embed/>
                </p:oleObj>
              </mc:Choice>
              <mc:Fallback>
                <p:oleObj name="Equation" r:id="rId3" imgW="1143000" imgH="1155700" progId="Equation.DSMT4">
                  <p:embed/>
                  <p:pic>
                    <p:nvPicPr>
                      <p:cNvPr id="0" name="图片 789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1119188"/>
                        <a:ext cx="22860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26"/>
          <p:cNvSpPr>
            <a:spLocks noChangeArrowheads="1"/>
          </p:cNvSpPr>
          <p:nvPr/>
        </p:nvSpPr>
        <p:spPr bwMode="auto">
          <a:xfrm>
            <a:off x="4960938" y="2114550"/>
            <a:ext cx="2016125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31751" name="Rectangle 28"/>
          <p:cNvSpPr>
            <a:spLocks noChangeArrowheads="1"/>
          </p:cNvSpPr>
          <p:nvPr/>
        </p:nvSpPr>
        <p:spPr bwMode="auto">
          <a:xfrm>
            <a:off x="4960938" y="2935288"/>
            <a:ext cx="2016125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91160" name="Object 24"/>
          <p:cNvGraphicFramePr>
            <a:graphicFrameLocks noChangeAspect="1"/>
          </p:cNvGraphicFramePr>
          <p:nvPr/>
        </p:nvGraphicFramePr>
        <p:xfrm>
          <a:off x="425450" y="4071938"/>
          <a:ext cx="29464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2" name="Equation" r:id="rId5" imgW="1473200" imgH="1155700" progId="Equation.DSMT4">
                  <p:embed/>
                </p:oleObj>
              </mc:Choice>
              <mc:Fallback>
                <p:oleObj name="Equation" r:id="rId5" imgW="1473200" imgH="1155700" progId="Equation.DSMT4">
                  <p:embed/>
                  <p:pic>
                    <p:nvPicPr>
                      <p:cNvPr id="0" name="图片 789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4071938"/>
                        <a:ext cx="29464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354013" y="1119188"/>
          <a:ext cx="29464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3" name="Equation" r:id="rId7" imgW="1473200" imgH="1155700" progId="Equation.DSMT4">
                  <p:embed/>
                </p:oleObj>
              </mc:Choice>
              <mc:Fallback>
                <p:oleObj name="Equation" r:id="rId7" imgW="1473200" imgH="1155700" progId="Equation.DSMT4">
                  <p:embed/>
                  <p:pic>
                    <p:nvPicPr>
                      <p:cNvPr id="0" name="图片 789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1119188"/>
                        <a:ext cx="29464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7" name="Freeform 11"/>
          <p:cNvSpPr/>
          <p:nvPr/>
        </p:nvSpPr>
        <p:spPr bwMode="auto">
          <a:xfrm>
            <a:off x="3527425" y="2185988"/>
            <a:ext cx="1079500" cy="160337"/>
          </a:xfrm>
          <a:custGeom>
            <a:avLst/>
            <a:gdLst>
              <a:gd name="T0" fmla="*/ 0 w 1179"/>
              <a:gd name="T1" fmla="*/ 81637 h 273"/>
              <a:gd name="T2" fmla="*/ 252707 w 1179"/>
              <a:gd name="T3" fmla="*/ 0 h 273"/>
              <a:gd name="T4" fmla="*/ 539292 w 1179"/>
              <a:gd name="T5" fmla="*/ 81637 h 273"/>
              <a:gd name="T6" fmla="*/ 824961 w 1179"/>
              <a:gd name="T7" fmla="*/ 160337 h 273"/>
              <a:gd name="T8" fmla="*/ 1079500 w 1179"/>
              <a:gd name="T9" fmla="*/ 8163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91148" name="Object 12"/>
          <p:cNvGraphicFramePr>
            <a:graphicFrameLocks noChangeAspect="1"/>
          </p:cNvGraphicFramePr>
          <p:nvPr/>
        </p:nvGraphicFramePr>
        <p:xfrm>
          <a:off x="3595688" y="1757363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4" name="Equation" r:id="rId9" imgW="482600" imgH="228600" progId="Equation.DSMT4">
                  <p:embed/>
                </p:oleObj>
              </mc:Choice>
              <mc:Fallback>
                <p:oleObj name="Equation" r:id="rId9" imgW="482600" imgH="228600" progId="Equation.DSMT4">
                  <p:embed/>
                  <p:pic>
                    <p:nvPicPr>
                      <p:cNvPr id="0" name="图片 789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1757363"/>
                        <a:ext cx="96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2" name="Object 16"/>
          <p:cNvGraphicFramePr>
            <a:graphicFrameLocks noChangeAspect="1"/>
          </p:cNvGraphicFramePr>
          <p:nvPr/>
        </p:nvGraphicFramePr>
        <p:xfrm>
          <a:off x="1181100" y="2058988"/>
          <a:ext cx="19510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5" name="Equation" r:id="rId11" imgW="977265" imgH="215900" progId="Equation.DSMT4">
                  <p:embed/>
                </p:oleObj>
              </mc:Choice>
              <mc:Fallback>
                <p:oleObj name="Equation" r:id="rId11" imgW="977265" imgH="215900" progId="Equation.DSMT4">
                  <p:embed/>
                  <p:pic>
                    <p:nvPicPr>
                      <p:cNvPr id="0" name="图片 789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058988"/>
                        <a:ext cx="19510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3" name="Object 17"/>
          <p:cNvGraphicFramePr>
            <a:graphicFrameLocks noChangeAspect="1"/>
          </p:cNvGraphicFramePr>
          <p:nvPr/>
        </p:nvGraphicFramePr>
        <p:xfrm>
          <a:off x="1181100" y="2978150"/>
          <a:ext cx="1954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6" name="Equation" r:id="rId13" imgW="977265" imgH="215900" progId="Equation.DSMT4">
                  <p:embed/>
                </p:oleObj>
              </mc:Choice>
              <mc:Fallback>
                <p:oleObj name="Equation" r:id="rId13" imgW="977265" imgH="215900" progId="Equation.DSMT4">
                  <p:embed/>
                  <p:pic>
                    <p:nvPicPr>
                      <p:cNvPr id="0" name="图片 789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978150"/>
                        <a:ext cx="19542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7" name="Freeform 21"/>
          <p:cNvSpPr/>
          <p:nvPr/>
        </p:nvSpPr>
        <p:spPr bwMode="auto">
          <a:xfrm>
            <a:off x="3527425" y="5348288"/>
            <a:ext cx="1079500" cy="160337"/>
          </a:xfrm>
          <a:custGeom>
            <a:avLst/>
            <a:gdLst>
              <a:gd name="T0" fmla="*/ 0 w 1179"/>
              <a:gd name="T1" fmla="*/ 81637 h 273"/>
              <a:gd name="T2" fmla="*/ 252707 w 1179"/>
              <a:gd name="T3" fmla="*/ 0 h 273"/>
              <a:gd name="T4" fmla="*/ 539292 w 1179"/>
              <a:gd name="T5" fmla="*/ 81637 h 273"/>
              <a:gd name="T6" fmla="*/ 824961 w 1179"/>
              <a:gd name="T7" fmla="*/ 160337 h 273"/>
              <a:gd name="T8" fmla="*/ 1079500 w 1179"/>
              <a:gd name="T9" fmla="*/ 8163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91158" name="Object 22"/>
          <p:cNvGraphicFramePr>
            <a:graphicFrameLocks noChangeAspect="1"/>
          </p:cNvGraphicFramePr>
          <p:nvPr/>
        </p:nvGraphicFramePr>
        <p:xfrm>
          <a:off x="3519488" y="4919663"/>
          <a:ext cx="104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7" name="Equation" r:id="rId15" imgW="520700" imgH="228600" progId="Equation.DSMT4">
                  <p:embed/>
                </p:oleObj>
              </mc:Choice>
              <mc:Fallback>
                <p:oleObj name="Equation" r:id="rId15" imgW="520700" imgH="228600" progId="Equation.DSMT4">
                  <p:embed/>
                  <p:pic>
                    <p:nvPicPr>
                      <p:cNvPr id="0" name="图片 789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4919663"/>
                        <a:ext cx="104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9" name="Object 23"/>
          <p:cNvGraphicFramePr>
            <a:graphicFrameLocks noChangeAspect="1"/>
          </p:cNvGraphicFramePr>
          <p:nvPr/>
        </p:nvGraphicFramePr>
        <p:xfrm>
          <a:off x="2114550" y="4097338"/>
          <a:ext cx="254000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8" name="Equation" r:id="rId17" imgW="127000" imgH="1129665" progId="Equation.DSMT4">
                  <p:embed/>
                </p:oleObj>
              </mc:Choice>
              <mc:Fallback>
                <p:oleObj name="Equation" r:id="rId17" imgW="127000" imgH="1129665" progId="Equation.DSMT4">
                  <p:embed/>
                  <p:pic>
                    <p:nvPicPr>
                      <p:cNvPr id="0" name="图片 789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4097338"/>
                        <a:ext cx="254000" cy="225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1" name="Object 25"/>
          <p:cNvGraphicFramePr>
            <a:graphicFrameLocks noChangeAspect="1"/>
          </p:cNvGraphicFramePr>
          <p:nvPr/>
        </p:nvGraphicFramePr>
        <p:xfrm>
          <a:off x="2973388" y="4097338"/>
          <a:ext cx="254000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9" name="Equation" r:id="rId19" imgW="127000" imgH="1129665" progId="Equation.DSMT4">
                  <p:embed/>
                </p:oleObj>
              </mc:Choice>
              <mc:Fallback>
                <p:oleObj name="Equation" r:id="rId19" imgW="127000" imgH="1129665" progId="Equation.DSMT4">
                  <p:embed/>
                  <p:pic>
                    <p:nvPicPr>
                      <p:cNvPr id="0" name="图片 789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4097338"/>
                        <a:ext cx="254000" cy="225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Text Box 31"/>
          <p:cNvSpPr txBox="1">
            <a:spLocks noChangeArrowheads="1"/>
          </p:cNvSpPr>
          <p:nvPr/>
        </p:nvSpPr>
        <p:spPr bwMode="auto">
          <a:xfrm>
            <a:off x="455613" y="549275"/>
            <a:ext cx="5053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</a:rPr>
              <a:t>(1)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对调单位阵的第</a:t>
            </a:r>
            <a:r>
              <a:rPr lang="zh-CN" altLang="en-US" sz="2400" smtClean="0">
                <a:solidFill>
                  <a:srgbClr val="000000"/>
                </a:solidFill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</a:rPr>
              <a:t>i</a:t>
            </a:r>
            <a:r>
              <a:rPr lang="en-US" altLang="zh-CN" sz="2400" smtClean="0">
                <a:solidFill>
                  <a:srgbClr val="000000"/>
                </a:solidFill>
              </a:rPr>
              <a:t>,  </a:t>
            </a:r>
            <a:r>
              <a:rPr lang="en-US" altLang="zh-CN" sz="2400" i="1" smtClean="0">
                <a:solidFill>
                  <a:srgbClr val="000000"/>
                </a:solidFill>
              </a:rPr>
              <a:t>j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行（列）， </a:t>
            </a:r>
            <a:endParaRPr lang="zh-CN" altLang="en-US" sz="240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pSp>
        <p:nvGrpSpPr>
          <p:cNvPr id="91171" name="Group 35"/>
          <p:cNvGrpSpPr/>
          <p:nvPr/>
        </p:nvGrpSpPr>
        <p:grpSpPr bwMode="auto">
          <a:xfrm>
            <a:off x="5867400" y="3429000"/>
            <a:ext cx="144463" cy="576263"/>
            <a:chOff x="3696" y="2160"/>
            <a:chExt cx="91" cy="363"/>
          </a:xfrm>
        </p:grpSpPr>
        <p:sp>
          <p:nvSpPr>
            <p:cNvPr id="31766" name="Line 33"/>
            <p:cNvSpPr>
              <a:spLocks noChangeShapeType="1"/>
            </p:cNvSpPr>
            <p:nvPr/>
          </p:nvSpPr>
          <p:spPr bwMode="auto">
            <a:xfrm>
              <a:off x="3696" y="2160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31767" name="Line 34"/>
            <p:cNvSpPr>
              <a:spLocks noChangeShapeType="1"/>
            </p:cNvSpPr>
            <p:nvPr/>
          </p:nvSpPr>
          <p:spPr bwMode="auto">
            <a:xfrm>
              <a:off x="3787" y="2160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91172" name="Text Box 36"/>
          <p:cNvSpPr txBox="1">
            <a:spLocks noChangeArrowheads="1"/>
          </p:cNvSpPr>
          <p:nvPr/>
        </p:nvSpPr>
        <p:spPr bwMode="auto">
          <a:xfrm>
            <a:off x="7091363" y="2035175"/>
            <a:ext cx="194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记作</a:t>
            </a:r>
            <a:r>
              <a:rPr lang="zh-CN" altLang="en-US" sz="2400" smtClean="0">
                <a:solidFill>
                  <a:srgbClr val="000000"/>
                </a:solidFill>
              </a:rPr>
              <a:t> </a:t>
            </a:r>
            <a:r>
              <a:rPr lang="en-US" altLang="zh-CN" sz="2400" i="1" smtClean="0">
                <a:solidFill>
                  <a:srgbClr val="FF0000"/>
                </a:solidFill>
              </a:rPr>
              <a:t>E</a:t>
            </a:r>
            <a:r>
              <a:rPr lang="en-US" altLang="zh-CN" sz="2400" baseline="-25000" smtClean="0">
                <a:solidFill>
                  <a:srgbClr val="FF0000"/>
                </a:solidFill>
              </a:rPr>
              <a:t>5</a:t>
            </a:r>
            <a:r>
              <a:rPr lang="en-US" altLang="zh-CN" sz="2400" smtClean="0">
                <a:solidFill>
                  <a:srgbClr val="FF0000"/>
                </a:solidFill>
              </a:rPr>
              <a:t>(3, 5)</a:t>
            </a:r>
            <a:endParaRPr lang="en-US" altLang="zh-CN" sz="2400" smtClean="0">
              <a:solidFill>
                <a:srgbClr val="FF0000"/>
              </a:solidFill>
            </a:endParaRPr>
          </a:p>
        </p:txBody>
      </p:sp>
      <p:sp>
        <p:nvSpPr>
          <p:cNvPr id="91173" name="Text Box 37"/>
          <p:cNvSpPr txBox="1">
            <a:spLocks noChangeArrowheads="1"/>
          </p:cNvSpPr>
          <p:nvPr/>
        </p:nvSpPr>
        <p:spPr bwMode="auto">
          <a:xfrm>
            <a:off x="5292725" y="549275"/>
            <a:ext cx="349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记作</a:t>
            </a:r>
            <a:r>
              <a:rPr lang="zh-CN" altLang="en-US" sz="2400" smtClean="0">
                <a:solidFill>
                  <a:srgbClr val="000000"/>
                </a:solidFill>
              </a:rPr>
              <a:t> </a:t>
            </a:r>
            <a:r>
              <a:rPr lang="en-US" altLang="zh-CN" sz="2400" i="1" smtClean="0">
                <a:solidFill>
                  <a:srgbClr val="FF0000"/>
                </a:solidFill>
              </a:rPr>
              <a:t>E</a:t>
            </a:r>
            <a:r>
              <a:rPr lang="en-US" altLang="zh-CN" sz="2400" i="1" baseline="-25000" smtClean="0">
                <a:solidFill>
                  <a:srgbClr val="FF0000"/>
                </a:solidFill>
              </a:rPr>
              <a:t>m</a:t>
            </a:r>
            <a:r>
              <a:rPr lang="en-US" altLang="zh-CN" sz="2400" smtClean="0">
                <a:solidFill>
                  <a:srgbClr val="FF0000"/>
                </a:solidFill>
              </a:rPr>
              <a:t>( </a:t>
            </a:r>
            <a:r>
              <a:rPr lang="en-US" altLang="zh-CN" sz="2400" i="1" smtClean="0">
                <a:solidFill>
                  <a:srgbClr val="FF0000"/>
                </a:solidFill>
              </a:rPr>
              <a:t>i</a:t>
            </a:r>
            <a:r>
              <a:rPr lang="en-US" altLang="zh-CN" sz="2400" smtClean="0">
                <a:solidFill>
                  <a:srgbClr val="FF0000"/>
                </a:solidFill>
              </a:rPr>
              <a:t>,  </a:t>
            </a:r>
            <a:r>
              <a:rPr lang="en-US" altLang="zh-CN" sz="2400" i="1" smtClean="0">
                <a:solidFill>
                  <a:srgbClr val="FF0000"/>
                </a:solidFill>
              </a:rPr>
              <a:t>j </a:t>
            </a:r>
            <a:r>
              <a:rPr lang="en-US" altLang="zh-CN" sz="2400" smtClean="0">
                <a:solidFill>
                  <a:srgbClr val="FF0000"/>
                </a:solidFill>
              </a:rPr>
              <a:t>)</a:t>
            </a:r>
            <a:r>
              <a:rPr lang="zh-CN" altLang="en-US" sz="2400" smtClean="0">
                <a:solidFill>
                  <a:srgbClr val="000000"/>
                </a:solidFill>
              </a:rPr>
              <a:t>．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79191E-6 L 0.41737 0.13202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68" y="65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32948E-6 L 0.41737 -0.13641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91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68" y="-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42775E-6 L 0.504 2.42775E-6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91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2.42775E-6 L 0.31511 2.42775E-6 " pathEditMode="relative" ptsTypes="AA">
                                      <p:cBhvr>
                                        <p:cTn id="68" dur="1000" fill="hold"/>
                                        <p:tgtEl>
                                          <p:spTgt spid="91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mph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88" dur="2000" fill="hold"/>
                                        <p:tgtEl>
                                          <p:spTgt spid="91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91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911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7" grpId="0" animBg="1"/>
      <p:bldP spid="91157" grpId="0" animBg="1"/>
      <p:bldP spid="91172" grpId="0"/>
      <p:bldP spid="9117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4808538" y="4071938"/>
          <a:ext cx="23114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6" name="Equation" r:id="rId1" imgW="1155700" imgH="1155700" progId="Equation.DSMT4">
                  <p:embed/>
                </p:oleObj>
              </mc:Choice>
              <mc:Fallback>
                <p:oleObj name="Equation" r:id="rId1" imgW="1155700" imgH="1155700" progId="Equation.DSMT4">
                  <p:embed/>
                  <p:pic>
                    <p:nvPicPr>
                      <p:cNvPr id="0" name="图片 799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4071938"/>
                        <a:ext cx="23114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5867400" y="4143375"/>
            <a:ext cx="217488" cy="2160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4808538" y="1119188"/>
          <a:ext cx="23114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7" name="Equation" r:id="rId3" imgW="1155700" imgH="1155700" progId="Equation.DSMT4">
                  <p:embed/>
                </p:oleObj>
              </mc:Choice>
              <mc:Fallback>
                <p:oleObj name="Equation" r:id="rId3" imgW="1155700" imgH="1155700" progId="Equation.DSMT4">
                  <p:embed/>
                  <p:pic>
                    <p:nvPicPr>
                      <p:cNvPr id="0" name="图片 799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1119188"/>
                        <a:ext cx="23114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4960938" y="2114550"/>
            <a:ext cx="2016125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425450" y="4071938"/>
          <a:ext cx="29464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8" name="Equation" r:id="rId5" imgW="1473200" imgH="1155700" progId="Equation.DSMT4">
                  <p:embed/>
                </p:oleObj>
              </mc:Choice>
              <mc:Fallback>
                <p:oleObj name="Equation" r:id="rId5" imgW="1473200" imgH="1155700" progId="Equation.DSMT4">
                  <p:embed/>
                  <p:pic>
                    <p:nvPicPr>
                      <p:cNvPr id="0" name="图片 799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4071938"/>
                        <a:ext cx="29464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7"/>
          <p:cNvGraphicFramePr>
            <a:graphicFrameLocks noChangeAspect="1"/>
          </p:cNvGraphicFramePr>
          <p:nvPr/>
        </p:nvGraphicFramePr>
        <p:xfrm>
          <a:off x="354013" y="1119188"/>
          <a:ext cx="29464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9" name="Equation" r:id="rId7" imgW="1473200" imgH="1155700" progId="Equation.DSMT4">
                  <p:embed/>
                </p:oleObj>
              </mc:Choice>
              <mc:Fallback>
                <p:oleObj name="Equation" r:id="rId7" imgW="1473200" imgH="1155700" progId="Equation.DSMT4">
                  <p:embed/>
                  <p:pic>
                    <p:nvPicPr>
                      <p:cNvPr id="0" name="图片 799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1119188"/>
                        <a:ext cx="29464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2" name="Freeform 8"/>
          <p:cNvSpPr/>
          <p:nvPr/>
        </p:nvSpPr>
        <p:spPr bwMode="auto">
          <a:xfrm>
            <a:off x="3527425" y="2185988"/>
            <a:ext cx="1079500" cy="160337"/>
          </a:xfrm>
          <a:custGeom>
            <a:avLst/>
            <a:gdLst>
              <a:gd name="T0" fmla="*/ 0 w 1179"/>
              <a:gd name="T1" fmla="*/ 81637 h 273"/>
              <a:gd name="T2" fmla="*/ 252707 w 1179"/>
              <a:gd name="T3" fmla="*/ 0 h 273"/>
              <a:gd name="T4" fmla="*/ 539292 w 1179"/>
              <a:gd name="T5" fmla="*/ 81637 h 273"/>
              <a:gd name="T6" fmla="*/ 824961 w 1179"/>
              <a:gd name="T7" fmla="*/ 160337 h 273"/>
              <a:gd name="T8" fmla="*/ 1079500 w 1179"/>
              <a:gd name="T9" fmla="*/ 8163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3709988" y="1757363"/>
          <a:ext cx="73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0" name="Equation" r:id="rId9" imgW="368300" imgH="228600" progId="Equation.DSMT4">
                  <p:embed/>
                </p:oleObj>
              </mc:Choice>
              <mc:Fallback>
                <p:oleObj name="Equation" r:id="rId9" imgW="368300" imgH="228600" progId="Equation.DSMT4">
                  <p:embed/>
                  <p:pic>
                    <p:nvPicPr>
                      <p:cNvPr id="0" name="图片 799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1757363"/>
                        <a:ext cx="736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4" name="Freeform 10"/>
          <p:cNvSpPr/>
          <p:nvPr/>
        </p:nvSpPr>
        <p:spPr bwMode="auto">
          <a:xfrm>
            <a:off x="3527425" y="5348288"/>
            <a:ext cx="1079500" cy="160337"/>
          </a:xfrm>
          <a:custGeom>
            <a:avLst/>
            <a:gdLst>
              <a:gd name="T0" fmla="*/ 0 w 1179"/>
              <a:gd name="T1" fmla="*/ 81637 h 273"/>
              <a:gd name="T2" fmla="*/ 252707 w 1179"/>
              <a:gd name="T3" fmla="*/ 0 h 273"/>
              <a:gd name="T4" fmla="*/ 539292 w 1179"/>
              <a:gd name="T5" fmla="*/ 81637 h 273"/>
              <a:gd name="T6" fmla="*/ 824961 w 1179"/>
              <a:gd name="T7" fmla="*/ 160337 h 273"/>
              <a:gd name="T8" fmla="*/ 1079500 w 1179"/>
              <a:gd name="T9" fmla="*/ 8163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3435" name="Object 11"/>
          <p:cNvGraphicFramePr>
            <a:graphicFrameLocks noChangeAspect="1"/>
          </p:cNvGraphicFramePr>
          <p:nvPr/>
        </p:nvGraphicFramePr>
        <p:xfrm>
          <a:off x="3659188" y="4919663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1" name="Equation" r:id="rId11" imgW="381000" imgH="228600" progId="Equation.DSMT4">
                  <p:embed/>
                </p:oleObj>
              </mc:Choice>
              <mc:Fallback>
                <p:oleObj name="Equation" r:id="rId11" imgW="381000" imgH="228600" progId="Equation.DSMT4">
                  <p:embed/>
                  <p:pic>
                    <p:nvPicPr>
                      <p:cNvPr id="0" name="图片 799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4919663"/>
                        <a:ext cx="76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6" name="Object 12"/>
          <p:cNvGraphicFramePr>
            <a:graphicFrameLocks noChangeAspect="1"/>
          </p:cNvGraphicFramePr>
          <p:nvPr/>
        </p:nvGraphicFramePr>
        <p:xfrm>
          <a:off x="2973388" y="4097338"/>
          <a:ext cx="254000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2" name="Equation" r:id="rId13" imgW="127000" imgH="1129665" progId="Equation.DSMT4">
                  <p:embed/>
                </p:oleObj>
              </mc:Choice>
              <mc:Fallback>
                <p:oleObj name="Equation" r:id="rId13" imgW="127000" imgH="1129665" progId="Equation.DSMT4">
                  <p:embed/>
                  <p:pic>
                    <p:nvPicPr>
                      <p:cNvPr id="0" name="图片 799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4097338"/>
                        <a:ext cx="254000" cy="225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455613" y="549275"/>
            <a:ext cx="6348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</a:rPr>
              <a:t>(2)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以常数</a:t>
            </a:r>
            <a:r>
              <a:rPr lang="zh-CN" altLang="en-US" sz="2400" smtClean="0">
                <a:solidFill>
                  <a:srgbClr val="000000"/>
                </a:solidFill>
              </a:rPr>
              <a:t> </a:t>
            </a:r>
            <a:r>
              <a:rPr lang="en-US" altLang="zh-CN" sz="2400" i="1" smtClean="0">
                <a:solidFill>
                  <a:srgbClr val="FF0000"/>
                </a:solidFill>
              </a:rPr>
              <a:t>k</a:t>
            </a:r>
            <a:r>
              <a:rPr lang="en-US" altLang="en-US" sz="2400" smtClean="0">
                <a:solidFill>
                  <a:srgbClr val="FF0000"/>
                </a:solidFill>
                <a:latin typeface="楷体_GB2312" pitchFamily="49" charset="-122"/>
              </a:rPr>
              <a:t>≠</a:t>
            </a:r>
            <a:r>
              <a:rPr lang="en-US" altLang="zh-CN" sz="2400" smtClean="0">
                <a:solidFill>
                  <a:srgbClr val="FF0000"/>
                </a:solidFill>
              </a:rPr>
              <a:t>0</a:t>
            </a:r>
            <a:r>
              <a:rPr lang="en-US" altLang="zh-CN" sz="2400" smtClean="0">
                <a:solidFill>
                  <a:srgbClr val="000000"/>
                </a:solidFill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乘单位阵第</a:t>
            </a:r>
            <a:r>
              <a:rPr lang="zh-CN" altLang="en-US" sz="2400" smtClean="0">
                <a:solidFill>
                  <a:srgbClr val="000000"/>
                </a:solidFill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</a:rPr>
              <a:t>i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行（列）， </a:t>
            </a:r>
            <a:endParaRPr lang="zh-CN" altLang="en-US" sz="240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pSp>
        <p:nvGrpSpPr>
          <p:cNvPr id="103438" name="Group 14"/>
          <p:cNvGrpSpPr/>
          <p:nvPr/>
        </p:nvGrpSpPr>
        <p:grpSpPr bwMode="auto">
          <a:xfrm>
            <a:off x="5867400" y="3429000"/>
            <a:ext cx="144463" cy="576263"/>
            <a:chOff x="3696" y="2160"/>
            <a:chExt cx="91" cy="363"/>
          </a:xfrm>
        </p:grpSpPr>
        <p:sp>
          <p:nvSpPr>
            <p:cNvPr id="32785" name="Line 15"/>
            <p:cNvSpPr>
              <a:spLocks noChangeShapeType="1"/>
            </p:cNvSpPr>
            <p:nvPr/>
          </p:nvSpPr>
          <p:spPr bwMode="auto">
            <a:xfrm>
              <a:off x="3696" y="2160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32786" name="Line 16"/>
            <p:cNvSpPr>
              <a:spLocks noChangeShapeType="1"/>
            </p:cNvSpPr>
            <p:nvPr/>
          </p:nvSpPr>
          <p:spPr bwMode="auto">
            <a:xfrm>
              <a:off x="3787" y="2160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3441" name="Text Box 17"/>
          <p:cNvSpPr txBox="1">
            <a:spLocks noChangeArrowheads="1"/>
          </p:cNvSpPr>
          <p:nvPr/>
        </p:nvSpPr>
        <p:spPr bwMode="auto">
          <a:xfrm>
            <a:off x="7092950" y="2035175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记作</a:t>
            </a:r>
            <a:r>
              <a:rPr lang="zh-CN" altLang="en-US" sz="2400" smtClean="0">
                <a:solidFill>
                  <a:srgbClr val="000000"/>
                </a:solidFill>
              </a:rPr>
              <a:t> </a:t>
            </a:r>
            <a:r>
              <a:rPr lang="en-US" altLang="zh-CN" sz="2400" i="1" smtClean="0">
                <a:solidFill>
                  <a:srgbClr val="FF0000"/>
                </a:solidFill>
              </a:rPr>
              <a:t>E</a:t>
            </a:r>
            <a:r>
              <a:rPr lang="en-US" altLang="zh-CN" sz="2400" baseline="-25000" smtClean="0">
                <a:solidFill>
                  <a:srgbClr val="FF0000"/>
                </a:solidFill>
              </a:rPr>
              <a:t>5</a:t>
            </a:r>
            <a:r>
              <a:rPr lang="en-US" altLang="zh-CN" sz="2400" smtClean="0">
                <a:solidFill>
                  <a:srgbClr val="FF0000"/>
                </a:solidFill>
              </a:rPr>
              <a:t>(3(5))  </a:t>
            </a:r>
            <a:endParaRPr lang="en-US" altLang="zh-CN" sz="2400" smtClean="0">
              <a:solidFill>
                <a:srgbClr val="FF0000"/>
              </a:solidFill>
            </a:endParaRPr>
          </a:p>
        </p:txBody>
      </p:sp>
      <p:sp>
        <p:nvSpPr>
          <p:cNvPr id="103442" name="Text Box 18"/>
          <p:cNvSpPr txBox="1">
            <a:spLocks noChangeArrowheads="1"/>
          </p:cNvSpPr>
          <p:nvPr/>
        </p:nvSpPr>
        <p:spPr bwMode="auto">
          <a:xfrm>
            <a:off x="5867400" y="549275"/>
            <a:ext cx="302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记作</a:t>
            </a:r>
            <a:r>
              <a:rPr lang="zh-CN" altLang="en-US" sz="2400" smtClean="0">
                <a:solidFill>
                  <a:srgbClr val="000000"/>
                </a:solidFill>
              </a:rPr>
              <a:t> </a:t>
            </a:r>
            <a:r>
              <a:rPr lang="en-US" altLang="zh-CN" sz="2400" i="1" smtClean="0">
                <a:solidFill>
                  <a:srgbClr val="FF0000"/>
                </a:solidFill>
              </a:rPr>
              <a:t>E</a:t>
            </a:r>
            <a:r>
              <a:rPr lang="en-US" altLang="zh-CN" sz="2400" i="1" baseline="-25000" smtClean="0">
                <a:solidFill>
                  <a:srgbClr val="FF0000"/>
                </a:solidFill>
              </a:rPr>
              <a:t>m</a:t>
            </a:r>
            <a:r>
              <a:rPr lang="en-US" altLang="zh-CN" sz="2400" smtClean="0">
                <a:solidFill>
                  <a:srgbClr val="FF0000"/>
                </a:solidFill>
              </a:rPr>
              <a:t>(</a:t>
            </a:r>
            <a:r>
              <a:rPr lang="en-US" altLang="zh-CN" sz="2400" i="1" smtClean="0">
                <a:solidFill>
                  <a:srgbClr val="FF0000"/>
                </a:solidFill>
              </a:rPr>
              <a:t>i</a:t>
            </a:r>
            <a:r>
              <a:rPr lang="en-US" altLang="zh-CN" sz="2400" smtClean="0">
                <a:solidFill>
                  <a:srgbClr val="FF0000"/>
                </a:solidFill>
              </a:rPr>
              <a:t>(</a:t>
            </a:r>
            <a:r>
              <a:rPr lang="en-US" altLang="zh-CN" sz="2400" i="1" smtClean="0">
                <a:solidFill>
                  <a:srgbClr val="FF0000"/>
                </a:solidFill>
              </a:rPr>
              <a:t>k</a:t>
            </a:r>
            <a:r>
              <a:rPr lang="en-US" altLang="zh-CN" sz="2400" smtClean="0">
                <a:solidFill>
                  <a:srgbClr val="FF0000"/>
                </a:solidFill>
              </a:rPr>
              <a:t>))</a:t>
            </a:r>
            <a:r>
              <a:rPr lang="zh-CN" altLang="en-US" sz="2400" smtClean="0">
                <a:solidFill>
                  <a:srgbClr val="000000"/>
                </a:solidFill>
              </a:rPr>
              <a:t>． 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mph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73" dur="20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nimBg="1"/>
      <p:bldP spid="103429" grpId="0" animBg="1"/>
      <p:bldP spid="103432" grpId="0" animBg="1"/>
      <p:bldP spid="103434" grpId="0" animBg="1"/>
      <p:bldP spid="103441" grpId="0"/>
      <p:bldP spid="1034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1" name="Object 31"/>
          <p:cNvGraphicFramePr>
            <a:graphicFrameLocks noChangeAspect="1"/>
          </p:cNvGraphicFramePr>
          <p:nvPr/>
        </p:nvGraphicFramePr>
        <p:xfrm>
          <a:off x="4808538" y="4071938"/>
          <a:ext cx="23114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2" name="Equation" r:id="rId1" imgW="1155700" imgH="1155700" progId="Equation.DSMT4">
                  <p:embed/>
                </p:oleObj>
              </mc:Choice>
              <mc:Fallback>
                <p:oleObj name="Equation" r:id="rId1" imgW="1155700" imgH="1155700" progId="Equation.DSMT4">
                  <p:embed/>
                  <p:pic>
                    <p:nvPicPr>
                      <p:cNvPr id="0" name="图片 809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4071938"/>
                        <a:ext cx="23114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5867400" y="4143375"/>
            <a:ext cx="217488" cy="2160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4808538" y="1119188"/>
          <a:ext cx="23114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3" name="Equation" r:id="rId3" imgW="1155700" imgH="1155700" progId="Equation.DSMT4">
                  <p:embed/>
                </p:oleObj>
              </mc:Choice>
              <mc:Fallback>
                <p:oleObj name="Equation" r:id="rId3" imgW="1155700" imgH="1155700" progId="Equation.DSMT4">
                  <p:embed/>
                  <p:pic>
                    <p:nvPicPr>
                      <p:cNvPr id="0" name="图片 809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1119188"/>
                        <a:ext cx="23114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4960938" y="2114550"/>
            <a:ext cx="2016125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425450" y="4071938"/>
          <a:ext cx="29464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4" name="Equation" r:id="rId5" imgW="1473200" imgH="1155700" progId="Equation.DSMT4">
                  <p:embed/>
                </p:oleObj>
              </mc:Choice>
              <mc:Fallback>
                <p:oleObj name="Equation" r:id="rId5" imgW="1473200" imgH="1155700" progId="Equation.DSMT4">
                  <p:embed/>
                  <p:pic>
                    <p:nvPicPr>
                      <p:cNvPr id="0" name="图片 809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4071938"/>
                        <a:ext cx="29464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9" name="Object 9"/>
          <p:cNvGraphicFramePr>
            <a:graphicFrameLocks noChangeAspect="1"/>
          </p:cNvGraphicFramePr>
          <p:nvPr/>
        </p:nvGraphicFramePr>
        <p:xfrm>
          <a:off x="354013" y="1119188"/>
          <a:ext cx="29464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5" name="Equation" r:id="rId7" imgW="1473200" imgH="1155700" progId="Equation.DSMT4">
                  <p:embed/>
                </p:oleObj>
              </mc:Choice>
              <mc:Fallback>
                <p:oleObj name="Equation" r:id="rId7" imgW="1473200" imgH="1155700" progId="Equation.DSMT4">
                  <p:embed/>
                  <p:pic>
                    <p:nvPicPr>
                      <p:cNvPr id="0" name="图片 809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1119188"/>
                        <a:ext cx="2946400" cy="230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0" name="Freeform 10"/>
          <p:cNvSpPr/>
          <p:nvPr/>
        </p:nvSpPr>
        <p:spPr bwMode="auto">
          <a:xfrm>
            <a:off x="3527425" y="2185988"/>
            <a:ext cx="1079500" cy="160337"/>
          </a:xfrm>
          <a:custGeom>
            <a:avLst/>
            <a:gdLst>
              <a:gd name="T0" fmla="*/ 0 w 1179"/>
              <a:gd name="T1" fmla="*/ 81637 h 273"/>
              <a:gd name="T2" fmla="*/ 252707 w 1179"/>
              <a:gd name="T3" fmla="*/ 0 h 273"/>
              <a:gd name="T4" fmla="*/ 539292 w 1179"/>
              <a:gd name="T5" fmla="*/ 81637 h 273"/>
              <a:gd name="T6" fmla="*/ 824961 w 1179"/>
              <a:gd name="T7" fmla="*/ 160337 h 273"/>
              <a:gd name="T8" fmla="*/ 1079500 w 1179"/>
              <a:gd name="T9" fmla="*/ 8163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2411" name="Object 11"/>
          <p:cNvGraphicFramePr>
            <a:graphicFrameLocks noChangeAspect="1"/>
          </p:cNvGraphicFramePr>
          <p:nvPr/>
        </p:nvGraphicFramePr>
        <p:xfrm>
          <a:off x="3468688" y="1757363"/>
          <a:ext cx="121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6" name="Equation" r:id="rId9" imgW="800100" imgH="292100" progId="Equation.DSMT4">
                  <p:embed/>
                </p:oleObj>
              </mc:Choice>
              <mc:Fallback>
                <p:oleObj name="Equation" r:id="rId9" imgW="800100" imgH="292100" progId="Equation.DSMT4">
                  <p:embed/>
                  <p:pic>
                    <p:nvPicPr>
                      <p:cNvPr id="0" name="图片 809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1757363"/>
                        <a:ext cx="1219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5" name="Object 15"/>
          <p:cNvGraphicFramePr>
            <a:graphicFrameLocks noChangeAspect="1"/>
          </p:cNvGraphicFramePr>
          <p:nvPr/>
        </p:nvGraphicFramePr>
        <p:xfrm>
          <a:off x="3392488" y="4919663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7" name="Equation" r:id="rId11" imgW="850900" imgH="292100" progId="Equation.DSMT4">
                  <p:embed/>
                </p:oleObj>
              </mc:Choice>
              <mc:Fallback>
                <p:oleObj name="Equation" r:id="rId11" imgW="850900" imgH="292100" progId="Equation.DSMT4">
                  <p:embed/>
                  <p:pic>
                    <p:nvPicPr>
                      <p:cNvPr id="0" name="图片 809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4919663"/>
                        <a:ext cx="129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7" name="Object 17"/>
          <p:cNvGraphicFramePr>
            <a:graphicFrameLocks noChangeAspect="1"/>
          </p:cNvGraphicFramePr>
          <p:nvPr/>
        </p:nvGraphicFramePr>
        <p:xfrm>
          <a:off x="2973388" y="4097338"/>
          <a:ext cx="254000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8" name="Equation" r:id="rId13" imgW="127000" imgH="1129665" progId="Equation.DSMT4">
                  <p:embed/>
                </p:oleObj>
              </mc:Choice>
              <mc:Fallback>
                <p:oleObj name="Equation" r:id="rId13" imgW="127000" imgH="1129665" progId="Equation.DSMT4">
                  <p:embed/>
                  <p:pic>
                    <p:nvPicPr>
                      <p:cNvPr id="0" name="图片 809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4097338"/>
                        <a:ext cx="254000" cy="225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Text Box 18"/>
          <p:cNvSpPr txBox="1">
            <a:spLocks noChangeArrowheads="1"/>
          </p:cNvSpPr>
          <p:nvPr/>
        </p:nvSpPr>
        <p:spPr bwMode="auto">
          <a:xfrm>
            <a:off x="455613" y="549275"/>
            <a:ext cx="685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</a:rPr>
              <a:t>(3)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以</a:t>
            </a:r>
            <a:r>
              <a:rPr lang="zh-CN" altLang="en-US" sz="2400" smtClean="0">
                <a:solidFill>
                  <a:srgbClr val="000000"/>
                </a:solidFill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</a:rPr>
              <a:t>k</a:t>
            </a:r>
            <a:r>
              <a:rPr lang="en-US" altLang="zh-CN" sz="2400" i="1" smtClean="0">
                <a:solidFill>
                  <a:srgbClr val="FF0000"/>
                </a:solidFill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乘单位阵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</a:rPr>
              <a:t>第</a:t>
            </a:r>
            <a:r>
              <a:rPr lang="zh-CN" altLang="en-US" sz="2400" smtClean="0">
                <a:solidFill>
                  <a:srgbClr val="0000FF"/>
                </a:solidFill>
              </a:rPr>
              <a:t> </a:t>
            </a:r>
            <a:r>
              <a:rPr lang="en-US" altLang="zh-CN" sz="2400" i="1" smtClean="0">
                <a:solidFill>
                  <a:srgbClr val="0000FF"/>
                </a:solidFill>
              </a:rPr>
              <a:t>j 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</a:rPr>
              <a:t>行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加到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</a:rPr>
              <a:t>第</a:t>
            </a:r>
            <a:r>
              <a:rPr lang="zh-CN" altLang="en-US" sz="2400" smtClean="0">
                <a:solidFill>
                  <a:srgbClr val="0000FF"/>
                </a:solidFill>
              </a:rPr>
              <a:t> </a:t>
            </a:r>
            <a:r>
              <a:rPr lang="en-US" altLang="zh-CN" sz="2400" i="1" smtClean="0">
                <a:solidFill>
                  <a:srgbClr val="0000FF"/>
                </a:solidFill>
              </a:rPr>
              <a:t>i 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</a:rPr>
              <a:t>行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</a:rPr>
              <a:t>,</a:t>
            </a:r>
            <a:endParaRPr lang="en-US" altLang="zh-CN" sz="240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pSp>
        <p:nvGrpSpPr>
          <p:cNvPr id="102433" name="Group 33"/>
          <p:cNvGrpSpPr/>
          <p:nvPr/>
        </p:nvGrpSpPr>
        <p:grpSpPr bwMode="auto">
          <a:xfrm>
            <a:off x="5868988" y="3429000"/>
            <a:ext cx="144462" cy="576263"/>
            <a:chOff x="5148" y="1434"/>
            <a:chExt cx="91" cy="363"/>
          </a:xfrm>
        </p:grpSpPr>
        <p:sp>
          <p:nvSpPr>
            <p:cNvPr id="33815" name="Line 20"/>
            <p:cNvSpPr>
              <a:spLocks noChangeShapeType="1"/>
            </p:cNvSpPr>
            <p:nvPr/>
          </p:nvSpPr>
          <p:spPr bwMode="auto">
            <a:xfrm>
              <a:off x="5148" y="1434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33816" name="Line 21"/>
            <p:cNvSpPr>
              <a:spLocks noChangeShapeType="1"/>
            </p:cNvSpPr>
            <p:nvPr/>
          </p:nvSpPr>
          <p:spPr bwMode="auto">
            <a:xfrm>
              <a:off x="5239" y="1434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7092950" y="2035175"/>
            <a:ext cx="205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记作</a:t>
            </a:r>
            <a:r>
              <a:rPr lang="zh-CN" altLang="en-US" sz="2400" smtClean="0">
                <a:solidFill>
                  <a:srgbClr val="000000"/>
                </a:solidFill>
              </a:rPr>
              <a:t> </a:t>
            </a:r>
            <a:r>
              <a:rPr lang="en-US" altLang="zh-CN" sz="2400" i="1" smtClean="0">
                <a:solidFill>
                  <a:srgbClr val="FF0000"/>
                </a:solidFill>
              </a:rPr>
              <a:t>E</a:t>
            </a:r>
            <a:r>
              <a:rPr lang="en-US" altLang="zh-CN" sz="2400" baseline="-25000" smtClean="0">
                <a:solidFill>
                  <a:srgbClr val="FF0000"/>
                </a:solidFill>
              </a:rPr>
              <a:t>5</a:t>
            </a:r>
            <a:r>
              <a:rPr lang="en-US" altLang="zh-CN" sz="2400" smtClean="0">
                <a:solidFill>
                  <a:srgbClr val="FF0000"/>
                </a:solidFill>
              </a:rPr>
              <a:t>(35(</a:t>
            </a:r>
            <a:r>
              <a:rPr lang="en-US" altLang="zh-CN" sz="2400" i="1" smtClean="0">
                <a:solidFill>
                  <a:srgbClr val="FF0000"/>
                </a:solidFill>
              </a:rPr>
              <a:t>k</a:t>
            </a:r>
            <a:r>
              <a:rPr lang="en-US" altLang="zh-CN" sz="2400" smtClean="0">
                <a:solidFill>
                  <a:srgbClr val="FF0000"/>
                </a:solidFill>
              </a:rPr>
              <a:t>))  </a:t>
            </a:r>
            <a:endParaRPr lang="en-US" altLang="zh-CN" sz="2400" smtClean="0">
              <a:solidFill>
                <a:srgbClr val="FF0000"/>
              </a:solidFill>
            </a:endParaRP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5341938" y="549275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记作</a:t>
            </a:r>
            <a:r>
              <a:rPr lang="zh-CN" altLang="en-US" sz="2400" smtClean="0">
                <a:solidFill>
                  <a:srgbClr val="000000"/>
                </a:solidFill>
              </a:rPr>
              <a:t> </a:t>
            </a:r>
            <a:r>
              <a:rPr lang="en-US" altLang="zh-CN" sz="2400" i="1" smtClean="0">
                <a:solidFill>
                  <a:srgbClr val="FF0000"/>
                </a:solidFill>
              </a:rPr>
              <a:t>E</a:t>
            </a:r>
            <a:r>
              <a:rPr lang="en-US" altLang="zh-CN" sz="2400" i="1" baseline="-25000" smtClean="0">
                <a:solidFill>
                  <a:srgbClr val="FF0000"/>
                </a:solidFill>
              </a:rPr>
              <a:t>m</a:t>
            </a:r>
            <a:r>
              <a:rPr lang="en-US" altLang="zh-CN" sz="2400" smtClean="0">
                <a:solidFill>
                  <a:srgbClr val="FF0000"/>
                </a:solidFill>
              </a:rPr>
              <a:t>(</a:t>
            </a:r>
            <a:r>
              <a:rPr lang="en-US" altLang="zh-CN" sz="2400" i="1" smtClean="0">
                <a:solidFill>
                  <a:srgbClr val="FF0000"/>
                </a:solidFill>
              </a:rPr>
              <a:t>ij</a:t>
            </a:r>
            <a:r>
              <a:rPr lang="en-US" altLang="zh-CN" sz="2400" smtClean="0">
                <a:solidFill>
                  <a:srgbClr val="FF0000"/>
                </a:solidFill>
              </a:rPr>
              <a:t>(</a:t>
            </a:r>
            <a:r>
              <a:rPr lang="en-US" altLang="zh-CN" sz="2400" i="1" smtClean="0">
                <a:solidFill>
                  <a:srgbClr val="FF0000"/>
                </a:solidFill>
              </a:rPr>
              <a:t>k</a:t>
            </a:r>
            <a:r>
              <a:rPr lang="en-US" altLang="zh-CN" sz="2400" smtClean="0">
                <a:solidFill>
                  <a:srgbClr val="FF0000"/>
                </a:solidFill>
              </a:rPr>
              <a:t>))</a:t>
            </a:r>
            <a:r>
              <a:rPr lang="zh-CN" altLang="en-US" sz="2400" smtClean="0">
                <a:solidFill>
                  <a:srgbClr val="000000"/>
                </a:solidFill>
              </a:rPr>
              <a:t>．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455613" y="3644900"/>
            <a:ext cx="606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</a:rPr>
              <a:t>  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以</a:t>
            </a:r>
            <a:r>
              <a:rPr lang="zh-CN" altLang="en-US" sz="2400" smtClean="0">
                <a:solidFill>
                  <a:srgbClr val="000000"/>
                </a:solidFill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</a:rPr>
              <a:t>k</a:t>
            </a:r>
            <a:r>
              <a:rPr lang="en-US" altLang="zh-CN" sz="2400" i="1" smtClean="0">
                <a:solidFill>
                  <a:srgbClr val="FF0000"/>
                </a:solidFill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乘单位阵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</a:rPr>
              <a:t>第</a:t>
            </a:r>
            <a:r>
              <a:rPr lang="zh-CN" altLang="en-US" sz="2400" smtClean="0">
                <a:solidFill>
                  <a:srgbClr val="FF0000"/>
                </a:solidFill>
              </a:rPr>
              <a:t> </a:t>
            </a:r>
            <a:r>
              <a:rPr lang="en-US" altLang="zh-CN" sz="2400" i="1" smtClean="0">
                <a:solidFill>
                  <a:srgbClr val="FF0000"/>
                </a:solidFill>
              </a:rPr>
              <a:t>i 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</a:rPr>
              <a:t>列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加到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</a:rPr>
              <a:t>第</a:t>
            </a:r>
            <a:r>
              <a:rPr lang="zh-CN" altLang="en-US" sz="2400" smtClean="0">
                <a:solidFill>
                  <a:srgbClr val="FF0000"/>
                </a:solidFill>
              </a:rPr>
              <a:t> </a:t>
            </a:r>
            <a:r>
              <a:rPr lang="en-US" altLang="zh-CN" sz="2400" i="1" smtClean="0">
                <a:solidFill>
                  <a:srgbClr val="FF0000"/>
                </a:solidFill>
              </a:rPr>
              <a:t>j 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</a:rPr>
              <a:t>列</a:t>
            </a:r>
            <a:r>
              <a:rPr lang="zh-CN" altLang="en-US" sz="2400" smtClean="0">
                <a:solidFill>
                  <a:srgbClr val="000000"/>
                </a:solidFill>
                <a:latin typeface="楷体_GB2312" pitchFamily="49" charset="-122"/>
              </a:rPr>
              <a:t>． </a:t>
            </a:r>
            <a:endParaRPr lang="zh-CN" altLang="en-US" sz="240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02429" name="Object 29"/>
          <p:cNvGraphicFramePr>
            <a:graphicFrameLocks noChangeAspect="1"/>
          </p:cNvGraphicFramePr>
          <p:nvPr/>
        </p:nvGraphicFramePr>
        <p:xfrm>
          <a:off x="3392488" y="4919663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9" name="Equation" r:id="rId15" imgW="850900" imgH="292100" progId="Equation.DSMT4">
                  <p:embed/>
                </p:oleObj>
              </mc:Choice>
              <mc:Fallback>
                <p:oleObj name="Equation" r:id="rId15" imgW="850900" imgH="292100" progId="Equation.DSMT4">
                  <p:embed/>
                  <p:pic>
                    <p:nvPicPr>
                      <p:cNvPr id="0" name="图片 809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4919663"/>
                        <a:ext cx="12954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2" name="Line 32"/>
          <p:cNvSpPr>
            <a:spLocks noChangeShapeType="1"/>
          </p:cNvSpPr>
          <p:nvPr/>
        </p:nvSpPr>
        <p:spPr bwMode="auto">
          <a:xfrm>
            <a:off x="5724525" y="3502025"/>
            <a:ext cx="431800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4808538" y="4071938"/>
          <a:ext cx="2311400" cy="230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0" name="Equation" r:id="rId17" imgW="1155700" imgH="1155700" progId="Equation.DSMT4">
                  <p:embed/>
                </p:oleObj>
              </mc:Choice>
              <mc:Fallback>
                <p:oleObj name="Equation" r:id="rId17" imgW="1155700" imgH="1155700" progId="Equation.DSMT4">
                  <p:embed/>
                  <p:pic>
                    <p:nvPicPr>
                      <p:cNvPr id="0" name="图片 809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4071938"/>
                        <a:ext cx="2311400" cy="2309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4" name="Freeform 14"/>
          <p:cNvSpPr/>
          <p:nvPr/>
        </p:nvSpPr>
        <p:spPr bwMode="auto">
          <a:xfrm>
            <a:off x="3527425" y="5348288"/>
            <a:ext cx="1079500" cy="160337"/>
          </a:xfrm>
          <a:custGeom>
            <a:avLst/>
            <a:gdLst>
              <a:gd name="T0" fmla="*/ 0 w 1179"/>
              <a:gd name="T1" fmla="*/ 81637 h 273"/>
              <a:gd name="T2" fmla="*/ 252707 w 1179"/>
              <a:gd name="T3" fmla="*/ 0 h 273"/>
              <a:gd name="T4" fmla="*/ 539292 w 1179"/>
              <a:gd name="T5" fmla="*/ 81637 h 273"/>
              <a:gd name="T6" fmla="*/ 824961 w 1179"/>
              <a:gd name="T7" fmla="*/ 160337 h 273"/>
              <a:gd name="T8" fmla="*/ 1079500 w 1179"/>
              <a:gd name="T9" fmla="*/ 8163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2434" name="Text Box 34"/>
          <p:cNvSpPr txBox="1">
            <a:spLocks noChangeArrowheads="1"/>
          </p:cNvSpPr>
          <p:nvPr/>
        </p:nvSpPr>
        <p:spPr bwMode="auto">
          <a:xfrm>
            <a:off x="3852863" y="4868863"/>
            <a:ext cx="43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smtClean="0">
                <a:solidFill>
                  <a:srgbClr val="0000FF"/>
                </a:solidFill>
              </a:rPr>
              <a:t>?</a:t>
            </a:r>
            <a:endParaRPr lang="en-US" altLang="zh-CN" sz="3600" smtClean="0">
              <a:solidFill>
                <a:srgbClr val="0000FF"/>
              </a:solidFill>
            </a:endParaRPr>
          </a:p>
        </p:txBody>
      </p:sp>
      <p:sp>
        <p:nvSpPr>
          <p:cNvPr id="102435" name="AutoShape 35"/>
          <p:cNvSpPr>
            <a:spLocks noChangeArrowheads="1"/>
          </p:cNvSpPr>
          <p:nvPr/>
        </p:nvSpPr>
        <p:spPr bwMode="auto">
          <a:xfrm>
            <a:off x="7175500" y="1052513"/>
            <a:ext cx="1717675" cy="936625"/>
          </a:xfrm>
          <a:prstGeom prst="cloudCallout">
            <a:avLst>
              <a:gd name="adj1" fmla="val -66819"/>
              <a:gd name="adj2" fmla="val -58477"/>
            </a:avLst>
          </a:prstGeom>
          <a:solidFill>
            <a:srgbClr val="66FF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00"/>
                </a:solidFill>
              </a:rPr>
              <a:t>两种理解！</a:t>
            </a: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mph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41" dur="1000" fill="hold"/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0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1024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1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1000" fill="hold"/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10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8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3" dur="500"/>
                                        <p:tgtEl>
                                          <p:spTgt spid="1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nimBg="1"/>
      <p:bldP spid="102406" grpId="0" animBg="1"/>
      <p:bldP spid="102410" grpId="0" animBg="1"/>
      <p:bldP spid="102422" grpId="0"/>
      <p:bldP spid="102423" grpId="0"/>
      <p:bldP spid="102424" grpId="0"/>
      <p:bldP spid="102432" grpId="0" animBg="1"/>
      <p:bldP spid="102432" grpId="1" animBg="1"/>
      <p:bldP spid="102414" grpId="0" animBg="1"/>
      <p:bldP spid="102434" grpId="0"/>
      <p:bldP spid="102434" grpId="1"/>
      <p:bldP spid="1024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500063" y="668338"/>
          <a:ext cx="3554412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2" name="Equation" r:id="rId1" imgW="1778000" imgH="711200" progId="Equation.DSMT4">
                  <p:embed/>
                </p:oleObj>
              </mc:Choice>
              <mc:Fallback>
                <p:oleObj name="Equation" r:id="rId1" imgW="1778000" imgH="711200" progId="Equation.DSMT4">
                  <p:embed/>
                  <p:pic>
                    <p:nvPicPr>
                      <p:cNvPr id="0" name="图片 819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668338"/>
                        <a:ext cx="3554412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4724400" y="668338"/>
          <a:ext cx="271621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3" name="Equation" r:id="rId3" imgW="1358900" imgH="698500" progId="Equation.DSMT4">
                  <p:embed/>
                </p:oleObj>
              </mc:Choice>
              <mc:Fallback>
                <p:oleObj name="Equation" r:id="rId3" imgW="1358900" imgH="698500" progId="Equation.DSMT4">
                  <p:embed/>
                  <p:pic>
                    <p:nvPicPr>
                      <p:cNvPr id="0" name="图片 819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668338"/>
                        <a:ext cx="2716213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500063" y="3189288"/>
          <a:ext cx="1573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4" name="Equation" r:id="rId5" imgW="787400" imgH="228600" progId="Equation.DSMT4">
                  <p:embed/>
                </p:oleObj>
              </mc:Choice>
              <mc:Fallback>
                <p:oleObj name="Equation" r:id="rId5" imgW="787400" imgH="228600" progId="Equation.DSMT4">
                  <p:embed/>
                  <p:pic>
                    <p:nvPicPr>
                      <p:cNvPr id="0" name="图片 819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189288"/>
                        <a:ext cx="15732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2033588" y="4211638"/>
          <a:ext cx="2970212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5" name="Equation" r:id="rId7" imgW="1485900" imgH="711200" progId="Equation.DSMT4">
                  <p:embed/>
                </p:oleObj>
              </mc:Choice>
              <mc:Fallback>
                <p:oleObj name="Equation" r:id="rId7" imgW="1485900" imgH="711200" progId="Equation.DSMT4">
                  <p:embed/>
                  <p:pic>
                    <p:nvPicPr>
                      <p:cNvPr id="0" name="图片 819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4211638"/>
                        <a:ext cx="2970212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2033588" y="2708275"/>
          <a:ext cx="431800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6" name="Equation" r:id="rId9" imgW="2159000" imgH="711200" progId="Equation.DSMT4">
                  <p:embed/>
                </p:oleObj>
              </mc:Choice>
              <mc:Fallback>
                <p:oleObj name="Equation" r:id="rId9" imgW="2159000" imgH="711200" progId="Equation.DSMT4">
                  <p:embed/>
                  <p:pic>
                    <p:nvPicPr>
                      <p:cNvPr id="0" name="图片 819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2708275"/>
                        <a:ext cx="4318000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61" name="Group 37"/>
          <p:cNvGrpSpPr/>
          <p:nvPr/>
        </p:nvGrpSpPr>
        <p:grpSpPr bwMode="auto">
          <a:xfrm>
            <a:off x="6731000" y="3709988"/>
            <a:ext cx="504825" cy="1995487"/>
            <a:chOff x="4240" y="1509"/>
            <a:chExt cx="318" cy="1257"/>
          </a:xfrm>
        </p:grpSpPr>
        <p:sp>
          <p:nvSpPr>
            <p:cNvPr id="9235" name="Text Box 38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①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9236" name="Text Box 39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②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9237" name="Text Box 40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③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9238" name="Text Box 41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④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52248" name="Object 24"/>
          <p:cNvGraphicFramePr>
            <a:graphicFrameLocks noChangeAspect="1"/>
          </p:cNvGraphicFramePr>
          <p:nvPr/>
        </p:nvGraphicFramePr>
        <p:xfrm>
          <a:off x="2640013" y="3667125"/>
          <a:ext cx="4040187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Equation" r:id="rId1" imgW="1765300" imgH="939800" progId="Equation.DSMT4">
                  <p:embed/>
                </p:oleObj>
              </mc:Choice>
              <mc:Fallback>
                <p:oleObj name="Equation" r:id="rId1" imgW="1765300" imgH="939800" progId="Equation.DSMT4">
                  <p:embed/>
                  <p:pic>
                    <p:nvPicPr>
                      <p:cNvPr id="0" name="图片 60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667125"/>
                        <a:ext cx="4040187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2640013" y="609600"/>
          <a:ext cx="4040187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1" name="Equation" r:id="rId3" imgW="1765300" imgH="939800" progId="Equation.DSMT4">
                  <p:embed/>
                </p:oleObj>
              </mc:Choice>
              <mc:Fallback>
                <p:oleObj name="Equation" r:id="rId3" imgW="1765300" imgH="939800" progId="Equation.DSMT4">
                  <p:embed/>
                  <p:pic>
                    <p:nvPicPr>
                      <p:cNvPr id="0" name="图片 60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609600"/>
                        <a:ext cx="4040187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2828925" y="711200"/>
            <a:ext cx="287338" cy="19462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pSp>
        <p:nvGrpSpPr>
          <p:cNvPr id="52246" name="Group 22"/>
          <p:cNvGrpSpPr/>
          <p:nvPr/>
        </p:nvGrpSpPr>
        <p:grpSpPr bwMode="auto">
          <a:xfrm>
            <a:off x="2159000" y="2738438"/>
            <a:ext cx="1223963" cy="396875"/>
            <a:chOff x="2835" y="1979"/>
            <a:chExt cx="771" cy="250"/>
          </a:xfrm>
        </p:grpSpPr>
        <p:sp>
          <p:nvSpPr>
            <p:cNvPr id="9232" name="Text Box 15"/>
            <p:cNvSpPr txBox="1">
              <a:spLocks noChangeArrowheads="1"/>
            </p:cNvSpPr>
            <p:nvPr/>
          </p:nvSpPr>
          <p:spPr bwMode="auto">
            <a:xfrm>
              <a:off x="2835" y="1979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FF"/>
                  </a:solidFill>
                </a:rPr>
                <a:t>①</a:t>
              </a:r>
              <a:endParaRPr lang="en-US" altLang="zh-CN" sz="2000" smtClean="0">
                <a:solidFill>
                  <a:srgbClr val="0000FF"/>
                </a:solidFill>
              </a:endParaRPr>
            </a:p>
          </p:txBody>
        </p:sp>
        <p:sp>
          <p:nvSpPr>
            <p:cNvPr id="9233" name="Text Box 16"/>
            <p:cNvSpPr txBox="1">
              <a:spLocks noChangeArrowheads="1"/>
            </p:cNvSpPr>
            <p:nvPr/>
          </p:nvSpPr>
          <p:spPr bwMode="auto">
            <a:xfrm>
              <a:off x="3288" y="1979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FF"/>
                  </a:solidFill>
                </a:rPr>
                <a:t>②</a:t>
              </a:r>
              <a:endParaRPr lang="en-US" altLang="zh-CN" sz="2000" smtClean="0">
                <a:solidFill>
                  <a:srgbClr val="0000FF"/>
                </a:solidFill>
              </a:endParaRPr>
            </a:p>
          </p:txBody>
        </p:sp>
        <p:sp>
          <p:nvSpPr>
            <p:cNvPr id="9234" name="Line 19"/>
            <p:cNvSpPr>
              <a:spLocks noChangeShapeType="1"/>
            </p:cNvSpPr>
            <p:nvPr/>
          </p:nvSpPr>
          <p:spPr bwMode="auto">
            <a:xfrm>
              <a:off x="3061" y="2115"/>
              <a:ext cx="27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1835150" y="3135313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>
            <a:off x="2886075" y="4797425"/>
            <a:ext cx="4392613" cy="936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2386013" y="3133725"/>
            <a:ext cx="1322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③÷2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52266" name="Rectangle 42"/>
          <p:cNvSpPr>
            <a:spLocks noChangeArrowheads="1"/>
          </p:cNvSpPr>
          <p:nvPr/>
        </p:nvSpPr>
        <p:spPr bwMode="auto">
          <a:xfrm>
            <a:off x="2886075" y="5265738"/>
            <a:ext cx="4392613" cy="468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pSp>
        <p:nvGrpSpPr>
          <p:cNvPr id="9227" name="Group 32"/>
          <p:cNvGrpSpPr/>
          <p:nvPr/>
        </p:nvGrpSpPr>
        <p:grpSpPr bwMode="auto">
          <a:xfrm>
            <a:off x="6731000" y="641350"/>
            <a:ext cx="504825" cy="1995488"/>
            <a:chOff x="4240" y="1509"/>
            <a:chExt cx="318" cy="1257"/>
          </a:xfrm>
        </p:grpSpPr>
        <p:sp>
          <p:nvSpPr>
            <p:cNvPr id="9228" name="Text Box 33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①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9229" name="Text Box 34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②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9230" name="Text Box 35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③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9231" name="Text Box 36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④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5" grpId="0" animBg="1"/>
      <p:bldP spid="52244" grpId="0" animBg="1"/>
      <p:bldP spid="52255" grpId="0" animBg="1"/>
      <p:bldP spid="52245" grpId="0"/>
      <p:bldP spid="5226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500063" y="668338"/>
          <a:ext cx="3554412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6" name="Equation" r:id="rId1" imgW="1778000" imgH="711200" progId="Equation.DSMT4">
                  <p:embed/>
                </p:oleObj>
              </mc:Choice>
              <mc:Fallback>
                <p:oleObj name="Equation" r:id="rId1" imgW="1778000" imgH="711200" progId="Equation.DSMT4">
                  <p:embed/>
                  <p:pic>
                    <p:nvPicPr>
                      <p:cNvPr id="0" name="图片 829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668338"/>
                        <a:ext cx="3554412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4725988" y="450850"/>
          <a:ext cx="31480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7" name="Equation" r:id="rId3" imgW="1574800" imgH="927100" progId="Equation.DSMT4">
                  <p:embed/>
                </p:oleObj>
              </mc:Choice>
              <mc:Fallback>
                <p:oleObj name="Equation" r:id="rId3" imgW="1574800" imgH="927100" progId="Equation.DSMT4">
                  <p:embed/>
                  <p:pic>
                    <p:nvPicPr>
                      <p:cNvPr id="0" name="图片 829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450850"/>
                        <a:ext cx="31480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500063" y="3187700"/>
          <a:ext cx="157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8" name="Equation" r:id="rId5" imgW="787400" imgH="228600" progId="Equation.DSMT4">
                  <p:embed/>
                </p:oleObj>
              </mc:Choice>
              <mc:Fallback>
                <p:oleObj name="Equation" r:id="rId5" imgW="787400" imgH="228600" progId="Equation.DSMT4">
                  <p:embed/>
                  <p:pic>
                    <p:nvPicPr>
                      <p:cNvPr id="0" name="图片 829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187700"/>
                        <a:ext cx="157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2100263" y="2497138"/>
          <a:ext cx="47482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9" name="Equation" r:id="rId7" imgW="2374900" imgH="927100" progId="Equation.DSMT4">
                  <p:embed/>
                </p:oleObj>
              </mc:Choice>
              <mc:Fallback>
                <p:oleObj name="Equation" r:id="rId7" imgW="2374900" imgH="927100" progId="Equation.DSMT4">
                  <p:embed/>
                  <p:pic>
                    <p:nvPicPr>
                      <p:cNvPr id="0" name="图片 829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2497138"/>
                        <a:ext cx="47482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2100263" y="4311650"/>
          <a:ext cx="2970212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0" name="Equation" r:id="rId9" imgW="1485900" imgH="711200" progId="Equation.DSMT4">
                  <p:embed/>
                </p:oleObj>
              </mc:Choice>
              <mc:Fallback>
                <p:oleObj name="Equation" r:id="rId9" imgW="1485900" imgH="711200" progId="Equation.DSMT4">
                  <p:embed/>
                  <p:pic>
                    <p:nvPicPr>
                      <p:cNvPr id="0" name="图片 829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4311650"/>
                        <a:ext cx="2970212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08" name="AutoShape 36"/>
          <p:cNvSpPr>
            <a:spLocks noChangeArrowheads="1"/>
          </p:cNvSpPr>
          <p:nvPr/>
        </p:nvSpPr>
        <p:spPr bwMode="auto">
          <a:xfrm>
            <a:off x="179388" y="4365625"/>
            <a:ext cx="8713787" cy="14668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5507" name="AutoShape 35"/>
          <p:cNvSpPr>
            <a:spLocks noChangeArrowheads="1"/>
          </p:cNvSpPr>
          <p:nvPr/>
        </p:nvSpPr>
        <p:spPr bwMode="auto">
          <a:xfrm>
            <a:off x="179388" y="1314450"/>
            <a:ext cx="8713787" cy="14668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36868" name="Rectangle 10"/>
          <p:cNvSpPr>
            <a:spLocks noChangeArrowheads="1"/>
          </p:cNvSpPr>
          <p:nvPr/>
        </p:nvSpPr>
        <p:spPr bwMode="auto">
          <a:xfrm>
            <a:off x="322263" y="557213"/>
            <a:ext cx="12255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FF"/>
                </a:solidFill>
              </a:rPr>
              <a:t>结论</a:t>
            </a:r>
            <a:endParaRPr lang="zh-CN" altLang="en-US" sz="2800" b="1" smtClean="0">
              <a:solidFill>
                <a:srgbClr val="0000FF"/>
              </a:solidFill>
            </a:endParaRPr>
          </a:p>
        </p:txBody>
      </p:sp>
      <p:grpSp>
        <p:nvGrpSpPr>
          <p:cNvPr id="105501" name="Group 29"/>
          <p:cNvGrpSpPr/>
          <p:nvPr/>
        </p:nvGrpSpPr>
        <p:grpSpPr bwMode="auto">
          <a:xfrm>
            <a:off x="265113" y="1366838"/>
            <a:ext cx="8566150" cy="482600"/>
            <a:chOff x="167" y="709"/>
            <a:chExt cx="5396" cy="304"/>
          </a:xfrm>
        </p:grpSpPr>
        <p:graphicFrame>
          <p:nvGraphicFramePr>
            <p:cNvPr id="36890" name="Object 3"/>
            <p:cNvGraphicFramePr>
              <a:graphicFrameLocks noChangeAspect="1"/>
            </p:cNvGraphicFramePr>
            <p:nvPr/>
          </p:nvGraphicFramePr>
          <p:xfrm>
            <a:off x="167" y="717"/>
            <a:ext cx="10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42" name="Equation" r:id="rId1" imgW="1092200" imgH="292100" progId="Equation.DSMT4">
                    <p:embed/>
                  </p:oleObj>
                </mc:Choice>
                <mc:Fallback>
                  <p:oleObj name="Equation" r:id="rId1" imgW="1092200" imgH="292100" progId="Equation.DSMT4">
                    <p:embed/>
                    <p:pic>
                      <p:nvPicPr>
                        <p:cNvPr id="0" name="图片 84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" y="717"/>
                          <a:ext cx="10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1" name="Text Box 4"/>
            <p:cNvSpPr txBox="1">
              <a:spLocks noChangeArrowheads="1"/>
            </p:cNvSpPr>
            <p:nvPr/>
          </p:nvSpPr>
          <p:spPr bwMode="auto">
            <a:xfrm>
              <a:off x="1482" y="717"/>
              <a:ext cx="4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smtClean="0">
                  <a:solidFill>
                    <a:srgbClr val="000000"/>
                  </a:solidFill>
                </a:rPr>
                <a:t>把矩阵</a:t>
              </a:r>
              <a:r>
                <a:rPr lang="en-US" altLang="zh-CN" sz="2400" i="1" smtClean="0">
                  <a:solidFill>
                    <a:srgbClr val="000000"/>
                  </a:solidFill>
                </a:rPr>
                <a:t>A</a:t>
              </a:r>
              <a:r>
                <a:rPr lang="zh-CN" altLang="en-US" sz="2400" smtClean="0">
                  <a:solidFill>
                    <a:srgbClr val="000000"/>
                  </a:solidFill>
                </a:rPr>
                <a:t>的第 </a:t>
              </a:r>
              <a:r>
                <a:rPr lang="en-US" altLang="zh-CN" sz="2400" i="1" smtClean="0">
                  <a:solidFill>
                    <a:srgbClr val="000000"/>
                  </a:solidFill>
                </a:rPr>
                <a:t>i </a:t>
              </a:r>
              <a:r>
                <a:rPr lang="zh-CN" altLang="en-US" sz="2400" smtClean="0">
                  <a:solidFill>
                    <a:srgbClr val="000000"/>
                  </a:solidFill>
                </a:rPr>
                <a:t>行与第 </a:t>
              </a:r>
              <a:r>
                <a:rPr lang="en-US" altLang="zh-CN" sz="2400" i="1" smtClean="0">
                  <a:solidFill>
                    <a:srgbClr val="000000"/>
                  </a:solidFill>
                </a:rPr>
                <a:t>j </a:t>
              </a:r>
              <a:r>
                <a:rPr lang="zh-CN" altLang="en-US" sz="2400" smtClean="0">
                  <a:solidFill>
                    <a:srgbClr val="000000"/>
                  </a:solidFill>
                </a:rPr>
                <a:t>行对调，即              </a:t>
              </a:r>
              <a:r>
                <a:rPr lang="en-US" altLang="zh-CN" sz="2400" smtClean="0">
                  <a:solidFill>
                    <a:srgbClr val="000000"/>
                  </a:solidFill>
                  <a:latin typeface="楷体_GB2312" pitchFamily="49" charset="-122"/>
                </a:rPr>
                <a:t>.</a:t>
              </a:r>
              <a:endParaRPr lang="en-US" altLang="zh-CN" sz="2400" smtClean="0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graphicFrame>
          <p:nvGraphicFramePr>
            <p:cNvPr id="36892" name="Object 23"/>
            <p:cNvGraphicFramePr>
              <a:graphicFrameLocks noChangeAspect="1"/>
            </p:cNvGraphicFramePr>
            <p:nvPr/>
          </p:nvGraphicFramePr>
          <p:xfrm>
            <a:off x="4513" y="709"/>
            <a:ext cx="5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43" name="Equation" r:id="rId3" imgW="469900" imgH="241300" progId="Equation.DSMT4">
                    <p:embed/>
                  </p:oleObj>
                </mc:Choice>
                <mc:Fallback>
                  <p:oleObj name="Equation" r:id="rId3" imgW="469900" imgH="241300" progId="Equation.DSMT4">
                    <p:embed/>
                    <p:pic>
                      <p:nvPicPr>
                        <p:cNvPr id="0" name="图片 84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709"/>
                          <a:ext cx="59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502" name="Group 30"/>
          <p:cNvGrpSpPr/>
          <p:nvPr/>
        </p:nvGrpSpPr>
        <p:grpSpPr bwMode="auto">
          <a:xfrm>
            <a:off x="265113" y="2163763"/>
            <a:ext cx="8566150" cy="482600"/>
            <a:chOff x="167" y="1203"/>
            <a:chExt cx="5396" cy="304"/>
          </a:xfrm>
        </p:grpSpPr>
        <p:graphicFrame>
          <p:nvGraphicFramePr>
            <p:cNvPr id="36887" name="Object 7"/>
            <p:cNvGraphicFramePr>
              <a:graphicFrameLocks noChangeAspect="1"/>
            </p:cNvGraphicFramePr>
            <p:nvPr/>
          </p:nvGraphicFramePr>
          <p:xfrm>
            <a:off x="167" y="1211"/>
            <a:ext cx="100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44" name="Equation" r:id="rId5" imgW="1054100" imgH="292100" progId="Equation.DSMT4">
                    <p:embed/>
                  </p:oleObj>
                </mc:Choice>
                <mc:Fallback>
                  <p:oleObj name="Equation" r:id="rId5" imgW="1054100" imgH="292100" progId="Equation.DSMT4">
                    <p:embed/>
                    <p:pic>
                      <p:nvPicPr>
                        <p:cNvPr id="0" name="图片 84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" y="1211"/>
                          <a:ext cx="100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8" name="Text Box 8"/>
            <p:cNvSpPr txBox="1">
              <a:spLocks noChangeArrowheads="1"/>
            </p:cNvSpPr>
            <p:nvPr/>
          </p:nvSpPr>
          <p:spPr bwMode="auto">
            <a:xfrm>
              <a:off x="1482" y="1211"/>
              <a:ext cx="4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smtClean="0">
                  <a:solidFill>
                    <a:srgbClr val="000000"/>
                  </a:solidFill>
                </a:rPr>
                <a:t>把矩阵</a:t>
              </a:r>
              <a:r>
                <a:rPr lang="en-US" altLang="zh-CN" sz="2400" i="1" smtClean="0">
                  <a:solidFill>
                    <a:srgbClr val="000000"/>
                  </a:solidFill>
                </a:rPr>
                <a:t>A</a:t>
              </a:r>
              <a:r>
                <a:rPr lang="zh-CN" altLang="en-US" sz="2400" smtClean="0">
                  <a:solidFill>
                    <a:srgbClr val="000000"/>
                  </a:solidFill>
                </a:rPr>
                <a:t>的第 </a:t>
              </a:r>
              <a:r>
                <a:rPr lang="en-US" altLang="zh-CN" sz="2400" i="1" smtClean="0">
                  <a:solidFill>
                    <a:srgbClr val="000000"/>
                  </a:solidFill>
                </a:rPr>
                <a:t>i </a:t>
              </a:r>
              <a:r>
                <a:rPr lang="zh-CN" altLang="en-US" sz="2400" smtClean="0">
                  <a:solidFill>
                    <a:srgbClr val="000000"/>
                  </a:solidFill>
                </a:rPr>
                <a:t>列与第 </a:t>
              </a:r>
              <a:r>
                <a:rPr lang="en-US" altLang="zh-CN" sz="2400" i="1" smtClean="0">
                  <a:solidFill>
                    <a:srgbClr val="000000"/>
                  </a:solidFill>
                </a:rPr>
                <a:t>j </a:t>
              </a:r>
              <a:r>
                <a:rPr lang="zh-CN" altLang="en-US" sz="2400" smtClean="0">
                  <a:solidFill>
                    <a:srgbClr val="000000"/>
                  </a:solidFill>
                </a:rPr>
                <a:t>列对调，即              </a:t>
              </a:r>
              <a:r>
                <a:rPr lang="en-US" altLang="zh-CN" sz="2400" smtClean="0">
                  <a:solidFill>
                    <a:srgbClr val="000000"/>
                  </a:solidFill>
                  <a:latin typeface="楷体_GB2312" pitchFamily="49" charset="-122"/>
                </a:rPr>
                <a:t>.</a:t>
              </a:r>
              <a:endParaRPr lang="en-US" altLang="zh-CN" sz="2400" smtClean="0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graphicFrame>
          <p:nvGraphicFramePr>
            <p:cNvPr id="36889" name="Object 24"/>
            <p:cNvGraphicFramePr>
              <a:graphicFrameLocks noChangeAspect="1"/>
            </p:cNvGraphicFramePr>
            <p:nvPr/>
          </p:nvGraphicFramePr>
          <p:xfrm>
            <a:off x="4513" y="1203"/>
            <a:ext cx="64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45" name="Equation" r:id="rId7" imgW="508000" imgH="241300" progId="Equation.DSMT4">
                    <p:embed/>
                  </p:oleObj>
                </mc:Choice>
                <mc:Fallback>
                  <p:oleObj name="Equation" r:id="rId7" imgW="508000" imgH="241300" progId="Equation.DSMT4">
                    <p:embed/>
                    <p:pic>
                      <p:nvPicPr>
                        <p:cNvPr id="0" name="图片 84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1203"/>
                          <a:ext cx="64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503" name="Group 31"/>
          <p:cNvGrpSpPr/>
          <p:nvPr/>
        </p:nvGrpSpPr>
        <p:grpSpPr bwMode="auto">
          <a:xfrm>
            <a:off x="265113" y="2960688"/>
            <a:ext cx="8566150" cy="457200"/>
            <a:chOff x="167" y="1709"/>
            <a:chExt cx="5396" cy="288"/>
          </a:xfrm>
        </p:grpSpPr>
        <p:graphicFrame>
          <p:nvGraphicFramePr>
            <p:cNvPr id="36884" name="Object 11"/>
            <p:cNvGraphicFramePr>
              <a:graphicFrameLocks noChangeAspect="1"/>
            </p:cNvGraphicFramePr>
            <p:nvPr/>
          </p:nvGraphicFramePr>
          <p:xfrm>
            <a:off x="167" y="1709"/>
            <a:ext cx="111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46" name="Equation" r:id="rId9" imgW="1168400" imgH="292100" progId="Equation.DSMT4">
                    <p:embed/>
                  </p:oleObj>
                </mc:Choice>
                <mc:Fallback>
                  <p:oleObj name="Equation" r:id="rId9" imgW="1168400" imgH="292100" progId="Equation.DSMT4">
                    <p:embed/>
                    <p:pic>
                      <p:nvPicPr>
                        <p:cNvPr id="0" name="图片 84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" y="1709"/>
                          <a:ext cx="111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5" name="Text Box 12"/>
            <p:cNvSpPr txBox="1">
              <a:spLocks noChangeArrowheads="1"/>
            </p:cNvSpPr>
            <p:nvPr/>
          </p:nvSpPr>
          <p:spPr bwMode="auto">
            <a:xfrm>
              <a:off x="1482" y="1709"/>
              <a:ext cx="4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smtClean="0">
                  <a:solidFill>
                    <a:srgbClr val="000000"/>
                  </a:solidFill>
                </a:rPr>
                <a:t>以非零常数 </a:t>
              </a:r>
              <a:r>
                <a:rPr lang="en-US" altLang="zh-CN" sz="2400" i="1" smtClean="0">
                  <a:solidFill>
                    <a:srgbClr val="000000"/>
                  </a:solidFill>
                </a:rPr>
                <a:t>k</a:t>
              </a:r>
              <a:r>
                <a:rPr lang="en-US" altLang="zh-CN" sz="2400" smtClean="0">
                  <a:solidFill>
                    <a:srgbClr val="000000"/>
                  </a:solidFill>
                </a:rPr>
                <a:t> </a:t>
              </a:r>
              <a:r>
                <a:rPr lang="zh-CN" altLang="en-US" sz="2400" smtClean="0">
                  <a:solidFill>
                    <a:srgbClr val="000000"/>
                  </a:solidFill>
                </a:rPr>
                <a:t>乘矩阵</a:t>
              </a:r>
              <a:r>
                <a:rPr lang="en-US" altLang="zh-CN" sz="2400" i="1" smtClean="0">
                  <a:solidFill>
                    <a:srgbClr val="000000"/>
                  </a:solidFill>
                </a:rPr>
                <a:t>A</a:t>
              </a:r>
              <a:r>
                <a:rPr lang="zh-CN" altLang="en-US" sz="2400" smtClean="0">
                  <a:solidFill>
                    <a:srgbClr val="000000"/>
                  </a:solidFill>
                </a:rPr>
                <a:t>的第 </a:t>
              </a:r>
              <a:r>
                <a:rPr lang="en-US" altLang="zh-CN" sz="2400" i="1" smtClean="0">
                  <a:solidFill>
                    <a:srgbClr val="000000"/>
                  </a:solidFill>
                </a:rPr>
                <a:t>i </a:t>
              </a:r>
              <a:r>
                <a:rPr lang="zh-CN" altLang="en-US" sz="2400" smtClean="0">
                  <a:solidFill>
                    <a:srgbClr val="000000"/>
                  </a:solidFill>
                </a:rPr>
                <a:t>行，即          </a:t>
              </a:r>
              <a:r>
                <a:rPr lang="en-US" altLang="zh-CN" sz="2400" smtClean="0">
                  <a:solidFill>
                    <a:srgbClr val="000000"/>
                  </a:solidFill>
                  <a:latin typeface="楷体_GB2312" pitchFamily="49" charset="-122"/>
                </a:rPr>
                <a:t>.</a:t>
              </a:r>
              <a:endParaRPr lang="en-US" altLang="zh-CN" sz="2400" smtClean="0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graphicFrame>
          <p:nvGraphicFramePr>
            <p:cNvPr id="36886" name="Object 25"/>
            <p:cNvGraphicFramePr>
              <a:graphicFrameLocks noChangeAspect="1"/>
            </p:cNvGraphicFramePr>
            <p:nvPr/>
          </p:nvGraphicFramePr>
          <p:xfrm>
            <a:off x="4574" y="1709"/>
            <a:ext cx="44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47" name="Equation" r:id="rId11" imgW="355600" imgH="228600" progId="Equation.DSMT4">
                    <p:embed/>
                  </p:oleObj>
                </mc:Choice>
                <mc:Fallback>
                  <p:oleObj name="Equation" r:id="rId11" imgW="355600" imgH="228600" progId="Equation.DSMT4">
                    <p:embed/>
                    <p:pic>
                      <p:nvPicPr>
                        <p:cNvPr id="0" name="图片 84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4" y="1709"/>
                          <a:ext cx="44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504" name="Group 32"/>
          <p:cNvGrpSpPr/>
          <p:nvPr/>
        </p:nvGrpSpPr>
        <p:grpSpPr bwMode="auto">
          <a:xfrm>
            <a:off x="265113" y="3732213"/>
            <a:ext cx="8566150" cy="458787"/>
            <a:chOff x="167" y="2147"/>
            <a:chExt cx="5396" cy="289"/>
          </a:xfrm>
        </p:grpSpPr>
        <p:graphicFrame>
          <p:nvGraphicFramePr>
            <p:cNvPr id="36881" name="Object 14"/>
            <p:cNvGraphicFramePr>
              <a:graphicFrameLocks noChangeAspect="1"/>
            </p:cNvGraphicFramePr>
            <p:nvPr/>
          </p:nvGraphicFramePr>
          <p:xfrm>
            <a:off x="167" y="2147"/>
            <a:ext cx="10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48" name="Equation" r:id="rId13" imgW="1143000" imgH="292100" progId="Equation.DSMT4">
                    <p:embed/>
                  </p:oleObj>
                </mc:Choice>
                <mc:Fallback>
                  <p:oleObj name="Equation" r:id="rId13" imgW="1143000" imgH="292100" progId="Equation.DSMT4">
                    <p:embed/>
                    <p:pic>
                      <p:nvPicPr>
                        <p:cNvPr id="0" name="图片 84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" y="2147"/>
                          <a:ext cx="108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2" name="Text Box 15"/>
            <p:cNvSpPr txBox="1">
              <a:spLocks noChangeArrowheads="1"/>
            </p:cNvSpPr>
            <p:nvPr/>
          </p:nvSpPr>
          <p:spPr bwMode="auto">
            <a:xfrm>
              <a:off x="1482" y="2147"/>
              <a:ext cx="4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smtClean="0">
                  <a:solidFill>
                    <a:srgbClr val="000000"/>
                  </a:solidFill>
                </a:rPr>
                <a:t>以非零常数 </a:t>
              </a:r>
              <a:r>
                <a:rPr lang="en-US" altLang="zh-CN" sz="2400" i="1" smtClean="0">
                  <a:solidFill>
                    <a:srgbClr val="000000"/>
                  </a:solidFill>
                </a:rPr>
                <a:t>k</a:t>
              </a:r>
              <a:r>
                <a:rPr lang="en-US" altLang="zh-CN" sz="2400" smtClean="0">
                  <a:solidFill>
                    <a:srgbClr val="000000"/>
                  </a:solidFill>
                </a:rPr>
                <a:t> </a:t>
              </a:r>
              <a:r>
                <a:rPr lang="zh-CN" altLang="en-US" sz="2400" smtClean="0">
                  <a:solidFill>
                    <a:srgbClr val="000000"/>
                  </a:solidFill>
                </a:rPr>
                <a:t>乘矩阵</a:t>
              </a:r>
              <a:r>
                <a:rPr lang="en-US" altLang="zh-CN" sz="2400" i="1" smtClean="0">
                  <a:solidFill>
                    <a:srgbClr val="000000"/>
                  </a:solidFill>
                </a:rPr>
                <a:t>A</a:t>
              </a:r>
              <a:r>
                <a:rPr lang="zh-CN" altLang="en-US" sz="2400" smtClean="0">
                  <a:solidFill>
                    <a:srgbClr val="000000"/>
                  </a:solidFill>
                </a:rPr>
                <a:t>的第 </a:t>
              </a:r>
              <a:r>
                <a:rPr lang="en-US" altLang="zh-CN" sz="2400" i="1" smtClean="0">
                  <a:solidFill>
                    <a:srgbClr val="000000"/>
                  </a:solidFill>
                </a:rPr>
                <a:t>i </a:t>
              </a:r>
              <a:r>
                <a:rPr lang="zh-CN" altLang="en-US" sz="2400" smtClean="0">
                  <a:solidFill>
                    <a:srgbClr val="000000"/>
                  </a:solidFill>
                </a:rPr>
                <a:t>列，即           </a:t>
              </a:r>
              <a:r>
                <a:rPr lang="en-US" altLang="zh-CN" sz="2400" smtClean="0">
                  <a:solidFill>
                    <a:srgbClr val="000000"/>
                  </a:solidFill>
                  <a:latin typeface="楷体_GB2312" pitchFamily="49" charset="-122"/>
                </a:rPr>
                <a:t>.</a:t>
              </a:r>
              <a:endParaRPr lang="en-US" altLang="zh-CN" sz="2400" smtClean="0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graphicFrame>
          <p:nvGraphicFramePr>
            <p:cNvPr id="36883" name="Object 26"/>
            <p:cNvGraphicFramePr>
              <a:graphicFrameLocks noChangeAspect="1"/>
            </p:cNvGraphicFramePr>
            <p:nvPr/>
          </p:nvGraphicFramePr>
          <p:xfrm>
            <a:off x="4558" y="2148"/>
            <a:ext cx="4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49" name="Equation" r:id="rId15" imgW="368300" imgH="228600" progId="Equation.DSMT4">
                    <p:embed/>
                  </p:oleObj>
                </mc:Choice>
                <mc:Fallback>
                  <p:oleObj name="Equation" r:id="rId15" imgW="368300" imgH="228600" progId="Equation.DSMT4">
                    <p:embed/>
                    <p:pic>
                      <p:nvPicPr>
                        <p:cNvPr id="0" name="图片 84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148"/>
                          <a:ext cx="4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505" name="Group 33"/>
          <p:cNvGrpSpPr/>
          <p:nvPr/>
        </p:nvGrpSpPr>
        <p:grpSpPr bwMode="auto">
          <a:xfrm>
            <a:off x="265113" y="4505325"/>
            <a:ext cx="8566150" cy="482600"/>
            <a:chOff x="167" y="2571"/>
            <a:chExt cx="5396" cy="304"/>
          </a:xfrm>
        </p:grpSpPr>
        <p:graphicFrame>
          <p:nvGraphicFramePr>
            <p:cNvPr id="36878" name="Object 17"/>
            <p:cNvGraphicFramePr>
              <a:graphicFrameLocks noChangeAspect="1"/>
            </p:cNvGraphicFramePr>
            <p:nvPr/>
          </p:nvGraphicFramePr>
          <p:xfrm>
            <a:off x="167" y="2579"/>
            <a:ext cx="116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50" name="Equation" r:id="rId17" imgW="1219200" imgH="292100" progId="Equation.DSMT4">
                    <p:embed/>
                  </p:oleObj>
                </mc:Choice>
                <mc:Fallback>
                  <p:oleObj name="Equation" r:id="rId17" imgW="1219200" imgH="292100" progId="Equation.DSMT4">
                    <p:embed/>
                    <p:pic>
                      <p:nvPicPr>
                        <p:cNvPr id="0" name="图片 84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" y="2579"/>
                          <a:ext cx="116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9" name="Text Box 18"/>
            <p:cNvSpPr txBox="1">
              <a:spLocks noChangeArrowheads="1"/>
            </p:cNvSpPr>
            <p:nvPr/>
          </p:nvSpPr>
          <p:spPr bwMode="auto">
            <a:xfrm>
              <a:off x="1482" y="2579"/>
              <a:ext cx="4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smtClean="0">
                  <a:solidFill>
                    <a:srgbClr val="000000"/>
                  </a:solidFill>
                </a:rPr>
                <a:t>把矩阵</a:t>
              </a:r>
              <a:r>
                <a:rPr lang="en-US" altLang="zh-CN" sz="2400" i="1" smtClean="0">
                  <a:solidFill>
                    <a:srgbClr val="000000"/>
                  </a:solidFill>
                </a:rPr>
                <a:t>A</a:t>
              </a:r>
              <a:r>
                <a:rPr lang="zh-CN" altLang="en-US" sz="2400" smtClean="0">
                  <a:solidFill>
                    <a:srgbClr val="000000"/>
                  </a:solidFill>
                </a:rPr>
                <a:t>第 </a:t>
              </a:r>
              <a:r>
                <a:rPr lang="en-US" altLang="zh-CN" sz="2400" i="1" smtClean="0">
                  <a:solidFill>
                    <a:srgbClr val="000000"/>
                  </a:solidFill>
                </a:rPr>
                <a:t>j </a:t>
              </a:r>
              <a:r>
                <a:rPr lang="zh-CN" altLang="en-US" sz="2400" smtClean="0">
                  <a:solidFill>
                    <a:srgbClr val="000000"/>
                  </a:solidFill>
                </a:rPr>
                <a:t>行的 </a:t>
              </a:r>
              <a:r>
                <a:rPr lang="en-US" altLang="zh-CN" sz="2400" i="1" smtClean="0">
                  <a:solidFill>
                    <a:srgbClr val="000000"/>
                  </a:solidFill>
                </a:rPr>
                <a:t>k </a:t>
              </a:r>
              <a:r>
                <a:rPr lang="zh-CN" altLang="en-US" sz="2400" smtClean="0">
                  <a:solidFill>
                    <a:srgbClr val="000000"/>
                  </a:solidFill>
                </a:rPr>
                <a:t>倍加到第 </a:t>
              </a:r>
              <a:r>
                <a:rPr lang="en-US" altLang="zh-CN" sz="2400" i="1" smtClean="0">
                  <a:solidFill>
                    <a:srgbClr val="000000"/>
                  </a:solidFill>
                </a:rPr>
                <a:t>i </a:t>
              </a:r>
              <a:r>
                <a:rPr lang="zh-CN" altLang="en-US" sz="2400" smtClean="0">
                  <a:solidFill>
                    <a:srgbClr val="000000"/>
                  </a:solidFill>
                </a:rPr>
                <a:t>行，即             </a:t>
              </a:r>
              <a:r>
                <a:rPr lang="en-US" altLang="zh-CN" sz="2400" smtClean="0">
                  <a:solidFill>
                    <a:srgbClr val="000000"/>
                  </a:solidFill>
                  <a:latin typeface="楷体_GB2312" pitchFamily="49" charset="-122"/>
                </a:rPr>
                <a:t>.</a:t>
              </a:r>
              <a:endParaRPr lang="en-US" altLang="zh-CN" sz="2400" smtClean="0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graphicFrame>
          <p:nvGraphicFramePr>
            <p:cNvPr id="36880" name="Object 27"/>
            <p:cNvGraphicFramePr>
              <a:graphicFrameLocks noChangeAspect="1"/>
            </p:cNvGraphicFramePr>
            <p:nvPr/>
          </p:nvGraphicFramePr>
          <p:xfrm>
            <a:off x="4732" y="2571"/>
            <a:ext cx="57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51" name="Equation" r:id="rId19" imgW="457200" imgH="241300" progId="Equation.DSMT4">
                    <p:embed/>
                  </p:oleObj>
                </mc:Choice>
                <mc:Fallback>
                  <p:oleObj name="Equation" r:id="rId19" imgW="457200" imgH="241300" progId="Equation.DSMT4">
                    <p:embed/>
                    <p:pic>
                      <p:nvPicPr>
                        <p:cNvPr id="0" name="图片 84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2" y="2571"/>
                          <a:ext cx="57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506" name="Group 34"/>
          <p:cNvGrpSpPr/>
          <p:nvPr/>
        </p:nvGrpSpPr>
        <p:grpSpPr bwMode="auto">
          <a:xfrm>
            <a:off x="265113" y="5302250"/>
            <a:ext cx="8566150" cy="482600"/>
            <a:chOff x="167" y="3340"/>
            <a:chExt cx="5396" cy="304"/>
          </a:xfrm>
        </p:grpSpPr>
        <p:graphicFrame>
          <p:nvGraphicFramePr>
            <p:cNvPr id="36875" name="Object 20"/>
            <p:cNvGraphicFramePr>
              <a:graphicFrameLocks noChangeAspect="1"/>
            </p:cNvGraphicFramePr>
            <p:nvPr/>
          </p:nvGraphicFramePr>
          <p:xfrm>
            <a:off x="167" y="3349"/>
            <a:ext cx="113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52" name="Equation" r:id="rId21" imgW="1193800" imgH="292100" progId="Equation.DSMT4">
                    <p:embed/>
                  </p:oleObj>
                </mc:Choice>
                <mc:Fallback>
                  <p:oleObj name="Equation" r:id="rId21" imgW="1193800" imgH="292100" progId="Equation.DSMT4">
                    <p:embed/>
                    <p:pic>
                      <p:nvPicPr>
                        <p:cNvPr id="0" name="图片 84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" y="3349"/>
                          <a:ext cx="113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6" name="Text Box 21"/>
            <p:cNvSpPr txBox="1">
              <a:spLocks noChangeArrowheads="1"/>
            </p:cNvSpPr>
            <p:nvPr/>
          </p:nvSpPr>
          <p:spPr bwMode="auto">
            <a:xfrm>
              <a:off x="1482" y="3349"/>
              <a:ext cx="4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smtClean="0">
                  <a:solidFill>
                    <a:srgbClr val="000000"/>
                  </a:solidFill>
                </a:rPr>
                <a:t>把矩阵</a:t>
              </a:r>
              <a:r>
                <a:rPr lang="en-US" altLang="zh-CN" sz="2400" i="1" smtClean="0">
                  <a:solidFill>
                    <a:srgbClr val="000000"/>
                  </a:solidFill>
                </a:rPr>
                <a:t>A</a:t>
              </a:r>
              <a:r>
                <a:rPr lang="zh-CN" altLang="en-US" sz="2400" smtClean="0">
                  <a:solidFill>
                    <a:srgbClr val="000000"/>
                  </a:solidFill>
                </a:rPr>
                <a:t>第 </a:t>
              </a:r>
              <a:r>
                <a:rPr lang="en-US" altLang="zh-CN" sz="2400" i="1" smtClean="0">
                  <a:solidFill>
                    <a:srgbClr val="000000"/>
                  </a:solidFill>
                </a:rPr>
                <a:t>i </a:t>
              </a:r>
              <a:r>
                <a:rPr lang="zh-CN" altLang="en-US" sz="2400" smtClean="0">
                  <a:solidFill>
                    <a:srgbClr val="000000"/>
                  </a:solidFill>
                </a:rPr>
                <a:t>列的 </a:t>
              </a:r>
              <a:r>
                <a:rPr lang="en-US" altLang="zh-CN" sz="2400" i="1" smtClean="0">
                  <a:solidFill>
                    <a:srgbClr val="000000"/>
                  </a:solidFill>
                </a:rPr>
                <a:t>k </a:t>
              </a:r>
              <a:r>
                <a:rPr lang="zh-CN" altLang="en-US" sz="2400" smtClean="0">
                  <a:solidFill>
                    <a:srgbClr val="000000"/>
                  </a:solidFill>
                </a:rPr>
                <a:t>倍加到第 </a:t>
              </a:r>
              <a:r>
                <a:rPr lang="en-US" altLang="zh-CN" sz="2400" i="1" smtClean="0">
                  <a:solidFill>
                    <a:srgbClr val="000000"/>
                  </a:solidFill>
                </a:rPr>
                <a:t>j </a:t>
              </a:r>
              <a:r>
                <a:rPr lang="zh-CN" altLang="en-US" sz="2400" smtClean="0">
                  <a:solidFill>
                    <a:srgbClr val="000000"/>
                  </a:solidFill>
                </a:rPr>
                <a:t>列，即             </a:t>
              </a:r>
              <a:r>
                <a:rPr lang="en-US" altLang="zh-CN" sz="2400" smtClean="0">
                  <a:solidFill>
                    <a:srgbClr val="000000"/>
                  </a:solidFill>
                  <a:latin typeface="楷体_GB2312" pitchFamily="49" charset="-122"/>
                </a:rPr>
                <a:t>.</a:t>
              </a:r>
              <a:endParaRPr lang="en-US" altLang="zh-CN" sz="2400" smtClean="0">
                <a:solidFill>
                  <a:srgbClr val="000000"/>
                </a:solidFill>
                <a:latin typeface="楷体_GB2312" pitchFamily="49" charset="-122"/>
              </a:endParaRPr>
            </a:p>
          </p:txBody>
        </p:sp>
        <p:graphicFrame>
          <p:nvGraphicFramePr>
            <p:cNvPr id="36877" name="Object 28"/>
            <p:cNvGraphicFramePr>
              <a:graphicFrameLocks noChangeAspect="1"/>
            </p:cNvGraphicFramePr>
            <p:nvPr/>
          </p:nvGraphicFramePr>
          <p:xfrm>
            <a:off x="4685" y="3340"/>
            <a:ext cx="62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53" name="Equation" r:id="rId23" imgW="495300" imgH="241300" progId="Equation.DSMT4">
                    <p:embed/>
                  </p:oleObj>
                </mc:Choice>
                <mc:Fallback>
                  <p:oleObj name="Equation" r:id="rId23" imgW="495300" imgH="241300" progId="Equation.DSMT4">
                    <p:embed/>
                    <p:pic>
                      <p:nvPicPr>
                        <p:cNvPr id="0" name="图片 84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5" y="3340"/>
                          <a:ext cx="623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0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08" grpId="0" animBg="1"/>
      <p:bldP spid="10550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279400" y="1143000"/>
            <a:ext cx="85598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FF"/>
                </a:solidFill>
              </a:rPr>
              <a:t>性质</a:t>
            </a:r>
            <a:r>
              <a:rPr lang="en-US" altLang="zh-CN" sz="2400" smtClean="0">
                <a:solidFill>
                  <a:srgbClr val="0000FF"/>
                </a:solidFill>
              </a:rPr>
              <a:t>1</a:t>
            </a:r>
            <a:r>
              <a:rPr lang="en-US" altLang="zh-CN" sz="2400" smtClean="0">
                <a:solidFill>
                  <a:srgbClr val="00007D"/>
                </a:solidFill>
              </a:rPr>
              <a:t>   </a:t>
            </a:r>
            <a:r>
              <a:rPr lang="zh-CN" altLang="en-US" sz="2400" smtClean="0">
                <a:solidFill>
                  <a:srgbClr val="00007D"/>
                </a:solidFill>
              </a:rPr>
              <a:t>设</a:t>
            </a:r>
            <a:r>
              <a:rPr lang="en-US" altLang="zh-CN" sz="2400" i="1" smtClean="0">
                <a:solidFill>
                  <a:srgbClr val="00007D"/>
                </a:solidFill>
              </a:rPr>
              <a:t>A</a:t>
            </a:r>
            <a:r>
              <a:rPr lang="zh-CN" altLang="en-US" sz="2400" smtClean="0">
                <a:solidFill>
                  <a:srgbClr val="00007D"/>
                </a:solidFill>
              </a:rPr>
              <a:t>是一个 </a:t>
            </a:r>
            <a:r>
              <a:rPr lang="en-US" altLang="zh-CN" sz="2400" i="1" smtClean="0">
                <a:solidFill>
                  <a:srgbClr val="00007D"/>
                </a:solidFill>
              </a:rPr>
              <a:t>m</a:t>
            </a:r>
            <a:r>
              <a:rPr lang="en-US" altLang="en-US" sz="2400" smtClean="0">
                <a:solidFill>
                  <a:srgbClr val="00007D"/>
                </a:solidFill>
              </a:rPr>
              <a:t>×</a:t>
            </a:r>
            <a:r>
              <a:rPr lang="en-US" altLang="zh-CN" sz="2400" i="1" smtClean="0">
                <a:solidFill>
                  <a:srgbClr val="00007D"/>
                </a:solidFill>
              </a:rPr>
              <a:t>n </a:t>
            </a:r>
            <a:r>
              <a:rPr lang="zh-CN" altLang="en-US" sz="2400" smtClean="0">
                <a:solidFill>
                  <a:srgbClr val="00007D"/>
                </a:solidFill>
              </a:rPr>
              <a:t>矩阵，</a:t>
            </a:r>
            <a:endParaRPr lang="zh-CN" altLang="en-US" sz="2400" smtClean="0">
              <a:solidFill>
                <a:srgbClr val="00007D"/>
              </a:solidFill>
            </a:endParaRPr>
          </a:p>
          <a:p>
            <a:pPr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400" smtClean="0">
                <a:solidFill>
                  <a:srgbClr val="00007D"/>
                </a:solidFill>
              </a:rPr>
              <a:t>对 </a:t>
            </a:r>
            <a:r>
              <a:rPr lang="en-US" altLang="zh-CN" sz="2400" i="1" smtClean="0">
                <a:solidFill>
                  <a:srgbClr val="00007D"/>
                </a:solidFill>
              </a:rPr>
              <a:t>A </a:t>
            </a:r>
            <a:r>
              <a:rPr lang="zh-CN" altLang="en-US" sz="2400" smtClean="0">
                <a:solidFill>
                  <a:srgbClr val="00007D"/>
                </a:solidFill>
              </a:rPr>
              <a:t>施行一次</a:t>
            </a:r>
            <a:r>
              <a:rPr lang="zh-CN" altLang="en-US" sz="2400" smtClean="0">
                <a:solidFill>
                  <a:srgbClr val="FF0000"/>
                </a:solidFill>
              </a:rPr>
              <a:t>初等行变换</a:t>
            </a:r>
            <a:r>
              <a:rPr lang="zh-CN" altLang="en-US" sz="2400" smtClean="0">
                <a:solidFill>
                  <a:srgbClr val="00007D"/>
                </a:solidFill>
              </a:rPr>
              <a:t>，相当于在 </a:t>
            </a:r>
            <a:r>
              <a:rPr lang="en-US" altLang="zh-CN" sz="2400" i="1" smtClean="0">
                <a:solidFill>
                  <a:srgbClr val="FF0000"/>
                </a:solidFill>
              </a:rPr>
              <a:t>A </a:t>
            </a:r>
            <a:r>
              <a:rPr lang="zh-CN" altLang="en-US" sz="2400" smtClean="0">
                <a:solidFill>
                  <a:srgbClr val="FF0000"/>
                </a:solidFill>
              </a:rPr>
              <a:t>的左边</a:t>
            </a:r>
            <a:r>
              <a:rPr lang="zh-CN" altLang="en-US" sz="2400" smtClean="0">
                <a:solidFill>
                  <a:srgbClr val="00007D"/>
                </a:solidFill>
              </a:rPr>
              <a:t>乘以相应的 </a:t>
            </a:r>
            <a:r>
              <a:rPr lang="en-US" altLang="zh-CN" sz="2400" i="1" smtClean="0">
                <a:solidFill>
                  <a:srgbClr val="00007D"/>
                </a:solidFill>
              </a:rPr>
              <a:t>m </a:t>
            </a:r>
            <a:r>
              <a:rPr lang="zh-CN" altLang="en-US" sz="2400" smtClean="0">
                <a:solidFill>
                  <a:srgbClr val="00007D"/>
                </a:solidFill>
              </a:rPr>
              <a:t>阶初等矩阵；</a:t>
            </a:r>
            <a:endParaRPr lang="zh-CN" altLang="en-US" sz="2400" smtClean="0">
              <a:solidFill>
                <a:srgbClr val="00007D"/>
              </a:solidFill>
            </a:endParaRPr>
          </a:p>
          <a:p>
            <a:pPr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2400" smtClean="0">
                <a:solidFill>
                  <a:srgbClr val="00007D"/>
                </a:solidFill>
              </a:rPr>
              <a:t>对 </a:t>
            </a:r>
            <a:r>
              <a:rPr lang="en-US" altLang="zh-CN" sz="2400" i="1" smtClean="0">
                <a:solidFill>
                  <a:srgbClr val="00007D"/>
                </a:solidFill>
              </a:rPr>
              <a:t>A </a:t>
            </a:r>
            <a:r>
              <a:rPr lang="zh-CN" altLang="en-US" sz="2400" smtClean="0">
                <a:solidFill>
                  <a:srgbClr val="00007D"/>
                </a:solidFill>
              </a:rPr>
              <a:t>施行一次</a:t>
            </a:r>
            <a:r>
              <a:rPr lang="zh-CN" altLang="en-US" sz="2400" smtClean="0">
                <a:solidFill>
                  <a:srgbClr val="FF0000"/>
                </a:solidFill>
              </a:rPr>
              <a:t>初等列变换</a:t>
            </a:r>
            <a:r>
              <a:rPr lang="zh-CN" altLang="en-US" sz="2400" smtClean="0">
                <a:solidFill>
                  <a:srgbClr val="00007D"/>
                </a:solidFill>
              </a:rPr>
              <a:t>，相当于在 </a:t>
            </a:r>
            <a:r>
              <a:rPr lang="en-US" altLang="zh-CN" sz="2400" i="1" smtClean="0">
                <a:solidFill>
                  <a:srgbClr val="FF0000"/>
                </a:solidFill>
              </a:rPr>
              <a:t>A </a:t>
            </a:r>
            <a:r>
              <a:rPr lang="zh-CN" altLang="en-US" sz="2400" smtClean="0">
                <a:solidFill>
                  <a:srgbClr val="FF0000"/>
                </a:solidFill>
              </a:rPr>
              <a:t>的右边</a:t>
            </a:r>
            <a:r>
              <a:rPr lang="zh-CN" altLang="en-US" sz="2400" smtClean="0">
                <a:solidFill>
                  <a:srgbClr val="00007D"/>
                </a:solidFill>
              </a:rPr>
              <a:t>乘以相应的 </a:t>
            </a:r>
            <a:r>
              <a:rPr lang="en-US" altLang="zh-CN" sz="2400" i="1" smtClean="0">
                <a:solidFill>
                  <a:srgbClr val="00007D"/>
                </a:solidFill>
              </a:rPr>
              <a:t>n </a:t>
            </a:r>
            <a:r>
              <a:rPr lang="zh-CN" altLang="en-US" sz="2400" smtClean="0">
                <a:solidFill>
                  <a:srgbClr val="00007D"/>
                </a:solidFill>
              </a:rPr>
              <a:t>阶初等矩阵</a:t>
            </a:r>
            <a:r>
              <a:rPr lang="en-US" altLang="zh-CN" sz="2400" smtClean="0">
                <a:solidFill>
                  <a:srgbClr val="00007D"/>
                </a:solidFill>
                <a:latin typeface="楷体_GB2312" pitchFamily="49" charset="-122"/>
              </a:rPr>
              <a:t>.</a:t>
            </a:r>
            <a:endParaRPr lang="en-US" altLang="zh-CN" sz="2400" smtClean="0">
              <a:solidFill>
                <a:srgbClr val="00007D"/>
              </a:solidFill>
              <a:latin typeface="楷体_GB2312" pitchFamily="49" charset="-122"/>
            </a:endParaRPr>
          </a:p>
        </p:txBody>
      </p:sp>
      <p:sp>
        <p:nvSpPr>
          <p:cNvPr id="98316" name="AutoShape 12"/>
          <p:cNvSpPr>
            <a:spLocks noChangeArrowheads="1"/>
          </p:cNvSpPr>
          <p:nvPr/>
        </p:nvSpPr>
        <p:spPr bwMode="auto">
          <a:xfrm>
            <a:off x="6203950" y="596900"/>
            <a:ext cx="2551113" cy="52546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0000"/>
                </a:solidFill>
              </a:rPr>
              <a:t>口诀：左行右列</a:t>
            </a:r>
            <a:r>
              <a:rPr lang="en-US" altLang="zh-CN" sz="2400" b="1" smtClean="0">
                <a:solidFill>
                  <a:srgbClr val="FF0000"/>
                </a:solidFill>
                <a:latin typeface="楷体_GB2312" pitchFamily="49" charset="-122"/>
              </a:rPr>
              <a:t>.</a:t>
            </a:r>
            <a:endParaRPr lang="en-US" altLang="zh-CN" sz="2400" b="1" smtClean="0">
              <a:solidFill>
                <a:srgbClr val="FF0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8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8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8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5" grpId="0" build="p"/>
      <p:bldP spid="98316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ChangeArrowheads="1"/>
          </p:cNvSpPr>
          <p:nvPr/>
        </p:nvSpPr>
        <p:spPr bwMode="auto">
          <a:xfrm>
            <a:off x="323850" y="836613"/>
            <a:ext cx="8496300" cy="19446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>
            <a:solidFill>
              <a:schemeClr val="tx2"/>
            </a:solidFill>
            <a:round/>
            <a:head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308100" y="1139825"/>
            <a:ext cx="148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初等变换 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698500" y="1957388"/>
            <a:ext cx="271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初等变换的逆变换 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413500" y="1143000"/>
            <a:ext cx="148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初等矩阵 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38918" name="Line 7"/>
          <p:cNvSpPr>
            <a:spLocks noChangeShapeType="1"/>
          </p:cNvSpPr>
          <p:nvPr/>
        </p:nvSpPr>
        <p:spPr bwMode="auto">
          <a:xfrm>
            <a:off x="3076575" y="1295400"/>
            <a:ext cx="297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3571875" y="2165350"/>
            <a:ext cx="1981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20845" name="Text Box 13"/>
          <p:cNvSpPr txBox="1">
            <a:spLocks noChangeArrowheads="1"/>
          </p:cNvSpPr>
          <p:nvPr/>
        </p:nvSpPr>
        <p:spPr bwMode="auto">
          <a:xfrm>
            <a:off x="6899275" y="1844675"/>
            <a:ext cx="43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smtClean="0">
                <a:solidFill>
                  <a:srgbClr val="0000FF"/>
                </a:solidFill>
              </a:rPr>
              <a:t>?</a:t>
            </a:r>
            <a:endParaRPr lang="en-US" altLang="zh-CN" sz="36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40" grpId="0" animBg="1"/>
      <p:bldP spid="120845" grpId="0"/>
      <p:bldP spid="120845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84" name="Object 16"/>
          <p:cNvGraphicFramePr>
            <a:graphicFrameLocks noChangeAspect="1"/>
          </p:cNvGraphicFramePr>
          <p:nvPr/>
        </p:nvGraphicFramePr>
        <p:xfrm>
          <a:off x="6559550" y="620713"/>
          <a:ext cx="17145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6" name="Equation" r:id="rId1" imgW="1143000" imgH="1155700" progId="Equation.DSMT4">
                  <p:embed/>
                </p:oleObj>
              </mc:Choice>
              <mc:Fallback>
                <p:oleObj name="Equation" r:id="rId1" imgW="1143000" imgH="1155700" progId="Equation.DSMT4">
                  <p:embed/>
                  <p:pic>
                    <p:nvPicPr>
                      <p:cNvPr id="0" name="图片 85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620713"/>
                        <a:ext cx="171450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17"/>
          <p:cNvSpPr>
            <a:spLocks noChangeArrowheads="1"/>
          </p:cNvSpPr>
          <p:nvPr/>
        </p:nvSpPr>
        <p:spPr bwMode="auto">
          <a:xfrm>
            <a:off x="6700838" y="1922463"/>
            <a:ext cx="1414462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39940" name="Rectangle 18"/>
          <p:cNvSpPr>
            <a:spLocks noChangeArrowheads="1"/>
          </p:cNvSpPr>
          <p:nvPr/>
        </p:nvSpPr>
        <p:spPr bwMode="auto">
          <a:xfrm>
            <a:off x="6700838" y="1274763"/>
            <a:ext cx="1414462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3708400" y="620713"/>
          <a:ext cx="17145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7" name="Equation" r:id="rId3" imgW="1143000" imgH="1155700" progId="Equation.DSMT4">
                  <p:embed/>
                </p:oleObj>
              </mc:Choice>
              <mc:Fallback>
                <p:oleObj name="Equation" r:id="rId3" imgW="1143000" imgH="1155700" progId="Equation.DSMT4">
                  <p:embed/>
                  <p:pic>
                    <p:nvPicPr>
                      <p:cNvPr id="0" name="图片 85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620713"/>
                        <a:ext cx="171450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5"/>
          <p:cNvGraphicFramePr>
            <a:graphicFrameLocks noChangeAspect="1"/>
          </p:cNvGraphicFramePr>
          <p:nvPr/>
        </p:nvGraphicFramePr>
        <p:xfrm>
          <a:off x="395288" y="620713"/>
          <a:ext cx="220821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8" name="Equation" r:id="rId5" imgW="1473200" imgH="1155700" progId="Equation.DSMT4">
                  <p:embed/>
                </p:oleObj>
              </mc:Choice>
              <mc:Fallback>
                <p:oleObj name="Equation" r:id="rId5" imgW="1473200" imgH="1155700" progId="Equation.DSMT4">
                  <p:embed/>
                  <p:pic>
                    <p:nvPicPr>
                      <p:cNvPr id="0" name="图片 85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20713"/>
                        <a:ext cx="220821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Freeform 6"/>
          <p:cNvSpPr/>
          <p:nvPr/>
        </p:nvSpPr>
        <p:spPr bwMode="auto">
          <a:xfrm>
            <a:off x="2613025" y="1408113"/>
            <a:ext cx="1079500" cy="160337"/>
          </a:xfrm>
          <a:custGeom>
            <a:avLst/>
            <a:gdLst>
              <a:gd name="T0" fmla="*/ 0 w 1179"/>
              <a:gd name="T1" fmla="*/ 81637 h 273"/>
              <a:gd name="T2" fmla="*/ 252707 w 1179"/>
              <a:gd name="T3" fmla="*/ 0 h 273"/>
              <a:gd name="T4" fmla="*/ 539292 w 1179"/>
              <a:gd name="T5" fmla="*/ 81637 h 273"/>
              <a:gd name="T6" fmla="*/ 824961 w 1179"/>
              <a:gd name="T7" fmla="*/ 160337 h 273"/>
              <a:gd name="T8" fmla="*/ 1079500 w 1179"/>
              <a:gd name="T9" fmla="*/ 8163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2771775" y="1058863"/>
          <a:ext cx="723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9" name="Equation" r:id="rId7" imgW="482600" imgH="228600" progId="Equation.DSMT4">
                  <p:embed/>
                </p:oleObj>
              </mc:Choice>
              <mc:Fallback>
                <p:oleObj name="Equation" r:id="rId7" imgW="482600" imgH="228600" progId="Equation.DSMT4">
                  <p:embed/>
                  <p:pic>
                    <p:nvPicPr>
                      <p:cNvPr id="0" name="图片 85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058863"/>
                        <a:ext cx="723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3849688" y="1922463"/>
            <a:ext cx="1414462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1012825" y="1330325"/>
          <a:ext cx="14668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0" name="Equation" r:id="rId9" imgW="977265" imgH="215900" progId="Equation.DSMT4">
                  <p:embed/>
                </p:oleObj>
              </mc:Choice>
              <mc:Fallback>
                <p:oleObj name="Equation" r:id="rId9" imgW="977265" imgH="215900" progId="Equation.DSMT4">
                  <p:embed/>
                  <p:pic>
                    <p:nvPicPr>
                      <p:cNvPr id="0" name="图片 85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1330325"/>
                        <a:ext cx="14668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3849688" y="1274763"/>
            <a:ext cx="1414462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9579" name="Object 11"/>
          <p:cNvGraphicFramePr>
            <a:graphicFrameLocks noChangeAspect="1"/>
          </p:cNvGraphicFramePr>
          <p:nvPr/>
        </p:nvGraphicFramePr>
        <p:xfrm>
          <a:off x="1006475" y="2012950"/>
          <a:ext cx="14668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1" name="Equation" r:id="rId11" imgW="977265" imgH="215900" progId="Equation.DSMT4">
                  <p:embed/>
                </p:oleObj>
              </mc:Choice>
              <mc:Fallback>
                <p:oleObj name="Equation" r:id="rId11" imgW="977265" imgH="215900" progId="Equation.DSMT4">
                  <p:embed/>
                  <p:pic>
                    <p:nvPicPr>
                      <p:cNvPr id="0" name="图片 85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2012950"/>
                        <a:ext cx="14668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1" name="Freeform 13"/>
          <p:cNvSpPr/>
          <p:nvPr/>
        </p:nvSpPr>
        <p:spPr bwMode="auto">
          <a:xfrm>
            <a:off x="5451475" y="1408113"/>
            <a:ext cx="1079500" cy="160337"/>
          </a:xfrm>
          <a:custGeom>
            <a:avLst/>
            <a:gdLst>
              <a:gd name="T0" fmla="*/ 0 w 1179"/>
              <a:gd name="T1" fmla="*/ 81637 h 273"/>
              <a:gd name="T2" fmla="*/ 252707 w 1179"/>
              <a:gd name="T3" fmla="*/ 0 h 273"/>
              <a:gd name="T4" fmla="*/ 539292 w 1179"/>
              <a:gd name="T5" fmla="*/ 81637 h 273"/>
              <a:gd name="T6" fmla="*/ 824961 w 1179"/>
              <a:gd name="T7" fmla="*/ 160337 h 273"/>
              <a:gd name="T8" fmla="*/ 1079500 w 1179"/>
              <a:gd name="T9" fmla="*/ 8163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9582" name="Object 14"/>
          <p:cNvGraphicFramePr>
            <a:graphicFrameLocks noChangeAspect="1"/>
          </p:cNvGraphicFramePr>
          <p:nvPr/>
        </p:nvGraphicFramePr>
        <p:xfrm>
          <a:off x="5610225" y="1058863"/>
          <a:ext cx="723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2" name="Equation" r:id="rId13" imgW="482600" imgH="228600" progId="Equation.DSMT4">
                  <p:embed/>
                </p:oleObj>
              </mc:Choice>
              <mc:Fallback>
                <p:oleObj name="Equation" r:id="rId13" imgW="482600" imgH="228600" progId="Equation.DSMT4">
                  <p:embed/>
                  <p:pic>
                    <p:nvPicPr>
                      <p:cNvPr id="0" name="图片 85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1058863"/>
                        <a:ext cx="723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7" name="Object 19"/>
          <p:cNvGraphicFramePr>
            <a:graphicFrameLocks noChangeAspect="1"/>
          </p:cNvGraphicFramePr>
          <p:nvPr/>
        </p:nvGraphicFramePr>
        <p:xfrm>
          <a:off x="6559550" y="2559050"/>
          <a:ext cx="17145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3" name="Equation" r:id="rId14" imgW="1143000" imgH="1155700" progId="Equation.DSMT4">
                  <p:embed/>
                </p:oleObj>
              </mc:Choice>
              <mc:Fallback>
                <p:oleObj name="Equation" r:id="rId14" imgW="1143000" imgH="1155700" progId="Equation.DSMT4">
                  <p:embed/>
                  <p:pic>
                    <p:nvPicPr>
                      <p:cNvPr id="0" name="图片 85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2559050"/>
                        <a:ext cx="171450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8" name="Rectangle 20"/>
          <p:cNvSpPr>
            <a:spLocks noChangeArrowheads="1"/>
          </p:cNvSpPr>
          <p:nvPr/>
        </p:nvSpPr>
        <p:spPr bwMode="auto">
          <a:xfrm>
            <a:off x="6673850" y="3213100"/>
            <a:ext cx="1470025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9589" name="Object 21"/>
          <p:cNvGraphicFramePr>
            <a:graphicFrameLocks noChangeAspect="1"/>
          </p:cNvGraphicFramePr>
          <p:nvPr/>
        </p:nvGraphicFramePr>
        <p:xfrm>
          <a:off x="3698875" y="2559050"/>
          <a:ext cx="173355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4" name="Equation" r:id="rId15" imgW="1155700" imgH="1155700" progId="Equation.DSMT4">
                  <p:embed/>
                </p:oleObj>
              </mc:Choice>
              <mc:Fallback>
                <p:oleObj name="Equation" r:id="rId15" imgW="1155700" imgH="1155700" progId="Equation.DSMT4">
                  <p:embed/>
                  <p:pic>
                    <p:nvPicPr>
                      <p:cNvPr id="0" name="图片 85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2559050"/>
                        <a:ext cx="173355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0" name="Object 22"/>
          <p:cNvGraphicFramePr>
            <a:graphicFrameLocks noChangeAspect="1"/>
          </p:cNvGraphicFramePr>
          <p:nvPr/>
        </p:nvGraphicFramePr>
        <p:xfrm>
          <a:off x="395288" y="2559050"/>
          <a:ext cx="220821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5" name="Equation" r:id="rId17" imgW="1473200" imgH="1155700" progId="Equation.DSMT4">
                  <p:embed/>
                </p:oleObj>
              </mc:Choice>
              <mc:Fallback>
                <p:oleObj name="Equation" r:id="rId17" imgW="1473200" imgH="1155700" progId="Equation.DSMT4">
                  <p:embed/>
                  <p:pic>
                    <p:nvPicPr>
                      <p:cNvPr id="0" name="图片 85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559050"/>
                        <a:ext cx="220821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91" name="Freeform 23"/>
          <p:cNvSpPr/>
          <p:nvPr/>
        </p:nvSpPr>
        <p:spPr bwMode="auto">
          <a:xfrm>
            <a:off x="2613025" y="3346450"/>
            <a:ext cx="1079500" cy="160338"/>
          </a:xfrm>
          <a:custGeom>
            <a:avLst/>
            <a:gdLst>
              <a:gd name="T0" fmla="*/ 0 w 1179"/>
              <a:gd name="T1" fmla="*/ 81637 h 273"/>
              <a:gd name="T2" fmla="*/ 252707 w 1179"/>
              <a:gd name="T3" fmla="*/ 0 h 273"/>
              <a:gd name="T4" fmla="*/ 539292 w 1179"/>
              <a:gd name="T5" fmla="*/ 81637 h 273"/>
              <a:gd name="T6" fmla="*/ 824961 w 1179"/>
              <a:gd name="T7" fmla="*/ 160338 h 273"/>
              <a:gd name="T8" fmla="*/ 1079500 w 1179"/>
              <a:gd name="T9" fmla="*/ 8163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9592" name="Object 24"/>
          <p:cNvGraphicFramePr>
            <a:graphicFrameLocks noChangeAspect="1"/>
          </p:cNvGraphicFramePr>
          <p:nvPr/>
        </p:nvGraphicFramePr>
        <p:xfrm>
          <a:off x="2876550" y="2997200"/>
          <a:ext cx="5524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6" name="Equation" r:id="rId18" imgW="368300" imgH="228600" progId="Equation.DSMT4">
                  <p:embed/>
                </p:oleObj>
              </mc:Choice>
              <mc:Fallback>
                <p:oleObj name="Equation" r:id="rId18" imgW="368300" imgH="228600" progId="Equation.DSMT4">
                  <p:embed/>
                  <p:pic>
                    <p:nvPicPr>
                      <p:cNvPr id="0" name="图片 85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2997200"/>
                        <a:ext cx="5524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93" name="Rectangle 25"/>
          <p:cNvSpPr>
            <a:spLocks noChangeArrowheads="1"/>
          </p:cNvSpPr>
          <p:nvPr/>
        </p:nvSpPr>
        <p:spPr bwMode="auto">
          <a:xfrm>
            <a:off x="3835400" y="3213100"/>
            <a:ext cx="1443038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9594" name="Freeform 26"/>
          <p:cNvSpPr/>
          <p:nvPr/>
        </p:nvSpPr>
        <p:spPr bwMode="auto">
          <a:xfrm>
            <a:off x="5451475" y="3346450"/>
            <a:ext cx="1079500" cy="160338"/>
          </a:xfrm>
          <a:custGeom>
            <a:avLst/>
            <a:gdLst>
              <a:gd name="T0" fmla="*/ 0 w 1179"/>
              <a:gd name="T1" fmla="*/ 81637 h 273"/>
              <a:gd name="T2" fmla="*/ 252707 w 1179"/>
              <a:gd name="T3" fmla="*/ 0 h 273"/>
              <a:gd name="T4" fmla="*/ 539292 w 1179"/>
              <a:gd name="T5" fmla="*/ 81637 h 273"/>
              <a:gd name="T6" fmla="*/ 824961 w 1179"/>
              <a:gd name="T7" fmla="*/ 160338 h 273"/>
              <a:gd name="T8" fmla="*/ 1079500 w 1179"/>
              <a:gd name="T9" fmla="*/ 8163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9595" name="Object 27"/>
          <p:cNvGraphicFramePr>
            <a:graphicFrameLocks noChangeAspect="1"/>
          </p:cNvGraphicFramePr>
          <p:nvPr/>
        </p:nvGraphicFramePr>
        <p:xfrm>
          <a:off x="5705475" y="2997200"/>
          <a:ext cx="571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7" name="Equation" r:id="rId20" imgW="381000" imgH="228600" progId="Equation.DSMT4">
                  <p:embed/>
                </p:oleObj>
              </mc:Choice>
              <mc:Fallback>
                <p:oleObj name="Equation" r:id="rId20" imgW="381000" imgH="228600" progId="Equation.DSMT4">
                  <p:embed/>
                  <p:pic>
                    <p:nvPicPr>
                      <p:cNvPr id="0" name="图片 85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2997200"/>
                        <a:ext cx="571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6" name="Object 28"/>
          <p:cNvGraphicFramePr>
            <a:graphicFrameLocks noChangeAspect="1"/>
          </p:cNvGraphicFramePr>
          <p:nvPr/>
        </p:nvGraphicFramePr>
        <p:xfrm>
          <a:off x="6559550" y="4508500"/>
          <a:ext cx="17145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8" name="Equation" r:id="rId22" imgW="1143000" imgH="1155700" progId="Equation.DSMT4">
                  <p:embed/>
                </p:oleObj>
              </mc:Choice>
              <mc:Fallback>
                <p:oleObj name="Equation" r:id="rId22" imgW="1143000" imgH="1155700" progId="Equation.DSMT4">
                  <p:embed/>
                  <p:pic>
                    <p:nvPicPr>
                      <p:cNvPr id="0" name="图片 85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4508500"/>
                        <a:ext cx="171450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97" name="Rectangle 29"/>
          <p:cNvSpPr>
            <a:spLocks noChangeArrowheads="1"/>
          </p:cNvSpPr>
          <p:nvPr/>
        </p:nvSpPr>
        <p:spPr bwMode="auto">
          <a:xfrm>
            <a:off x="6673850" y="5162550"/>
            <a:ext cx="1470025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9598" name="Object 30"/>
          <p:cNvGraphicFramePr>
            <a:graphicFrameLocks noChangeAspect="1"/>
          </p:cNvGraphicFramePr>
          <p:nvPr/>
        </p:nvGraphicFramePr>
        <p:xfrm>
          <a:off x="3698875" y="4508500"/>
          <a:ext cx="173355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9" name="Equation" r:id="rId23" imgW="1155700" imgH="1155700" progId="Equation.DSMT4">
                  <p:embed/>
                </p:oleObj>
              </mc:Choice>
              <mc:Fallback>
                <p:oleObj name="Equation" r:id="rId23" imgW="1155700" imgH="1155700" progId="Equation.DSMT4">
                  <p:embed/>
                  <p:pic>
                    <p:nvPicPr>
                      <p:cNvPr id="0" name="图片 85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4508500"/>
                        <a:ext cx="173355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9" name="Object 31"/>
          <p:cNvGraphicFramePr>
            <a:graphicFrameLocks noChangeAspect="1"/>
          </p:cNvGraphicFramePr>
          <p:nvPr/>
        </p:nvGraphicFramePr>
        <p:xfrm>
          <a:off x="395288" y="4508500"/>
          <a:ext cx="220821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0" name="Equation" r:id="rId25" imgW="1473200" imgH="1155700" progId="Equation.DSMT4">
                  <p:embed/>
                </p:oleObj>
              </mc:Choice>
              <mc:Fallback>
                <p:oleObj name="Equation" r:id="rId25" imgW="1473200" imgH="1155700" progId="Equation.DSMT4">
                  <p:embed/>
                  <p:pic>
                    <p:nvPicPr>
                      <p:cNvPr id="0" name="图片 85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508500"/>
                        <a:ext cx="220821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00" name="Freeform 32"/>
          <p:cNvSpPr/>
          <p:nvPr/>
        </p:nvSpPr>
        <p:spPr bwMode="auto">
          <a:xfrm>
            <a:off x="2613025" y="5295900"/>
            <a:ext cx="1079500" cy="160338"/>
          </a:xfrm>
          <a:custGeom>
            <a:avLst/>
            <a:gdLst>
              <a:gd name="T0" fmla="*/ 0 w 1179"/>
              <a:gd name="T1" fmla="*/ 81637 h 273"/>
              <a:gd name="T2" fmla="*/ 252707 w 1179"/>
              <a:gd name="T3" fmla="*/ 0 h 273"/>
              <a:gd name="T4" fmla="*/ 539292 w 1179"/>
              <a:gd name="T5" fmla="*/ 81637 h 273"/>
              <a:gd name="T6" fmla="*/ 824961 w 1179"/>
              <a:gd name="T7" fmla="*/ 160338 h 273"/>
              <a:gd name="T8" fmla="*/ 1079500 w 1179"/>
              <a:gd name="T9" fmla="*/ 8163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9601" name="Object 33"/>
          <p:cNvGraphicFramePr>
            <a:graphicFrameLocks noChangeAspect="1"/>
          </p:cNvGraphicFramePr>
          <p:nvPr/>
        </p:nvGraphicFramePr>
        <p:xfrm>
          <a:off x="2695575" y="4946650"/>
          <a:ext cx="914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1" name="Equation" r:id="rId26" imgW="609600" imgH="228600" progId="Equation.DSMT4">
                  <p:embed/>
                </p:oleObj>
              </mc:Choice>
              <mc:Fallback>
                <p:oleObj name="Equation" r:id="rId26" imgW="609600" imgH="228600" progId="Equation.DSMT4">
                  <p:embed/>
                  <p:pic>
                    <p:nvPicPr>
                      <p:cNvPr id="0" name="图片 85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4946650"/>
                        <a:ext cx="914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02" name="Rectangle 34"/>
          <p:cNvSpPr>
            <a:spLocks noChangeArrowheads="1"/>
          </p:cNvSpPr>
          <p:nvPr/>
        </p:nvSpPr>
        <p:spPr bwMode="auto">
          <a:xfrm>
            <a:off x="3835400" y="5162550"/>
            <a:ext cx="1443038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09603" name="Freeform 35"/>
          <p:cNvSpPr/>
          <p:nvPr/>
        </p:nvSpPr>
        <p:spPr bwMode="auto">
          <a:xfrm>
            <a:off x="5451475" y="5295900"/>
            <a:ext cx="1079500" cy="160338"/>
          </a:xfrm>
          <a:custGeom>
            <a:avLst/>
            <a:gdLst>
              <a:gd name="T0" fmla="*/ 0 w 1179"/>
              <a:gd name="T1" fmla="*/ 81637 h 273"/>
              <a:gd name="T2" fmla="*/ 252707 w 1179"/>
              <a:gd name="T3" fmla="*/ 0 h 273"/>
              <a:gd name="T4" fmla="*/ 539292 w 1179"/>
              <a:gd name="T5" fmla="*/ 81637 h 273"/>
              <a:gd name="T6" fmla="*/ 824961 w 1179"/>
              <a:gd name="T7" fmla="*/ 160338 h 273"/>
              <a:gd name="T8" fmla="*/ 1079500 w 1179"/>
              <a:gd name="T9" fmla="*/ 8163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09604" name="Object 36"/>
          <p:cNvGraphicFramePr>
            <a:graphicFrameLocks noChangeAspect="1"/>
          </p:cNvGraphicFramePr>
          <p:nvPr/>
        </p:nvGraphicFramePr>
        <p:xfrm>
          <a:off x="5534025" y="4946650"/>
          <a:ext cx="914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2" name="Equation" r:id="rId28" imgW="609600" imgH="228600" progId="Equation.DSMT4">
                  <p:embed/>
                </p:oleObj>
              </mc:Choice>
              <mc:Fallback>
                <p:oleObj name="Equation" r:id="rId28" imgW="609600" imgH="228600" progId="Equation.DSMT4">
                  <p:embed/>
                  <p:pic>
                    <p:nvPicPr>
                      <p:cNvPr id="0" name="图片 85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025" y="4946650"/>
                        <a:ext cx="914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30903 0.100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1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0.30972 -0.0997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6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89 0.10081 L 0.62101 -0.0002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-50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6 -0.10381 L 0.6217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7" y="52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10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0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0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1" dur="500"/>
                                        <p:tgtEl>
                                          <p:spTgt spid="109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1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10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9" dur="500"/>
                                        <p:tgtEl>
                                          <p:spTgt spid="109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animBg="1"/>
      <p:bldP spid="109576" grpId="0" animBg="1"/>
      <p:bldP spid="109580" grpId="0" animBg="1"/>
      <p:bldP spid="109581" grpId="0" animBg="1"/>
      <p:bldP spid="109588" grpId="0" animBg="1"/>
      <p:bldP spid="109591" grpId="0" animBg="1"/>
      <p:bldP spid="109593" grpId="0" animBg="1"/>
      <p:bldP spid="109594" grpId="0" animBg="1"/>
      <p:bldP spid="109597" grpId="0" animBg="1"/>
      <p:bldP spid="109600" grpId="0" animBg="1"/>
      <p:bldP spid="109602" grpId="0" animBg="1"/>
      <p:bldP spid="10960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6559550" y="1789113"/>
          <a:ext cx="17145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6" name="Equation" r:id="rId1" imgW="1143000" imgH="1155700" progId="Equation.DSMT4">
                  <p:embed/>
                </p:oleObj>
              </mc:Choice>
              <mc:Fallback>
                <p:oleObj name="Equation" r:id="rId1" imgW="1143000" imgH="1155700" progId="Equation.DSMT4">
                  <p:embed/>
                  <p:pic>
                    <p:nvPicPr>
                      <p:cNvPr id="0" name="图片 86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1789113"/>
                        <a:ext cx="171450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700838" y="3090863"/>
            <a:ext cx="1414462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700838" y="2443163"/>
            <a:ext cx="1414462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19813" name="Object 5"/>
          <p:cNvGraphicFramePr>
            <a:graphicFrameLocks noChangeAspect="1"/>
          </p:cNvGraphicFramePr>
          <p:nvPr/>
        </p:nvGraphicFramePr>
        <p:xfrm>
          <a:off x="3708400" y="1789113"/>
          <a:ext cx="17145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7" name="Equation" r:id="rId3" imgW="1143000" imgH="1155700" progId="Equation.DSMT4">
                  <p:embed/>
                </p:oleObj>
              </mc:Choice>
              <mc:Fallback>
                <p:oleObj name="Equation" r:id="rId3" imgW="1143000" imgH="1155700" progId="Equation.DSMT4">
                  <p:embed/>
                  <p:pic>
                    <p:nvPicPr>
                      <p:cNvPr id="0" name="图片 86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789113"/>
                        <a:ext cx="171450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395288" y="1789113"/>
          <a:ext cx="220821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8" name="Equation" r:id="rId5" imgW="1473200" imgH="1155700" progId="Equation.DSMT4">
                  <p:embed/>
                </p:oleObj>
              </mc:Choice>
              <mc:Fallback>
                <p:oleObj name="Equation" r:id="rId5" imgW="1473200" imgH="1155700" progId="Equation.DSMT4">
                  <p:embed/>
                  <p:pic>
                    <p:nvPicPr>
                      <p:cNvPr id="0" name="图片 86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89113"/>
                        <a:ext cx="220821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Freeform 7"/>
          <p:cNvSpPr/>
          <p:nvPr/>
        </p:nvSpPr>
        <p:spPr bwMode="auto">
          <a:xfrm>
            <a:off x="2613025" y="2576513"/>
            <a:ext cx="1079500" cy="160337"/>
          </a:xfrm>
          <a:custGeom>
            <a:avLst/>
            <a:gdLst>
              <a:gd name="T0" fmla="*/ 0 w 1179"/>
              <a:gd name="T1" fmla="*/ 81637 h 273"/>
              <a:gd name="T2" fmla="*/ 252707 w 1179"/>
              <a:gd name="T3" fmla="*/ 0 h 273"/>
              <a:gd name="T4" fmla="*/ 539292 w 1179"/>
              <a:gd name="T5" fmla="*/ 81637 h 273"/>
              <a:gd name="T6" fmla="*/ 824961 w 1179"/>
              <a:gd name="T7" fmla="*/ 160337 h 273"/>
              <a:gd name="T8" fmla="*/ 1079500 w 1179"/>
              <a:gd name="T9" fmla="*/ 8163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19816" name="Object 8"/>
          <p:cNvGraphicFramePr>
            <a:graphicFrameLocks noChangeAspect="1"/>
          </p:cNvGraphicFramePr>
          <p:nvPr/>
        </p:nvGraphicFramePr>
        <p:xfrm>
          <a:off x="2771775" y="2227263"/>
          <a:ext cx="723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9" name="Equation" r:id="rId7" imgW="482600" imgH="228600" progId="Equation.DSMT4">
                  <p:embed/>
                </p:oleObj>
              </mc:Choice>
              <mc:Fallback>
                <p:oleObj name="Equation" r:id="rId7" imgW="482600" imgH="228600" progId="Equation.DSMT4">
                  <p:embed/>
                  <p:pic>
                    <p:nvPicPr>
                      <p:cNvPr id="0" name="图片 86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227263"/>
                        <a:ext cx="723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3849688" y="3090863"/>
            <a:ext cx="1414462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19818" name="Object 10"/>
          <p:cNvGraphicFramePr>
            <a:graphicFrameLocks noChangeAspect="1"/>
          </p:cNvGraphicFramePr>
          <p:nvPr/>
        </p:nvGraphicFramePr>
        <p:xfrm>
          <a:off x="1012825" y="2498725"/>
          <a:ext cx="14668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0" name="Equation" r:id="rId9" imgW="977265" imgH="215900" progId="Equation.DSMT4">
                  <p:embed/>
                </p:oleObj>
              </mc:Choice>
              <mc:Fallback>
                <p:oleObj name="Equation" r:id="rId9" imgW="977265" imgH="215900" progId="Equation.DSMT4">
                  <p:embed/>
                  <p:pic>
                    <p:nvPicPr>
                      <p:cNvPr id="0" name="图片 86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498725"/>
                        <a:ext cx="14668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3849688" y="2443163"/>
            <a:ext cx="1414462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19820" name="Object 12"/>
          <p:cNvGraphicFramePr>
            <a:graphicFrameLocks noChangeAspect="1"/>
          </p:cNvGraphicFramePr>
          <p:nvPr/>
        </p:nvGraphicFramePr>
        <p:xfrm>
          <a:off x="1006475" y="3181350"/>
          <a:ext cx="14668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1" name="Equation" r:id="rId11" imgW="977265" imgH="215900" progId="Equation.DSMT4">
                  <p:embed/>
                </p:oleObj>
              </mc:Choice>
              <mc:Fallback>
                <p:oleObj name="Equation" r:id="rId11" imgW="977265" imgH="215900" progId="Equation.DSMT4">
                  <p:embed/>
                  <p:pic>
                    <p:nvPicPr>
                      <p:cNvPr id="0" name="图片 86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3181350"/>
                        <a:ext cx="14668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1" name="Freeform 13"/>
          <p:cNvSpPr/>
          <p:nvPr/>
        </p:nvSpPr>
        <p:spPr bwMode="auto">
          <a:xfrm>
            <a:off x="5451475" y="2576513"/>
            <a:ext cx="1079500" cy="160337"/>
          </a:xfrm>
          <a:custGeom>
            <a:avLst/>
            <a:gdLst>
              <a:gd name="T0" fmla="*/ 0 w 1179"/>
              <a:gd name="T1" fmla="*/ 81637 h 273"/>
              <a:gd name="T2" fmla="*/ 252707 w 1179"/>
              <a:gd name="T3" fmla="*/ 0 h 273"/>
              <a:gd name="T4" fmla="*/ 539292 w 1179"/>
              <a:gd name="T5" fmla="*/ 81637 h 273"/>
              <a:gd name="T6" fmla="*/ 824961 w 1179"/>
              <a:gd name="T7" fmla="*/ 160337 h 273"/>
              <a:gd name="T8" fmla="*/ 1079500 w 1179"/>
              <a:gd name="T9" fmla="*/ 8163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19822" name="Object 14"/>
          <p:cNvGraphicFramePr>
            <a:graphicFrameLocks noChangeAspect="1"/>
          </p:cNvGraphicFramePr>
          <p:nvPr/>
        </p:nvGraphicFramePr>
        <p:xfrm>
          <a:off x="5610225" y="2227263"/>
          <a:ext cx="723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2" name="Equation" r:id="rId13" imgW="482600" imgH="228600" progId="Equation.DSMT4">
                  <p:embed/>
                </p:oleObj>
              </mc:Choice>
              <mc:Fallback>
                <p:oleObj name="Equation" r:id="rId13" imgW="482600" imgH="228600" progId="Equation.DSMT4">
                  <p:embed/>
                  <p:pic>
                    <p:nvPicPr>
                      <p:cNvPr id="0" name="图片 86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2227263"/>
                        <a:ext cx="723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1" name="Object 33"/>
          <p:cNvGraphicFramePr>
            <a:graphicFrameLocks noChangeAspect="1"/>
          </p:cNvGraphicFramePr>
          <p:nvPr/>
        </p:nvGraphicFramePr>
        <p:xfrm>
          <a:off x="3851275" y="3660775"/>
          <a:ext cx="139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3" name="Equation" r:id="rId14" imgW="698500" imgH="228600" progId="Equation.DSMT4">
                  <p:embed/>
                </p:oleObj>
              </mc:Choice>
              <mc:Fallback>
                <p:oleObj name="Equation" r:id="rId14" imgW="698500" imgH="228600" progId="Equation.DSMT4">
                  <p:embed/>
                  <p:pic>
                    <p:nvPicPr>
                      <p:cNvPr id="0" name="图片 86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660775"/>
                        <a:ext cx="139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2" name="Object 34"/>
          <p:cNvGraphicFramePr>
            <a:graphicFrameLocks noChangeAspect="1"/>
          </p:cNvGraphicFramePr>
          <p:nvPr/>
        </p:nvGraphicFramePr>
        <p:xfrm>
          <a:off x="6515100" y="3660775"/>
          <a:ext cx="2360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4" name="Equation" r:id="rId16" imgW="1181100" imgH="228600" progId="Equation.DSMT4">
                  <p:embed/>
                </p:oleObj>
              </mc:Choice>
              <mc:Fallback>
                <p:oleObj name="Equation" r:id="rId16" imgW="1181100" imgH="228600" progId="Equation.DSMT4">
                  <p:embed/>
                  <p:pic>
                    <p:nvPicPr>
                      <p:cNvPr id="0" name="图片 86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3660775"/>
                        <a:ext cx="2360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3" name="Object 35"/>
          <p:cNvGraphicFramePr>
            <a:graphicFrameLocks noChangeAspect="1"/>
          </p:cNvGraphicFramePr>
          <p:nvPr/>
        </p:nvGraphicFramePr>
        <p:xfrm>
          <a:off x="6227763" y="4092575"/>
          <a:ext cx="228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5" name="Equation" r:id="rId18" imgW="1143000" imgH="228600" progId="Equation.DSMT4">
                  <p:embed/>
                </p:oleObj>
              </mc:Choice>
              <mc:Fallback>
                <p:oleObj name="Equation" r:id="rId18" imgW="1143000" imgH="228600" progId="Equation.DSMT4">
                  <p:embed/>
                  <p:pic>
                    <p:nvPicPr>
                      <p:cNvPr id="0" name="图片 86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092575"/>
                        <a:ext cx="2286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4" name="Object 36"/>
          <p:cNvGraphicFramePr>
            <a:graphicFrameLocks noChangeAspect="1"/>
          </p:cNvGraphicFramePr>
          <p:nvPr/>
        </p:nvGraphicFramePr>
        <p:xfrm>
          <a:off x="6227763" y="4525963"/>
          <a:ext cx="66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6" name="Equation" r:id="rId20" imgW="330200" imgH="228600" progId="Equation.DSMT4">
                  <p:embed/>
                </p:oleObj>
              </mc:Choice>
              <mc:Fallback>
                <p:oleObj name="Equation" r:id="rId20" imgW="330200" imgH="228600" progId="Equation.DSMT4">
                  <p:embed/>
                  <p:pic>
                    <p:nvPicPr>
                      <p:cNvPr id="0" name="图片 86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525963"/>
                        <a:ext cx="66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45" name="Text Box 37"/>
          <p:cNvSpPr txBox="1">
            <a:spLocks noChangeArrowheads="1"/>
          </p:cNvSpPr>
          <p:nvPr/>
        </p:nvSpPr>
        <p:spPr bwMode="auto">
          <a:xfrm>
            <a:off x="755650" y="509588"/>
            <a:ext cx="7604125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</a:rPr>
              <a:t>因为</a:t>
            </a:r>
            <a:r>
              <a:rPr kumimoji="1" lang="zh-CN" altLang="en-US" sz="2400" smtClean="0">
                <a:solidFill>
                  <a:srgbClr val="FF0000"/>
                </a:solidFill>
              </a:rPr>
              <a:t>“对于</a:t>
            </a:r>
            <a:r>
              <a:rPr kumimoji="1" lang="en-US" altLang="zh-CN" sz="2400" i="1" smtClean="0">
                <a:solidFill>
                  <a:srgbClr val="FF0000"/>
                </a:solidFill>
              </a:rPr>
              <a:t>n </a:t>
            </a:r>
            <a:r>
              <a:rPr kumimoji="1" lang="zh-CN" altLang="en-US" sz="2400" smtClean="0">
                <a:solidFill>
                  <a:srgbClr val="FF0000"/>
                </a:solidFill>
              </a:rPr>
              <a:t>阶方阵</a:t>
            </a:r>
            <a:r>
              <a:rPr kumimoji="1" lang="en-US" altLang="zh-CN" sz="2400" i="1" smtClean="0">
                <a:solidFill>
                  <a:srgbClr val="FF0000"/>
                </a:solidFill>
              </a:rPr>
              <a:t>A</a:t>
            </a:r>
            <a:r>
              <a:rPr kumimoji="1" lang="zh-CN" altLang="en-US" sz="2400" smtClean="0">
                <a:solidFill>
                  <a:srgbClr val="FF0000"/>
                </a:solidFill>
              </a:rPr>
              <a:t>、</a:t>
            </a:r>
            <a:r>
              <a:rPr kumimoji="1" lang="en-US" altLang="zh-CN" sz="2400" i="1" smtClean="0">
                <a:solidFill>
                  <a:srgbClr val="FF0000"/>
                </a:solidFill>
              </a:rPr>
              <a:t>B</a:t>
            </a:r>
            <a:r>
              <a:rPr kumimoji="1" lang="zh-CN" altLang="en-US" sz="2400" smtClean="0">
                <a:solidFill>
                  <a:srgbClr val="FF0000"/>
                </a:solidFill>
              </a:rPr>
              <a:t>，如果</a:t>
            </a:r>
            <a:r>
              <a:rPr kumimoji="1" lang="en-US" altLang="zh-CN" sz="2400" i="1" smtClean="0">
                <a:solidFill>
                  <a:srgbClr val="FF0000"/>
                </a:solidFill>
              </a:rPr>
              <a:t>AB </a:t>
            </a:r>
            <a:r>
              <a:rPr kumimoji="1" lang="en-US" altLang="zh-CN" sz="2400" smtClean="0">
                <a:solidFill>
                  <a:srgbClr val="FF0000"/>
                </a:solidFill>
              </a:rPr>
              <a:t>=</a:t>
            </a:r>
            <a:r>
              <a:rPr kumimoji="1" lang="en-US" altLang="zh-CN" sz="2400" i="1" smtClean="0">
                <a:solidFill>
                  <a:srgbClr val="FF0000"/>
                </a:solidFill>
              </a:rPr>
              <a:t> E</a:t>
            </a:r>
            <a:r>
              <a:rPr kumimoji="1" lang="zh-CN" altLang="en-US" sz="2400" smtClean="0">
                <a:solidFill>
                  <a:srgbClr val="FF0000"/>
                </a:solidFill>
              </a:rPr>
              <a:t>，那么</a:t>
            </a:r>
            <a:r>
              <a:rPr kumimoji="1" lang="en-US" altLang="zh-CN" sz="2400" i="1" smtClean="0">
                <a:solidFill>
                  <a:srgbClr val="FF0000"/>
                </a:solidFill>
              </a:rPr>
              <a:t>A</a:t>
            </a:r>
            <a:r>
              <a:rPr kumimoji="1" lang="zh-CN" altLang="en-US" sz="2400" smtClean="0">
                <a:solidFill>
                  <a:srgbClr val="FF0000"/>
                </a:solidFill>
              </a:rPr>
              <a:t>、</a:t>
            </a:r>
            <a:r>
              <a:rPr kumimoji="1" lang="en-US" altLang="zh-CN" sz="2400" i="1" smtClean="0">
                <a:solidFill>
                  <a:srgbClr val="FF0000"/>
                </a:solidFill>
              </a:rPr>
              <a:t>B</a:t>
            </a:r>
            <a:r>
              <a:rPr kumimoji="1" lang="zh-CN" altLang="en-US" sz="2400" smtClean="0">
                <a:solidFill>
                  <a:srgbClr val="FF0000"/>
                </a:solidFill>
              </a:rPr>
              <a:t>都是</a:t>
            </a:r>
            <a:endParaRPr kumimoji="1" lang="zh-CN" altLang="en-US" sz="2400" smtClean="0">
              <a:solidFill>
                <a:srgbClr val="FF0000"/>
              </a:solidFill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FF0000"/>
                </a:solidFill>
              </a:rPr>
              <a:t>可逆矩阵，并且它们互为逆矩阵”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，</a:t>
            </a:r>
            <a:endParaRPr kumimoji="1" lang="zh-CN" altLang="en-US" sz="240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19848" name="Text Box 40"/>
          <p:cNvSpPr txBox="1">
            <a:spLocks noChangeArrowheads="1"/>
          </p:cNvSpPr>
          <p:nvPr/>
        </p:nvSpPr>
        <p:spPr bwMode="auto">
          <a:xfrm>
            <a:off x="755650" y="4797425"/>
            <a:ext cx="760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</a:rPr>
              <a:t>所以                                   ．</a:t>
            </a:r>
            <a:endParaRPr kumimoji="1" lang="zh-CN" altLang="en-US" sz="240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19849" name="Object 41"/>
          <p:cNvGraphicFramePr>
            <a:graphicFrameLocks noChangeAspect="1"/>
          </p:cNvGraphicFramePr>
          <p:nvPr/>
        </p:nvGraphicFramePr>
        <p:xfrm>
          <a:off x="1479550" y="4818063"/>
          <a:ext cx="2587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7" name="Equation" r:id="rId22" imgW="1295400" imgH="241300" progId="Equation.DSMT4">
                  <p:embed/>
                </p:oleObj>
              </mc:Choice>
              <mc:Fallback>
                <p:oleObj name="Equation" r:id="rId22" imgW="1295400" imgH="241300" progId="Equation.DSMT4">
                  <p:embed/>
                  <p:pic>
                    <p:nvPicPr>
                      <p:cNvPr id="0" name="图片 86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4818063"/>
                        <a:ext cx="25876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50" name="Text Box 42"/>
          <p:cNvSpPr txBox="1">
            <a:spLocks noChangeArrowheads="1"/>
          </p:cNvSpPr>
          <p:nvPr/>
        </p:nvSpPr>
        <p:spPr bwMode="auto">
          <a:xfrm>
            <a:off x="755650" y="5419725"/>
            <a:ext cx="760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</a:rPr>
              <a:t>一般地，                              ．</a:t>
            </a:r>
            <a:endParaRPr kumimoji="1" lang="zh-CN" altLang="en-US" sz="240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19851" name="Object 43"/>
          <p:cNvGraphicFramePr>
            <a:graphicFrameLocks noChangeAspect="1"/>
          </p:cNvGraphicFramePr>
          <p:nvPr/>
        </p:nvGraphicFramePr>
        <p:xfrm>
          <a:off x="2020888" y="5430838"/>
          <a:ext cx="2284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08" name="Equation" r:id="rId24" imgW="1143000" imgH="228600" progId="Equation.DSMT4">
                  <p:embed/>
                </p:oleObj>
              </mc:Choice>
              <mc:Fallback>
                <p:oleObj name="Equation" r:id="rId24" imgW="1143000" imgH="228600" progId="Equation.DSMT4">
                  <p:embed/>
                  <p:pic>
                    <p:nvPicPr>
                      <p:cNvPr id="0" name="图片 86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5430838"/>
                        <a:ext cx="2284412" cy="4572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30903 0.100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1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0.30972 -0.0997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6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1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89 0.10081 L 0.62101 -0.00023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-50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66 -0.10381 L 0.6217 0.0009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47" y="52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1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1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5" grpId="0" animBg="1"/>
      <p:bldP spid="119817" grpId="0" animBg="1"/>
      <p:bldP spid="119819" grpId="0" animBg="1"/>
      <p:bldP spid="119821" grpId="0" animBg="1"/>
      <p:bldP spid="119845" grpId="0"/>
      <p:bldP spid="119848" grpId="0"/>
      <p:bldP spid="11985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6559550" y="1801813"/>
          <a:ext cx="17145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8" name="Equation" r:id="rId1" imgW="1143000" imgH="1155700" progId="Equation.DSMT4">
                  <p:embed/>
                </p:oleObj>
              </mc:Choice>
              <mc:Fallback>
                <p:oleObj name="Equation" r:id="rId1" imgW="1143000" imgH="1155700" progId="Equation.DSMT4">
                  <p:embed/>
                  <p:pic>
                    <p:nvPicPr>
                      <p:cNvPr id="0" name="图片 87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1801813"/>
                        <a:ext cx="171450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3698875" y="1801813"/>
          <a:ext cx="173355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9" name="Equation" r:id="rId3" imgW="1155700" imgH="1155700" progId="Equation.DSMT4">
                  <p:embed/>
                </p:oleObj>
              </mc:Choice>
              <mc:Fallback>
                <p:oleObj name="Equation" r:id="rId3" imgW="1155700" imgH="1155700" progId="Equation.DSMT4">
                  <p:embed/>
                  <p:pic>
                    <p:nvPicPr>
                      <p:cNvPr id="0" name="图片 87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1801813"/>
                        <a:ext cx="173355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395288" y="1801813"/>
          <a:ext cx="220821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0" name="Equation" r:id="rId5" imgW="1473200" imgH="1155700" progId="Equation.DSMT4">
                  <p:embed/>
                </p:oleObj>
              </mc:Choice>
              <mc:Fallback>
                <p:oleObj name="Equation" r:id="rId5" imgW="1473200" imgH="1155700" progId="Equation.DSMT4">
                  <p:embed/>
                  <p:pic>
                    <p:nvPicPr>
                      <p:cNvPr id="0" name="图片 87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01813"/>
                        <a:ext cx="220821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0" name="Freeform 8"/>
          <p:cNvSpPr/>
          <p:nvPr/>
        </p:nvSpPr>
        <p:spPr bwMode="auto">
          <a:xfrm>
            <a:off x="2613025" y="2589213"/>
            <a:ext cx="1079500" cy="160337"/>
          </a:xfrm>
          <a:custGeom>
            <a:avLst/>
            <a:gdLst>
              <a:gd name="T0" fmla="*/ 0 w 1179"/>
              <a:gd name="T1" fmla="*/ 81637 h 273"/>
              <a:gd name="T2" fmla="*/ 252707 w 1179"/>
              <a:gd name="T3" fmla="*/ 0 h 273"/>
              <a:gd name="T4" fmla="*/ 539292 w 1179"/>
              <a:gd name="T5" fmla="*/ 81637 h 273"/>
              <a:gd name="T6" fmla="*/ 824961 w 1179"/>
              <a:gd name="T7" fmla="*/ 160337 h 273"/>
              <a:gd name="T8" fmla="*/ 1079500 w 1179"/>
              <a:gd name="T9" fmla="*/ 8163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25961" name="Object 9"/>
          <p:cNvGraphicFramePr>
            <a:graphicFrameLocks noChangeAspect="1"/>
          </p:cNvGraphicFramePr>
          <p:nvPr/>
        </p:nvGraphicFramePr>
        <p:xfrm>
          <a:off x="2876550" y="2239963"/>
          <a:ext cx="5524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1" name="Equation" r:id="rId7" imgW="368300" imgH="228600" progId="Equation.DSMT4">
                  <p:embed/>
                </p:oleObj>
              </mc:Choice>
              <mc:Fallback>
                <p:oleObj name="Equation" r:id="rId7" imgW="368300" imgH="228600" progId="Equation.DSMT4">
                  <p:embed/>
                  <p:pic>
                    <p:nvPicPr>
                      <p:cNvPr id="0" name="图片 87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2239963"/>
                        <a:ext cx="5524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3835400" y="2455863"/>
            <a:ext cx="1443038" cy="360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25963" name="Freeform 11"/>
          <p:cNvSpPr/>
          <p:nvPr/>
        </p:nvSpPr>
        <p:spPr bwMode="auto">
          <a:xfrm>
            <a:off x="5451475" y="2589213"/>
            <a:ext cx="1079500" cy="160337"/>
          </a:xfrm>
          <a:custGeom>
            <a:avLst/>
            <a:gdLst>
              <a:gd name="T0" fmla="*/ 0 w 1179"/>
              <a:gd name="T1" fmla="*/ 81637 h 273"/>
              <a:gd name="T2" fmla="*/ 252707 w 1179"/>
              <a:gd name="T3" fmla="*/ 0 h 273"/>
              <a:gd name="T4" fmla="*/ 539292 w 1179"/>
              <a:gd name="T5" fmla="*/ 81637 h 273"/>
              <a:gd name="T6" fmla="*/ 824961 w 1179"/>
              <a:gd name="T7" fmla="*/ 160337 h 273"/>
              <a:gd name="T8" fmla="*/ 1079500 w 1179"/>
              <a:gd name="T9" fmla="*/ 8163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25964" name="Object 12"/>
          <p:cNvGraphicFramePr>
            <a:graphicFrameLocks noChangeAspect="1"/>
          </p:cNvGraphicFramePr>
          <p:nvPr/>
        </p:nvGraphicFramePr>
        <p:xfrm>
          <a:off x="5705475" y="2239963"/>
          <a:ext cx="571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2" name="Equation" r:id="rId9" imgW="381000" imgH="228600" progId="Equation.DSMT4">
                  <p:embed/>
                </p:oleObj>
              </mc:Choice>
              <mc:Fallback>
                <p:oleObj name="Equation" r:id="rId9" imgW="381000" imgH="228600" progId="Equation.DSMT4">
                  <p:embed/>
                  <p:pic>
                    <p:nvPicPr>
                      <p:cNvPr id="0" name="图片 87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2239963"/>
                        <a:ext cx="571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Text Box 13"/>
          <p:cNvSpPr txBox="1">
            <a:spLocks noChangeArrowheads="1"/>
          </p:cNvSpPr>
          <p:nvPr/>
        </p:nvSpPr>
        <p:spPr bwMode="auto">
          <a:xfrm>
            <a:off x="755650" y="509588"/>
            <a:ext cx="7604125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</a:rPr>
              <a:t>因为</a:t>
            </a:r>
            <a:r>
              <a:rPr kumimoji="1" lang="zh-CN" altLang="en-US" sz="2400" smtClean="0">
                <a:solidFill>
                  <a:srgbClr val="FF0000"/>
                </a:solidFill>
              </a:rPr>
              <a:t>“对于</a:t>
            </a:r>
            <a:r>
              <a:rPr kumimoji="1" lang="en-US" altLang="zh-CN" sz="2400" i="1" smtClean="0">
                <a:solidFill>
                  <a:srgbClr val="FF0000"/>
                </a:solidFill>
              </a:rPr>
              <a:t>n </a:t>
            </a:r>
            <a:r>
              <a:rPr kumimoji="1" lang="zh-CN" altLang="en-US" sz="2400" smtClean="0">
                <a:solidFill>
                  <a:srgbClr val="FF0000"/>
                </a:solidFill>
              </a:rPr>
              <a:t>阶方阵</a:t>
            </a:r>
            <a:r>
              <a:rPr kumimoji="1" lang="en-US" altLang="zh-CN" sz="2400" i="1" smtClean="0">
                <a:solidFill>
                  <a:srgbClr val="FF0000"/>
                </a:solidFill>
              </a:rPr>
              <a:t>A</a:t>
            </a:r>
            <a:r>
              <a:rPr kumimoji="1" lang="zh-CN" altLang="en-US" sz="2400" smtClean="0">
                <a:solidFill>
                  <a:srgbClr val="FF0000"/>
                </a:solidFill>
              </a:rPr>
              <a:t>、</a:t>
            </a:r>
            <a:r>
              <a:rPr kumimoji="1" lang="en-US" altLang="zh-CN" sz="2400" i="1" smtClean="0">
                <a:solidFill>
                  <a:srgbClr val="FF0000"/>
                </a:solidFill>
              </a:rPr>
              <a:t>B</a:t>
            </a:r>
            <a:r>
              <a:rPr kumimoji="1" lang="zh-CN" altLang="en-US" sz="2400" smtClean="0">
                <a:solidFill>
                  <a:srgbClr val="FF0000"/>
                </a:solidFill>
              </a:rPr>
              <a:t>，如果</a:t>
            </a:r>
            <a:r>
              <a:rPr kumimoji="1" lang="en-US" altLang="zh-CN" sz="2400" i="1" smtClean="0">
                <a:solidFill>
                  <a:srgbClr val="FF0000"/>
                </a:solidFill>
              </a:rPr>
              <a:t>AB </a:t>
            </a:r>
            <a:r>
              <a:rPr kumimoji="1" lang="en-US" altLang="zh-CN" sz="2400" smtClean="0">
                <a:solidFill>
                  <a:srgbClr val="FF0000"/>
                </a:solidFill>
              </a:rPr>
              <a:t>=</a:t>
            </a:r>
            <a:r>
              <a:rPr kumimoji="1" lang="en-US" altLang="zh-CN" sz="2400" i="1" smtClean="0">
                <a:solidFill>
                  <a:srgbClr val="FF0000"/>
                </a:solidFill>
              </a:rPr>
              <a:t> E</a:t>
            </a:r>
            <a:r>
              <a:rPr kumimoji="1" lang="zh-CN" altLang="en-US" sz="2400" smtClean="0">
                <a:solidFill>
                  <a:srgbClr val="FF0000"/>
                </a:solidFill>
              </a:rPr>
              <a:t>，那么</a:t>
            </a:r>
            <a:r>
              <a:rPr kumimoji="1" lang="en-US" altLang="zh-CN" sz="2400" i="1" smtClean="0">
                <a:solidFill>
                  <a:srgbClr val="FF0000"/>
                </a:solidFill>
              </a:rPr>
              <a:t>A</a:t>
            </a:r>
            <a:r>
              <a:rPr kumimoji="1" lang="zh-CN" altLang="en-US" sz="2400" smtClean="0">
                <a:solidFill>
                  <a:srgbClr val="FF0000"/>
                </a:solidFill>
              </a:rPr>
              <a:t>、</a:t>
            </a:r>
            <a:r>
              <a:rPr kumimoji="1" lang="en-US" altLang="zh-CN" sz="2400" i="1" smtClean="0">
                <a:solidFill>
                  <a:srgbClr val="FF0000"/>
                </a:solidFill>
              </a:rPr>
              <a:t>B</a:t>
            </a:r>
            <a:r>
              <a:rPr kumimoji="1" lang="zh-CN" altLang="en-US" sz="2400" smtClean="0">
                <a:solidFill>
                  <a:srgbClr val="FF0000"/>
                </a:solidFill>
              </a:rPr>
              <a:t>都是</a:t>
            </a:r>
            <a:endParaRPr kumimoji="1" lang="zh-CN" altLang="en-US" sz="2400" smtClean="0">
              <a:solidFill>
                <a:srgbClr val="FF0000"/>
              </a:solidFill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FF0000"/>
                </a:solidFill>
              </a:rPr>
              <a:t>可逆矩阵，并且它们互为逆矩阵”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，</a:t>
            </a:r>
            <a:endParaRPr kumimoji="1" lang="zh-CN" altLang="en-US" sz="240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25966" name="Object 14"/>
          <p:cNvGraphicFramePr>
            <a:graphicFrameLocks noChangeAspect="1"/>
          </p:cNvGraphicFramePr>
          <p:nvPr/>
        </p:nvGraphicFramePr>
        <p:xfrm>
          <a:off x="3787775" y="3660775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3" name="Equation" r:id="rId11" imgW="761365" imgH="228600" progId="Equation.DSMT4">
                  <p:embed/>
                </p:oleObj>
              </mc:Choice>
              <mc:Fallback>
                <p:oleObj name="Equation" r:id="rId11" imgW="761365" imgH="228600" progId="Equation.DSMT4">
                  <p:embed/>
                  <p:pic>
                    <p:nvPicPr>
                      <p:cNvPr id="0" name="图片 87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3660775"/>
                        <a:ext cx="152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7" name="Object 15"/>
          <p:cNvGraphicFramePr>
            <a:graphicFrameLocks noChangeAspect="1"/>
          </p:cNvGraphicFramePr>
          <p:nvPr/>
        </p:nvGraphicFramePr>
        <p:xfrm>
          <a:off x="6084888" y="3576638"/>
          <a:ext cx="2968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4" name="Equation" r:id="rId13" imgW="1485900" imgH="457200" progId="Equation.DSMT4">
                  <p:embed/>
                </p:oleObj>
              </mc:Choice>
              <mc:Fallback>
                <p:oleObj name="Equation" r:id="rId13" imgW="1485900" imgH="457200" progId="Equation.DSMT4">
                  <p:embed/>
                  <p:pic>
                    <p:nvPicPr>
                      <p:cNvPr id="0" name="图片 87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576638"/>
                        <a:ext cx="29686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8" name="Object 16"/>
          <p:cNvGraphicFramePr>
            <a:graphicFrameLocks noChangeAspect="1"/>
          </p:cNvGraphicFramePr>
          <p:nvPr/>
        </p:nvGraphicFramePr>
        <p:xfrm>
          <a:off x="5795963" y="4533900"/>
          <a:ext cx="289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5" name="Equation" r:id="rId15" imgW="1447800" imgH="457200" progId="Equation.DSMT4">
                  <p:embed/>
                </p:oleObj>
              </mc:Choice>
              <mc:Fallback>
                <p:oleObj name="Equation" r:id="rId15" imgW="1447800" imgH="457200" progId="Equation.DSMT4">
                  <p:embed/>
                  <p:pic>
                    <p:nvPicPr>
                      <p:cNvPr id="0" name="图片 87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533900"/>
                        <a:ext cx="2895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9" name="Object 17"/>
          <p:cNvGraphicFramePr>
            <a:graphicFrameLocks noChangeAspect="1"/>
          </p:cNvGraphicFramePr>
          <p:nvPr/>
        </p:nvGraphicFramePr>
        <p:xfrm>
          <a:off x="5795963" y="5492750"/>
          <a:ext cx="66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6" name="Equation" r:id="rId17" imgW="330200" imgH="228600" progId="Equation.DSMT4">
                  <p:embed/>
                </p:oleObj>
              </mc:Choice>
              <mc:Fallback>
                <p:oleObj name="Equation" r:id="rId17" imgW="330200" imgH="228600" progId="Equation.DSMT4">
                  <p:embed/>
                  <p:pic>
                    <p:nvPicPr>
                      <p:cNvPr id="0" name="图片 87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492750"/>
                        <a:ext cx="66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755650" y="4797425"/>
            <a:ext cx="760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</a:rPr>
              <a:t>所以                                           ．</a:t>
            </a:r>
            <a:endParaRPr kumimoji="1" lang="zh-CN" altLang="en-US" sz="240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25971" name="Object 19"/>
          <p:cNvGraphicFramePr>
            <a:graphicFrameLocks noChangeAspect="1"/>
          </p:cNvGraphicFramePr>
          <p:nvPr/>
        </p:nvGraphicFramePr>
        <p:xfrm>
          <a:off x="1500188" y="4602163"/>
          <a:ext cx="31432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7" name="Equation" r:id="rId19" imgW="1574800" imgH="457200" progId="Equation.DSMT4">
                  <p:embed/>
                </p:oleObj>
              </mc:Choice>
              <mc:Fallback>
                <p:oleObj name="Equation" r:id="rId19" imgW="1574800" imgH="457200" progId="Equation.DSMT4">
                  <p:embed/>
                  <p:pic>
                    <p:nvPicPr>
                      <p:cNvPr id="0" name="图片 87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602163"/>
                        <a:ext cx="31432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755650" y="5827713"/>
            <a:ext cx="760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</a:rPr>
              <a:t>一般地，                                       ．</a:t>
            </a:r>
            <a:endParaRPr kumimoji="1" lang="zh-CN" altLang="en-US" sz="240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25973" name="Object 21"/>
          <p:cNvGraphicFramePr>
            <a:graphicFrameLocks noChangeAspect="1"/>
          </p:cNvGraphicFramePr>
          <p:nvPr/>
        </p:nvGraphicFramePr>
        <p:xfrm>
          <a:off x="2016125" y="5610225"/>
          <a:ext cx="2843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8" name="Equation" r:id="rId21" imgW="1422400" imgH="457200" progId="Equation.DSMT4">
                  <p:embed/>
                </p:oleObj>
              </mc:Choice>
              <mc:Fallback>
                <p:oleObj name="Equation" r:id="rId21" imgW="1422400" imgH="457200" progId="Equation.DSMT4">
                  <p:embed/>
                  <p:pic>
                    <p:nvPicPr>
                      <p:cNvPr id="0" name="图片 87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5610225"/>
                        <a:ext cx="2843213" cy="9144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5795963" y="2133600"/>
            <a:ext cx="43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smtClean="0">
                <a:solidFill>
                  <a:srgbClr val="0000FF"/>
                </a:solidFill>
              </a:rPr>
              <a:t>?</a:t>
            </a:r>
            <a:endParaRPr lang="en-US" altLang="zh-CN" sz="28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1000" fill="hold"/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0" grpId="0" animBg="1"/>
      <p:bldP spid="125962" grpId="0" animBg="1"/>
      <p:bldP spid="125963" grpId="0" animBg="1"/>
      <p:bldP spid="125970" grpId="0"/>
      <p:bldP spid="125972" grpId="0"/>
      <p:bldP spid="125974" grpId="0"/>
      <p:bldP spid="125974" grpId="1"/>
      <p:bldP spid="125974" grpId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15" name="Object 15"/>
          <p:cNvGraphicFramePr>
            <a:graphicFrameLocks noChangeAspect="1"/>
          </p:cNvGraphicFramePr>
          <p:nvPr/>
        </p:nvGraphicFramePr>
        <p:xfrm>
          <a:off x="3711575" y="3660775"/>
          <a:ext cx="167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2" name="Equation" r:id="rId1" imgW="838200" imgH="228600" progId="Equation.DSMT4">
                  <p:embed/>
                </p:oleObj>
              </mc:Choice>
              <mc:Fallback>
                <p:oleObj name="Equation" r:id="rId1" imgW="838200" imgH="228600" progId="Equation.DSMT4">
                  <p:embed/>
                  <p:pic>
                    <p:nvPicPr>
                      <p:cNvPr id="0" name="图片 88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3660775"/>
                        <a:ext cx="167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6" name="Object 16"/>
          <p:cNvGraphicFramePr>
            <a:graphicFrameLocks noChangeAspect="1"/>
          </p:cNvGraphicFramePr>
          <p:nvPr/>
        </p:nvGraphicFramePr>
        <p:xfrm>
          <a:off x="5854700" y="3660775"/>
          <a:ext cx="3121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3" name="Equation" r:id="rId3" imgW="1562100" imgH="228600" progId="Equation.DSMT4">
                  <p:embed/>
                </p:oleObj>
              </mc:Choice>
              <mc:Fallback>
                <p:oleObj name="Equation" r:id="rId3" imgW="1562100" imgH="228600" progId="Equation.DSMT4">
                  <p:embed/>
                  <p:pic>
                    <p:nvPicPr>
                      <p:cNvPr id="0" name="图片 88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3660775"/>
                        <a:ext cx="31210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7" name="Object 17"/>
          <p:cNvGraphicFramePr>
            <a:graphicFrameLocks noChangeAspect="1"/>
          </p:cNvGraphicFramePr>
          <p:nvPr/>
        </p:nvGraphicFramePr>
        <p:xfrm>
          <a:off x="5581650" y="4094163"/>
          <a:ext cx="302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4" name="Equation" r:id="rId5" imgW="1511300" imgH="228600" progId="Equation.DSMT4">
                  <p:embed/>
                </p:oleObj>
              </mc:Choice>
              <mc:Fallback>
                <p:oleObj name="Equation" r:id="rId5" imgW="1511300" imgH="228600" progId="Equation.DSMT4">
                  <p:embed/>
                  <p:pic>
                    <p:nvPicPr>
                      <p:cNvPr id="0" name="图片 88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4094163"/>
                        <a:ext cx="302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8" name="Object 18"/>
          <p:cNvGraphicFramePr>
            <a:graphicFrameLocks noChangeAspect="1"/>
          </p:cNvGraphicFramePr>
          <p:nvPr/>
        </p:nvGraphicFramePr>
        <p:xfrm>
          <a:off x="5581650" y="4525963"/>
          <a:ext cx="66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5" name="Equation" r:id="rId7" imgW="330200" imgH="228600" progId="Equation.DSMT4">
                  <p:embed/>
                </p:oleObj>
              </mc:Choice>
              <mc:Fallback>
                <p:oleObj name="Equation" r:id="rId7" imgW="330200" imgH="228600" progId="Equation.DSMT4">
                  <p:embed/>
                  <p:pic>
                    <p:nvPicPr>
                      <p:cNvPr id="0" name="图片 88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4525963"/>
                        <a:ext cx="66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19"/>
          <p:cNvSpPr txBox="1">
            <a:spLocks noChangeArrowheads="1"/>
          </p:cNvSpPr>
          <p:nvPr/>
        </p:nvSpPr>
        <p:spPr bwMode="auto">
          <a:xfrm>
            <a:off x="755650" y="509588"/>
            <a:ext cx="7604125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</a:rPr>
              <a:t>因为</a:t>
            </a:r>
            <a:r>
              <a:rPr kumimoji="1" lang="zh-CN" altLang="en-US" sz="2400" smtClean="0">
                <a:solidFill>
                  <a:srgbClr val="FF0000"/>
                </a:solidFill>
              </a:rPr>
              <a:t>“对于</a:t>
            </a:r>
            <a:r>
              <a:rPr kumimoji="1" lang="en-US" altLang="zh-CN" sz="2400" i="1" smtClean="0">
                <a:solidFill>
                  <a:srgbClr val="FF0000"/>
                </a:solidFill>
              </a:rPr>
              <a:t>n </a:t>
            </a:r>
            <a:r>
              <a:rPr kumimoji="1" lang="zh-CN" altLang="en-US" sz="2400" smtClean="0">
                <a:solidFill>
                  <a:srgbClr val="FF0000"/>
                </a:solidFill>
              </a:rPr>
              <a:t>阶方阵</a:t>
            </a:r>
            <a:r>
              <a:rPr kumimoji="1" lang="en-US" altLang="zh-CN" sz="2400" i="1" smtClean="0">
                <a:solidFill>
                  <a:srgbClr val="FF0000"/>
                </a:solidFill>
              </a:rPr>
              <a:t>A</a:t>
            </a:r>
            <a:r>
              <a:rPr kumimoji="1" lang="zh-CN" altLang="en-US" sz="2400" smtClean="0">
                <a:solidFill>
                  <a:srgbClr val="FF0000"/>
                </a:solidFill>
              </a:rPr>
              <a:t>、</a:t>
            </a:r>
            <a:r>
              <a:rPr kumimoji="1" lang="en-US" altLang="zh-CN" sz="2400" i="1" smtClean="0">
                <a:solidFill>
                  <a:srgbClr val="FF0000"/>
                </a:solidFill>
              </a:rPr>
              <a:t>B</a:t>
            </a:r>
            <a:r>
              <a:rPr kumimoji="1" lang="zh-CN" altLang="en-US" sz="2400" smtClean="0">
                <a:solidFill>
                  <a:srgbClr val="FF0000"/>
                </a:solidFill>
              </a:rPr>
              <a:t>，如果</a:t>
            </a:r>
            <a:r>
              <a:rPr kumimoji="1" lang="en-US" altLang="zh-CN" sz="2400" i="1" smtClean="0">
                <a:solidFill>
                  <a:srgbClr val="FF0000"/>
                </a:solidFill>
              </a:rPr>
              <a:t>AB </a:t>
            </a:r>
            <a:r>
              <a:rPr kumimoji="1" lang="en-US" altLang="zh-CN" sz="2400" smtClean="0">
                <a:solidFill>
                  <a:srgbClr val="FF0000"/>
                </a:solidFill>
              </a:rPr>
              <a:t>=</a:t>
            </a:r>
            <a:r>
              <a:rPr kumimoji="1" lang="en-US" altLang="zh-CN" sz="2400" i="1" smtClean="0">
                <a:solidFill>
                  <a:srgbClr val="FF0000"/>
                </a:solidFill>
              </a:rPr>
              <a:t> E</a:t>
            </a:r>
            <a:r>
              <a:rPr kumimoji="1" lang="zh-CN" altLang="en-US" sz="2400" smtClean="0">
                <a:solidFill>
                  <a:srgbClr val="FF0000"/>
                </a:solidFill>
              </a:rPr>
              <a:t>，那么</a:t>
            </a:r>
            <a:r>
              <a:rPr kumimoji="1" lang="en-US" altLang="zh-CN" sz="2400" i="1" smtClean="0">
                <a:solidFill>
                  <a:srgbClr val="FF0000"/>
                </a:solidFill>
              </a:rPr>
              <a:t>A</a:t>
            </a:r>
            <a:r>
              <a:rPr kumimoji="1" lang="zh-CN" altLang="en-US" sz="2400" smtClean="0">
                <a:solidFill>
                  <a:srgbClr val="FF0000"/>
                </a:solidFill>
              </a:rPr>
              <a:t>、</a:t>
            </a:r>
            <a:r>
              <a:rPr kumimoji="1" lang="en-US" altLang="zh-CN" sz="2400" i="1" smtClean="0">
                <a:solidFill>
                  <a:srgbClr val="FF0000"/>
                </a:solidFill>
              </a:rPr>
              <a:t>B</a:t>
            </a:r>
            <a:r>
              <a:rPr kumimoji="1" lang="zh-CN" altLang="en-US" sz="2400" smtClean="0">
                <a:solidFill>
                  <a:srgbClr val="FF0000"/>
                </a:solidFill>
              </a:rPr>
              <a:t>都是</a:t>
            </a:r>
            <a:endParaRPr kumimoji="1" lang="zh-CN" altLang="en-US" sz="2400" smtClean="0">
              <a:solidFill>
                <a:srgbClr val="FF0000"/>
              </a:solidFill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FF0000"/>
                </a:solidFill>
              </a:rPr>
              <a:t>可逆矩阵，并且它们互为逆矩阵”</a:t>
            </a:r>
            <a:r>
              <a:rPr kumimoji="1" lang="zh-CN" altLang="en-US" sz="2400" smtClean="0">
                <a:solidFill>
                  <a:srgbClr val="000000"/>
                </a:solidFill>
              </a:rPr>
              <a:t>，</a:t>
            </a:r>
            <a:endParaRPr kumimoji="1" lang="zh-CN" altLang="en-US" sz="240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755650" y="4797425"/>
            <a:ext cx="760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</a:rPr>
              <a:t>所以                                            ．</a:t>
            </a:r>
            <a:endParaRPr kumimoji="1" lang="zh-CN" altLang="en-US" sz="240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28021" name="Object 21"/>
          <p:cNvGraphicFramePr>
            <a:graphicFrameLocks noChangeAspect="1"/>
          </p:cNvGraphicFramePr>
          <p:nvPr/>
        </p:nvGraphicFramePr>
        <p:xfrm>
          <a:off x="1465263" y="4818063"/>
          <a:ext cx="33226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6" name="Equation" r:id="rId9" imgW="1663700" imgH="241300" progId="Equation.DSMT4">
                  <p:embed/>
                </p:oleObj>
              </mc:Choice>
              <mc:Fallback>
                <p:oleObj name="Equation" r:id="rId9" imgW="1663700" imgH="241300" progId="Equation.DSMT4">
                  <p:embed/>
                  <p:pic>
                    <p:nvPicPr>
                      <p:cNvPr id="0" name="图片 88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4818063"/>
                        <a:ext cx="33226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2" name="Text Box 22"/>
          <p:cNvSpPr txBox="1">
            <a:spLocks noChangeArrowheads="1"/>
          </p:cNvSpPr>
          <p:nvPr/>
        </p:nvSpPr>
        <p:spPr bwMode="auto">
          <a:xfrm>
            <a:off x="755650" y="5419725"/>
            <a:ext cx="760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</a:rPr>
              <a:t>一般地，                                       ．</a:t>
            </a:r>
            <a:endParaRPr kumimoji="1" lang="zh-CN" altLang="en-US" sz="240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28023" name="Object 23"/>
          <p:cNvGraphicFramePr>
            <a:graphicFrameLocks noChangeAspect="1"/>
          </p:cNvGraphicFramePr>
          <p:nvPr/>
        </p:nvGraphicFramePr>
        <p:xfrm>
          <a:off x="2063750" y="5430838"/>
          <a:ext cx="2868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7" name="Equation" r:id="rId11" imgW="1435100" imgH="228600" progId="Equation.DSMT4">
                  <p:embed/>
                </p:oleObj>
              </mc:Choice>
              <mc:Fallback>
                <p:oleObj name="Equation" r:id="rId11" imgW="1435100" imgH="228600" progId="Equation.DSMT4">
                  <p:embed/>
                  <p:pic>
                    <p:nvPicPr>
                      <p:cNvPr id="0" name="图片 88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5430838"/>
                        <a:ext cx="2868613" cy="4572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4" name="Object 24"/>
          <p:cNvGraphicFramePr>
            <a:graphicFrameLocks noChangeAspect="1"/>
          </p:cNvGraphicFramePr>
          <p:nvPr/>
        </p:nvGraphicFramePr>
        <p:xfrm>
          <a:off x="6559550" y="1787525"/>
          <a:ext cx="17145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8" name="Equation" r:id="rId13" imgW="1143000" imgH="1155700" progId="Equation.DSMT4">
                  <p:embed/>
                </p:oleObj>
              </mc:Choice>
              <mc:Fallback>
                <p:oleObj name="Equation" r:id="rId13" imgW="1143000" imgH="1155700" progId="Equation.DSMT4">
                  <p:embed/>
                  <p:pic>
                    <p:nvPicPr>
                      <p:cNvPr id="0" name="图片 88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1787525"/>
                        <a:ext cx="171450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6" name="Object 26"/>
          <p:cNvGraphicFramePr>
            <a:graphicFrameLocks noChangeAspect="1"/>
          </p:cNvGraphicFramePr>
          <p:nvPr/>
        </p:nvGraphicFramePr>
        <p:xfrm>
          <a:off x="3698875" y="1787525"/>
          <a:ext cx="173355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9" name="Equation" r:id="rId15" imgW="1155700" imgH="1155700" progId="Equation.DSMT4">
                  <p:embed/>
                </p:oleObj>
              </mc:Choice>
              <mc:Fallback>
                <p:oleObj name="Equation" r:id="rId15" imgW="1155700" imgH="1155700" progId="Equation.DSMT4">
                  <p:embed/>
                  <p:pic>
                    <p:nvPicPr>
                      <p:cNvPr id="0" name="图片 88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1787525"/>
                        <a:ext cx="173355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7" name="Object 27"/>
          <p:cNvGraphicFramePr>
            <a:graphicFrameLocks noChangeAspect="1"/>
          </p:cNvGraphicFramePr>
          <p:nvPr/>
        </p:nvGraphicFramePr>
        <p:xfrm>
          <a:off x="395288" y="1787525"/>
          <a:ext cx="220821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0" name="Equation" r:id="rId17" imgW="1473200" imgH="1155700" progId="Equation.DSMT4">
                  <p:embed/>
                </p:oleObj>
              </mc:Choice>
              <mc:Fallback>
                <p:oleObj name="Equation" r:id="rId17" imgW="1473200" imgH="1155700" progId="Equation.DSMT4">
                  <p:embed/>
                  <p:pic>
                    <p:nvPicPr>
                      <p:cNvPr id="0" name="图片 88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87525"/>
                        <a:ext cx="220821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8" name="Freeform 28"/>
          <p:cNvSpPr/>
          <p:nvPr/>
        </p:nvSpPr>
        <p:spPr bwMode="auto">
          <a:xfrm>
            <a:off x="2613025" y="2574925"/>
            <a:ext cx="1079500" cy="160338"/>
          </a:xfrm>
          <a:custGeom>
            <a:avLst/>
            <a:gdLst>
              <a:gd name="T0" fmla="*/ 0 w 1179"/>
              <a:gd name="T1" fmla="*/ 81637 h 273"/>
              <a:gd name="T2" fmla="*/ 252707 w 1179"/>
              <a:gd name="T3" fmla="*/ 0 h 273"/>
              <a:gd name="T4" fmla="*/ 539292 w 1179"/>
              <a:gd name="T5" fmla="*/ 81637 h 273"/>
              <a:gd name="T6" fmla="*/ 824961 w 1179"/>
              <a:gd name="T7" fmla="*/ 160338 h 273"/>
              <a:gd name="T8" fmla="*/ 1079500 w 1179"/>
              <a:gd name="T9" fmla="*/ 8163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28029" name="Object 29"/>
          <p:cNvGraphicFramePr>
            <a:graphicFrameLocks noChangeAspect="1"/>
          </p:cNvGraphicFramePr>
          <p:nvPr/>
        </p:nvGraphicFramePr>
        <p:xfrm>
          <a:off x="2667000" y="2225675"/>
          <a:ext cx="9715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1" name="Equation" r:id="rId19" imgW="647700" imgH="228600" progId="Equation.DSMT4">
                  <p:embed/>
                </p:oleObj>
              </mc:Choice>
              <mc:Fallback>
                <p:oleObj name="Equation" r:id="rId19" imgW="647700" imgH="228600" progId="Equation.DSMT4">
                  <p:embed/>
                  <p:pic>
                    <p:nvPicPr>
                      <p:cNvPr id="0" name="图片 88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25675"/>
                        <a:ext cx="9715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30" name="Rectangle 30"/>
          <p:cNvSpPr>
            <a:spLocks noChangeArrowheads="1"/>
          </p:cNvSpPr>
          <p:nvPr/>
        </p:nvSpPr>
        <p:spPr bwMode="auto">
          <a:xfrm>
            <a:off x="3835400" y="2441575"/>
            <a:ext cx="1443038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28031" name="Freeform 31"/>
          <p:cNvSpPr/>
          <p:nvPr/>
        </p:nvSpPr>
        <p:spPr bwMode="auto">
          <a:xfrm>
            <a:off x="5451475" y="2574925"/>
            <a:ext cx="1079500" cy="160338"/>
          </a:xfrm>
          <a:custGeom>
            <a:avLst/>
            <a:gdLst>
              <a:gd name="T0" fmla="*/ 0 w 1179"/>
              <a:gd name="T1" fmla="*/ 81637 h 273"/>
              <a:gd name="T2" fmla="*/ 252707 w 1179"/>
              <a:gd name="T3" fmla="*/ 0 h 273"/>
              <a:gd name="T4" fmla="*/ 539292 w 1179"/>
              <a:gd name="T5" fmla="*/ 81637 h 273"/>
              <a:gd name="T6" fmla="*/ 824961 w 1179"/>
              <a:gd name="T7" fmla="*/ 160338 h 273"/>
              <a:gd name="T8" fmla="*/ 1079500 w 1179"/>
              <a:gd name="T9" fmla="*/ 81637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9" h="273">
                <a:moveTo>
                  <a:pt x="0" y="139"/>
                </a:moveTo>
                <a:cubicBezTo>
                  <a:pt x="46" y="116"/>
                  <a:pt x="178" y="0"/>
                  <a:pt x="276" y="0"/>
                </a:cubicBezTo>
                <a:cubicBezTo>
                  <a:pt x="374" y="0"/>
                  <a:pt x="485" y="94"/>
                  <a:pt x="589" y="139"/>
                </a:cubicBezTo>
                <a:cubicBezTo>
                  <a:pt x="693" y="184"/>
                  <a:pt x="803" y="273"/>
                  <a:pt x="901" y="273"/>
                </a:cubicBezTo>
                <a:cubicBezTo>
                  <a:pt x="999" y="273"/>
                  <a:pt x="1121" y="167"/>
                  <a:pt x="1179" y="139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28032" name="Object 32"/>
          <p:cNvGraphicFramePr>
            <a:graphicFrameLocks noChangeAspect="1"/>
          </p:cNvGraphicFramePr>
          <p:nvPr/>
        </p:nvGraphicFramePr>
        <p:xfrm>
          <a:off x="5353050" y="2225675"/>
          <a:ext cx="12763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2" name="Equation" r:id="rId21" imgW="850900" imgH="228600" progId="Equation.DSMT4">
                  <p:embed/>
                </p:oleObj>
              </mc:Choice>
              <mc:Fallback>
                <p:oleObj name="Equation" r:id="rId21" imgW="850900" imgH="228600" progId="Equation.DSMT4">
                  <p:embed/>
                  <p:pic>
                    <p:nvPicPr>
                      <p:cNvPr id="0" name="图片 88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2225675"/>
                        <a:ext cx="12763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33" name="Text Box 33"/>
          <p:cNvSpPr txBox="1">
            <a:spLocks noChangeArrowheads="1"/>
          </p:cNvSpPr>
          <p:nvPr/>
        </p:nvSpPr>
        <p:spPr bwMode="auto">
          <a:xfrm>
            <a:off x="5795963" y="2133600"/>
            <a:ext cx="43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smtClean="0">
                <a:solidFill>
                  <a:srgbClr val="0000FF"/>
                </a:solidFill>
              </a:rPr>
              <a:t>?</a:t>
            </a:r>
            <a:endParaRPr lang="en-US" altLang="zh-CN" sz="28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1000" fill="hold"/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8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2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0" grpId="0"/>
      <p:bldP spid="128022" grpId="0"/>
      <p:bldP spid="128028" grpId="0" animBg="1"/>
      <p:bldP spid="128030" grpId="0" animBg="1"/>
      <p:bldP spid="128031" grpId="0" animBg="1"/>
      <p:bldP spid="128033" grpId="0"/>
      <p:bldP spid="128033" grpId="1"/>
      <p:bldP spid="128033" grpId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2"/>
          <p:cNvSpPr>
            <a:spLocks noChangeArrowheads="1"/>
          </p:cNvSpPr>
          <p:nvPr/>
        </p:nvSpPr>
        <p:spPr bwMode="auto">
          <a:xfrm>
            <a:off x="323850" y="836613"/>
            <a:ext cx="8496300" cy="19446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>
            <a:solidFill>
              <a:schemeClr val="tx2"/>
            </a:solidFill>
            <a:round/>
            <a:head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308100" y="1139825"/>
            <a:ext cx="148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初等变换 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98500" y="1957388"/>
            <a:ext cx="271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初等变换的逆变换 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413500" y="1143000"/>
            <a:ext cx="148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初等矩阵 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29030" name="Text Box 6"/>
          <p:cNvSpPr txBox="1">
            <a:spLocks noChangeArrowheads="1"/>
          </p:cNvSpPr>
          <p:nvPr/>
        </p:nvSpPr>
        <p:spPr bwMode="auto">
          <a:xfrm>
            <a:off x="5803900" y="1933575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初等矩阵的逆矩阵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3076575" y="1295400"/>
            <a:ext cx="297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3571875" y="2165350"/>
            <a:ext cx="1981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29033" name="Object 9"/>
          <p:cNvGraphicFramePr>
            <a:graphicFrameLocks noChangeAspect="1"/>
          </p:cNvGraphicFramePr>
          <p:nvPr/>
        </p:nvGraphicFramePr>
        <p:xfrm>
          <a:off x="468313" y="3941763"/>
          <a:ext cx="2386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8" name="Equation" r:id="rId1" imgW="1193800" imgH="228600" progId="Equation.DSMT4">
                  <p:embed/>
                </p:oleObj>
              </mc:Choice>
              <mc:Fallback>
                <p:oleObj name="Equation" r:id="rId1" imgW="1193800" imgH="228600" progId="Equation.DSMT4">
                  <p:embed/>
                  <p:pic>
                    <p:nvPicPr>
                      <p:cNvPr id="0" name="图片 89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941763"/>
                        <a:ext cx="2386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4" name="Object 10"/>
          <p:cNvGraphicFramePr>
            <a:graphicFrameLocks noChangeAspect="1"/>
          </p:cNvGraphicFramePr>
          <p:nvPr/>
        </p:nvGraphicFramePr>
        <p:xfrm>
          <a:off x="468313" y="4462463"/>
          <a:ext cx="2970212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9" name="Equation" r:id="rId3" imgW="1485900" imgH="457200" progId="Equation.DSMT4">
                  <p:embed/>
                </p:oleObj>
              </mc:Choice>
              <mc:Fallback>
                <p:oleObj name="Equation" r:id="rId3" imgW="1485900" imgH="457200" progId="Equation.DSMT4">
                  <p:embed/>
                  <p:pic>
                    <p:nvPicPr>
                      <p:cNvPr id="0" name="图片 89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462463"/>
                        <a:ext cx="2970212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5" name="Object 11"/>
          <p:cNvGraphicFramePr>
            <a:graphicFrameLocks noChangeAspect="1"/>
          </p:cNvGraphicFramePr>
          <p:nvPr/>
        </p:nvGraphicFramePr>
        <p:xfrm>
          <a:off x="468313" y="5492750"/>
          <a:ext cx="2944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0" name="Equation" r:id="rId5" imgW="1473200" imgH="228600" progId="Equation.DSMT4">
                  <p:embed/>
                </p:oleObj>
              </mc:Choice>
              <mc:Fallback>
                <p:oleObj name="Equation" r:id="rId5" imgW="1473200" imgH="228600" progId="Equation.DSMT4">
                  <p:embed/>
                  <p:pic>
                    <p:nvPicPr>
                      <p:cNvPr id="0" name="图片 89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492750"/>
                        <a:ext cx="29448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468313" y="3425825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初等矩阵的逆矩阵是：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29037" name="Text Box 13"/>
          <p:cNvSpPr txBox="1">
            <a:spLocks noChangeArrowheads="1"/>
          </p:cNvSpPr>
          <p:nvPr/>
        </p:nvSpPr>
        <p:spPr bwMode="auto">
          <a:xfrm>
            <a:off x="6899275" y="1844675"/>
            <a:ext cx="43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smtClean="0">
                <a:solidFill>
                  <a:srgbClr val="0000FF"/>
                </a:solidFill>
              </a:rPr>
              <a:t>?</a:t>
            </a:r>
            <a:endParaRPr lang="en-US" altLang="zh-CN" sz="36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/>
      <p:bldP spid="129036" grpId="0" autoUpdateAnimBg="0"/>
      <p:bldP spid="12903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7"/>
          <p:cNvSpPr txBox="1">
            <a:spLocks noChangeArrowheads="1"/>
          </p:cNvSpPr>
          <p:nvPr/>
        </p:nvSpPr>
        <p:spPr bwMode="auto">
          <a:xfrm>
            <a:off x="279400" y="533400"/>
            <a:ext cx="8558213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FF"/>
                </a:solidFill>
                <a:latin typeface="Arial" panose="020B0604020202020204" pitchFamily="34" charset="0"/>
              </a:rPr>
              <a:t>性质</a:t>
            </a:r>
            <a:r>
              <a:rPr lang="en-US" altLang="zh-CN" sz="2400" smtClean="0">
                <a:solidFill>
                  <a:srgbClr val="0000FF"/>
                </a:solidFill>
              </a:rPr>
              <a:t>2</a:t>
            </a:r>
            <a:r>
              <a:rPr lang="en-US" altLang="zh-CN" sz="2400" smtClean="0">
                <a:solidFill>
                  <a:srgbClr val="FFCC66"/>
                </a:solidFill>
                <a:latin typeface="楷体_GB2312" pitchFamily="49" charset="-122"/>
              </a:rPr>
              <a:t>  </a:t>
            </a:r>
            <a:r>
              <a:rPr lang="zh-CN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方阵</a:t>
            </a:r>
            <a:r>
              <a:rPr lang="en-US" altLang="zh-CN" sz="2400" i="1" smtClean="0">
                <a:solidFill>
                  <a:srgbClr val="000000"/>
                </a:solidFill>
              </a:rPr>
              <a:t>A</a:t>
            </a:r>
            <a:r>
              <a:rPr lang="zh-CN" altLang="en-US" sz="2400" smtClean="0">
                <a:solidFill>
                  <a:srgbClr val="000000"/>
                </a:solidFill>
              </a:rPr>
              <a:t>可逆的充要条件是存在有限个初等矩阵</a:t>
            </a:r>
            <a:r>
              <a:rPr lang="en-US" altLang="zh-CN" sz="2400" i="1" smtClean="0">
                <a:solidFill>
                  <a:srgbClr val="000000"/>
                </a:solidFill>
              </a:rPr>
              <a:t>P</a:t>
            </a:r>
            <a:r>
              <a:rPr lang="en-US" altLang="zh-CN" sz="2400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</a:rPr>
              <a:t>, </a:t>
            </a:r>
            <a:r>
              <a:rPr lang="en-US" altLang="zh-CN" sz="2400" i="1" smtClean="0">
                <a:solidFill>
                  <a:srgbClr val="000000"/>
                </a:solidFill>
              </a:rPr>
              <a:t>P</a:t>
            </a:r>
            <a:r>
              <a:rPr lang="en-US" altLang="zh-CN" sz="2400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</a:rPr>
              <a:t>, …, </a:t>
            </a:r>
            <a:r>
              <a:rPr lang="en-US" altLang="zh-CN" sz="2400" i="1" smtClean="0">
                <a:solidFill>
                  <a:srgbClr val="000000"/>
                </a:solidFill>
              </a:rPr>
              <a:t>P</a:t>
            </a:r>
            <a:r>
              <a:rPr lang="en-US" altLang="zh-CN" sz="2400" i="1" baseline="-25000" smtClean="0">
                <a:solidFill>
                  <a:srgbClr val="000000"/>
                </a:solidFill>
              </a:rPr>
              <a:t>l</a:t>
            </a:r>
            <a:r>
              <a:rPr lang="zh-CN" altLang="en-US" sz="2400" smtClean="0">
                <a:solidFill>
                  <a:srgbClr val="000000"/>
                </a:solidFill>
              </a:rPr>
              <a:t>，使 </a:t>
            </a:r>
            <a:r>
              <a:rPr lang="en-US" altLang="zh-CN" sz="2400" i="1" smtClean="0">
                <a:solidFill>
                  <a:srgbClr val="000000"/>
                </a:solidFill>
              </a:rPr>
              <a:t>A</a:t>
            </a:r>
            <a:r>
              <a:rPr lang="en-US" altLang="zh-CN" sz="2400" smtClean="0">
                <a:solidFill>
                  <a:srgbClr val="000000"/>
                </a:solidFill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</a:rPr>
              <a:t>P</a:t>
            </a:r>
            <a:r>
              <a:rPr lang="en-US" altLang="zh-CN" sz="2400" baseline="-25000" smtClean="0">
                <a:solidFill>
                  <a:srgbClr val="000000"/>
                </a:solidFill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</a:rPr>
              <a:t>P</a:t>
            </a:r>
            <a:r>
              <a:rPr lang="en-US" altLang="zh-CN" sz="2400" baseline="-25000" smtClean="0">
                <a:solidFill>
                  <a:srgbClr val="000000"/>
                </a:solidFill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</a:rPr>
              <a:t> …, </a:t>
            </a:r>
            <a:r>
              <a:rPr lang="en-US" altLang="zh-CN" sz="2400" i="1" smtClean="0">
                <a:solidFill>
                  <a:srgbClr val="000000"/>
                </a:solidFill>
              </a:rPr>
              <a:t>P</a:t>
            </a:r>
            <a:r>
              <a:rPr lang="en-US" altLang="zh-CN" sz="2400" i="1" baseline="-25000" smtClean="0">
                <a:solidFill>
                  <a:srgbClr val="000000"/>
                </a:solidFill>
              </a:rPr>
              <a:t>l</a:t>
            </a:r>
            <a:r>
              <a:rPr lang="en-US" altLang="zh-CN" sz="2400" smtClean="0">
                <a:solidFill>
                  <a:srgbClr val="000000"/>
                </a:solidFill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</a:rPr>
              <a:t>．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10620" name="Text Box 28"/>
          <p:cNvSpPr txBox="1">
            <a:spLocks noChangeArrowheads="1"/>
          </p:cNvSpPr>
          <p:nvPr/>
        </p:nvSpPr>
        <p:spPr bwMode="auto">
          <a:xfrm>
            <a:off x="279400" y="1920875"/>
            <a:ext cx="8558213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FF3300"/>
                </a:solidFill>
                <a:latin typeface="Arial" panose="020B0604020202020204" pitchFamily="34" charset="0"/>
              </a:rPr>
              <a:t>这表明，可逆矩阵的标准形矩阵是单位阵</a:t>
            </a:r>
            <a:r>
              <a:rPr lang="en-US" altLang="zh-CN" sz="2400" smtClean="0">
                <a:solidFill>
                  <a:srgbClr val="FF3300"/>
                </a:solidFill>
                <a:latin typeface="楷体_GB2312" pitchFamily="49" charset="-122"/>
              </a:rPr>
              <a:t>. </a:t>
            </a:r>
            <a:r>
              <a:rPr lang="zh-CN" altLang="en-US" sz="2400" smtClean="0">
                <a:solidFill>
                  <a:srgbClr val="FF3300"/>
                </a:solidFill>
                <a:latin typeface="Arial" panose="020B0604020202020204" pitchFamily="34" charset="0"/>
              </a:rPr>
              <a:t>其实，可逆矩阵的行最简形矩阵也是单位阵．</a:t>
            </a:r>
            <a:endParaRPr lang="zh-CN" altLang="en-US" sz="2400" smtClean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10621" name="Text Box 29"/>
          <p:cNvSpPr txBox="1">
            <a:spLocks noChangeArrowheads="1"/>
          </p:cNvSpPr>
          <p:nvPr/>
        </p:nvSpPr>
        <p:spPr bwMode="auto">
          <a:xfrm>
            <a:off x="279400" y="3309938"/>
            <a:ext cx="8558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FF"/>
                </a:solidFill>
              </a:rPr>
              <a:t>推论</a:t>
            </a:r>
            <a:r>
              <a:rPr lang="en-US" altLang="zh-CN" sz="2400" smtClean="0">
                <a:solidFill>
                  <a:srgbClr val="0000FF"/>
                </a:solidFill>
              </a:rPr>
              <a:t>1</a:t>
            </a:r>
            <a:r>
              <a:rPr lang="en-US" altLang="zh-CN" sz="2400" smtClean="0">
                <a:solidFill>
                  <a:srgbClr val="FFCC66"/>
                </a:solidFill>
                <a:latin typeface="楷体_GB2312" pitchFamily="49" charset="-122"/>
              </a:rPr>
              <a:t>  </a:t>
            </a:r>
            <a:r>
              <a:rPr lang="zh-CN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方阵</a:t>
            </a:r>
            <a:r>
              <a:rPr lang="zh-CN" altLang="en-US" sz="2400" smtClean="0">
                <a:solidFill>
                  <a:srgbClr val="000000"/>
                </a:solidFill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</a:rPr>
              <a:t>A </a:t>
            </a:r>
            <a:r>
              <a:rPr lang="zh-CN" altLang="en-US" sz="2400" smtClean="0">
                <a:solidFill>
                  <a:srgbClr val="000000"/>
                </a:solidFill>
              </a:rPr>
              <a:t>可逆的充要条件是              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  <a:endParaRPr lang="en-US" altLang="zh-CN" sz="240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10622" name="Object 30"/>
          <p:cNvGraphicFramePr>
            <a:graphicFrameLocks noChangeAspect="1"/>
          </p:cNvGraphicFramePr>
          <p:nvPr/>
        </p:nvGraphicFramePr>
        <p:xfrm>
          <a:off x="4932363" y="3135313"/>
          <a:ext cx="8128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Equation" r:id="rId1" imgW="405765" imgH="266700" progId="Equation.DSMT4">
                  <p:embed/>
                </p:oleObj>
              </mc:Choice>
              <mc:Fallback>
                <p:oleObj name="Equation" r:id="rId1" imgW="405765" imgH="266700" progId="Equation.DSMT4">
                  <p:embed/>
                  <p:pic>
                    <p:nvPicPr>
                      <p:cNvPr id="0" name="图片 90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135313"/>
                        <a:ext cx="8128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3" name="Text Box 31"/>
          <p:cNvSpPr txBox="1">
            <a:spLocks noChangeArrowheads="1"/>
          </p:cNvSpPr>
          <p:nvPr/>
        </p:nvSpPr>
        <p:spPr bwMode="auto">
          <a:xfrm>
            <a:off x="292100" y="4114800"/>
            <a:ext cx="8558213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FF"/>
                </a:solidFill>
              </a:rPr>
              <a:t>推论</a:t>
            </a:r>
            <a:r>
              <a:rPr lang="en-US" altLang="zh-CN" sz="2400" smtClean="0">
                <a:solidFill>
                  <a:srgbClr val="0000FF"/>
                </a:solidFill>
              </a:rPr>
              <a:t>2</a:t>
            </a:r>
            <a:r>
              <a:rPr lang="en-US" altLang="zh-CN" sz="2400" smtClean="0">
                <a:solidFill>
                  <a:srgbClr val="FFCC66"/>
                </a:solidFill>
                <a:latin typeface="楷体_GB2312" pitchFamily="49" charset="-122"/>
              </a:rPr>
              <a:t>  </a:t>
            </a:r>
            <a:r>
              <a:rPr lang="zh-CN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方阵</a:t>
            </a:r>
            <a:r>
              <a:rPr lang="zh-CN" altLang="en-US" sz="2400" smtClean="0">
                <a:solidFill>
                  <a:srgbClr val="000000"/>
                </a:solidFill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</a:rPr>
              <a:t>A </a:t>
            </a:r>
            <a:r>
              <a:rPr lang="zh-CN" altLang="en-US" sz="2400" smtClean="0">
                <a:solidFill>
                  <a:srgbClr val="000000"/>
                </a:solidFill>
              </a:rPr>
              <a:t>与 </a:t>
            </a:r>
            <a:r>
              <a:rPr lang="en-US" altLang="zh-CN" sz="2400" i="1" smtClean="0">
                <a:solidFill>
                  <a:srgbClr val="000000"/>
                </a:solidFill>
              </a:rPr>
              <a:t>B </a:t>
            </a:r>
            <a:r>
              <a:rPr lang="zh-CN" altLang="en-US" sz="2400" smtClean="0">
                <a:solidFill>
                  <a:srgbClr val="000000"/>
                </a:solidFill>
              </a:rPr>
              <a:t>等价的充要条件是存在 </a:t>
            </a:r>
            <a:r>
              <a:rPr lang="en-US" altLang="zh-CN" sz="2400" i="1" smtClean="0">
                <a:solidFill>
                  <a:srgbClr val="000000"/>
                </a:solidFill>
              </a:rPr>
              <a:t>m </a:t>
            </a:r>
            <a:r>
              <a:rPr lang="zh-CN" altLang="en-US" sz="2400" smtClean="0">
                <a:solidFill>
                  <a:srgbClr val="000000"/>
                </a:solidFill>
              </a:rPr>
              <a:t>阶可逆矩阵 </a:t>
            </a:r>
            <a:r>
              <a:rPr lang="en-US" altLang="zh-CN" sz="2400" i="1" smtClean="0">
                <a:solidFill>
                  <a:srgbClr val="000000"/>
                </a:solidFill>
              </a:rPr>
              <a:t>P </a:t>
            </a:r>
            <a:r>
              <a:rPr lang="zh-CN" altLang="en-US" sz="2400" smtClean="0">
                <a:solidFill>
                  <a:srgbClr val="000000"/>
                </a:solidFill>
              </a:rPr>
              <a:t>及 </a:t>
            </a:r>
            <a:r>
              <a:rPr lang="en-US" altLang="zh-CN" sz="2400" i="1" smtClean="0">
                <a:solidFill>
                  <a:srgbClr val="000000"/>
                </a:solidFill>
              </a:rPr>
              <a:t>n </a:t>
            </a:r>
            <a:r>
              <a:rPr lang="zh-CN" altLang="en-US" sz="2400" smtClean="0">
                <a:solidFill>
                  <a:srgbClr val="000000"/>
                </a:solidFill>
              </a:rPr>
              <a:t>阶可逆矩阵 </a:t>
            </a:r>
            <a:r>
              <a:rPr lang="en-US" altLang="zh-CN" sz="2400" i="1" smtClean="0">
                <a:solidFill>
                  <a:srgbClr val="000000"/>
                </a:solidFill>
              </a:rPr>
              <a:t>Q </a:t>
            </a:r>
            <a:r>
              <a:rPr lang="zh-CN" altLang="en-US" sz="2400" smtClean="0">
                <a:solidFill>
                  <a:srgbClr val="000000"/>
                </a:solidFill>
              </a:rPr>
              <a:t>，使 </a:t>
            </a:r>
            <a:r>
              <a:rPr lang="en-US" altLang="zh-CN" sz="2400" i="1" smtClean="0">
                <a:solidFill>
                  <a:srgbClr val="000000"/>
                </a:solidFill>
              </a:rPr>
              <a:t>PAQ</a:t>
            </a:r>
            <a:r>
              <a:rPr lang="en-US" altLang="zh-CN" sz="2400" smtClean="0">
                <a:solidFill>
                  <a:srgbClr val="000000"/>
                </a:solidFill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</a:rPr>
              <a:t>B</a:t>
            </a:r>
            <a:r>
              <a:rPr lang="en-US" altLang="zh-CN" sz="2400" smtClean="0">
                <a:solidFill>
                  <a:srgbClr val="000000"/>
                </a:solidFill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  <a:endParaRPr lang="en-US" altLang="zh-CN" sz="240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0" grpId="0" autoUpdateAnimBg="0"/>
      <p:bldP spid="110621" grpId="0"/>
      <p:bldP spid="1106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2559050" y="609600"/>
          <a:ext cx="4040188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Equation" r:id="rId1" imgW="1765300" imgH="939800" progId="Equation.DSMT4">
                  <p:embed/>
                </p:oleObj>
              </mc:Choice>
              <mc:Fallback>
                <p:oleObj name="Equation" r:id="rId1" imgW="1765300" imgH="939800" progId="Equation.DSMT4">
                  <p:embed/>
                  <p:pic>
                    <p:nvPicPr>
                      <p:cNvPr id="0" name="图片 61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609600"/>
                        <a:ext cx="4040188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2266950" y="2738438"/>
            <a:ext cx="111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FF"/>
                </a:solidFill>
              </a:rPr>
              <a:t>②</a:t>
            </a:r>
            <a:r>
              <a:rPr lang="zh-CN" altLang="en-US" b="0" smtClean="0">
                <a:solidFill>
                  <a:srgbClr val="0000FF"/>
                </a:solidFill>
              </a:rPr>
              <a:t>－</a:t>
            </a:r>
            <a:r>
              <a:rPr lang="zh-CN" altLang="en-US" sz="2000" smtClean="0">
                <a:solidFill>
                  <a:srgbClr val="0000FF"/>
                </a:solidFill>
              </a:rPr>
              <a:t>③</a:t>
            </a:r>
            <a:endParaRPr lang="zh-CN" altLang="en-US" sz="2000" smtClean="0">
              <a:solidFill>
                <a:srgbClr val="0000FF"/>
              </a:solidFill>
            </a:endParaRPr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1835150" y="3135313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2108200" y="3151188"/>
            <a:ext cx="181572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③</a:t>
            </a:r>
            <a:r>
              <a:rPr lang="en-US" altLang="en-US" dirty="0" smtClean="0">
                <a:solidFill>
                  <a:srgbClr val="0000FF"/>
                </a:solidFill>
              </a:rPr>
              <a:t>－</a:t>
            </a:r>
            <a:r>
              <a:rPr lang="en-US" altLang="zh-CN" dirty="0" smtClean="0">
                <a:solidFill>
                  <a:srgbClr val="0000FF"/>
                </a:solidFill>
              </a:rPr>
              <a:t>2×①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graphicFrame>
        <p:nvGraphicFramePr>
          <p:cNvPr id="79887" name="Object 15"/>
          <p:cNvGraphicFramePr>
            <a:graphicFrameLocks noChangeAspect="1"/>
          </p:cNvGraphicFramePr>
          <p:nvPr/>
        </p:nvGraphicFramePr>
        <p:xfrm>
          <a:off x="2559050" y="3883025"/>
          <a:ext cx="4040188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Equation" r:id="rId3" imgW="1765300" imgH="939800" progId="Equation.DSMT4">
                  <p:embed/>
                </p:oleObj>
              </mc:Choice>
              <mc:Fallback>
                <p:oleObj name="Equation" r:id="rId3" imgW="1765300" imgH="939800" progId="Equation.DSMT4">
                  <p:embed/>
                  <p:pic>
                    <p:nvPicPr>
                      <p:cNvPr id="0" name="图片 61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3883025"/>
                        <a:ext cx="4040188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2124075" y="3478213"/>
            <a:ext cx="172784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④</a:t>
            </a:r>
            <a:r>
              <a:rPr lang="en-US" altLang="en-US" dirty="0" smtClean="0">
                <a:solidFill>
                  <a:srgbClr val="0000FF"/>
                </a:solidFill>
              </a:rPr>
              <a:t>－</a:t>
            </a:r>
            <a:r>
              <a:rPr lang="en-US" altLang="zh-CN" dirty="0" smtClean="0">
                <a:solidFill>
                  <a:srgbClr val="0000FF"/>
                </a:solidFill>
              </a:rPr>
              <a:t>3×① 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grpSp>
        <p:nvGrpSpPr>
          <p:cNvPr id="10248" name="Group 27"/>
          <p:cNvGrpSpPr/>
          <p:nvPr/>
        </p:nvGrpSpPr>
        <p:grpSpPr bwMode="auto">
          <a:xfrm>
            <a:off x="6731000" y="641350"/>
            <a:ext cx="504825" cy="1995488"/>
            <a:chOff x="4240" y="1509"/>
            <a:chExt cx="318" cy="1257"/>
          </a:xfrm>
        </p:grpSpPr>
        <p:sp>
          <p:nvSpPr>
            <p:cNvPr id="10257" name="Text Box 28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①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0258" name="Text Box 29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②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0259" name="Text Box 30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③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0260" name="Text Box 31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④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79904" name="Group 32"/>
          <p:cNvGrpSpPr/>
          <p:nvPr/>
        </p:nvGrpSpPr>
        <p:grpSpPr bwMode="auto">
          <a:xfrm>
            <a:off x="6731000" y="3933825"/>
            <a:ext cx="504825" cy="1995488"/>
            <a:chOff x="4240" y="1509"/>
            <a:chExt cx="318" cy="1257"/>
          </a:xfrm>
        </p:grpSpPr>
        <p:sp>
          <p:nvSpPr>
            <p:cNvPr id="10253" name="Text Box 33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①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0254" name="Text Box 34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②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0255" name="Text Box 35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③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0256" name="Text Box 36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④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79911" name="Rectangle 39"/>
          <p:cNvSpPr>
            <a:spLocks noChangeArrowheads="1"/>
          </p:cNvSpPr>
          <p:nvPr/>
        </p:nvSpPr>
        <p:spPr bwMode="auto">
          <a:xfrm>
            <a:off x="2886075" y="4546600"/>
            <a:ext cx="4392613" cy="1403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79909" name="Rectangle 37"/>
          <p:cNvSpPr>
            <a:spLocks noChangeArrowheads="1"/>
          </p:cNvSpPr>
          <p:nvPr/>
        </p:nvSpPr>
        <p:spPr bwMode="auto">
          <a:xfrm>
            <a:off x="2886075" y="5013325"/>
            <a:ext cx="4392613" cy="936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79910" name="Rectangle 38"/>
          <p:cNvSpPr>
            <a:spLocks noChangeArrowheads="1"/>
          </p:cNvSpPr>
          <p:nvPr/>
        </p:nvSpPr>
        <p:spPr bwMode="auto">
          <a:xfrm>
            <a:off x="2886075" y="5481638"/>
            <a:ext cx="4392613" cy="468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2" grpId="0"/>
      <p:bldP spid="79885" grpId="0" animBg="1"/>
      <p:bldP spid="79886" grpId="0"/>
      <p:bldP spid="79893" grpId="0"/>
      <p:bldP spid="79911" grpId="0" animBg="1"/>
      <p:bldP spid="79909" grpId="0" animBg="1"/>
      <p:bldP spid="799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990600" y="868363"/>
            <a:ext cx="640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smtClean="0">
                <a:solidFill>
                  <a:srgbClr val="0000FF"/>
                </a:solidFill>
                <a:ea typeface="黑体" panose="02010609060101010101" pitchFamily="2" charset="-122"/>
              </a:rPr>
              <a:t>四、初等变换的应用</a:t>
            </a:r>
            <a:endParaRPr kumimoji="1" lang="zh-CN" altLang="en-US" sz="4000" b="1" smtClean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1701800" y="1511300"/>
          <a:ext cx="504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0" name="Equation" r:id="rId1" imgW="5041900" imgH="444500" progId="Equation.3">
                  <p:embed/>
                </p:oleObj>
              </mc:Choice>
              <mc:Fallback>
                <p:oleObj name="Equation" r:id="rId1" imgW="5041900" imgH="444500" progId="Equation.3">
                  <p:embed/>
                  <p:pic>
                    <p:nvPicPr>
                      <p:cNvPr id="0" name="图片 91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511300"/>
                        <a:ext cx="5041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1143000" y="2185988"/>
          <a:ext cx="29591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1" name="Equation" r:id="rId3" imgW="2959100" imgH="482600" progId="Equation.3">
                  <p:embed/>
                </p:oleObj>
              </mc:Choice>
              <mc:Fallback>
                <p:oleObj name="Equation" r:id="rId3" imgW="2959100" imgH="482600" progId="Equation.3">
                  <p:embed/>
                  <p:pic>
                    <p:nvPicPr>
                      <p:cNvPr id="0" name="图片 91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85988"/>
                        <a:ext cx="29591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/>
          <p:cNvGraphicFramePr>
            <a:graphicFrameLocks noChangeAspect="1"/>
          </p:cNvGraphicFramePr>
          <p:nvPr/>
        </p:nvGraphicFramePr>
        <p:xfrm>
          <a:off x="4337050" y="2197100"/>
          <a:ext cx="4089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2" name="Equation" r:id="rId5" imgW="4089400" imgH="482600" progId="Equation.3">
                  <p:embed/>
                </p:oleObj>
              </mc:Choice>
              <mc:Fallback>
                <p:oleObj name="Equation" r:id="rId5" imgW="4089400" imgH="482600" progId="Equation.3">
                  <p:embed/>
                  <p:pic>
                    <p:nvPicPr>
                      <p:cNvPr id="0" name="图片 91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2197100"/>
                        <a:ext cx="40894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270" name="Group 6"/>
          <p:cNvGrpSpPr/>
          <p:nvPr/>
        </p:nvGrpSpPr>
        <p:grpSpPr bwMode="auto">
          <a:xfrm>
            <a:off x="2146300" y="3581400"/>
            <a:ext cx="5092700" cy="481013"/>
            <a:chOff x="1352" y="2256"/>
            <a:chExt cx="3208" cy="303"/>
          </a:xfrm>
        </p:grpSpPr>
        <p:graphicFrame>
          <p:nvGraphicFramePr>
            <p:cNvPr id="46096" name="Object 7"/>
            <p:cNvGraphicFramePr>
              <a:graphicFrameLocks noChangeAspect="1"/>
            </p:cNvGraphicFramePr>
            <p:nvPr/>
          </p:nvGraphicFramePr>
          <p:xfrm>
            <a:off x="1352" y="2256"/>
            <a:ext cx="320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83" name="Equation" r:id="rId7" imgW="5092700" imgH="482600" progId="Equation.3">
                    <p:embed/>
                  </p:oleObj>
                </mc:Choice>
                <mc:Fallback>
                  <p:oleObj name="Equation" r:id="rId7" imgW="5092700" imgH="482600" progId="Equation.3">
                    <p:embed/>
                    <p:pic>
                      <p:nvPicPr>
                        <p:cNvPr id="0" name="图片 91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2256"/>
                          <a:ext cx="3208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7" name="Line 8"/>
            <p:cNvSpPr>
              <a:spLocks noChangeShapeType="1"/>
            </p:cNvSpPr>
            <p:nvPr/>
          </p:nvSpPr>
          <p:spPr bwMode="auto">
            <a:xfrm>
              <a:off x="3024" y="2296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39273" name="Group 9"/>
          <p:cNvGrpSpPr/>
          <p:nvPr/>
        </p:nvGrpSpPr>
        <p:grpSpPr bwMode="auto">
          <a:xfrm>
            <a:off x="2159000" y="4318000"/>
            <a:ext cx="1524000" cy="469900"/>
            <a:chOff x="1344" y="2728"/>
            <a:chExt cx="960" cy="296"/>
          </a:xfrm>
        </p:grpSpPr>
        <p:graphicFrame>
          <p:nvGraphicFramePr>
            <p:cNvPr id="46094" name="Object 10"/>
            <p:cNvGraphicFramePr>
              <a:graphicFrameLocks noChangeAspect="1"/>
            </p:cNvGraphicFramePr>
            <p:nvPr/>
          </p:nvGraphicFramePr>
          <p:xfrm>
            <a:off x="1344" y="2728"/>
            <a:ext cx="96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84" name="Equation" r:id="rId9" imgW="1524000" imgH="469900" progId="Equation.3">
                    <p:embed/>
                  </p:oleObj>
                </mc:Choice>
                <mc:Fallback>
                  <p:oleObj name="Equation" r:id="rId9" imgW="1524000" imgH="469900" progId="Equation.3">
                    <p:embed/>
                    <p:pic>
                      <p:nvPicPr>
                        <p:cNvPr id="0" name="图片 91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728"/>
                          <a:ext cx="96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5" name="Line 11"/>
            <p:cNvSpPr>
              <a:spLocks noChangeShapeType="1"/>
            </p:cNvSpPr>
            <p:nvPr/>
          </p:nvSpPr>
          <p:spPr bwMode="auto">
            <a:xfrm>
              <a:off x="1840" y="2744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39276" name="Group 12"/>
          <p:cNvGrpSpPr/>
          <p:nvPr/>
        </p:nvGrpSpPr>
        <p:grpSpPr bwMode="auto">
          <a:xfrm>
            <a:off x="1371600" y="2959100"/>
            <a:ext cx="3594100" cy="481013"/>
            <a:chOff x="864" y="1864"/>
            <a:chExt cx="2264" cy="303"/>
          </a:xfrm>
        </p:grpSpPr>
        <p:graphicFrame>
          <p:nvGraphicFramePr>
            <p:cNvPr id="46092" name="Object 13"/>
            <p:cNvGraphicFramePr>
              <a:graphicFrameLocks noChangeAspect="1"/>
            </p:cNvGraphicFramePr>
            <p:nvPr/>
          </p:nvGraphicFramePr>
          <p:xfrm>
            <a:off x="864" y="1864"/>
            <a:ext cx="226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85" name="Equation" r:id="rId11" imgW="3594100" imgH="482600" progId="Equation.3">
                    <p:embed/>
                  </p:oleObj>
                </mc:Choice>
                <mc:Fallback>
                  <p:oleObj name="Equation" r:id="rId11" imgW="3594100" imgH="482600" progId="Equation.3">
                    <p:embed/>
                    <p:pic>
                      <p:nvPicPr>
                        <p:cNvPr id="0" name="图片 91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864"/>
                          <a:ext cx="226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3" name="Line 14"/>
            <p:cNvSpPr>
              <a:spLocks noChangeShapeType="1"/>
            </p:cNvSpPr>
            <p:nvPr/>
          </p:nvSpPr>
          <p:spPr bwMode="auto">
            <a:xfrm>
              <a:off x="2792" y="1896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39279" name="Group 15"/>
          <p:cNvGrpSpPr/>
          <p:nvPr/>
        </p:nvGrpSpPr>
        <p:grpSpPr bwMode="auto">
          <a:xfrm>
            <a:off x="1033463" y="5029200"/>
            <a:ext cx="7043737" cy="1028700"/>
            <a:chOff x="651" y="3168"/>
            <a:chExt cx="4437" cy="648"/>
          </a:xfrm>
        </p:grpSpPr>
        <p:graphicFrame>
          <p:nvGraphicFramePr>
            <p:cNvPr id="46090" name="Object 16"/>
            <p:cNvGraphicFramePr>
              <a:graphicFrameLocks noChangeAspect="1"/>
            </p:cNvGraphicFramePr>
            <p:nvPr/>
          </p:nvGraphicFramePr>
          <p:xfrm>
            <a:off x="651" y="3168"/>
            <a:ext cx="4437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86" name="Equation" r:id="rId13" imgW="6985000" imgH="1028700" progId="Equation.3">
                    <p:embed/>
                  </p:oleObj>
                </mc:Choice>
                <mc:Fallback>
                  <p:oleObj name="Equation" r:id="rId13" imgW="6985000" imgH="1028700" progId="Equation.3">
                    <p:embed/>
                    <p:pic>
                      <p:nvPicPr>
                        <p:cNvPr id="0" name="图片 91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" y="3168"/>
                          <a:ext cx="4437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1" name="Line 17"/>
            <p:cNvSpPr>
              <a:spLocks noChangeShapeType="1"/>
            </p:cNvSpPr>
            <p:nvPr/>
          </p:nvSpPr>
          <p:spPr bwMode="auto">
            <a:xfrm>
              <a:off x="3024" y="3184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2133600" y="927100"/>
          <a:ext cx="3962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4" name="Equation" r:id="rId1" imgW="3962400" imgH="1511300" progId="Equation.3">
                  <p:embed/>
                </p:oleObj>
              </mc:Choice>
              <mc:Fallback>
                <p:oleObj name="Equation" r:id="rId1" imgW="3962400" imgH="1511300" progId="Equation.3">
                  <p:embed/>
                  <p:pic>
                    <p:nvPicPr>
                      <p:cNvPr id="0" name="图片 92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27100"/>
                        <a:ext cx="3962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990600" y="298608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smtClean="0">
                <a:solidFill>
                  <a:srgbClr val="00007D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 sz="2800" smtClean="0">
                <a:solidFill>
                  <a:srgbClr val="00007D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kumimoji="1" lang="zh-CN" altLang="en-US" sz="2400" smtClean="0">
              <a:solidFill>
                <a:srgbClr val="00007D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90600" y="13858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7D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例１</a:t>
            </a:r>
            <a:endParaRPr kumimoji="1" lang="zh-CN" altLang="en-US" sz="2800" smtClean="0">
              <a:solidFill>
                <a:srgbClr val="00007D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140293" name="Group 5"/>
          <p:cNvGrpSpPr/>
          <p:nvPr/>
        </p:nvGrpSpPr>
        <p:grpSpPr bwMode="auto">
          <a:xfrm>
            <a:off x="3111500" y="4343400"/>
            <a:ext cx="3259138" cy="1524000"/>
            <a:chOff x="2267" y="2732"/>
            <a:chExt cx="2053" cy="960"/>
          </a:xfrm>
        </p:grpSpPr>
        <p:graphicFrame>
          <p:nvGraphicFramePr>
            <p:cNvPr id="47122" name="Object 6"/>
            <p:cNvGraphicFramePr>
              <a:graphicFrameLocks noChangeAspect="1"/>
            </p:cNvGraphicFramePr>
            <p:nvPr/>
          </p:nvGraphicFramePr>
          <p:xfrm>
            <a:off x="2267" y="2736"/>
            <a:ext cx="2053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5" name="Equation" r:id="rId3" imgW="3924300" imgH="1511300" progId="Equation.3">
                    <p:embed/>
                  </p:oleObj>
                </mc:Choice>
                <mc:Fallback>
                  <p:oleObj name="Equation" r:id="rId3" imgW="3924300" imgH="1511300" progId="Equation.3">
                    <p:embed/>
                    <p:pic>
                      <p:nvPicPr>
                        <p:cNvPr id="0" name="图片 92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" y="2736"/>
                          <a:ext cx="2053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3" name="Line 7"/>
            <p:cNvSpPr>
              <a:spLocks noChangeShapeType="1"/>
            </p:cNvSpPr>
            <p:nvPr/>
          </p:nvSpPr>
          <p:spPr bwMode="auto">
            <a:xfrm>
              <a:off x="3368" y="2732"/>
              <a:ext cx="0" cy="9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0296" name="Group 8"/>
          <p:cNvGrpSpPr/>
          <p:nvPr/>
        </p:nvGrpSpPr>
        <p:grpSpPr bwMode="auto">
          <a:xfrm>
            <a:off x="1974850" y="2544763"/>
            <a:ext cx="4121150" cy="1524000"/>
            <a:chOff x="1702" y="1603"/>
            <a:chExt cx="2596" cy="960"/>
          </a:xfrm>
        </p:grpSpPr>
        <p:graphicFrame>
          <p:nvGraphicFramePr>
            <p:cNvPr id="47119" name="Object 9"/>
            <p:cNvGraphicFramePr>
              <a:graphicFrameLocks noChangeAspect="1"/>
            </p:cNvGraphicFramePr>
            <p:nvPr/>
          </p:nvGraphicFramePr>
          <p:xfrm>
            <a:off x="1702" y="1604"/>
            <a:ext cx="2596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6" name="Equation" r:id="rId5" imgW="4457700" imgH="1511300" progId="Equation.3">
                    <p:embed/>
                  </p:oleObj>
                </mc:Choice>
                <mc:Fallback>
                  <p:oleObj name="Equation" r:id="rId5" imgW="4457700" imgH="1511300" progId="Equation.3">
                    <p:embed/>
                    <p:pic>
                      <p:nvPicPr>
                        <p:cNvPr id="0" name="图片 92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2" y="1604"/>
                          <a:ext cx="2596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0" name="Line 10"/>
            <p:cNvSpPr>
              <a:spLocks noChangeShapeType="1"/>
            </p:cNvSpPr>
            <p:nvPr/>
          </p:nvSpPr>
          <p:spPr bwMode="auto">
            <a:xfrm>
              <a:off x="3373" y="1603"/>
              <a:ext cx="0" cy="96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47121" name="Line 11"/>
            <p:cNvSpPr>
              <a:spLocks noChangeShapeType="1"/>
            </p:cNvSpPr>
            <p:nvPr/>
          </p:nvSpPr>
          <p:spPr bwMode="auto">
            <a:xfrm>
              <a:off x="2008" y="1952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0300" name="Group 12"/>
          <p:cNvGrpSpPr/>
          <p:nvPr/>
        </p:nvGrpSpPr>
        <p:grpSpPr bwMode="auto">
          <a:xfrm>
            <a:off x="1936750" y="4533900"/>
            <a:ext cx="1035050" cy="1168400"/>
            <a:chOff x="1236" y="2800"/>
            <a:chExt cx="652" cy="736"/>
          </a:xfrm>
        </p:grpSpPr>
        <p:graphicFrame>
          <p:nvGraphicFramePr>
            <p:cNvPr id="47116" name="Object 13"/>
            <p:cNvGraphicFramePr>
              <a:graphicFrameLocks noChangeAspect="1"/>
            </p:cNvGraphicFramePr>
            <p:nvPr/>
          </p:nvGraphicFramePr>
          <p:xfrm>
            <a:off x="1248" y="2800"/>
            <a:ext cx="6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7" name="Equation" r:id="rId7" imgW="1016000" imgH="419100" progId="Equation.3">
                    <p:embed/>
                  </p:oleObj>
                </mc:Choice>
                <mc:Fallback>
                  <p:oleObj name="Equation" r:id="rId7" imgW="1016000" imgH="419100" progId="Equation.3">
                    <p:embed/>
                    <p:pic>
                      <p:nvPicPr>
                        <p:cNvPr id="0" name="图片 92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800"/>
                          <a:ext cx="6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7" name="Object 14"/>
            <p:cNvGraphicFramePr>
              <a:graphicFrameLocks noChangeAspect="1"/>
            </p:cNvGraphicFramePr>
            <p:nvPr/>
          </p:nvGraphicFramePr>
          <p:xfrm>
            <a:off x="1236" y="3264"/>
            <a:ext cx="6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8" name="Equation" r:id="rId9" imgW="1016000" imgH="431800" progId="Equation.3">
                    <p:embed/>
                  </p:oleObj>
                </mc:Choice>
                <mc:Fallback>
                  <p:oleObj name="Equation" r:id="rId9" imgW="1016000" imgH="431800" progId="Equation.3">
                    <p:embed/>
                    <p:pic>
                      <p:nvPicPr>
                        <p:cNvPr id="0" name="图片 92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6" y="3264"/>
                          <a:ext cx="6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8" name="Freeform 15"/>
            <p:cNvSpPr/>
            <p:nvPr/>
          </p:nvSpPr>
          <p:spPr bwMode="auto">
            <a:xfrm rot="374069">
              <a:off x="1248" y="3120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0304" name="Group 16"/>
          <p:cNvGrpSpPr/>
          <p:nvPr/>
        </p:nvGrpSpPr>
        <p:grpSpPr bwMode="auto">
          <a:xfrm>
            <a:off x="6477000" y="4546600"/>
            <a:ext cx="990600" cy="1092200"/>
            <a:chOff x="1168" y="704"/>
            <a:chExt cx="624" cy="688"/>
          </a:xfrm>
        </p:grpSpPr>
        <p:graphicFrame>
          <p:nvGraphicFramePr>
            <p:cNvPr id="47113" name="Object 17"/>
            <p:cNvGraphicFramePr>
              <a:graphicFrameLocks noChangeAspect="1"/>
            </p:cNvGraphicFramePr>
            <p:nvPr/>
          </p:nvGraphicFramePr>
          <p:xfrm>
            <a:off x="1224" y="704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9" name="Equation" r:id="rId11" imgW="838200" imgH="419100" progId="Equation.3">
                    <p:embed/>
                  </p:oleObj>
                </mc:Choice>
                <mc:Fallback>
                  <p:oleObj name="Equation" r:id="rId11" imgW="838200" imgH="419100" progId="Equation.3">
                    <p:embed/>
                    <p:pic>
                      <p:nvPicPr>
                        <p:cNvPr id="0" name="图片 92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704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4" name="Object 18"/>
            <p:cNvGraphicFramePr>
              <a:graphicFrameLocks noChangeAspect="1"/>
            </p:cNvGraphicFramePr>
            <p:nvPr/>
          </p:nvGraphicFramePr>
          <p:xfrm>
            <a:off x="1208" y="1120"/>
            <a:ext cx="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0" name="Equation" r:id="rId13" imgW="850265" imgH="431800" progId="Equation.3">
                    <p:embed/>
                  </p:oleObj>
                </mc:Choice>
                <mc:Fallback>
                  <p:oleObj name="Equation" r:id="rId13" imgW="850265" imgH="431800" progId="Equation.3">
                    <p:embed/>
                    <p:pic>
                      <p:nvPicPr>
                        <p:cNvPr id="0" name="图片 92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1120"/>
                          <a:ext cx="5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5" name="Freeform 19"/>
            <p:cNvSpPr/>
            <p:nvPr/>
          </p:nvSpPr>
          <p:spPr bwMode="auto">
            <a:xfrm rot="374069">
              <a:off x="1168" y="1056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/>
          <p:nvPr/>
        </p:nvGrpSpPr>
        <p:grpSpPr bwMode="auto">
          <a:xfrm>
            <a:off x="3087688" y="914400"/>
            <a:ext cx="3084512" cy="1524000"/>
            <a:chOff x="1945" y="576"/>
            <a:chExt cx="1943" cy="960"/>
          </a:xfrm>
        </p:grpSpPr>
        <p:graphicFrame>
          <p:nvGraphicFramePr>
            <p:cNvPr id="48162" name="Object 3"/>
            <p:cNvGraphicFramePr>
              <a:graphicFrameLocks noChangeAspect="1"/>
            </p:cNvGraphicFramePr>
            <p:nvPr/>
          </p:nvGraphicFramePr>
          <p:xfrm>
            <a:off x="1945" y="576"/>
            <a:ext cx="1943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70" name="Equation" r:id="rId1" imgW="4178300" imgH="1511300" progId="Equation.3">
                    <p:embed/>
                  </p:oleObj>
                </mc:Choice>
                <mc:Fallback>
                  <p:oleObj name="Equation" r:id="rId1" imgW="4178300" imgH="1511300" progId="Equation.3">
                    <p:embed/>
                    <p:pic>
                      <p:nvPicPr>
                        <p:cNvPr id="0" name="图片 932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5" y="576"/>
                          <a:ext cx="1943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3" name="Line 4"/>
            <p:cNvSpPr>
              <a:spLocks noChangeShapeType="1"/>
            </p:cNvSpPr>
            <p:nvPr/>
          </p:nvSpPr>
          <p:spPr bwMode="auto">
            <a:xfrm>
              <a:off x="2932" y="576"/>
              <a:ext cx="0" cy="9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48131" name="Group 5"/>
          <p:cNvGrpSpPr/>
          <p:nvPr/>
        </p:nvGrpSpPr>
        <p:grpSpPr bwMode="auto">
          <a:xfrm>
            <a:off x="1714500" y="1066800"/>
            <a:ext cx="990600" cy="1092200"/>
            <a:chOff x="1168" y="704"/>
            <a:chExt cx="624" cy="688"/>
          </a:xfrm>
        </p:grpSpPr>
        <p:graphicFrame>
          <p:nvGraphicFramePr>
            <p:cNvPr id="48159" name="Object 6"/>
            <p:cNvGraphicFramePr>
              <a:graphicFrameLocks noChangeAspect="1"/>
            </p:cNvGraphicFramePr>
            <p:nvPr/>
          </p:nvGraphicFramePr>
          <p:xfrm>
            <a:off x="1224" y="704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71" name="Equation" r:id="rId3" imgW="838200" imgH="419100" progId="Equation.3">
                    <p:embed/>
                  </p:oleObj>
                </mc:Choice>
                <mc:Fallback>
                  <p:oleObj name="Equation" r:id="rId3" imgW="838200" imgH="419100" progId="Equation.3">
                    <p:embed/>
                    <p:pic>
                      <p:nvPicPr>
                        <p:cNvPr id="0" name="图片 93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704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0" name="Object 7"/>
            <p:cNvGraphicFramePr>
              <a:graphicFrameLocks noChangeAspect="1"/>
            </p:cNvGraphicFramePr>
            <p:nvPr/>
          </p:nvGraphicFramePr>
          <p:xfrm>
            <a:off x="1208" y="1120"/>
            <a:ext cx="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72" name="Equation" r:id="rId5" imgW="850265" imgH="431800" progId="Equation.3">
                    <p:embed/>
                  </p:oleObj>
                </mc:Choice>
                <mc:Fallback>
                  <p:oleObj name="Equation" r:id="rId5" imgW="850265" imgH="431800" progId="Equation.3">
                    <p:embed/>
                    <p:pic>
                      <p:nvPicPr>
                        <p:cNvPr id="0" name="图片 932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1120"/>
                          <a:ext cx="5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1" name="Freeform 8"/>
            <p:cNvSpPr/>
            <p:nvPr/>
          </p:nvSpPr>
          <p:spPr bwMode="auto">
            <a:xfrm rot="374069">
              <a:off x="1168" y="1056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1321" name="Group 9"/>
          <p:cNvGrpSpPr/>
          <p:nvPr/>
        </p:nvGrpSpPr>
        <p:grpSpPr bwMode="auto">
          <a:xfrm>
            <a:off x="1714500" y="2659063"/>
            <a:ext cx="4838700" cy="1562100"/>
            <a:chOff x="1080" y="1675"/>
            <a:chExt cx="3048" cy="984"/>
          </a:xfrm>
        </p:grpSpPr>
        <p:grpSp>
          <p:nvGrpSpPr>
            <p:cNvPr id="48152" name="Group 10"/>
            <p:cNvGrpSpPr/>
            <p:nvPr/>
          </p:nvGrpSpPr>
          <p:grpSpPr bwMode="auto">
            <a:xfrm>
              <a:off x="1967" y="1675"/>
              <a:ext cx="2161" cy="984"/>
              <a:chOff x="1967" y="1675"/>
              <a:chExt cx="2161" cy="984"/>
            </a:xfrm>
          </p:grpSpPr>
          <p:graphicFrame>
            <p:nvGraphicFramePr>
              <p:cNvPr id="48157" name="Object 11"/>
              <p:cNvGraphicFramePr>
                <a:graphicFrameLocks noChangeAspect="1"/>
              </p:cNvGraphicFramePr>
              <p:nvPr/>
            </p:nvGraphicFramePr>
            <p:xfrm>
              <a:off x="1967" y="1675"/>
              <a:ext cx="2161" cy="9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73" name="Equation" r:id="rId7" imgW="4394200" imgH="1511300" progId="Equation.3">
                      <p:embed/>
                    </p:oleObj>
                  </mc:Choice>
                  <mc:Fallback>
                    <p:oleObj name="Equation" r:id="rId7" imgW="4394200" imgH="1511300" progId="Equation.3">
                      <p:embed/>
                      <p:pic>
                        <p:nvPicPr>
                          <p:cNvPr id="0" name="图片 932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7" y="1675"/>
                            <a:ext cx="2161" cy="9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58" name="Line 12"/>
              <p:cNvSpPr>
                <a:spLocks noChangeShapeType="1"/>
              </p:cNvSpPr>
              <p:nvPr/>
            </p:nvSpPr>
            <p:spPr bwMode="auto">
              <a:xfrm>
                <a:off x="2976" y="1699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8153" name="Group 13"/>
            <p:cNvGrpSpPr/>
            <p:nvPr/>
          </p:nvGrpSpPr>
          <p:grpSpPr bwMode="auto">
            <a:xfrm>
              <a:off x="1080" y="1824"/>
              <a:ext cx="648" cy="731"/>
              <a:chOff x="1192" y="1832"/>
              <a:chExt cx="648" cy="731"/>
            </a:xfrm>
          </p:grpSpPr>
          <p:graphicFrame>
            <p:nvGraphicFramePr>
              <p:cNvPr id="48154" name="Object 14"/>
              <p:cNvGraphicFramePr>
                <a:graphicFrameLocks noChangeAspect="1"/>
              </p:cNvGraphicFramePr>
              <p:nvPr/>
            </p:nvGraphicFramePr>
            <p:xfrm>
              <a:off x="1200" y="1832"/>
              <a:ext cx="64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74" name="Equation" r:id="rId9" imgW="1016000" imgH="431800" progId="Equation.3">
                      <p:embed/>
                    </p:oleObj>
                  </mc:Choice>
                  <mc:Fallback>
                    <p:oleObj name="Equation" r:id="rId9" imgW="1016000" imgH="431800" progId="Equation.3">
                      <p:embed/>
                      <p:pic>
                        <p:nvPicPr>
                          <p:cNvPr id="0" name="图片 932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1832"/>
                            <a:ext cx="640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55" name="Object 15"/>
              <p:cNvGraphicFramePr>
                <a:graphicFrameLocks noChangeAspect="1"/>
              </p:cNvGraphicFramePr>
              <p:nvPr/>
            </p:nvGraphicFramePr>
            <p:xfrm>
              <a:off x="1192" y="2291"/>
              <a:ext cx="64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75" name="Equation" r:id="rId11" imgW="1028065" imgH="431800" progId="Equation.3">
                      <p:embed/>
                    </p:oleObj>
                  </mc:Choice>
                  <mc:Fallback>
                    <p:oleObj name="Equation" r:id="rId11" imgW="1028065" imgH="431800" progId="Equation.3">
                      <p:embed/>
                      <p:pic>
                        <p:nvPicPr>
                          <p:cNvPr id="0" name="图片 932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92" y="2291"/>
                            <a:ext cx="64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56" name="Freeform 16"/>
              <p:cNvSpPr/>
              <p:nvPr/>
            </p:nvSpPr>
            <p:spPr bwMode="auto">
              <a:xfrm rot="374069">
                <a:off x="1200" y="2160"/>
                <a:ext cx="624" cy="48"/>
              </a:xfrm>
              <a:custGeom>
                <a:avLst/>
                <a:gdLst>
                  <a:gd name="T0" fmla="*/ 0 w 624"/>
                  <a:gd name="T1" fmla="*/ 48 h 48"/>
                  <a:gd name="T2" fmla="*/ 192 w 624"/>
                  <a:gd name="T3" fmla="*/ 0 h 48"/>
                  <a:gd name="T4" fmla="*/ 384 w 624"/>
                  <a:gd name="T5" fmla="*/ 48 h 48"/>
                  <a:gd name="T6" fmla="*/ 624 w 62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24" h="48">
                    <a:moveTo>
                      <a:pt x="0" y="48"/>
                    </a:moveTo>
                    <a:cubicBezTo>
                      <a:pt x="64" y="24"/>
                      <a:pt x="128" y="0"/>
                      <a:pt x="192" y="0"/>
                    </a:cubicBezTo>
                    <a:cubicBezTo>
                      <a:pt x="256" y="0"/>
                      <a:pt x="312" y="48"/>
                      <a:pt x="384" y="48"/>
                    </a:cubicBezTo>
                    <a:cubicBezTo>
                      <a:pt x="456" y="48"/>
                      <a:pt x="540" y="24"/>
                      <a:pt x="624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41329" name="Group 17"/>
          <p:cNvGrpSpPr/>
          <p:nvPr/>
        </p:nvGrpSpPr>
        <p:grpSpPr bwMode="auto">
          <a:xfrm>
            <a:off x="6210300" y="1066800"/>
            <a:ext cx="1028700" cy="1160463"/>
            <a:chOff x="1192" y="1832"/>
            <a:chExt cx="648" cy="731"/>
          </a:xfrm>
        </p:grpSpPr>
        <p:graphicFrame>
          <p:nvGraphicFramePr>
            <p:cNvPr id="48149" name="Object 18"/>
            <p:cNvGraphicFramePr>
              <a:graphicFrameLocks noChangeAspect="1"/>
            </p:cNvGraphicFramePr>
            <p:nvPr/>
          </p:nvGraphicFramePr>
          <p:xfrm>
            <a:off x="1200" y="1832"/>
            <a:ext cx="6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76" name="Equation" r:id="rId13" imgW="1016000" imgH="431800" progId="Equation.3">
                    <p:embed/>
                  </p:oleObj>
                </mc:Choice>
                <mc:Fallback>
                  <p:oleObj name="Equation" r:id="rId13" imgW="1016000" imgH="431800" progId="Equation.3">
                    <p:embed/>
                    <p:pic>
                      <p:nvPicPr>
                        <p:cNvPr id="0" name="图片 93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832"/>
                          <a:ext cx="6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0" name="Object 19"/>
            <p:cNvGraphicFramePr>
              <a:graphicFrameLocks noChangeAspect="1"/>
            </p:cNvGraphicFramePr>
            <p:nvPr/>
          </p:nvGraphicFramePr>
          <p:xfrm>
            <a:off x="1192" y="2291"/>
            <a:ext cx="6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77" name="Equation" r:id="rId14" imgW="1028065" imgH="431800" progId="Equation.3">
                    <p:embed/>
                  </p:oleObj>
                </mc:Choice>
                <mc:Fallback>
                  <p:oleObj name="Equation" r:id="rId14" imgW="1028065" imgH="431800" progId="Equation.3">
                    <p:embed/>
                    <p:pic>
                      <p:nvPicPr>
                        <p:cNvPr id="0" name="图片 93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2291"/>
                          <a:ext cx="6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1" name="Freeform 20"/>
            <p:cNvSpPr/>
            <p:nvPr/>
          </p:nvSpPr>
          <p:spPr bwMode="auto">
            <a:xfrm rot="374069">
              <a:off x="1200" y="2160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1333" name="Group 21"/>
          <p:cNvGrpSpPr/>
          <p:nvPr/>
        </p:nvGrpSpPr>
        <p:grpSpPr bwMode="auto">
          <a:xfrm>
            <a:off x="6629400" y="2806700"/>
            <a:ext cx="1409700" cy="1155700"/>
            <a:chOff x="1084" y="2944"/>
            <a:chExt cx="888" cy="728"/>
          </a:xfrm>
        </p:grpSpPr>
        <p:graphicFrame>
          <p:nvGraphicFramePr>
            <p:cNvPr id="48146" name="Object 22"/>
            <p:cNvGraphicFramePr>
              <a:graphicFrameLocks noChangeAspect="1"/>
            </p:cNvGraphicFramePr>
            <p:nvPr/>
          </p:nvGraphicFramePr>
          <p:xfrm>
            <a:off x="1084" y="2944"/>
            <a:ext cx="8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78" name="Equation" r:id="rId15" imgW="1409700" imgH="419100" progId="Equation.3">
                    <p:embed/>
                  </p:oleObj>
                </mc:Choice>
                <mc:Fallback>
                  <p:oleObj name="Equation" r:id="rId15" imgW="1409700" imgH="419100" progId="Equation.3">
                    <p:embed/>
                    <p:pic>
                      <p:nvPicPr>
                        <p:cNvPr id="0" name="图片 93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4" y="2944"/>
                          <a:ext cx="8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7" name="Object 23"/>
            <p:cNvGraphicFramePr>
              <a:graphicFrameLocks noChangeAspect="1"/>
            </p:cNvGraphicFramePr>
            <p:nvPr/>
          </p:nvGraphicFramePr>
          <p:xfrm>
            <a:off x="1092" y="3400"/>
            <a:ext cx="8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79" name="Equation" r:id="rId17" imgW="1371600" imgH="431800" progId="Equation.3">
                    <p:embed/>
                  </p:oleObj>
                </mc:Choice>
                <mc:Fallback>
                  <p:oleObj name="Equation" r:id="rId17" imgW="1371600" imgH="431800" progId="Equation.3">
                    <p:embed/>
                    <p:pic>
                      <p:nvPicPr>
                        <p:cNvPr id="0" name="图片 93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3400"/>
                          <a:ext cx="86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8" name="Freeform 24"/>
            <p:cNvSpPr/>
            <p:nvPr/>
          </p:nvSpPr>
          <p:spPr bwMode="auto">
            <a:xfrm rot="374069">
              <a:off x="1200" y="3264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41337" name="Object 25"/>
          <p:cNvGraphicFramePr>
            <a:graphicFrameLocks noChangeAspect="1"/>
          </p:cNvGraphicFramePr>
          <p:nvPr/>
        </p:nvGraphicFramePr>
        <p:xfrm>
          <a:off x="2667000" y="4343400"/>
          <a:ext cx="37211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0" name="Equation" r:id="rId19" imgW="3721100" imgH="1638300" progId="Equation.3">
                  <p:embed/>
                </p:oleObj>
              </mc:Choice>
              <mc:Fallback>
                <p:oleObj name="Equation" r:id="rId19" imgW="3721100" imgH="1638300" progId="Equation.3">
                  <p:embed/>
                  <p:pic>
                    <p:nvPicPr>
                      <p:cNvPr id="0" name="图片 93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43400"/>
                        <a:ext cx="37211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338" name="Group 26"/>
          <p:cNvGrpSpPr/>
          <p:nvPr/>
        </p:nvGrpSpPr>
        <p:grpSpPr bwMode="auto">
          <a:xfrm>
            <a:off x="1562100" y="4267200"/>
            <a:ext cx="5524500" cy="1752600"/>
            <a:chOff x="984" y="2688"/>
            <a:chExt cx="3480" cy="1104"/>
          </a:xfrm>
        </p:grpSpPr>
        <p:grpSp>
          <p:nvGrpSpPr>
            <p:cNvPr id="48137" name="Group 27"/>
            <p:cNvGrpSpPr/>
            <p:nvPr/>
          </p:nvGrpSpPr>
          <p:grpSpPr bwMode="auto">
            <a:xfrm>
              <a:off x="984" y="2724"/>
              <a:ext cx="3480" cy="1044"/>
              <a:chOff x="984" y="2724"/>
              <a:chExt cx="3480" cy="1044"/>
            </a:xfrm>
          </p:grpSpPr>
          <p:grpSp>
            <p:nvGrpSpPr>
              <p:cNvPr id="48139" name="Group 28"/>
              <p:cNvGrpSpPr/>
              <p:nvPr/>
            </p:nvGrpSpPr>
            <p:grpSpPr bwMode="auto">
              <a:xfrm>
                <a:off x="1968" y="2724"/>
                <a:ext cx="2496" cy="1044"/>
                <a:chOff x="1968" y="2724"/>
                <a:chExt cx="2496" cy="1044"/>
              </a:xfrm>
            </p:grpSpPr>
            <p:graphicFrame>
              <p:nvGraphicFramePr>
                <p:cNvPr id="48144" name="Object 29"/>
                <p:cNvGraphicFramePr>
                  <a:graphicFrameLocks noChangeAspect="1"/>
                </p:cNvGraphicFramePr>
                <p:nvPr/>
              </p:nvGraphicFramePr>
              <p:xfrm>
                <a:off x="1968" y="2724"/>
                <a:ext cx="2496" cy="10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3281" name="Equation" r:id="rId21" imgW="3962400" imgH="1638300" progId="Equation.3">
                        <p:embed/>
                      </p:oleObj>
                    </mc:Choice>
                    <mc:Fallback>
                      <p:oleObj name="Equation" r:id="rId21" imgW="3962400" imgH="1638300" progId="Equation.3">
                        <p:embed/>
                        <p:pic>
                          <p:nvPicPr>
                            <p:cNvPr id="0" name="图片 9328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68" y="2724"/>
                              <a:ext cx="2496" cy="10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45" name="Line 30"/>
                <p:cNvSpPr>
                  <a:spLocks noChangeShapeType="1"/>
                </p:cNvSpPr>
                <p:nvPr/>
              </p:nvSpPr>
              <p:spPr bwMode="auto">
                <a:xfrm>
                  <a:off x="2960" y="2736"/>
                  <a:ext cx="0" cy="1032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8140" name="Group 31"/>
              <p:cNvGrpSpPr/>
              <p:nvPr/>
            </p:nvGrpSpPr>
            <p:grpSpPr bwMode="auto">
              <a:xfrm>
                <a:off x="984" y="2884"/>
                <a:ext cx="888" cy="728"/>
                <a:chOff x="1084" y="2944"/>
                <a:chExt cx="888" cy="728"/>
              </a:xfrm>
            </p:grpSpPr>
            <p:graphicFrame>
              <p:nvGraphicFramePr>
                <p:cNvPr id="48141" name="Object 32"/>
                <p:cNvGraphicFramePr>
                  <a:graphicFrameLocks noChangeAspect="1"/>
                </p:cNvGraphicFramePr>
                <p:nvPr/>
              </p:nvGraphicFramePr>
              <p:xfrm>
                <a:off x="1084" y="2944"/>
                <a:ext cx="888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3282" name="Equation" r:id="rId23" imgW="1409700" imgH="419100" progId="Equation.3">
                        <p:embed/>
                      </p:oleObj>
                    </mc:Choice>
                    <mc:Fallback>
                      <p:oleObj name="Equation" r:id="rId23" imgW="1409700" imgH="419100" progId="Equation.3">
                        <p:embed/>
                        <p:pic>
                          <p:nvPicPr>
                            <p:cNvPr id="0" name="图片 9328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84" y="2944"/>
                              <a:ext cx="888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142" name="Object 33"/>
                <p:cNvGraphicFramePr>
                  <a:graphicFrameLocks noChangeAspect="1"/>
                </p:cNvGraphicFramePr>
                <p:nvPr/>
              </p:nvGraphicFramePr>
              <p:xfrm>
                <a:off x="1092" y="3400"/>
                <a:ext cx="864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3283" name="Equation" r:id="rId24" imgW="1371600" imgH="431800" progId="Equation.3">
                        <p:embed/>
                      </p:oleObj>
                    </mc:Choice>
                    <mc:Fallback>
                      <p:oleObj name="Equation" r:id="rId24" imgW="1371600" imgH="431800" progId="Equation.3">
                        <p:embed/>
                        <p:pic>
                          <p:nvPicPr>
                            <p:cNvPr id="0" name="图片 9328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92" y="3400"/>
                              <a:ext cx="864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143" name="Freeform 34"/>
                <p:cNvSpPr/>
                <p:nvPr/>
              </p:nvSpPr>
              <p:spPr bwMode="auto">
                <a:xfrm rot="374069">
                  <a:off x="1200" y="3264"/>
                  <a:ext cx="624" cy="48"/>
                </a:xfrm>
                <a:custGeom>
                  <a:avLst/>
                  <a:gdLst>
                    <a:gd name="T0" fmla="*/ 0 w 624"/>
                    <a:gd name="T1" fmla="*/ 48 h 48"/>
                    <a:gd name="T2" fmla="*/ 192 w 624"/>
                    <a:gd name="T3" fmla="*/ 0 h 48"/>
                    <a:gd name="T4" fmla="*/ 384 w 624"/>
                    <a:gd name="T5" fmla="*/ 48 h 48"/>
                    <a:gd name="T6" fmla="*/ 624 w 624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24" h="48">
                      <a:moveTo>
                        <a:pt x="0" y="48"/>
                      </a:moveTo>
                      <a:cubicBezTo>
                        <a:pt x="64" y="24"/>
                        <a:pt x="128" y="0"/>
                        <a:pt x="192" y="0"/>
                      </a:cubicBezTo>
                      <a:cubicBezTo>
                        <a:pt x="256" y="0"/>
                        <a:pt x="312" y="48"/>
                        <a:pt x="384" y="48"/>
                      </a:cubicBezTo>
                      <a:cubicBezTo>
                        <a:pt x="456" y="48"/>
                        <a:pt x="540" y="24"/>
                        <a:pt x="624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48138" name="AutoShape 35"/>
            <p:cNvSpPr>
              <a:spLocks noChangeArrowheads="1"/>
            </p:cNvSpPr>
            <p:nvPr/>
          </p:nvSpPr>
          <p:spPr bwMode="auto">
            <a:xfrm>
              <a:off x="2976" y="2688"/>
              <a:ext cx="1392" cy="1104"/>
            </a:xfrm>
            <a:prstGeom prst="wedgeRectCallout">
              <a:avLst>
                <a:gd name="adj1" fmla="val 52444"/>
                <a:gd name="adj2" fmla="val -32157"/>
              </a:avLst>
            </a:prstGeom>
            <a:noFill/>
            <a:ln w="9525">
              <a:solidFill>
                <a:srgbClr val="FF6600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4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2514600" y="2895600"/>
            <a:ext cx="3733800" cy="2590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901700" y="990600"/>
          <a:ext cx="786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0" name="Equation" r:id="rId1" imgW="7861300" imgH="977900" progId="Equation.3">
                  <p:embed/>
                </p:oleObj>
              </mc:Choice>
              <mc:Fallback>
                <p:oleObj name="Equation" r:id="rId1" imgW="7861300" imgH="977900" progId="Equation.3">
                  <p:embed/>
                  <p:pic>
                    <p:nvPicPr>
                      <p:cNvPr id="0" name="图片 94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990600"/>
                        <a:ext cx="7861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3492500" y="4597400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1" name="Equation" r:id="rId3" imgW="317500" imgH="292100" progId="Equation.3">
                  <p:embed/>
                </p:oleObj>
              </mc:Choice>
              <mc:Fallback>
                <p:oleObj name="Equation" r:id="rId3" imgW="317500" imgH="292100" progId="Equation.3">
                  <p:embed/>
                  <p:pic>
                    <p:nvPicPr>
                      <p:cNvPr id="0" name="图片 94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597400"/>
                        <a:ext cx="317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2341" name="Group 5"/>
          <p:cNvGrpSpPr/>
          <p:nvPr/>
        </p:nvGrpSpPr>
        <p:grpSpPr bwMode="auto">
          <a:xfrm>
            <a:off x="1676400" y="2197100"/>
            <a:ext cx="4191000" cy="469900"/>
            <a:chOff x="1056" y="1384"/>
            <a:chExt cx="2640" cy="296"/>
          </a:xfrm>
        </p:grpSpPr>
        <p:graphicFrame>
          <p:nvGraphicFramePr>
            <p:cNvPr id="49166" name="Object 6"/>
            <p:cNvGraphicFramePr>
              <a:graphicFrameLocks noChangeAspect="1"/>
            </p:cNvGraphicFramePr>
            <p:nvPr/>
          </p:nvGraphicFramePr>
          <p:xfrm>
            <a:off x="1056" y="1384"/>
            <a:ext cx="26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42" name="Equation" r:id="rId5" imgW="4191000" imgH="469900" progId="Equation.3">
                    <p:embed/>
                  </p:oleObj>
                </mc:Choice>
                <mc:Fallback>
                  <p:oleObj name="Equation" r:id="rId5" imgW="4191000" imgH="469900" progId="Equation.3">
                    <p:embed/>
                    <p:pic>
                      <p:nvPicPr>
                        <p:cNvPr id="0" name="图片 94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384"/>
                          <a:ext cx="26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7" name="Line 7"/>
            <p:cNvSpPr>
              <a:spLocks noChangeShapeType="1"/>
            </p:cNvSpPr>
            <p:nvPr/>
          </p:nvSpPr>
          <p:spPr bwMode="auto">
            <a:xfrm>
              <a:off x="2208" y="1416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49168" name="Line 8"/>
            <p:cNvSpPr>
              <a:spLocks noChangeShapeType="1"/>
            </p:cNvSpPr>
            <p:nvPr/>
          </p:nvSpPr>
          <p:spPr bwMode="auto">
            <a:xfrm>
              <a:off x="3072" y="1424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42345" name="Group 9"/>
          <p:cNvGrpSpPr/>
          <p:nvPr/>
        </p:nvGrpSpPr>
        <p:grpSpPr bwMode="auto">
          <a:xfrm>
            <a:off x="3276600" y="3127375"/>
            <a:ext cx="1524000" cy="606425"/>
            <a:chOff x="2160" y="2378"/>
            <a:chExt cx="960" cy="382"/>
          </a:xfrm>
        </p:grpSpPr>
        <p:graphicFrame>
          <p:nvGraphicFramePr>
            <p:cNvPr id="49164" name="Object 10"/>
            <p:cNvGraphicFramePr>
              <a:graphicFrameLocks noChangeAspect="1"/>
            </p:cNvGraphicFramePr>
            <p:nvPr/>
          </p:nvGraphicFramePr>
          <p:xfrm>
            <a:off x="2160" y="2378"/>
            <a:ext cx="960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43" name="Equation" r:id="rId7" imgW="989965" imgH="393700" progId="Equation.3">
                    <p:embed/>
                  </p:oleObj>
                </mc:Choice>
                <mc:Fallback>
                  <p:oleObj name="Equation" r:id="rId7" imgW="989965" imgH="393700" progId="Equation.3">
                    <p:embed/>
                    <p:pic>
                      <p:nvPicPr>
                        <p:cNvPr id="0" name="图片 94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378"/>
                          <a:ext cx="960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5" name="Line 11"/>
            <p:cNvSpPr>
              <a:spLocks noChangeShapeType="1"/>
            </p:cNvSpPr>
            <p:nvPr/>
          </p:nvSpPr>
          <p:spPr bwMode="auto">
            <a:xfrm>
              <a:off x="2648" y="2400"/>
              <a:ext cx="0" cy="3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42348" name="Object 12"/>
          <p:cNvGraphicFramePr>
            <a:graphicFrameLocks noChangeAspect="1"/>
          </p:cNvGraphicFramePr>
          <p:nvPr/>
        </p:nvGraphicFramePr>
        <p:xfrm>
          <a:off x="4038600" y="4533900"/>
          <a:ext cx="800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4" name="Equation" r:id="rId9" imgW="799465" imgH="381000" progId="Equation.3">
                  <p:embed/>
                </p:oleObj>
              </mc:Choice>
              <mc:Fallback>
                <p:oleObj name="Equation" r:id="rId9" imgW="799465" imgH="381000" progId="Equation.3">
                  <p:embed/>
                  <p:pic>
                    <p:nvPicPr>
                      <p:cNvPr id="0" name="图片 94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533900"/>
                        <a:ext cx="800100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9" name="AutoShape 13"/>
          <p:cNvSpPr>
            <a:spLocks noChangeArrowheads="1"/>
          </p:cNvSpPr>
          <p:nvPr/>
        </p:nvSpPr>
        <p:spPr bwMode="auto">
          <a:xfrm>
            <a:off x="3581400" y="373380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42350" name="AutoShape 14"/>
          <p:cNvSpPr>
            <a:spLocks noChangeArrowheads="1"/>
          </p:cNvSpPr>
          <p:nvPr/>
        </p:nvSpPr>
        <p:spPr bwMode="auto">
          <a:xfrm>
            <a:off x="4305300" y="373380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42351" name="Text Box 15"/>
          <p:cNvSpPr txBox="1">
            <a:spLocks noChangeArrowheads="1"/>
          </p:cNvSpPr>
          <p:nvPr/>
        </p:nvSpPr>
        <p:spPr bwMode="auto">
          <a:xfrm>
            <a:off x="1447800" y="3062288"/>
            <a:ext cx="53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ea typeface="宋体" panose="02010600030101010101" pitchFamily="2" charset="-122"/>
              </a:rPr>
              <a:t>即</a:t>
            </a:r>
            <a:endParaRPr kumimoji="1" lang="zh-CN" altLang="en-US" sz="28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2352" name="Text Box 16"/>
          <p:cNvSpPr txBox="1">
            <a:spLocks noChangeArrowheads="1"/>
          </p:cNvSpPr>
          <p:nvPr/>
        </p:nvSpPr>
        <p:spPr bwMode="auto">
          <a:xfrm>
            <a:off x="4419600" y="38100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smtClean="0">
                <a:solidFill>
                  <a:srgbClr val="000000"/>
                </a:solidFill>
                <a:ea typeface="宋体" panose="02010600030101010101" pitchFamily="2" charset="-122"/>
              </a:rPr>
              <a:t>初等行变换</a:t>
            </a:r>
            <a:endParaRPr kumimoji="1" lang="zh-CN" altLang="en-US" sz="24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nimBg="1"/>
      <p:bldP spid="142349" grpId="0" animBg="1"/>
      <p:bldP spid="142350" grpId="0" animBg="1"/>
      <p:bldP spid="142351" grpId="0" autoUpdateAnimBg="0"/>
      <p:bldP spid="14235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990600" y="9286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7D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例２</a:t>
            </a:r>
            <a:endParaRPr kumimoji="1" lang="zh-CN" altLang="en-US" sz="2800" smtClean="0">
              <a:solidFill>
                <a:srgbClr val="00007D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2082800" y="990600"/>
          <a:ext cx="47752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2" name="Equation" r:id="rId1" imgW="4775200" imgH="2070100" progId="Equation.3">
                  <p:embed/>
                </p:oleObj>
              </mc:Choice>
              <mc:Fallback>
                <p:oleObj name="Equation" r:id="rId1" imgW="4775200" imgH="2070100" progId="Equation.3">
                  <p:embed/>
                  <p:pic>
                    <p:nvPicPr>
                      <p:cNvPr id="0" name="图片 95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990600"/>
                        <a:ext cx="47752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1066800" y="32766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7D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kumimoji="1" lang="zh-CN" altLang="en-US" sz="2400" smtClean="0">
              <a:solidFill>
                <a:srgbClr val="00007D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1885950" y="3295650"/>
          <a:ext cx="384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3" name="Equation" r:id="rId3" imgW="3848100" imgH="469900" progId="Equation.3">
                  <p:embed/>
                </p:oleObj>
              </mc:Choice>
              <mc:Fallback>
                <p:oleObj name="Equation" r:id="rId3" imgW="3848100" imgH="469900" progId="Equation.3">
                  <p:embed/>
                  <p:pic>
                    <p:nvPicPr>
                      <p:cNvPr id="0" name="图片 95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3295650"/>
                        <a:ext cx="3848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74" name="Group 6"/>
          <p:cNvGrpSpPr/>
          <p:nvPr/>
        </p:nvGrpSpPr>
        <p:grpSpPr bwMode="auto">
          <a:xfrm>
            <a:off x="1905000" y="4051300"/>
            <a:ext cx="3949700" cy="1511300"/>
            <a:chOff x="1200" y="2552"/>
            <a:chExt cx="2488" cy="952"/>
          </a:xfrm>
        </p:grpSpPr>
        <p:graphicFrame>
          <p:nvGraphicFramePr>
            <p:cNvPr id="50183" name="Object 7"/>
            <p:cNvGraphicFramePr>
              <a:graphicFrameLocks noChangeAspect="1"/>
            </p:cNvGraphicFramePr>
            <p:nvPr/>
          </p:nvGraphicFramePr>
          <p:xfrm>
            <a:off x="1200" y="2552"/>
            <a:ext cx="248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54" name="Equation" r:id="rId5" imgW="3949700" imgH="1511300" progId="Equation.3">
                    <p:embed/>
                  </p:oleObj>
                </mc:Choice>
                <mc:Fallback>
                  <p:oleObj name="Equation" r:id="rId5" imgW="3949700" imgH="1511300" progId="Equation.3">
                    <p:embed/>
                    <p:pic>
                      <p:nvPicPr>
                        <p:cNvPr id="0" name="图片 952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552"/>
                          <a:ext cx="2488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>
              <a:off x="1504" y="2888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3454400" y="830263"/>
          <a:ext cx="3860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2" name="Equation" r:id="rId1" imgW="3860800" imgH="1511300" progId="Equation.3">
                  <p:embed/>
                </p:oleObj>
              </mc:Choice>
              <mc:Fallback>
                <p:oleObj name="Equation" r:id="rId1" imgW="3860800" imgH="1511300" progId="Equation.3">
                  <p:embed/>
                  <p:pic>
                    <p:nvPicPr>
                      <p:cNvPr id="0" name="图片 96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830263"/>
                        <a:ext cx="3860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3454400" y="2679700"/>
          <a:ext cx="3670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3" name="Equation" r:id="rId3" imgW="3670300" imgH="1511300" progId="Equation.3">
                  <p:embed/>
                </p:oleObj>
              </mc:Choice>
              <mc:Fallback>
                <p:oleObj name="Equation" r:id="rId3" imgW="3670300" imgH="1511300" progId="Equation.3">
                  <p:embed/>
                  <p:pic>
                    <p:nvPicPr>
                      <p:cNvPr id="0" name="图片 96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2679700"/>
                        <a:ext cx="3670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3467100" y="4495800"/>
          <a:ext cx="3644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4" name="Equation" r:id="rId5" imgW="3644900" imgH="1511300" progId="Equation.3">
                  <p:embed/>
                </p:oleObj>
              </mc:Choice>
              <mc:Fallback>
                <p:oleObj name="Equation" r:id="rId5" imgW="3644900" imgH="1511300" progId="Equation.3">
                  <p:embed/>
                  <p:pic>
                    <p:nvPicPr>
                      <p:cNvPr id="0" name="图片 96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495800"/>
                        <a:ext cx="3644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5" name="Group 5"/>
          <p:cNvGrpSpPr/>
          <p:nvPr/>
        </p:nvGrpSpPr>
        <p:grpSpPr bwMode="auto">
          <a:xfrm>
            <a:off x="2057400" y="952500"/>
            <a:ext cx="1054100" cy="1181100"/>
            <a:chOff x="1296" y="600"/>
            <a:chExt cx="664" cy="744"/>
          </a:xfrm>
        </p:grpSpPr>
        <p:graphicFrame>
          <p:nvGraphicFramePr>
            <p:cNvPr id="51214" name="Object 6"/>
            <p:cNvGraphicFramePr>
              <a:graphicFrameLocks noChangeAspect="1"/>
            </p:cNvGraphicFramePr>
            <p:nvPr/>
          </p:nvGraphicFramePr>
          <p:xfrm>
            <a:off x="1320" y="600"/>
            <a:ext cx="6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15" name="Equation" r:id="rId7" imgW="1016000" imgH="419100" progId="Equation.3">
                    <p:embed/>
                  </p:oleObj>
                </mc:Choice>
                <mc:Fallback>
                  <p:oleObj name="Equation" r:id="rId7" imgW="1016000" imgH="419100" progId="Equation.3">
                    <p:embed/>
                    <p:pic>
                      <p:nvPicPr>
                        <p:cNvPr id="0" name="图片 96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0" y="600"/>
                          <a:ext cx="6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5" name="Object 7"/>
            <p:cNvGraphicFramePr>
              <a:graphicFrameLocks noChangeAspect="1"/>
            </p:cNvGraphicFramePr>
            <p:nvPr/>
          </p:nvGraphicFramePr>
          <p:xfrm>
            <a:off x="1316" y="1072"/>
            <a:ext cx="6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16" name="Equation" r:id="rId9" imgW="1016000" imgH="431800" progId="Equation.3">
                    <p:embed/>
                  </p:oleObj>
                </mc:Choice>
                <mc:Fallback>
                  <p:oleObj name="Equation" r:id="rId9" imgW="1016000" imgH="431800" progId="Equation.3">
                    <p:embed/>
                    <p:pic>
                      <p:nvPicPr>
                        <p:cNvPr id="0" name="图片 96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" y="1072"/>
                          <a:ext cx="6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6" name="Freeform 8"/>
            <p:cNvSpPr/>
            <p:nvPr/>
          </p:nvSpPr>
          <p:spPr bwMode="auto">
            <a:xfrm rot="374069">
              <a:off x="1296" y="960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36201" name="Group 9"/>
          <p:cNvGrpSpPr/>
          <p:nvPr/>
        </p:nvGrpSpPr>
        <p:grpSpPr bwMode="auto">
          <a:xfrm>
            <a:off x="2095500" y="2808288"/>
            <a:ext cx="990600" cy="1128712"/>
            <a:chOff x="1320" y="1769"/>
            <a:chExt cx="624" cy="711"/>
          </a:xfrm>
        </p:grpSpPr>
        <p:graphicFrame>
          <p:nvGraphicFramePr>
            <p:cNvPr id="51211" name="Object 10"/>
            <p:cNvGraphicFramePr>
              <a:graphicFrameLocks noChangeAspect="1"/>
            </p:cNvGraphicFramePr>
            <p:nvPr/>
          </p:nvGraphicFramePr>
          <p:xfrm>
            <a:off x="1368" y="1769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17" name="Equation" r:id="rId11" imgW="838200" imgH="419100" progId="Equation.3">
                    <p:embed/>
                  </p:oleObj>
                </mc:Choice>
                <mc:Fallback>
                  <p:oleObj name="Equation" r:id="rId11" imgW="838200" imgH="419100" progId="Equation.3">
                    <p:embed/>
                    <p:pic>
                      <p:nvPicPr>
                        <p:cNvPr id="0" name="图片 96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" y="1769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2" name="Object 11"/>
            <p:cNvGraphicFramePr>
              <a:graphicFrameLocks noChangeAspect="1"/>
            </p:cNvGraphicFramePr>
            <p:nvPr/>
          </p:nvGraphicFramePr>
          <p:xfrm>
            <a:off x="1356" y="2208"/>
            <a:ext cx="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18" name="Equation" r:id="rId13" imgW="850265" imgH="431800" progId="Equation.3">
                    <p:embed/>
                  </p:oleObj>
                </mc:Choice>
                <mc:Fallback>
                  <p:oleObj name="Equation" r:id="rId13" imgW="850265" imgH="431800" progId="Equation.3">
                    <p:embed/>
                    <p:pic>
                      <p:nvPicPr>
                        <p:cNvPr id="0" name="图片 96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6" y="2208"/>
                          <a:ext cx="5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3" name="Freeform 12"/>
            <p:cNvSpPr/>
            <p:nvPr/>
          </p:nvSpPr>
          <p:spPr bwMode="auto">
            <a:xfrm rot="374069">
              <a:off x="1320" y="2112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36205" name="Group 13"/>
          <p:cNvGrpSpPr/>
          <p:nvPr/>
        </p:nvGrpSpPr>
        <p:grpSpPr bwMode="auto">
          <a:xfrm>
            <a:off x="2044700" y="4618038"/>
            <a:ext cx="1054100" cy="1135062"/>
            <a:chOff x="1288" y="2909"/>
            <a:chExt cx="664" cy="715"/>
          </a:xfrm>
        </p:grpSpPr>
        <p:graphicFrame>
          <p:nvGraphicFramePr>
            <p:cNvPr id="51208" name="Object 14"/>
            <p:cNvGraphicFramePr>
              <a:graphicFrameLocks noChangeAspect="1"/>
            </p:cNvGraphicFramePr>
            <p:nvPr/>
          </p:nvGraphicFramePr>
          <p:xfrm>
            <a:off x="1312" y="2909"/>
            <a:ext cx="6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19" name="Equation" r:id="rId15" imgW="1016000" imgH="431800" progId="Equation.3">
                    <p:embed/>
                  </p:oleObj>
                </mc:Choice>
                <mc:Fallback>
                  <p:oleObj name="Equation" r:id="rId15" imgW="1016000" imgH="431800" progId="Equation.3">
                    <p:embed/>
                    <p:pic>
                      <p:nvPicPr>
                        <p:cNvPr id="0" name="图片 963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2909"/>
                          <a:ext cx="6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9" name="Object 15"/>
            <p:cNvGraphicFramePr>
              <a:graphicFrameLocks noChangeAspect="1"/>
            </p:cNvGraphicFramePr>
            <p:nvPr/>
          </p:nvGraphicFramePr>
          <p:xfrm>
            <a:off x="1300" y="3352"/>
            <a:ext cx="6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20" name="Equation" r:id="rId17" imgW="1028065" imgH="431800" progId="Equation.3">
                    <p:embed/>
                  </p:oleObj>
                </mc:Choice>
                <mc:Fallback>
                  <p:oleObj name="Equation" r:id="rId17" imgW="1028065" imgH="431800" progId="Equation.3">
                    <p:embed/>
                    <p:pic>
                      <p:nvPicPr>
                        <p:cNvPr id="0" name="图片 963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" y="3352"/>
                          <a:ext cx="6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0" name="Freeform 16"/>
            <p:cNvSpPr/>
            <p:nvPr/>
          </p:nvSpPr>
          <p:spPr bwMode="auto">
            <a:xfrm rot="374069">
              <a:off x="1288" y="3232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2"/>
          <p:cNvGraphicFramePr>
            <a:graphicFrameLocks noChangeAspect="1"/>
          </p:cNvGraphicFramePr>
          <p:nvPr/>
        </p:nvGraphicFramePr>
        <p:xfrm>
          <a:off x="3505200" y="2679700"/>
          <a:ext cx="3238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4" name="Equation" r:id="rId1" imgW="3238500" imgH="1511300" progId="Equation.3">
                  <p:embed/>
                </p:oleObj>
              </mc:Choice>
              <mc:Fallback>
                <p:oleObj name="Equation" r:id="rId1" imgW="3238500" imgH="1511300" progId="Equation.3">
                  <p:embed/>
                  <p:pic>
                    <p:nvPicPr>
                      <p:cNvPr id="0" name="图片 97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679700"/>
                        <a:ext cx="3238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2133600" y="4419600"/>
          <a:ext cx="3403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5" name="Equation" r:id="rId3" imgW="3403600" imgH="1511300" progId="Equation.3">
                  <p:embed/>
                </p:oleObj>
              </mc:Choice>
              <mc:Fallback>
                <p:oleObj name="Equation" r:id="rId3" imgW="3403600" imgH="1511300" progId="Equation.3">
                  <p:embed/>
                  <p:pic>
                    <p:nvPicPr>
                      <p:cNvPr id="0" name="图片 97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19600"/>
                        <a:ext cx="34036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220" name="Group 4"/>
          <p:cNvGrpSpPr/>
          <p:nvPr/>
        </p:nvGrpSpPr>
        <p:grpSpPr bwMode="auto">
          <a:xfrm>
            <a:off x="1873250" y="2770188"/>
            <a:ext cx="1409700" cy="1179512"/>
            <a:chOff x="1180" y="585"/>
            <a:chExt cx="888" cy="743"/>
          </a:xfrm>
        </p:grpSpPr>
        <p:graphicFrame>
          <p:nvGraphicFramePr>
            <p:cNvPr id="52235" name="Object 5"/>
            <p:cNvGraphicFramePr>
              <a:graphicFrameLocks noChangeAspect="1"/>
            </p:cNvGraphicFramePr>
            <p:nvPr/>
          </p:nvGraphicFramePr>
          <p:xfrm>
            <a:off x="1180" y="585"/>
            <a:ext cx="8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26" name="Equation" r:id="rId5" imgW="1409700" imgH="419100" progId="Equation.3">
                    <p:embed/>
                  </p:oleObj>
                </mc:Choice>
                <mc:Fallback>
                  <p:oleObj name="Equation" r:id="rId5" imgW="1409700" imgH="419100" progId="Equation.3">
                    <p:embed/>
                    <p:pic>
                      <p:nvPicPr>
                        <p:cNvPr id="0" name="图片 973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" y="585"/>
                          <a:ext cx="8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6" name="Object 6"/>
            <p:cNvGraphicFramePr>
              <a:graphicFrameLocks noChangeAspect="1"/>
            </p:cNvGraphicFramePr>
            <p:nvPr/>
          </p:nvGraphicFramePr>
          <p:xfrm>
            <a:off x="1184" y="1056"/>
            <a:ext cx="8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27" name="Equation" r:id="rId7" imgW="1371600" imgH="431800" progId="Equation.3">
                    <p:embed/>
                  </p:oleObj>
                </mc:Choice>
                <mc:Fallback>
                  <p:oleObj name="Equation" r:id="rId7" imgW="1371600" imgH="431800" progId="Equation.3">
                    <p:embed/>
                    <p:pic>
                      <p:nvPicPr>
                        <p:cNvPr id="0" name="图片 973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" y="1056"/>
                          <a:ext cx="86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7" name="Freeform 7"/>
            <p:cNvSpPr/>
            <p:nvPr/>
          </p:nvSpPr>
          <p:spPr bwMode="auto">
            <a:xfrm rot="374069">
              <a:off x="1296" y="912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52229" name="Object 8"/>
          <p:cNvGraphicFramePr>
            <a:graphicFrameLocks noChangeAspect="1"/>
          </p:cNvGraphicFramePr>
          <p:nvPr/>
        </p:nvGraphicFramePr>
        <p:xfrm>
          <a:off x="3441700" y="1003300"/>
          <a:ext cx="3644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8" name="Equation" r:id="rId9" imgW="3644900" imgH="1511300" progId="Equation.3">
                  <p:embed/>
                </p:oleObj>
              </mc:Choice>
              <mc:Fallback>
                <p:oleObj name="Equation" r:id="rId9" imgW="3644900" imgH="1511300" progId="Equation.3">
                  <p:embed/>
                  <p:pic>
                    <p:nvPicPr>
                      <p:cNvPr id="0" name="图片 97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1003300"/>
                        <a:ext cx="3644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0" name="Group 9"/>
          <p:cNvGrpSpPr/>
          <p:nvPr/>
        </p:nvGrpSpPr>
        <p:grpSpPr bwMode="auto">
          <a:xfrm>
            <a:off x="2019300" y="1125538"/>
            <a:ext cx="1054100" cy="1135062"/>
            <a:chOff x="1288" y="2909"/>
            <a:chExt cx="664" cy="715"/>
          </a:xfrm>
        </p:grpSpPr>
        <p:graphicFrame>
          <p:nvGraphicFramePr>
            <p:cNvPr id="52232" name="Object 10"/>
            <p:cNvGraphicFramePr>
              <a:graphicFrameLocks noChangeAspect="1"/>
            </p:cNvGraphicFramePr>
            <p:nvPr/>
          </p:nvGraphicFramePr>
          <p:xfrm>
            <a:off x="1312" y="2909"/>
            <a:ext cx="6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29" name="Equation" r:id="rId11" imgW="1016000" imgH="431800" progId="Equation.3">
                    <p:embed/>
                  </p:oleObj>
                </mc:Choice>
                <mc:Fallback>
                  <p:oleObj name="Equation" r:id="rId11" imgW="1016000" imgH="431800" progId="Equation.3">
                    <p:embed/>
                    <p:pic>
                      <p:nvPicPr>
                        <p:cNvPr id="0" name="图片 973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2909"/>
                          <a:ext cx="6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3" name="Object 11"/>
            <p:cNvGraphicFramePr>
              <a:graphicFrameLocks noChangeAspect="1"/>
            </p:cNvGraphicFramePr>
            <p:nvPr/>
          </p:nvGraphicFramePr>
          <p:xfrm>
            <a:off x="1300" y="3352"/>
            <a:ext cx="6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30" name="Equation" r:id="rId13" imgW="1028065" imgH="431800" progId="Equation.3">
                    <p:embed/>
                  </p:oleObj>
                </mc:Choice>
                <mc:Fallback>
                  <p:oleObj name="Equation" r:id="rId13" imgW="1028065" imgH="431800" progId="Equation.3">
                    <p:embed/>
                    <p:pic>
                      <p:nvPicPr>
                        <p:cNvPr id="0" name="图片 973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" y="3352"/>
                          <a:ext cx="6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4" name="Freeform 12"/>
            <p:cNvSpPr/>
            <p:nvPr/>
          </p:nvSpPr>
          <p:spPr bwMode="auto">
            <a:xfrm rot="374069">
              <a:off x="1288" y="3232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5029200" y="2590800"/>
            <a:ext cx="1447800" cy="16002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2" name="Object 2"/>
          <p:cNvGraphicFramePr>
            <a:graphicFrameLocks noChangeAspect="1"/>
          </p:cNvGraphicFramePr>
          <p:nvPr/>
        </p:nvGraphicFramePr>
        <p:xfrm>
          <a:off x="5257800" y="2209800"/>
          <a:ext cx="2603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4" name="Equation" r:id="rId1" imgW="2603500" imgH="469900" progId="Equation.3">
                  <p:embed/>
                </p:oleObj>
              </mc:Choice>
              <mc:Fallback>
                <p:oleObj name="Equation" r:id="rId1" imgW="2603500" imgH="469900" progId="Equation.3">
                  <p:embed/>
                  <p:pic>
                    <p:nvPicPr>
                      <p:cNvPr id="0" name="图片 98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09800"/>
                        <a:ext cx="2603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1473200" y="3263900"/>
          <a:ext cx="553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5" name="Equation" r:id="rId3" imgW="5537200" imgH="469900" progId="Equation.3">
                  <p:embed/>
                </p:oleObj>
              </mc:Choice>
              <mc:Fallback>
                <p:oleObj name="Equation" r:id="rId3" imgW="5537200" imgH="469900" progId="Equation.3">
                  <p:embed/>
                  <p:pic>
                    <p:nvPicPr>
                      <p:cNvPr id="0" name="图片 98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3263900"/>
                        <a:ext cx="553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15900" y="914400"/>
          <a:ext cx="8470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6" name="Equation" r:id="rId5" imgW="8470900" imgH="977900" progId="Equation.3">
                  <p:embed/>
                </p:oleObj>
              </mc:Choice>
              <mc:Fallback>
                <p:oleObj name="Equation" r:id="rId5" imgW="8470900" imgH="977900" progId="Equation.3">
                  <p:embed/>
                  <p:pic>
                    <p:nvPicPr>
                      <p:cNvPr id="0" name="图片 983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914400"/>
                        <a:ext cx="8470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245" name="Group 5"/>
          <p:cNvGrpSpPr/>
          <p:nvPr/>
        </p:nvGrpSpPr>
        <p:grpSpPr bwMode="auto">
          <a:xfrm>
            <a:off x="1295400" y="1905000"/>
            <a:ext cx="3441700" cy="1003300"/>
            <a:chOff x="816" y="1200"/>
            <a:chExt cx="2168" cy="632"/>
          </a:xfrm>
        </p:grpSpPr>
        <p:graphicFrame>
          <p:nvGraphicFramePr>
            <p:cNvPr id="53263" name="Object 6"/>
            <p:cNvGraphicFramePr>
              <a:graphicFrameLocks noChangeAspect="1"/>
            </p:cNvGraphicFramePr>
            <p:nvPr/>
          </p:nvGraphicFramePr>
          <p:xfrm>
            <a:off x="816" y="1216"/>
            <a:ext cx="216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57" name="Equation" r:id="rId7" imgW="3441700" imgH="977900" progId="Equation.3">
                    <p:embed/>
                  </p:oleObj>
                </mc:Choice>
                <mc:Fallback>
                  <p:oleObj name="Equation" r:id="rId7" imgW="3441700" imgH="977900" progId="Equation.3">
                    <p:embed/>
                    <p:pic>
                      <p:nvPicPr>
                        <p:cNvPr id="0" name="图片 983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216"/>
                          <a:ext cx="2168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4" name="Freeform 7"/>
            <p:cNvSpPr/>
            <p:nvPr/>
          </p:nvSpPr>
          <p:spPr bwMode="auto">
            <a:xfrm rot="374069">
              <a:off x="1440" y="1504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53265" name="Text Box 8"/>
            <p:cNvSpPr txBox="1">
              <a:spLocks noChangeArrowheads="1"/>
            </p:cNvSpPr>
            <p:nvPr/>
          </p:nvSpPr>
          <p:spPr bwMode="auto">
            <a:xfrm>
              <a:off x="1408" y="1200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smtClean="0">
                  <a:solidFill>
                    <a:srgbClr val="000000"/>
                  </a:solidFill>
                  <a:ea typeface="宋体" panose="02010600030101010101" pitchFamily="2" charset="-122"/>
                </a:rPr>
                <a:t>列变换</a:t>
              </a:r>
              <a:endParaRPr kumimoji="1" lang="zh-CN" altLang="en-US" sz="24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3632200" y="2425700"/>
            <a:ext cx="838200" cy="4572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pSp>
        <p:nvGrpSpPr>
          <p:cNvPr id="138250" name="Group 10"/>
          <p:cNvGrpSpPr/>
          <p:nvPr/>
        </p:nvGrpSpPr>
        <p:grpSpPr bwMode="auto">
          <a:xfrm>
            <a:off x="2247900" y="3898900"/>
            <a:ext cx="5003800" cy="736600"/>
            <a:chOff x="1416" y="2456"/>
            <a:chExt cx="3152" cy="464"/>
          </a:xfrm>
        </p:grpSpPr>
        <p:graphicFrame>
          <p:nvGraphicFramePr>
            <p:cNvPr id="53260" name="Object 11"/>
            <p:cNvGraphicFramePr>
              <a:graphicFrameLocks noChangeAspect="1"/>
            </p:cNvGraphicFramePr>
            <p:nvPr/>
          </p:nvGraphicFramePr>
          <p:xfrm>
            <a:off x="1416" y="2624"/>
            <a:ext cx="315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58" name="Equation" r:id="rId9" imgW="5003800" imgH="469900" progId="Equation.3">
                    <p:embed/>
                  </p:oleObj>
                </mc:Choice>
                <mc:Fallback>
                  <p:oleObj name="Equation" r:id="rId9" imgW="5003800" imgH="469900" progId="Equation.3">
                    <p:embed/>
                    <p:pic>
                      <p:nvPicPr>
                        <p:cNvPr id="0" name="图片 983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2624"/>
                          <a:ext cx="315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1" name="Text Box 12"/>
            <p:cNvSpPr txBox="1">
              <a:spLocks noChangeArrowheads="1"/>
            </p:cNvSpPr>
            <p:nvPr/>
          </p:nvSpPr>
          <p:spPr bwMode="auto">
            <a:xfrm>
              <a:off x="2352" y="2456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smtClean="0">
                  <a:solidFill>
                    <a:srgbClr val="000000"/>
                  </a:solidFill>
                  <a:ea typeface="宋体" panose="02010600030101010101" pitchFamily="2" charset="-122"/>
                </a:rPr>
                <a:t>行变换</a:t>
              </a:r>
              <a:endParaRPr kumimoji="1" lang="zh-CN" altLang="en-US" sz="24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3262" name="Freeform 13"/>
            <p:cNvSpPr/>
            <p:nvPr/>
          </p:nvSpPr>
          <p:spPr bwMode="auto">
            <a:xfrm rot="374069">
              <a:off x="2416" y="2752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38254" name="Rectangle 14"/>
          <p:cNvSpPr>
            <a:spLocks noChangeArrowheads="1"/>
          </p:cNvSpPr>
          <p:nvPr/>
        </p:nvSpPr>
        <p:spPr bwMode="auto">
          <a:xfrm>
            <a:off x="5575300" y="4165600"/>
            <a:ext cx="1435100" cy="45720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138255" name="Object 15"/>
          <p:cNvGraphicFramePr>
            <a:graphicFrameLocks noChangeAspect="1"/>
          </p:cNvGraphicFramePr>
          <p:nvPr/>
        </p:nvGraphicFramePr>
        <p:xfrm>
          <a:off x="1231900" y="4946650"/>
          <a:ext cx="334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9" name="Equation" r:id="rId11" imgW="3340100" imgH="469900" progId="Equation.3">
                  <p:embed/>
                </p:oleObj>
              </mc:Choice>
              <mc:Fallback>
                <p:oleObj name="Equation" r:id="rId11" imgW="3340100" imgH="469900" progId="Equation.3">
                  <p:embed/>
                  <p:pic>
                    <p:nvPicPr>
                      <p:cNvPr id="0" name="图片 983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4946650"/>
                        <a:ext cx="3340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6" name="Object 16"/>
          <p:cNvGraphicFramePr>
            <a:graphicFrameLocks noChangeAspect="1"/>
          </p:cNvGraphicFramePr>
          <p:nvPr/>
        </p:nvGraphicFramePr>
        <p:xfrm>
          <a:off x="4572000" y="4940300"/>
          <a:ext cx="1816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0" name="Equation" r:id="rId13" imgW="1816100" imgH="469900" progId="Equation.3">
                  <p:embed/>
                </p:oleObj>
              </mc:Choice>
              <mc:Fallback>
                <p:oleObj name="Equation" r:id="rId13" imgW="1816100" imgH="469900" progId="Equation.3">
                  <p:embed/>
                  <p:pic>
                    <p:nvPicPr>
                      <p:cNvPr id="0" name="图片 983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40300"/>
                        <a:ext cx="1816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7" name="Object 17"/>
          <p:cNvGraphicFramePr>
            <a:graphicFrameLocks noChangeAspect="1"/>
          </p:cNvGraphicFramePr>
          <p:nvPr/>
        </p:nvGraphicFramePr>
        <p:xfrm>
          <a:off x="1905000" y="5562600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1" name="Equation" r:id="rId15" imgW="1854200" imgH="431800" progId="Equation.3">
                  <p:embed/>
                </p:oleObj>
              </mc:Choice>
              <mc:Fallback>
                <p:oleObj name="Equation" r:id="rId15" imgW="1854200" imgH="431800" progId="Equation.3">
                  <p:embed/>
                  <p:pic>
                    <p:nvPicPr>
                      <p:cNvPr id="0" name="图片 983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562600"/>
                        <a:ext cx="1854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9" grpId="0" animBg="1"/>
      <p:bldP spid="13825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8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543800" cy="1143000"/>
          </a:xfrm>
        </p:spPr>
        <p:txBody>
          <a:bodyPr/>
          <a:lstStyle/>
          <a:p>
            <a:r>
              <a:rPr lang="zh-CN" alt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三、小结</a:t>
            </a:r>
            <a:endParaRPr lang="zh-CN" altLang="en-US" sz="4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914400" y="2111375"/>
            <a:ext cx="3060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初等行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列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变换</a:t>
            </a:r>
            <a:endParaRPr lang="zh-CN" altLang="en-US" sz="2800" b="1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4267200" y="1447800"/>
          <a:ext cx="283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0" name="Equation" r:id="rId1" imgW="2832100" imgH="469900" progId="Equation.3">
                  <p:embed/>
                </p:oleObj>
              </mc:Choice>
              <mc:Fallback>
                <p:oleObj name="Equation" r:id="rId1" imgW="28321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47800"/>
                        <a:ext cx="283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4267200" y="2209800"/>
          <a:ext cx="226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1" name="Equation" r:id="rId3" imgW="2260600" imgH="431800" progId="Equation.3">
                  <p:embed/>
                </p:oleObj>
              </mc:Choice>
              <mc:Fallback>
                <p:oleObj name="Equation" r:id="rId3" imgW="22606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09800"/>
                        <a:ext cx="226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4267200" y="2971800"/>
          <a:ext cx="2819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2" name="Equation" r:id="rId5" imgW="2819400" imgH="469900" progId="Equation.3">
                  <p:embed/>
                </p:oleObj>
              </mc:Choice>
              <mc:Fallback>
                <p:oleObj name="Equation" r:id="rId5" imgW="28194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971800"/>
                        <a:ext cx="2819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4038600" y="1371600"/>
          <a:ext cx="381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3" name="Equation" r:id="rId7" imgW="381000" imgH="2044700" progId="Equation.3">
                  <p:embed/>
                </p:oleObj>
              </mc:Choice>
              <mc:Fallback>
                <p:oleObj name="Equation" r:id="rId7" imgW="381000" imgH="2044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371600"/>
                        <a:ext cx="3810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838200" y="358140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初等变换的逆变换仍为初等变换</a:t>
            </a:r>
            <a:r>
              <a:rPr lang="en-US" altLang="zh-CN" sz="2800" b="1">
                <a:solidFill>
                  <a:schemeClr val="bg2"/>
                </a:solidFill>
              </a:rPr>
              <a:t>, </a:t>
            </a:r>
            <a:r>
              <a:rPr lang="zh-CN" altLang="en-US" sz="2800" b="1">
                <a:solidFill>
                  <a:schemeClr val="bg2"/>
                </a:solidFill>
              </a:rPr>
              <a:t>且变换类型相同．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914400" y="4800600"/>
            <a:ext cx="3751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矩阵等价具有的性质</a:t>
            </a:r>
            <a:endParaRPr lang="zh-CN" altLang="en-US" sz="2800" b="1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990600" y="5562600"/>
          <a:ext cx="158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4" name="Equation" r:id="rId9" imgW="1587500" imgH="419100" progId="Equation.3">
                  <p:embed/>
                </p:oleObj>
              </mc:Choice>
              <mc:Fallback>
                <p:oleObj name="Equation" r:id="rId9" imgW="15875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62600"/>
                        <a:ext cx="1587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2971800" y="5562600"/>
          <a:ext cx="1854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5" name="Equation" r:id="rId11" imgW="1854200" imgH="419100" progId="Equation.3">
                  <p:embed/>
                </p:oleObj>
              </mc:Choice>
              <mc:Fallback>
                <p:oleObj name="Equation" r:id="rId11" imgW="18542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562600"/>
                        <a:ext cx="1854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5257800" y="5562600"/>
          <a:ext cx="179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6" name="Equation" r:id="rId13" imgW="1790700" imgH="419100" progId="Equation.3">
                  <p:embed/>
                </p:oleObj>
              </mc:Choice>
              <mc:Fallback>
                <p:oleObj name="Equation" r:id="rId13" imgW="17907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562600"/>
                        <a:ext cx="179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30" name="Group 26"/>
          <p:cNvGrpSpPr/>
          <p:nvPr/>
        </p:nvGrpSpPr>
        <p:grpSpPr bwMode="auto">
          <a:xfrm>
            <a:off x="914400" y="4114800"/>
            <a:ext cx="3200400" cy="655638"/>
            <a:chOff x="576" y="2400"/>
            <a:chExt cx="2008" cy="413"/>
          </a:xfrm>
        </p:grpSpPr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1400" y="2755"/>
              <a:ext cx="344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endParaRPr lang="zh-CN" altLang="zh-CN"/>
            </a:p>
          </p:txBody>
        </p:sp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576" y="2448"/>
              <a:ext cx="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2.</a:t>
              </a:r>
              <a:endParaRPr lang="en-US" altLang="zh-CN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21526" name="Object 22"/>
            <p:cNvGraphicFramePr>
              <a:graphicFrameLocks noChangeAspect="1"/>
            </p:cNvGraphicFramePr>
            <p:nvPr/>
          </p:nvGraphicFramePr>
          <p:xfrm>
            <a:off x="912" y="2496"/>
            <a:ext cx="8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17" name="Equation" r:id="rId15" imgW="1371600" imgH="393700" progId="Equation.3">
                    <p:embed/>
                  </p:oleObj>
                </mc:Choice>
                <mc:Fallback>
                  <p:oleObj name="Equation" r:id="rId15" imgW="1371600" imgH="3937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496"/>
                          <a:ext cx="8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>
              <a:off x="1152" y="2736"/>
              <a:ext cx="12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1248" y="2400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2"/>
                  </a:solidFill>
                </a:rPr>
                <a:t>初等变换</a:t>
              </a:r>
              <a:endParaRPr lang="zh-CN" altLang="en-US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21529" name="Object 25"/>
            <p:cNvGraphicFramePr>
              <a:graphicFrameLocks noChangeAspect="1"/>
            </p:cNvGraphicFramePr>
            <p:nvPr/>
          </p:nvGraphicFramePr>
          <p:xfrm>
            <a:off x="2400" y="2544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18" name="Equation" r:id="rId17" imgW="292100" imgH="292100" progId="Equation.3">
                    <p:embed/>
                  </p:oleObj>
                </mc:Choice>
                <mc:Fallback>
                  <p:oleObj name="Equation" r:id="rId17" imgW="292100" imgH="2921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544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31" name="Object 27"/>
          <p:cNvGraphicFramePr>
            <a:graphicFrameLocks noChangeAspect="1"/>
          </p:cNvGraphicFramePr>
          <p:nvPr/>
        </p:nvGraphicFramePr>
        <p:xfrm>
          <a:off x="4267200" y="4343400"/>
          <a:ext cx="14414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9" name="Equation" r:id="rId19" imgW="1434465" imgH="317500" progId="Equation.3">
                  <p:embed/>
                </p:oleObj>
              </mc:Choice>
              <mc:Fallback>
                <p:oleObj name="Equation" r:id="rId19" imgW="1434465" imgH="3175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343400"/>
                        <a:ext cx="14414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autoUpdateAnimBg="0"/>
      <p:bldP spid="21519" grpId="0" autoUpdateAnimBg="0"/>
      <p:bldP spid="21520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Rectangle 9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772400" cy="990600"/>
          </a:xfrm>
        </p:spPr>
        <p:txBody>
          <a:bodyPr/>
          <a:lstStyle/>
          <a:p>
            <a:r>
              <a:rPr lang="zh-CN" alt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思考题</a:t>
            </a:r>
            <a:endParaRPr lang="zh-CN" altLang="en-US" sz="4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1614488" y="1905000"/>
            <a:ext cx="6996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已知四元齐次方程组                             及另一</a:t>
            </a:r>
            <a:endParaRPr lang="zh-CN" altLang="en-US" sz="2800" b="1"/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4953000" y="1676400"/>
          <a:ext cx="2463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Equation" r:id="rId1" imgW="2463800" imgH="977900" progId="Equation.3">
                  <p:embed/>
                </p:oleObj>
              </mc:Choice>
              <mc:Fallback>
                <p:oleObj name="Equation" r:id="rId1" imgW="2463800" imgH="977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2463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838200" y="2667000"/>
            <a:ext cx="4786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四元齐次方程组        的通解为</a:t>
            </a:r>
            <a:endParaRPr lang="zh-CN" altLang="en-US" sz="2800" b="1"/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3429000" y="2720975"/>
          <a:ext cx="60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name="Equation" r:id="rId3" imgW="609600" imgH="406400" progId="Equation.3">
                  <p:embed/>
                </p:oleObj>
              </mc:Choice>
              <mc:Fallback>
                <p:oleObj name="Equation" r:id="rId3" imgW="609600" imgH="406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20975"/>
                        <a:ext cx="609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1524000" y="3429000"/>
          <a:ext cx="6019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Equation" r:id="rId5" imgW="6019800" imgH="495300" progId="Equation.3">
                  <p:embed/>
                </p:oleObj>
              </mc:Choice>
              <mc:Fallback>
                <p:oleObj name="Equation" r:id="rId5" imgW="6019800" imgH="495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9000"/>
                        <a:ext cx="6019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914400" y="4267200"/>
          <a:ext cx="7505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Equation" r:id="rId7" imgW="7505700" imgH="952500" progId="Equation.3">
                  <p:embed/>
                </p:oleObj>
              </mc:Choice>
              <mc:Fallback>
                <p:oleObj name="Equation" r:id="rId7" imgW="7505700" imgH="952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67200"/>
                        <a:ext cx="7505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559050" y="609600"/>
          <a:ext cx="4040188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" name="Equation" r:id="rId1" imgW="1765300" imgH="939800" progId="Equation.DSMT4">
                  <p:embed/>
                </p:oleObj>
              </mc:Choice>
              <mc:Fallback>
                <p:oleObj name="Equation" r:id="rId1" imgW="1765300" imgH="939800" progId="Equation.DSMT4">
                  <p:embed/>
                  <p:pic>
                    <p:nvPicPr>
                      <p:cNvPr id="0" name="图片 62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609600"/>
                        <a:ext cx="4040188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2266950" y="2738438"/>
            <a:ext cx="1093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FF"/>
                </a:solidFill>
              </a:rPr>
              <a:t>② </a:t>
            </a:r>
            <a:r>
              <a:rPr lang="en-US" altLang="zh-CN" smtClean="0">
                <a:solidFill>
                  <a:srgbClr val="0000FF"/>
                </a:solidFill>
              </a:rPr>
              <a:t>÷2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80905" name="Line 9"/>
          <p:cNvSpPr>
            <a:spLocks noChangeShapeType="1"/>
          </p:cNvSpPr>
          <p:nvPr/>
        </p:nvSpPr>
        <p:spPr bwMode="auto">
          <a:xfrm>
            <a:off x="1835150" y="3135313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2108200" y="3151188"/>
            <a:ext cx="181572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③</a:t>
            </a:r>
            <a:r>
              <a:rPr lang="en-US" altLang="en-US" dirty="0" smtClean="0">
                <a:solidFill>
                  <a:srgbClr val="0000FF"/>
                </a:solidFill>
              </a:rPr>
              <a:t>＋</a:t>
            </a:r>
            <a:r>
              <a:rPr lang="en-US" altLang="zh-CN" dirty="0" smtClean="0">
                <a:solidFill>
                  <a:srgbClr val="0000FF"/>
                </a:solidFill>
              </a:rPr>
              <a:t>5×②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0907" name="Object 11"/>
          <p:cNvGraphicFramePr>
            <a:graphicFrameLocks noChangeAspect="1"/>
          </p:cNvGraphicFramePr>
          <p:nvPr/>
        </p:nvGraphicFramePr>
        <p:xfrm>
          <a:off x="2559050" y="3883025"/>
          <a:ext cx="4040188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9" name="Equation" r:id="rId3" imgW="1765300" imgH="939800" progId="Equation.DSMT4">
                  <p:embed/>
                </p:oleObj>
              </mc:Choice>
              <mc:Fallback>
                <p:oleObj name="Equation" r:id="rId3" imgW="1765300" imgH="939800" progId="Equation.DSMT4">
                  <p:embed/>
                  <p:pic>
                    <p:nvPicPr>
                      <p:cNvPr id="0" name="图片 62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3883025"/>
                        <a:ext cx="4040188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2124075" y="3478213"/>
            <a:ext cx="179985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④</a:t>
            </a:r>
            <a:r>
              <a:rPr lang="en-US" altLang="en-US" dirty="0" smtClean="0">
                <a:solidFill>
                  <a:srgbClr val="0000FF"/>
                </a:solidFill>
              </a:rPr>
              <a:t>－</a:t>
            </a:r>
            <a:r>
              <a:rPr lang="en-US" altLang="zh-CN" dirty="0" smtClean="0">
                <a:solidFill>
                  <a:srgbClr val="0000FF"/>
                </a:solidFill>
              </a:rPr>
              <a:t>3×②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grpSp>
        <p:nvGrpSpPr>
          <p:cNvPr id="11272" name="Group 23"/>
          <p:cNvGrpSpPr/>
          <p:nvPr/>
        </p:nvGrpSpPr>
        <p:grpSpPr bwMode="auto">
          <a:xfrm>
            <a:off x="6731000" y="641350"/>
            <a:ext cx="504825" cy="1995488"/>
            <a:chOff x="4240" y="1509"/>
            <a:chExt cx="318" cy="1257"/>
          </a:xfrm>
        </p:grpSpPr>
        <p:sp>
          <p:nvSpPr>
            <p:cNvPr id="11281" name="Text Box 24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①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1282" name="Text Box 25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②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1283" name="Text Box 26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③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1284" name="Text Box 27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④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80929" name="Group 33"/>
          <p:cNvGrpSpPr/>
          <p:nvPr/>
        </p:nvGrpSpPr>
        <p:grpSpPr bwMode="auto">
          <a:xfrm>
            <a:off x="6731000" y="3933825"/>
            <a:ext cx="504825" cy="1995488"/>
            <a:chOff x="4240" y="1509"/>
            <a:chExt cx="318" cy="1257"/>
          </a:xfrm>
        </p:grpSpPr>
        <p:sp>
          <p:nvSpPr>
            <p:cNvPr id="11277" name="Text Box 34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①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1278" name="Text Box 35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②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1279" name="Text Box 36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③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1280" name="Text Box 37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④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80934" name="Rectangle 38"/>
          <p:cNvSpPr>
            <a:spLocks noChangeArrowheads="1"/>
          </p:cNvSpPr>
          <p:nvPr/>
        </p:nvSpPr>
        <p:spPr bwMode="auto">
          <a:xfrm>
            <a:off x="2886075" y="4546600"/>
            <a:ext cx="4392613" cy="1403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0935" name="Rectangle 39"/>
          <p:cNvSpPr>
            <a:spLocks noChangeArrowheads="1"/>
          </p:cNvSpPr>
          <p:nvPr/>
        </p:nvSpPr>
        <p:spPr bwMode="auto">
          <a:xfrm>
            <a:off x="2886075" y="5013325"/>
            <a:ext cx="4392613" cy="936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0936" name="Rectangle 40"/>
          <p:cNvSpPr>
            <a:spLocks noChangeArrowheads="1"/>
          </p:cNvSpPr>
          <p:nvPr/>
        </p:nvSpPr>
        <p:spPr bwMode="auto">
          <a:xfrm>
            <a:off x="2886075" y="5481638"/>
            <a:ext cx="4392613" cy="468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4" grpId="0"/>
      <p:bldP spid="80905" grpId="0" animBg="1"/>
      <p:bldP spid="80906" grpId="0"/>
      <p:bldP spid="80913" grpId="0"/>
      <p:bldP spid="80934" grpId="0" animBg="1"/>
      <p:bldP spid="80935" grpId="0" animBg="1"/>
      <p:bldP spid="809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Rectangle 8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772400" cy="1143000"/>
          </a:xfrm>
        </p:spPr>
        <p:txBody>
          <a:bodyPr/>
          <a:lstStyle/>
          <a:p>
            <a:r>
              <a:rPr lang="zh-CN" altLang="en-US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思考题解答</a:t>
            </a:r>
            <a:endParaRPr lang="zh-CN" altLang="en-US" sz="4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914400" y="16002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解</a:t>
            </a:r>
            <a:endParaRPr lang="zh-CN" altLang="en-US" sz="2800" b="1">
              <a:solidFill>
                <a:schemeClr val="bg2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1752600" y="1676400"/>
          <a:ext cx="353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7" name="Equation" r:id="rId1" imgW="3530600" imgH="419100" progId="Equation.3">
                  <p:embed/>
                </p:oleObj>
              </mc:Choice>
              <mc:Fallback>
                <p:oleObj name="Equation" r:id="rId1" imgW="35306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3530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2133600" y="2362200"/>
          <a:ext cx="2857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8" name="Equation" r:id="rId3" imgW="2857500" imgH="977900" progId="Equation.3">
                  <p:embed/>
                </p:oleObj>
              </mc:Choice>
              <mc:Fallback>
                <p:oleObj name="Equation" r:id="rId3" imgW="2857500" imgH="977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2857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5181600" y="2590800"/>
          <a:ext cx="177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9" name="Equation" r:id="rId5" imgW="1778000" imgH="419100" progId="Equation.3">
                  <p:embed/>
                </p:oleObj>
              </mc:Choice>
              <mc:Fallback>
                <p:oleObj name="Equation" r:id="rId5" imgW="17780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590800"/>
                        <a:ext cx="177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990600" y="3581400"/>
          <a:ext cx="358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0" name="Equation" r:id="rId7" imgW="3479800" imgH="419100" progId="Equation.3">
                  <p:embed/>
                </p:oleObj>
              </mc:Choice>
              <mc:Fallback>
                <p:oleObj name="Equation" r:id="rId7" imgW="3479800" imgH="419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81400"/>
                        <a:ext cx="358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1371600" y="4267200"/>
          <a:ext cx="6223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1" name="Equation" r:id="rId9" imgW="6223000" imgH="495300" progId="Equation.3">
                  <p:embed/>
                </p:oleObj>
              </mc:Choice>
              <mc:Fallback>
                <p:oleObj name="Equation" r:id="rId9" imgW="6223000" imgH="495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67200"/>
                        <a:ext cx="6223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914400" y="5029200"/>
          <a:ext cx="29813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2" name="Equation" r:id="rId11" imgW="2895600" imgH="393700" progId="Equation.3">
                  <p:embed/>
                </p:oleObj>
              </mc:Choice>
              <mc:Fallback>
                <p:oleObj name="Equation" r:id="rId11" imgW="2895600" imgH="393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29813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2438400" y="5562600"/>
          <a:ext cx="2946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3" name="Equation" r:id="rId13" imgW="2946400" imgH="495300" progId="Equation.3">
                  <p:embed/>
                </p:oleObj>
              </mc:Choice>
              <mc:Fallback>
                <p:oleObj name="Equation" r:id="rId13" imgW="2946400" imgH="495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562600"/>
                        <a:ext cx="2946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692785"/>
            <a:ext cx="6480175" cy="30981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4076700"/>
            <a:ext cx="6933565" cy="11068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5012690"/>
            <a:ext cx="4996180" cy="15113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692785"/>
            <a:ext cx="5063490" cy="15995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2780665"/>
            <a:ext cx="5201285" cy="265303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2559050" y="609600"/>
          <a:ext cx="4040188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Equation" r:id="rId1" imgW="1765300" imgH="939800" progId="Equation.DSMT4">
                  <p:embed/>
                </p:oleObj>
              </mc:Choice>
              <mc:Fallback>
                <p:oleObj name="Equation" r:id="rId1" imgW="1765300" imgH="939800" progId="Equation.DSMT4">
                  <p:embed/>
                  <p:pic>
                    <p:nvPicPr>
                      <p:cNvPr id="0" name="图片 63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609600"/>
                        <a:ext cx="4040188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1835150" y="3135313"/>
            <a:ext cx="1873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2079624" y="3151188"/>
            <a:ext cx="1628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dirty="0" smtClean="0">
                <a:solidFill>
                  <a:srgbClr val="0000FF"/>
                </a:solidFill>
              </a:rPr>
              <a:t>④</a:t>
            </a:r>
            <a:r>
              <a:rPr lang="en-US" altLang="en-US" dirty="0" smtClean="0">
                <a:solidFill>
                  <a:srgbClr val="0000FF"/>
                </a:solidFill>
              </a:rPr>
              <a:t>－</a:t>
            </a:r>
            <a:r>
              <a:rPr lang="en-US" altLang="zh-CN" dirty="0" smtClean="0">
                <a:solidFill>
                  <a:srgbClr val="0000FF"/>
                </a:solidFill>
              </a:rPr>
              <a:t>2×③ 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2559050" y="3683000"/>
          <a:ext cx="4040188" cy="212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3" name="Equation" r:id="rId3" imgW="1765300" imgH="927100" progId="Equation.DSMT4">
                  <p:embed/>
                </p:oleObj>
              </mc:Choice>
              <mc:Fallback>
                <p:oleObj name="Equation" r:id="rId3" imgW="1765300" imgH="927100" progId="Equation.DSMT4">
                  <p:embed/>
                  <p:pic>
                    <p:nvPicPr>
                      <p:cNvPr id="0" name="图片 63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3683000"/>
                        <a:ext cx="4040188" cy="212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38" name="Group 18"/>
          <p:cNvGrpSpPr/>
          <p:nvPr/>
        </p:nvGrpSpPr>
        <p:grpSpPr bwMode="auto">
          <a:xfrm>
            <a:off x="2159000" y="2738438"/>
            <a:ext cx="1223963" cy="396875"/>
            <a:chOff x="2835" y="1979"/>
            <a:chExt cx="771" cy="250"/>
          </a:xfrm>
        </p:grpSpPr>
        <p:sp>
          <p:nvSpPr>
            <p:cNvPr id="12307" name="Text Box 19"/>
            <p:cNvSpPr txBox="1">
              <a:spLocks noChangeArrowheads="1"/>
            </p:cNvSpPr>
            <p:nvPr/>
          </p:nvSpPr>
          <p:spPr bwMode="auto">
            <a:xfrm>
              <a:off x="2835" y="1979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FF"/>
                  </a:solidFill>
                </a:rPr>
                <a:t>③</a:t>
              </a:r>
              <a:endParaRPr lang="en-US" altLang="zh-CN" sz="2000" smtClean="0">
                <a:solidFill>
                  <a:srgbClr val="0000FF"/>
                </a:solidFill>
              </a:endParaRPr>
            </a:p>
          </p:txBody>
        </p:sp>
        <p:sp>
          <p:nvSpPr>
            <p:cNvPr id="12308" name="Text Box 20"/>
            <p:cNvSpPr txBox="1">
              <a:spLocks noChangeArrowheads="1"/>
            </p:cNvSpPr>
            <p:nvPr/>
          </p:nvSpPr>
          <p:spPr bwMode="auto">
            <a:xfrm>
              <a:off x="3288" y="1979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smtClean="0">
                  <a:solidFill>
                    <a:srgbClr val="0000FF"/>
                  </a:solidFill>
                </a:rPr>
                <a:t>④</a:t>
              </a:r>
              <a:endParaRPr lang="en-US" altLang="zh-CN" sz="2000" smtClean="0">
                <a:solidFill>
                  <a:srgbClr val="0000FF"/>
                </a:solidFill>
              </a:endParaRPr>
            </a:p>
          </p:txBody>
        </p: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>
              <a:off x="3061" y="2115"/>
              <a:ext cx="27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2295" name="Group 29"/>
          <p:cNvGrpSpPr/>
          <p:nvPr/>
        </p:nvGrpSpPr>
        <p:grpSpPr bwMode="auto">
          <a:xfrm>
            <a:off x="6731000" y="641350"/>
            <a:ext cx="504825" cy="1995488"/>
            <a:chOff x="4240" y="1509"/>
            <a:chExt cx="318" cy="1257"/>
          </a:xfrm>
        </p:grpSpPr>
        <p:sp>
          <p:nvSpPr>
            <p:cNvPr id="12303" name="Text Box 30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①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2304" name="Text Box 31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②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2305" name="Text Box 32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③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2306" name="Text Box 33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④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81959" name="Group 39"/>
          <p:cNvGrpSpPr/>
          <p:nvPr/>
        </p:nvGrpSpPr>
        <p:grpSpPr bwMode="auto">
          <a:xfrm>
            <a:off x="6731000" y="3709988"/>
            <a:ext cx="504825" cy="1995487"/>
            <a:chOff x="4240" y="1509"/>
            <a:chExt cx="318" cy="1257"/>
          </a:xfrm>
        </p:grpSpPr>
        <p:sp>
          <p:nvSpPr>
            <p:cNvPr id="12299" name="Text Box 40"/>
            <p:cNvSpPr txBox="1">
              <a:spLocks noChangeArrowheads="1"/>
            </p:cNvSpPr>
            <p:nvPr/>
          </p:nvSpPr>
          <p:spPr bwMode="auto">
            <a:xfrm>
              <a:off x="4240" y="1509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①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2300" name="Text Box 41"/>
            <p:cNvSpPr txBox="1">
              <a:spLocks noChangeArrowheads="1"/>
            </p:cNvSpPr>
            <p:nvPr/>
          </p:nvSpPr>
          <p:spPr bwMode="auto">
            <a:xfrm>
              <a:off x="4240" y="1832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②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2301" name="Text Box 42"/>
            <p:cNvSpPr txBox="1">
              <a:spLocks noChangeArrowheads="1"/>
            </p:cNvSpPr>
            <p:nvPr/>
          </p:nvSpPr>
          <p:spPr bwMode="auto">
            <a:xfrm>
              <a:off x="4240" y="2155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③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  <p:sp>
          <p:nvSpPr>
            <p:cNvPr id="12302" name="Text Box 43"/>
            <p:cNvSpPr txBox="1">
              <a:spLocks noChangeArrowheads="1"/>
            </p:cNvSpPr>
            <p:nvPr/>
          </p:nvSpPr>
          <p:spPr bwMode="auto">
            <a:xfrm>
              <a:off x="4240" y="2478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smtClean="0">
                  <a:solidFill>
                    <a:srgbClr val="0000FF"/>
                  </a:solidFill>
                </a:rPr>
                <a:t>④</a:t>
              </a:r>
              <a:endParaRPr lang="en-US" altLang="zh-CN" sz="2400" smtClean="0">
                <a:solidFill>
                  <a:srgbClr val="0000FF"/>
                </a:solidFill>
              </a:endParaRPr>
            </a:p>
          </p:txBody>
        </p:sp>
      </p:grpSp>
      <p:sp>
        <p:nvSpPr>
          <p:cNvPr id="81965" name="Rectangle 45"/>
          <p:cNvSpPr>
            <a:spLocks noChangeArrowheads="1"/>
          </p:cNvSpPr>
          <p:nvPr/>
        </p:nvSpPr>
        <p:spPr bwMode="auto">
          <a:xfrm>
            <a:off x="2886075" y="4797425"/>
            <a:ext cx="4392613" cy="936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1966" name="Rectangle 46"/>
          <p:cNvSpPr>
            <a:spLocks noChangeArrowheads="1"/>
          </p:cNvSpPr>
          <p:nvPr/>
        </p:nvSpPr>
        <p:spPr bwMode="auto">
          <a:xfrm>
            <a:off x="2886075" y="5265738"/>
            <a:ext cx="4392613" cy="468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9" grpId="0" animBg="1"/>
      <p:bldP spid="81930" grpId="0"/>
      <p:bldP spid="81965" grpId="0" animBg="1"/>
      <p:bldP spid="819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535238" y="600075"/>
          <a:ext cx="4043362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Equation" r:id="rId1" imgW="1765300" imgH="927100" progId="Equation.DSMT4">
                  <p:embed/>
                </p:oleObj>
              </mc:Choice>
              <mc:Fallback>
                <p:oleObj name="Equation" r:id="rId1" imgW="1765300" imgH="927100" progId="Equation.DSMT4">
                  <p:embed/>
                  <p:pic>
                    <p:nvPicPr>
                      <p:cNvPr id="0" name="图片 645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600075"/>
                        <a:ext cx="4043362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50813" y="3298825"/>
            <a:ext cx="3341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取 </a:t>
            </a:r>
            <a:r>
              <a:rPr lang="en-US" altLang="zh-CN" sz="2400" i="1" smtClean="0">
                <a:solidFill>
                  <a:srgbClr val="000000"/>
                </a:solidFill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</a:rPr>
              <a:t>3</a:t>
            </a:r>
            <a:r>
              <a:rPr lang="en-US" altLang="zh-CN" sz="2400" smtClean="0">
                <a:solidFill>
                  <a:srgbClr val="000000"/>
                </a:solidFill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</a:rPr>
              <a:t>为自由变量，则 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3271838" y="2713038"/>
          <a:ext cx="1947862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9" name="Equation" r:id="rId3" imgW="850265" imgH="711200" progId="Equation.DSMT4">
                  <p:embed/>
                </p:oleObj>
              </mc:Choice>
              <mc:Fallback>
                <p:oleObj name="Equation" r:id="rId3" imgW="850265" imgH="711200" progId="Equation.DSMT4">
                  <p:embed/>
                  <p:pic>
                    <p:nvPicPr>
                      <p:cNvPr id="0" name="图片 645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2713038"/>
                        <a:ext cx="1947862" cy="163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150813" y="5332413"/>
            <a:ext cx="217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令 </a:t>
            </a:r>
            <a:r>
              <a:rPr lang="en-US" altLang="zh-CN" sz="2400" i="1" smtClean="0">
                <a:solidFill>
                  <a:srgbClr val="000000"/>
                </a:solidFill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</a:rPr>
              <a:t>3  </a:t>
            </a:r>
            <a:r>
              <a:rPr lang="en-US" altLang="zh-CN" sz="2400" smtClean="0">
                <a:solidFill>
                  <a:srgbClr val="000000"/>
                </a:solidFill>
              </a:rPr>
              <a:t>= </a:t>
            </a:r>
            <a:r>
              <a:rPr lang="en-US" altLang="zh-CN" sz="2400" i="1" smtClean="0">
                <a:solidFill>
                  <a:srgbClr val="000000"/>
                </a:solidFill>
              </a:rPr>
              <a:t>c</a:t>
            </a:r>
            <a:r>
              <a:rPr lang="en-US" altLang="zh-CN" sz="2400" smtClean="0">
                <a:solidFill>
                  <a:srgbClr val="000000"/>
                </a:solidFill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</a:rPr>
              <a:t>，则  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2082800" y="4549775"/>
          <a:ext cx="2849563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0" name="Equation" r:id="rId5" imgW="1244600" imgH="939800" progId="Equation.DSMT4">
                  <p:embed/>
                </p:oleObj>
              </mc:Choice>
              <mc:Fallback>
                <p:oleObj name="Equation" r:id="rId5" imgW="1244600" imgH="939800" progId="Equation.DSMT4">
                  <p:embed/>
                  <p:pic>
                    <p:nvPicPr>
                      <p:cNvPr id="0" name="图片 645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4549775"/>
                        <a:ext cx="2849563" cy="215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6" name="AutoShape 16"/>
          <p:cNvSpPr>
            <a:spLocks noChangeArrowheads="1"/>
          </p:cNvSpPr>
          <p:nvPr/>
        </p:nvSpPr>
        <p:spPr bwMode="auto">
          <a:xfrm>
            <a:off x="7451725" y="1916113"/>
            <a:ext cx="1441450" cy="433387"/>
          </a:xfrm>
          <a:prstGeom prst="wedgeRoundRectCallout">
            <a:avLst>
              <a:gd name="adj1" fmla="val -49009"/>
              <a:gd name="adj2" fmla="val 87361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FF0000"/>
                </a:solidFill>
              </a:rPr>
              <a:t>恒等式</a:t>
            </a:r>
            <a:endParaRPr lang="zh-CN" altLang="en-US" sz="2000" b="1" smtClean="0">
              <a:solidFill>
                <a:srgbClr val="FF0000"/>
              </a:solidFill>
            </a:endParaRPr>
          </a:p>
        </p:txBody>
      </p:sp>
      <p:graphicFrame>
        <p:nvGraphicFramePr>
          <p:cNvPr id="56337" name="Object 17"/>
          <p:cNvGraphicFramePr>
            <a:graphicFrameLocks noChangeAspect="1"/>
          </p:cNvGraphicFramePr>
          <p:nvPr/>
        </p:nvGraphicFramePr>
        <p:xfrm>
          <a:off x="4932363" y="4564063"/>
          <a:ext cx="2297112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1" name="Equation" r:id="rId7" imgW="1002665" imgH="926465" progId="Equation.DSMT4">
                  <p:embed/>
                </p:oleObj>
              </mc:Choice>
              <mc:Fallback>
                <p:oleObj name="Equation" r:id="rId7" imgW="1002665" imgH="926465" progId="Equation.DSMT4">
                  <p:embed/>
                  <p:pic>
                    <p:nvPicPr>
                      <p:cNvPr id="0" name="图片 64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564063"/>
                        <a:ext cx="2297112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19"/>
          <p:cNvSpPr txBox="1">
            <a:spLocks noChangeArrowheads="1"/>
          </p:cNvSpPr>
          <p:nvPr/>
        </p:nvSpPr>
        <p:spPr bwMode="auto">
          <a:xfrm>
            <a:off x="6731000" y="64135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FF"/>
                </a:solidFill>
              </a:rPr>
              <a:t>①</a:t>
            </a:r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13322" name="Text Box 20"/>
          <p:cNvSpPr txBox="1">
            <a:spLocks noChangeArrowheads="1"/>
          </p:cNvSpPr>
          <p:nvPr/>
        </p:nvSpPr>
        <p:spPr bwMode="auto">
          <a:xfrm>
            <a:off x="6731000" y="11541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FF"/>
                </a:solidFill>
              </a:rPr>
              <a:t>②</a:t>
            </a:r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13323" name="Text Box 21"/>
          <p:cNvSpPr txBox="1">
            <a:spLocks noChangeArrowheads="1"/>
          </p:cNvSpPr>
          <p:nvPr/>
        </p:nvSpPr>
        <p:spPr bwMode="auto">
          <a:xfrm>
            <a:off x="6731000" y="166687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FF"/>
                </a:solidFill>
              </a:rPr>
              <a:t>③</a:t>
            </a:r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6731000" y="21796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00FF"/>
                </a:solidFill>
              </a:rPr>
              <a:t>④</a:t>
            </a:r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56343" name="Rectangle 23"/>
          <p:cNvSpPr>
            <a:spLocks noChangeArrowheads="1"/>
          </p:cNvSpPr>
          <p:nvPr/>
        </p:nvSpPr>
        <p:spPr bwMode="auto">
          <a:xfrm>
            <a:off x="3506788" y="2852738"/>
            <a:ext cx="4392612" cy="1403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3506788" y="2852738"/>
            <a:ext cx="4392612" cy="936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56345" name="Rectangle 25"/>
          <p:cNvSpPr>
            <a:spLocks noChangeArrowheads="1"/>
          </p:cNvSpPr>
          <p:nvPr/>
        </p:nvSpPr>
        <p:spPr bwMode="auto">
          <a:xfrm>
            <a:off x="3506788" y="2852738"/>
            <a:ext cx="4392612" cy="468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28" grpId="0"/>
      <p:bldP spid="56336" grpId="0" animBg="1"/>
      <p:bldP spid="56343" grpId="0" animBg="1"/>
      <p:bldP spid="56344" grpId="0" animBg="1"/>
      <p:bldP spid="563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08" name="Rectangle 64"/>
          <p:cNvSpPr>
            <a:spLocks noChangeArrowheads="1"/>
          </p:cNvSpPr>
          <p:nvPr/>
        </p:nvSpPr>
        <p:spPr bwMode="auto">
          <a:xfrm>
            <a:off x="4284663" y="3573463"/>
            <a:ext cx="4679950" cy="316865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762000" y="558800"/>
            <a:ext cx="2297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FF"/>
                </a:solidFill>
              </a:rPr>
              <a:t>三种变换： </a:t>
            </a:r>
            <a:endParaRPr lang="zh-CN" altLang="en-US" sz="2400" smtClean="0">
              <a:solidFill>
                <a:srgbClr val="0000FF"/>
              </a:solidFill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62000" y="1354138"/>
            <a:ext cx="539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400" smtClean="0">
                <a:solidFill>
                  <a:srgbClr val="000000"/>
                </a:solidFill>
              </a:rPr>
              <a:t>交换方程的次序，记作                 ；    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762000" y="2122488"/>
            <a:ext cx="661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400" smtClean="0">
                <a:solidFill>
                  <a:srgbClr val="000000"/>
                </a:solidFill>
              </a:rPr>
              <a:t>以非零常数 </a:t>
            </a:r>
            <a:r>
              <a:rPr lang="en-US" altLang="zh-CN" sz="2400" i="1" smtClean="0">
                <a:solidFill>
                  <a:srgbClr val="000000"/>
                </a:solidFill>
              </a:rPr>
              <a:t>k </a:t>
            </a:r>
            <a:r>
              <a:rPr lang="zh-CN" altLang="en-US" sz="2400" smtClean="0">
                <a:solidFill>
                  <a:srgbClr val="000000"/>
                </a:solidFill>
              </a:rPr>
              <a:t>乘某个方程，记作              ； 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63588" y="2927350"/>
            <a:ext cx="7539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400" smtClean="0">
                <a:solidFill>
                  <a:srgbClr val="000000"/>
                </a:solidFill>
              </a:rPr>
              <a:t>一个方程加上另一个方程的 </a:t>
            </a:r>
            <a:r>
              <a:rPr lang="en-US" altLang="zh-CN" sz="2400" i="1" smtClean="0">
                <a:solidFill>
                  <a:srgbClr val="000000"/>
                </a:solidFill>
              </a:rPr>
              <a:t>k </a:t>
            </a:r>
            <a:r>
              <a:rPr lang="zh-CN" altLang="en-US" sz="2400" smtClean="0">
                <a:solidFill>
                  <a:srgbClr val="000000"/>
                </a:solidFill>
              </a:rPr>
              <a:t>倍，记作                   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</a:rPr>
              <a:t>. </a:t>
            </a:r>
            <a:r>
              <a:rPr lang="en-US" altLang="zh-CN" sz="2400" smtClean="0">
                <a:solidFill>
                  <a:srgbClr val="000000"/>
                </a:solidFill>
              </a:rPr>
              <a:t>  </a:t>
            </a:r>
            <a:endParaRPr lang="en-US" altLang="zh-CN" sz="2400" smtClean="0">
              <a:solidFill>
                <a:srgbClr val="000000"/>
              </a:solidFill>
            </a:endParaRP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762000" y="3840163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FF"/>
                </a:solidFill>
              </a:rPr>
              <a:t>其逆变换是：</a:t>
            </a:r>
            <a:endParaRPr lang="zh-CN" altLang="en-US" sz="2400" smtClean="0">
              <a:solidFill>
                <a:srgbClr val="0000FF"/>
              </a:solidFill>
            </a:endParaRP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4356100" y="3582988"/>
            <a:ext cx="45370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FF3300"/>
                </a:solidFill>
              </a:rPr>
              <a:t>结论：</a:t>
            </a:r>
            <a:endParaRPr lang="zh-CN" altLang="en-US" sz="2400" smtClean="0">
              <a:solidFill>
                <a:srgbClr val="FF3300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smtClean="0">
                <a:solidFill>
                  <a:srgbClr val="FF3300"/>
                </a:solidFill>
              </a:rPr>
              <a:t>由于对原线性方程组施行的变换是可逆变换，因此变换前后的方程组同解</a:t>
            </a:r>
            <a:r>
              <a:rPr lang="en-US" altLang="zh-CN" sz="2400" smtClean="0">
                <a:solidFill>
                  <a:srgbClr val="FF3300"/>
                </a:solidFill>
                <a:latin typeface="楷体_GB2312" pitchFamily="49" charset="-122"/>
              </a:rPr>
              <a:t>.</a:t>
            </a:r>
            <a:endParaRPr lang="en-US" altLang="zh-CN" sz="2400" smtClean="0">
              <a:solidFill>
                <a:srgbClr val="FF3300"/>
              </a:solidFill>
              <a:latin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2400" smtClean="0">
                <a:solidFill>
                  <a:srgbClr val="FF3300"/>
                </a:solidFill>
                <a:latin typeface="楷体_GB2312" pitchFamily="49" charset="-122"/>
              </a:rPr>
              <a:t>在上述变换过程中，实际上只对方程组的系数和常数进行运算，未知数并未参与运算．</a:t>
            </a:r>
            <a:endParaRPr lang="zh-CN" altLang="en-US" sz="2400" smtClean="0">
              <a:solidFill>
                <a:srgbClr val="FF3300"/>
              </a:solidFill>
              <a:latin typeface="楷体_GB2312" pitchFamily="49" charset="-122"/>
            </a:endParaRPr>
          </a:p>
        </p:txBody>
      </p:sp>
      <p:grpSp>
        <p:nvGrpSpPr>
          <p:cNvPr id="57365" name="Group 21"/>
          <p:cNvGrpSpPr/>
          <p:nvPr/>
        </p:nvGrpSpPr>
        <p:grpSpPr bwMode="auto">
          <a:xfrm>
            <a:off x="4243388" y="1438275"/>
            <a:ext cx="1009650" cy="288925"/>
            <a:chOff x="4150" y="391"/>
            <a:chExt cx="636" cy="182"/>
          </a:xfrm>
        </p:grpSpPr>
        <p:sp>
          <p:nvSpPr>
            <p:cNvPr id="14378" name="Oval 17"/>
            <p:cNvSpPr>
              <a:spLocks noChangeArrowheads="1"/>
            </p:cNvSpPr>
            <p:nvPr/>
          </p:nvSpPr>
          <p:spPr bwMode="auto">
            <a:xfrm>
              <a:off x="4150" y="391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FF"/>
                  </a:solidFill>
                </a:rPr>
                <a:t>i</a:t>
              </a:r>
              <a:endParaRPr lang="en-US" altLang="zh-CN" sz="2000" b="1" i="1" smtClean="0">
                <a:solidFill>
                  <a:srgbClr val="0000FF"/>
                </a:solidFill>
              </a:endParaRPr>
            </a:p>
          </p:txBody>
        </p:sp>
        <p:sp>
          <p:nvSpPr>
            <p:cNvPr id="14379" name="Oval 18"/>
            <p:cNvSpPr>
              <a:spLocks noChangeArrowheads="1"/>
            </p:cNvSpPr>
            <p:nvPr/>
          </p:nvSpPr>
          <p:spPr bwMode="auto">
            <a:xfrm>
              <a:off x="4604" y="391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FF"/>
                  </a:solidFill>
                </a:rPr>
                <a:t>j</a:t>
              </a:r>
              <a:endParaRPr lang="en-US" altLang="zh-CN" sz="2000" b="1" i="1" smtClean="0">
                <a:solidFill>
                  <a:srgbClr val="0000FF"/>
                </a:solidFill>
              </a:endParaRPr>
            </a:p>
          </p:txBody>
        </p:sp>
        <p:sp>
          <p:nvSpPr>
            <p:cNvPr id="14380" name="Line 20"/>
            <p:cNvSpPr>
              <a:spLocks noChangeShapeType="1"/>
            </p:cNvSpPr>
            <p:nvPr/>
          </p:nvSpPr>
          <p:spPr bwMode="auto">
            <a:xfrm>
              <a:off x="4355" y="482"/>
              <a:ext cx="2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7370" name="Group 26"/>
          <p:cNvGrpSpPr/>
          <p:nvPr/>
        </p:nvGrpSpPr>
        <p:grpSpPr bwMode="auto">
          <a:xfrm>
            <a:off x="5467350" y="2133600"/>
            <a:ext cx="1012825" cy="457200"/>
            <a:chOff x="4286" y="837"/>
            <a:chExt cx="638" cy="288"/>
          </a:xfrm>
        </p:grpSpPr>
        <p:sp>
          <p:nvSpPr>
            <p:cNvPr id="14376" name="Oval 23"/>
            <p:cNvSpPr>
              <a:spLocks noChangeArrowheads="1"/>
            </p:cNvSpPr>
            <p:nvPr/>
          </p:nvSpPr>
          <p:spPr bwMode="auto">
            <a:xfrm>
              <a:off x="4286" y="890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FF"/>
                  </a:solidFill>
                </a:rPr>
                <a:t>i</a:t>
              </a:r>
              <a:endParaRPr lang="en-US" altLang="zh-CN" sz="2000" b="1" i="1" smtClean="0">
                <a:solidFill>
                  <a:srgbClr val="0000FF"/>
                </a:solidFill>
              </a:endParaRPr>
            </a:p>
          </p:txBody>
        </p:sp>
        <p:sp>
          <p:nvSpPr>
            <p:cNvPr id="14377" name="Rectangle 24"/>
            <p:cNvSpPr>
              <a:spLocks noChangeArrowheads="1"/>
            </p:cNvSpPr>
            <p:nvPr/>
          </p:nvSpPr>
          <p:spPr bwMode="auto">
            <a:xfrm>
              <a:off x="4327" y="837"/>
              <a:ext cx="5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</a:rPr>
                <a:t>  ×</a:t>
              </a:r>
              <a:r>
                <a:rPr lang="en-US" altLang="zh-CN" sz="2400" b="1" i="1" smtClean="0">
                  <a:solidFill>
                    <a:srgbClr val="0000FF"/>
                  </a:solidFill>
                </a:rPr>
                <a:t>k  </a:t>
              </a:r>
              <a:endParaRPr lang="en-US" altLang="zh-CN" sz="2400" b="1" i="1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57379" name="Group 35"/>
          <p:cNvGrpSpPr/>
          <p:nvPr/>
        </p:nvGrpSpPr>
        <p:grpSpPr bwMode="auto">
          <a:xfrm>
            <a:off x="6403975" y="2928938"/>
            <a:ext cx="1152525" cy="457200"/>
            <a:chOff x="4649" y="1253"/>
            <a:chExt cx="726" cy="288"/>
          </a:xfrm>
        </p:grpSpPr>
        <p:sp>
          <p:nvSpPr>
            <p:cNvPr id="14373" name="Oval 32"/>
            <p:cNvSpPr>
              <a:spLocks noChangeArrowheads="1"/>
            </p:cNvSpPr>
            <p:nvPr/>
          </p:nvSpPr>
          <p:spPr bwMode="auto">
            <a:xfrm>
              <a:off x="4649" y="1306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FF"/>
                  </a:solidFill>
                </a:rPr>
                <a:t>i</a:t>
              </a:r>
              <a:endParaRPr lang="en-US" altLang="zh-CN" sz="2000" b="1" i="1" smtClean="0">
                <a:solidFill>
                  <a:srgbClr val="0000FF"/>
                </a:solidFill>
              </a:endParaRPr>
            </a:p>
          </p:txBody>
        </p:sp>
        <p:sp>
          <p:nvSpPr>
            <p:cNvPr id="14374" name="Rectangle 33"/>
            <p:cNvSpPr>
              <a:spLocks noChangeArrowheads="1"/>
            </p:cNvSpPr>
            <p:nvPr/>
          </p:nvSpPr>
          <p:spPr bwMode="auto">
            <a:xfrm>
              <a:off x="4802" y="1253"/>
              <a:ext cx="4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smtClean="0">
                  <a:solidFill>
                    <a:srgbClr val="0000FF"/>
                  </a:solidFill>
                </a:rPr>
                <a:t>＋</a:t>
              </a:r>
              <a:r>
                <a:rPr lang="en-US" altLang="zh-CN" sz="2400" b="1" i="1" smtClean="0">
                  <a:solidFill>
                    <a:srgbClr val="0000FF"/>
                  </a:solidFill>
                </a:rPr>
                <a:t>k </a:t>
              </a:r>
              <a:endParaRPr lang="en-US" altLang="zh-CN" sz="2400" b="1" i="1" smtClean="0">
                <a:solidFill>
                  <a:srgbClr val="0000FF"/>
                </a:solidFill>
              </a:endParaRPr>
            </a:p>
          </p:txBody>
        </p:sp>
        <p:sp>
          <p:nvSpPr>
            <p:cNvPr id="14375" name="Oval 34"/>
            <p:cNvSpPr>
              <a:spLocks noChangeArrowheads="1"/>
            </p:cNvSpPr>
            <p:nvPr/>
          </p:nvSpPr>
          <p:spPr bwMode="auto">
            <a:xfrm>
              <a:off x="5193" y="1306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FF"/>
                  </a:solidFill>
                </a:rPr>
                <a:t>j</a:t>
              </a:r>
              <a:endParaRPr lang="en-US" altLang="zh-CN" sz="2000" b="1" i="1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57380" name="Group 36"/>
          <p:cNvGrpSpPr/>
          <p:nvPr/>
        </p:nvGrpSpPr>
        <p:grpSpPr bwMode="auto">
          <a:xfrm>
            <a:off x="762000" y="4610100"/>
            <a:ext cx="1009650" cy="288925"/>
            <a:chOff x="4150" y="391"/>
            <a:chExt cx="636" cy="182"/>
          </a:xfrm>
        </p:grpSpPr>
        <p:sp>
          <p:nvSpPr>
            <p:cNvPr id="14370" name="Oval 37"/>
            <p:cNvSpPr>
              <a:spLocks noChangeArrowheads="1"/>
            </p:cNvSpPr>
            <p:nvPr/>
          </p:nvSpPr>
          <p:spPr bwMode="auto">
            <a:xfrm>
              <a:off x="4150" y="391"/>
              <a:ext cx="182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00"/>
                  </a:solidFill>
                </a:rPr>
                <a:t>i</a:t>
              </a:r>
              <a:endParaRPr lang="en-US" altLang="zh-CN" sz="2000" b="1" i="1" smtClean="0">
                <a:solidFill>
                  <a:srgbClr val="000000"/>
                </a:solidFill>
              </a:endParaRPr>
            </a:p>
          </p:txBody>
        </p:sp>
        <p:sp>
          <p:nvSpPr>
            <p:cNvPr id="14371" name="Oval 38"/>
            <p:cNvSpPr>
              <a:spLocks noChangeArrowheads="1"/>
            </p:cNvSpPr>
            <p:nvPr/>
          </p:nvSpPr>
          <p:spPr bwMode="auto">
            <a:xfrm>
              <a:off x="4604" y="391"/>
              <a:ext cx="182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00"/>
                  </a:solidFill>
                </a:rPr>
                <a:t>j</a:t>
              </a:r>
              <a:endParaRPr lang="en-US" altLang="zh-CN" sz="2000" b="1" i="1" smtClean="0">
                <a:solidFill>
                  <a:srgbClr val="000000"/>
                </a:solidFill>
              </a:endParaRPr>
            </a:p>
          </p:txBody>
        </p:sp>
        <p:sp>
          <p:nvSpPr>
            <p:cNvPr id="14372" name="Line 39"/>
            <p:cNvSpPr>
              <a:spLocks noChangeShapeType="1"/>
            </p:cNvSpPr>
            <p:nvPr/>
          </p:nvSpPr>
          <p:spPr bwMode="auto">
            <a:xfrm>
              <a:off x="4355" y="482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7391" name="AutoShape 47"/>
          <p:cNvSpPr>
            <a:spLocks noChangeArrowheads="1"/>
          </p:cNvSpPr>
          <p:nvPr/>
        </p:nvSpPr>
        <p:spPr bwMode="auto">
          <a:xfrm>
            <a:off x="2198688" y="4538663"/>
            <a:ext cx="433387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pSp>
        <p:nvGrpSpPr>
          <p:cNvPr id="57384" name="Group 40"/>
          <p:cNvGrpSpPr/>
          <p:nvPr/>
        </p:nvGrpSpPr>
        <p:grpSpPr bwMode="auto">
          <a:xfrm>
            <a:off x="762000" y="5213350"/>
            <a:ext cx="935038" cy="457200"/>
            <a:chOff x="4286" y="837"/>
            <a:chExt cx="589" cy="288"/>
          </a:xfrm>
        </p:grpSpPr>
        <p:sp>
          <p:nvSpPr>
            <p:cNvPr id="14368" name="Oval 41"/>
            <p:cNvSpPr>
              <a:spLocks noChangeArrowheads="1"/>
            </p:cNvSpPr>
            <p:nvPr/>
          </p:nvSpPr>
          <p:spPr bwMode="auto">
            <a:xfrm>
              <a:off x="4286" y="890"/>
              <a:ext cx="182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00"/>
                  </a:solidFill>
                </a:rPr>
                <a:t>i</a:t>
              </a:r>
              <a:endParaRPr lang="en-US" altLang="zh-CN" sz="2000" b="1" i="1" smtClean="0">
                <a:solidFill>
                  <a:srgbClr val="000000"/>
                </a:solidFill>
              </a:endParaRPr>
            </a:p>
          </p:txBody>
        </p:sp>
        <p:sp>
          <p:nvSpPr>
            <p:cNvPr id="14369" name="Rectangle 42"/>
            <p:cNvSpPr>
              <a:spLocks noChangeArrowheads="1"/>
            </p:cNvSpPr>
            <p:nvPr/>
          </p:nvSpPr>
          <p:spPr bwMode="auto">
            <a:xfrm>
              <a:off x="4374" y="837"/>
              <a:ext cx="5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00"/>
                  </a:solidFill>
                </a:rPr>
                <a:t> ×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k </a:t>
              </a:r>
              <a:endParaRPr lang="en-US" altLang="zh-CN" sz="2400" b="1" i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7392" name="AutoShape 48"/>
          <p:cNvSpPr>
            <a:spLocks noChangeArrowheads="1"/>
          </p:cNvSpPr>
          <p:nvPr/>
        </p:nvSpPr>
        <p:spPr bwMode="auto">
          <a:xfrm>
            <a:off x="2198688" y="5226050"/>
            <a:ext cx="433387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pSp>
        <p:nvGrpSpPr>
          <p:cNvPr id="57387" name="Group 43"/>
          <p:cNvGrpSpPr/>
          <p:nvPr/>
        </p:nvGrpSpPr>
        <p:grpSpPr bwMode="auto">
          <a:xfrm>
            <a:off x="762000" y="5911850"/>
            <a:ext cx="1152525" cy="461963"/>
            <a:chOff x="4649" y="1252"/>
            <a:chExt cx="726" cy="291"/>
          </a:xfrm>
        </p:grpSpPr>
        <p:sp>
          <p:nvSpPr>
            <p:cNvPr id="14365" name="Oval 44"/>
            <p:cNvSpPr>
              <a:spLocks noChangeArrowheads="1"/>
            </p:cNvSpPr>
            <p:nvPr/>
          </p:nvSpPr>
          <p:spPr bwMode="auto">
            <a:xfrm>
              <a:off x="4649" y="1306"/>
              <a:ext cx="182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00"/>
                  </a:solidFill>
                </a:rPr>
                <a:t>i</a:t>
              </a:r>
              <a:endParaRPr lang="en-US" altLang="zh-CN" sz="2000" b="1" i="1" smtClean="0">
                <a:solidFill>
                  <a:srgbClr val="000000"/>
                </a:solidFill>
              </a:endParaRPr>
            </a:p>
          </p:txBody>
        </p:sp>
        <p:sp>
          <p:nvSpPr>
            <p:cNvPr id="14366" name="Rectangle 45"/>
            <p:cNvSpPr>
              <a:spLocks noChangeArrowheads="1"/>
            </p:cNvSpPr>
            <p:nvPr/>
          </p:nvSpPr>
          <p:spPr bwMode="auto">
            <a:xfrm>
              <a:off x="4827" y="1252"/>
              <a:ext cx="3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00"/>
                  </a:solidFill>
                </a:rPr>
                <a:t>+</a:t>
              </a:r>
              <a:r>
                <a:rPr lang="en-US" altLang="zh-CN" sz="2400" b="1" i="1" smtClean="0">
                  <a:solidFill>
                    <a:srgbClr val="000000"/>
                  </a:solidFill>
                </a:rPr>
                <a:t>k </a:t>
              </a:r>
              <a:endParaRPr lang="en-US" altLang="zh-CN" sz="2400" b="1" i="1" smtClean="0">
                <a:solidFill>
                  <a:srgbClr val="000000"/>
                </a:solidFill>
              </a:endParaRPr>
            </a:p>
          </p:txBody>
        </p:sp>
        <p:sp>
          <p:nvSpPr>
            <p:cNvPr id="14367" name="Oval 46"/>
            <p:cNvSpPr>
              <a:spLocks noChangeArrowheads="1"/>
            </p:cNvSpPr>
            <p:nvPr/>
          </p:nvSpPr>
          <p:spPr bwMode="auto">
            <a:xfrm>
              <a:off x="5193" y="1306"/>
              <a:ext cx="182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00"/>
                  </a:solidFill>
                </a:rPr>
                <a:t>j</a:t>
              </a:r>
              <a:endParaRPr lang="en-US" altLang="zh-CN" sz="2000" b="1" i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57393" name="AutoShape 49"/>
          <p:cNvSpPr>
            <a:spLocks noChangeArrowheads="1"/>
          </p:cNvSpPr>
          <p:nvPr/>
        </p:nvSpPr>
        <p:spPr bwMode="auto">
          <a:xfrm>
            <a:off x="2198688" y="5926138"/>
            <a:ext cx="433387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pSp>
        <p:nvGrpSpPr>
          <p:cNvPr id="57397" name="Group 53"/>
          <p:cNvGrpSpPr/>
          <p:nvPr/>
        </p:nvGrpSpPr>
        <p:grpSpPr bwMode="auto">
          <a:xfrm>
            <a:off x="3059113" y="4621213"/>
            <a:ext cx="1009650" cy="288925"/>
            <a:chOff x="4150" y="391"/>
            <a:chExt cx="636" cy="182"/>
          </a:xfrm>
        </p:grpSpPr>
        <p:sp>
          <p:nvSpPr>
            <p:cNvPr id="14362" name="Oval 54"/>
            <p:cNvSpPr>
              <a:spLocks noChangeArrowheads="1"/>
            </p:cNvSpPr>
            <p:nvPr/>
          </p:nvSpPr>
          <p:spPr bwMode="auto">
            <a:xfrm>
              <a:off x="4150" y="391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FF"/>
                  </a:solidFill>
                </a:rPr>
                <a:t>i</a:t>
              </a:r>
              <a:endParaRPr lang="en-US" altLang="zh-CN" sz="2000" b="1" i="1" smtClean="0">
                <a:solidFill>
                  <a:srgbClr val="0000FF"/>
                </a:solidFill>
              </a:endParaRPr>
            </a:p>
          </p:txBody>
        </p:sp>
        <p:sp>
          <p:nvSpPr>
            <p:cNvPr id="14363" name="Oval 55"/>
            <p:cNvSpPr>
              <a:spLocks noChangeArrowheads="1"/>
            </p:cNvSpPr>
            <p:nvPr/>
          </p:nvSpPr>
          <p:spPr bwMode="auto">
            <a:xfrm>
              <a:off x="4604" y="391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FF"/>
                  </a:solidFill>
                </a:rPr>
                <a:t>j</a:t>
              </a:r>
              <a:endParaRPr lang="en-US" altLang="zh-CN" sz="2000" b="1" i="1" smtClean="0">
                <a:solidFill>
                  <a:srgbClr val="0000FF"/>
                </a:solidFill>
              </a:endParaRPr>
            </a:p>
          </p:txBody>
        </p:sp>
        <p:sp>
          <p:nvSpPr>
            <p:cNvPr id="14364" name="Line 56"/>
            <p:cNvSpPr>
              <a:spLocks noChangeShapeType="1"/>
            </p:cNvSpPr>
            <p:nvPr/>
          </p:nvSpPr>
          <p:spPr bwMode="auto">
            <a:xfrm>
              <a:off x="4355" y="482"/>
              <a:ext cx="2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7401" name="Group 57"/>
          <p:cNvGrpSpPr/>
          <p:nvPr/>
        </p:nvGrpSpPr>
        <p:grpSpPr bwMode="auto">
          <a:xfrm>
            <a:off x="3059113" y="5224463"/>
            <a:ext cx="858837" cy="457200"/>
            <a:chOff x="4286" y="837"/>
            <a:chExt cx="541" cy="288"/>
          </a:xfrm>
        </p:grpSpPr>
        <p:sp>
          <p:nvSpPr>
            <p:cNvPr id="14360" name="Oval 58"/>
            <p:cNvSpPr>
              <a:spLocks noChangeArrowheads="1"/>
            </p:cNvSpPr>
            <p:nvPr/>
          </p:nvSpPr>
          <p:spPr bwMode="auto">
            <a:xfrm>
              <a:off x="4286" y="890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FF"/>
                  </a:solidFill>
                </a:rPr>
                <a:t>i</a:t>
              </a:r>
              <a:endParaRPr lang="en-US" altLang="zh-CN" sz="2000" b="1" i="1" smtClean="0">
                <a:solidFill>
                  <a:srgbClr val="0000FF"/>
                </a:solidFill>
              </a:endParaRPr>
            </a:p>
          </p:txBody>
        </p:sp>
        <p:sp>
          <p:nvSpPr>
            <p:cNvPr id="14361" name="Rectangle 59"/>
            <p:cNvSpPr>
              <a:spLocks noChangeArrowheads="1"/>
            </p:cNvSpPr>
            <p:nvPr/>
          </p:nvSpPr>
          <p:spPr bwMode="auto">
            <a:xfrm>
              <a:off x="4422" y="837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smtClean="0">
                  <a:solidFill>
                    <a:srgbClr val="0000FF"/>
                  </a:solidFill>
                </a:rPr>
                <a:t>÷</a:t>
              </a:r>
              <a:r>
                <a:rPr lang="en-US" altLang="zh-CN" sz="2400" b="1" i="1" smtClean="0">
                  <a:solidFill>
                    <a:srgbClr val="0000FF"/>
                  </a:solidFill>
                </a:rPr>
                <a:t>k </a:t>
              </a:r>
              <a:endParaRPr lang="en-US" altLang="zh-CN" sz="2400" b="1" i="1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57404" name="Group 60"/>
          <p:cNvGrpSpPr/>
          <p:nvPr/>
        </p:nvGrpSpPr>
        <p:grpSpPr bwMode="auto">
          <a:xfrm>
            <a:off x="3059113" y="5924550"/>
            <a:ext cx="1152525" cy="457200"/>
            <a:chOff x="4649" y="1253"/>
            <a:chExt cx="726" cy="288"/>
          </a:xfrm>
        </p:grpSpPr>
        <p:sp>
          <p:nvSpPr>
            <p:cNvPr id="14357" name="Oval 61"/>
            <p:cNvSpPr>
              <a:spLocks noChangeArrowheads="1"/>
            </p:cNvSpPr>
            <p:nvPr/>
          </p:nvSpPr>
          <p:spPr bwMode="auto">
            <a:xfrm>
              <a:off x="4649" y="1306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FF"/>
                  </a:solidFill>
                </a:rPr>
                <a:t>i</a:t>
              </a:r>
              <a:endParaRPr lang="en-US" altLang="zh-CN" sz="2000" b="1" i="1" smtClean="0">
                <a:solidFill>
                  <a:srgbClr val="0000FF"/>
                </a:solidFill>
              </a:endParaRPr>
            </a:p>
          </p:txBody>
        </p:sp>
        <p:sp>
          <p:nvSpPr>
            <p:cNvPr id="14358" name="Rectangle 62"/>
            <p:cNvSpPr>
              <a:spLocks noChangeArrowheads="1"/>
            </p:cNvSpPr>
            <p:nvPr/>
          </p:nvSpPr>
          <p:spPr bwMode="auto">
            <a:xfrm>
              <a:off x="4810" y="1253"/>
              <a:ext cx="4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0000FF"/>
                  </a:solidFill>
                </a:rPr>
                <a:t>－</a:t>
              </a:r>
              <a:r>
                <a:rPr lang="en-US" altLang="zh-CN" sz="2400" b="1" i="1" smtClean="0">
                  <a:solidFill>
                    <a:srgbClr val="0000FF"/>
                  </a:solidFill>
                </a:rPr>
                <a:t>k </a:t>
              </a:r>
              <a:endParaRPr lang="en-US" altLang="zh-CN" sz="2400" b="1" i="1" smtClean="0">
                <a:solidFill>
                  <a:srgbClr val="0000FF"/>
                </a:solidFill>
              </a:endParaRPr>
            </a:p>
          </p:txBody>
        </p:sp>
        <p:sp>
          <p:nvSpPr>
            <p:cNvPr id="14359" name="Oval 63"/>
            <p:cNvSpPr>
              <a:spLocks noChangeArrowheads="1"/>
            </p:cNvSpPr>
            <p:nvPr/>
          </p:nvSpPr>
          <p:spPr bwMode="auto">
            <a:xfrm>
              <a:off x="5193" y="1306"/>
              <a:ext cx="182" cy="18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smtClean="0">
                  <a:solidFill>
                    <a:srgbClr val="0000FF"/>
                  </a:solidFill>
                </a:rPr>
                <a:t>j</a:t>
              </a:r>
              <a:endParaRPr lang="en-US" altLang="zh-CN" sz="2000" b="1" i="1" smtClean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5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8" dur="500"/>
                                        <p:tgtEl>
                                          <p:spTgt spid="57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08" grpId="0" animBg="1"/>
      <p:bldP spid="57348" grpId="0"/>
      <p:bldP spid="57351" grpId="0"/>
      <p:bldP spid="57354" grpId="0"/>
      <p:bldP spid="57359" grpId="0" autoUpdateAnimBg="0"/>
      <p:bldP spid="57360" grpId="0" autoUpdateAnimBg="0" build="p"/>
      <p:bldP spid="57391" grpId="0" animBg="1"/>
      <p:bldP spid="57392" grpId="0" animBg="1"/>
      <p:bldP spid="573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762000" y="476250"/>
            <a:ext cx="784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FF"/>
                </a:solidFill>
              </a:rPr>
              <a:t>定义：</a:t>
            </a:r>
            <a:r>
              <a:rPr lang="zh-CN" altLang="en-US" sz="2400" smtClean="0">
                <a:solidFill>
                  <a:srgbClr val="000000"/>
                </a:solidFill>
              </a:rPr>
              <a:t>下列三种变换称为矩阵的</a:t>
            </a:r>
            <a:r>
              <a:rPr lang="zh-CN" altLang="en-US" sz="2400" smtClean="0">
                <a:solidFill>
                  <a:srgbClr val="FF3300"/>
                </a:solidFill>
              </a:rPr>
              <a:t>初等行变换</a:t>
            </a:r>
            <a:r>
              <a:rPr lang="zh-CN" altLang="en-US" sz="2400" smtClean="0">
                <a:solidFill>
                  <a:srgbClr val="000000"/>
                </a:solidFill>
              </a:rPr>
              <a:t>：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762000" y="1090613"/>
            <a:ext cx="401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400" smtClean="0">
                <a:solidFill>
                  <a:srgbClr val="000000"/>
                </a:solidFill>
              </a:rPr>
              <a:t>对调两行，记作               ；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3279775" y="1076325"/>
          <a:ext cx="10763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2" name="Equation" r:id="rId1" imgW="609600" imgH="304800" progId="Equation.DSMT4">
                  <p:embed/>
                </p:oleObj>
              </mc:Choice>
              <mc:Fallback>
                <p:oleObj name="Equation" r:id="rId1" imgW="609600" imgH="304800" progId="Equation.DSMT4">
                  <p:embed/>
                  <p:pic>
                    <p:nvPicPr>
                      <p:cNvPr id="0" name="图片 65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1076325"/>
                        <a:ext cx="10763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762000" y="1704975"/>
            <a:ext cx="7339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400" smtClean="0">
                <a:solidFill>
                  <a:srgbClr val="000000"/>
                </a:solidFill>
              </a:rPr>
              <a:t>以非零常数 </a:t>
            </a:r>
            <a:r>
              <a:rPr lang="en-US" altLang="zh-CN" sz="2400" i="1" smtClean="0">
                <a:solidFill>
                  <a:srgbClr val="000000"/>
                </a:solidFill>
              </a:rPr>
              <a:t>k </a:t>
            </a:r>
            <a:r>
              <a:rPr lang="zh-CN" altLang="en-US" sz="2400" smtClean="0">
                <a:solidFill>
                  <a:srgbClr val="000000"/>
                </a:solidFill>
              </a:rPr>
              <a:t>乘某一行的所有元素，记作           ； 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6588125" y="1700213"/>
          <a:ext cx="8143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3" name="Equation" r:id="rId3" imgW="457200" imgH="292100" progId="Equation.DSMT4">
                  <p:embed/>
                </p:oleObj>
              </mc:Choice>
              <mc:Fallback>
                <p:oleObj name="Equation" r:id="rId3" imgW="457200" imgH="292100" progId="Equation.DSMT4">
                  <p:embed/>
                  <p:pic>
                    <p:nvPicPr>
                      <p:cNvPr id="0" name="图片 655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700213"/>
                        <a:ext cx="8143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763588" y="2319338"/>
            <a:ext cx="6084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400" smtClean="0">
                <a:solidFill>
                  <a:srgbClr val="000000"/>
                </a:solidFill>
              </a:rPr>
              <a:t>某一行加上另一行的 </a:t>
            </a:r>
            <a:r>
              <a:rPr lang="en-US" altLang="zh-CN" sz="2400" i="1" smtClean="0">
                <a:solidFill>
                  <a:srgbClr val="000000"/>
                </a:solidFill>
              </a:rPr>
              <a:t>k </a:t>
            </a:r>
            <a:r>
              <a:rPr lang="zh-CN" altLang="en-US" sz="2400" smtClean="0">
                <a:solidFill>
                  <a:srgbClr val="000000"/>
                </a:solidFill>
              </a:rPr>
              <a:t>倍，记作                </a:t>
            </a:r>
            <a:r>
              <a:rPr lang="en-US" altLang="zh-CN" sz="2400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  <a:endParaRPr lang="en-US" altLang="zh-CN" sz="240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82955" name="Object 11"/>
          <p:cNvGraphicFramePr>
            <a:graphicFrameLocks noChangeAspect="1"/>
          </p:cNvGraphicFramePr>
          <p:nvPr/>
        </p:nvGraphicFramePr>
        <p:xfrm>
          <a:off x="5451475" y="2300288"/>
          <a:ext cx="10461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4" name="Equation" r:id="rId5" imgW="596900" imgH="304800" progId="Equation.DSMT4">
                  <p:embed/>
                </p:oleObj>
              </mc:Choice>
              <mc:Fallback>
                <p:oleObj name="Equation" r:id="rId5" imgW="596900" imgH="304800" progId="Equation.DSMT4">
                  <p:embed/>
                  <p:pic>
                    <p:nvPicPr>
                      <p:cNvPr id="0" name="图片 655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75" y="2300288"/>
                        <a:ext cx="10461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762000" y="2933700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其逆变换是：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82957" name="AutoShape 13"/>
          <p:cNvSpPr>
            <a:spLocks noChangeArrowheads="1"/>
          </p:cNvSpPr>
          <p:nvPr/>
        </p:nvSpPr>
        <p:spPr bwMode="auto">
          <a:xfrm>
            <a:off x="2198688" y="3629025"/>
            <a:ext cx="433387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2958" name="AutoShape 14"/>
          <p:cNvSpPr>
            <a:spLocks noChangeArrowheads="1"/>
          </p:cNvSpPr>
          <p:nvPr/>
        </p:nvSpPr>
        <p:spPr bwMode="auto">
          <a:xfrm>
            <a:off x="2198688" y="4267200"/>
            <a:ext cx="433387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2959" name="AutoShape 15"/>
          <p:cNvSpPr>
            <a:spLocks noChangeArrowheads="1"/>
          </p:cNvSpPr>
          <p:nvPr/>
        </p:nvSpPr>
        <p:spPr bwMode="auto">
          <a:xfrm>
            <a:off x="2198688" y="4951413"/>
            <a:ext cx="433387" cy="431800"/>
          </a:xfrm>
          <a:prstGeom prst="rightArrow">
            <a:avLst>
              <a:gd name="adj1" fmla="val 50000"/>
              <a:gd name="adj2" fmla="val 250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graphicFrame>
        <p:nvGraphicFramePr>
          <p:cNvPr id="82960" name="Object 16"/>
          <p:cNvGraphicFramePr>
            <a:graphicFrameLocks noChangeAspect="1"/>
          </p:cNvGraphicFramePr>
          <p:nvPr/>
        </p:nvGraphicFramePr>
        <p:xfrm>
          <a:off x="762000" y="3568700"/>
          <a:ext cx="10763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5" name="Equation" r:id="rId7" imgW="469900" imgH="241300" progId="Equation.DSMT4">
                  <p:embed/>
                </p:oleObj>
              </mc:Choice>
              <mc:Fallback>
                <p:oleObj name="Equation" r:id="rId7" imgW="469900" imgH="241300" progId="Equation.DSMT4">
                  <p:embed/>
                  <p:pic>
                    <p:nvPicPr>
                      <p:cNvPr id="0" name="图片 655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68700"/>
                        <a:ext cx="10763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1" name="Object 17"/>
          <p:cNvGraphicFramePr>
            <a:graphicFrameLocks noChangeAspect="1"/>
          </p:cNvGraphicFramePr>
          <p:nvPr/>
        </p:nvGraphicFramePr>
        <p:xfrm>
          <a:off x="762000" y="4221163"/>
          <a:ext cx="8159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6" name="Equation" r:id="rId9" imgW="355600" imgH="228600" progId="Equation.DSMT4">
                  <p:embed/>
                </p:oleObj>
              </mc:Choice>
              <mc:Fallback>
                <p:oleObj name="Equation" r:id="rId9" imgW="355600" imgH="228600" progId="Equation.DSMT4">
                  <p:embed/>
                  <p:pic>
                    <p:nvPicPr>
                      <p:cNvPr id="0" name="图片 655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21163"/>
                        <a:ext cx="81597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2" name="Object 18"/>
          <p:cNvGraphicFramePr>
            <a:graphicFrameLocks noChangeAspect="1"/>
          </p:cNvGraphicFramePr>
          <p:nvPr/>
        </p:nvGraphicFramePr>
        <p:xfrm>
          <a:off x="762000" y="4891088"/>
          <a:ext cx="10477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7" name="Equation" r:id="rId11" imgW="457200" imgH="241300" progId="Equation.DSMT4">
                  <p:embed/>
                </p:oleObj>
              </mc:Choice>
              <mc:Fallback>
                <p:oleObj name="Equation" r:id="rId11" imgW="457200" imgH="241300" progId="Equation.DSMT4">
                  <p:embed/>
                  <p:pic>
                    <p:nvPicPr>
                      <p:cNvPr id="0" name="图片 655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91088"/>
                        <a:ext cx="10477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3" name="Object 19"/>
          <p:cNvGraphicFramePr>
            <a:graphicFrameLocks noChangeAspect="1"/>
          </p:cNvGraphicFramePr>
          <p:nvPr/>
        </p:nvGraphicFramePr>
        <p:xfrm>
          <a:off x="3059113" y="3568700"/>
          <a:ext cx="11922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8" name="Equation" r:id="rId13" imgW="520700" imgH="241300" progId="Equation.DSMT4">
                  <p:embed/>
                </p:oleObj>
              </mc:Choice>
              <mc:Fallback>
                <p:oleObj name="Equation" r:id="rId13" imgW="520700" imgH="241300" progId="Equation.DSMT4">
                  <p:embed/>
                  <p:pic>
                    <p:nvPicPr>
                      <p:cNvPr id="0" name="图片 655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568700"/>
                        <a:ext cx="11922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4" name="Object 20"/>
          <p:cNvGraphicFramePr>
            <a:graphicFrameLocks noChangeAspect="1"/>
          </p:cNvGraphicFramePr>
          <p:nvPr/>
        </p:nvGraphicFramePr>
        <p:xfrm>
          <a:off x="3059113" y="4221163"/>
          <a:ext cx="9318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9" name="Equation" r:id="rId15" imgW="406400" imgH="228600" progId="Equation.DSMT4">
                  <p:embed/>
                </p:oleObj>
              </mc:Choice>
              <mc:Fallback>
                <p:oleObj name="Equation" r:id="rId15" imgW="406400" imgH="228600" progId="Equation.DSMT4">
                  <p:embed/>
                  <p:pic>
                    <p:nvPicPr>
                      <p:cNvPr id="0" name="图片 655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221163"/>
                        <a:ext cx="931862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5" name="Object 21"/>
          <p:cNvGraphicFramePr>
            <a:graphicFrameLocks noChangeAspect="1"/>
          </p:cNvGraphicFramePr>
          <p:nvPr/>
        </p:nvGraphicFramePr>
        <p:xfrm>
          <a:off x="3059113" y="4892675"/>
          <a:ext cx="11350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0" name="Equation" r:id="rId17" imgW="495300" imgH="241300" progId="Equation.DSMT4">
                  <p:embed/>
                </p:oleObj>
              </mc:Choice>
              <mc:Fallback>
                <p:oleObj name="Equation" r:id="rId17" imgW="495300" imgH="241300" progId="Equation.DSMT4">
                  <p:embed/>
                  <p:pic>
                    <p:nvPicPr>
                      <p:cNvPr id="0" name="图片 655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892675"/>
                        <a:ext cx="11350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6" name="Text Box 22"/>
          <p:cNvSpPr txBox="1">
            <a:spLocks noChangeArrowheads="1"/>
          </p:cNvSpPr>
          <p:nvPr/>
        </p:nvSpPr>
        <p:spPr bwMode="auto">
          <a:xfrm>
            <a:off x="304800" y="5648325"/>
            <a:ext cx="858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把定义中的“行”换成“列”，就得到矩阵的</a:t>
            </a:r>
            <a:r>
              <a:rPr lang="zh-CN" altLang="en-US" sz="2400" smtClean="0">
                <a:solidFill>
                  <a:srgbClr val="FF3300"/>
                </a:solidFill>
              </a:rPr>
              <a:t>初等列变换</a:t>
            </a:r>
            <a:r>
              <a:rPr lang="zh-CN" altLang="en-US" sz="2400" smtClean="0">
                <a:solidFill>
                  <a:srgbClr val="000000"/>
                </a:solidFill>
              </a:rPr>
              <a:t>的定义．  </a:t>
            </a: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82967" name="Text Box 23"/>
          <p:cNvSpPr txBox="1">
            <a:spLocks noChangeArrowheads="1"/>
          </p:cNvSpPr>
          <p:nvPr/>
        </p:nvSpPr>
        <p:spPr bwMode="auto">
          <a:xfrm>
            <a:off x="304800" y="6264275"/>
            <a:ext cx="714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0000"/>
                </a:solidFill>
              </a:rPr>
              <a:t>矩阵的初等行变换与初等列变换统称为</a:t>
            </a:r>
            <a:r>
              <a:rPr lang="zh-CN" altLang="en-US" sz="2400" smtClean="0">
                <a:solidFill>
                  <a:srgbClr val="FF3300"/>
                </a:solidFill>
              </a:rPr>
              <a:t>初等变换</a:t>
            </a:r>
            <a:r>
              <a:rPr lang="zh-CN" altLang="en-US" smtClean="0">
                <a:solidFill>
                  <a:srgbClr val="000000"/>
                </a:solidFill>
              </a:rPr>
              <a:t>．  </a:t>
            </a: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4716463" y="40767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初等变换</a:t>
            </a:r>
            <a:endParaRPr lang="zh-CN" altLang="en-US" sz="2400" b="1" smtClean="0">
              <a:solidFill>
                <a:srgbClr val="FF3300"/>
              </a:solidFill>
            </a:endParaRPr>
          </a:p>
        </p:txBody>
      </p:sp>
      <p:sp>
        <p:nvSpPr>
          <p:cNvPr id="82971" name="Rectangle 27"/>
          <p:cNvSpPr>
            <a:spLocks noChangeArrowheads="1"/>
          </p:cNvSpPr>
          <p:nvPr/>
        </p:nvSpPr>
        <p:spPr bwMode="auto">
          <a:xfrm>
            <a:off x="6300788" y="3644900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初等行变换</a:t>
            </a:r>
            <a:endParaRPr lang="zh-CN" altLang="en-US" sz="2400" b="1" smtClean="0">
              <a:solidFill>
                <a:srgbClr val="FF3300"/>
              </a:solidFill>
            </a:endParaRPr>
          </a:p>
        </p:txBody>
      </p:sp>
      <p:sp>
        <p:nvSpPr>
          <p:cNvPr id="82973" name="Rectangle 29"/>
          <p:cNvSpPr>
            <a:spLocks noChangeArrowheads="1"/>
          </p:cNvSpPr>
          <p:nvPr/>
        </p:nvSpPr>
        <p:spPr bwMode="auto">
          <a:xfrm>
            <a:off x="6300788" y="4508500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FF3300"/>
                </a:solidFill>
              </a:rPr>
              <a:t>初等列变换</a:t>
            </a:r>
            <a:endParaRPr lang="zh-CN" altLang="en-US" sz="2400" b="1" smtClean="0">
              <a:solidFill>
                <a:srgbClr val="FF3300"/>
              </a:solidFill>
            </a:endParaRPr>
          </a:p>
        </p:txBody>
      </p:sp>
      <p:sp>
        <p:nvSpPr>
          <p:cNvPr id="82974" name="AutoShape 30"/>
          <p:cNvSpPr/>
          <p:nvPr/>
        </p:nvSpPr>
        <p:spPr bwMode="auto">
          <a:xfrm>
            <a:off x="6156325" y="3860800"/>
            <a:ext cx="215900" cy="863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82975" name="Rectangle 31"/>
          <p:cNvSpPr>
            <a:spLocks noChangeArrowheads="1"/>
          </p:cNvSpPr>
          <p:nvPr/>
        </p:nvSpPr>
        <p:spPr bwMode="auto">
          <a:xfrm>
            <a:off x="4572000" y="3429000"/>
            <a:ext cx="3816350" cy="19446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2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2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2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2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2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8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500"/>
                                        <p:tgtEl>
                                          <p:spTgt spid="8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8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4" dur="500"/>
                                        <p:tgtEl>
                                          <p:spTgt spid="8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8" dur="5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/>
      <p:bldP spid="82950" grpId="0"/>
      <p:bldP spid="82952" grpId="0"/>
      <p:bldP spid="82954" grpId="0"/>
      <p:bldP spid="82956" grpId="0" autoUpdateAnimBg="0"/>
      <p:bldP spid="82957" grpId="0" animBg="1"/>
      <p:bldP spid="82958" grpId="0" animBg="1"/>
      <p:bldP spid="82959" grpId="0" animBg="1"/>
      <p:bldP spid="82966" grpId="0"/>
      <p:bldP spid="82967" grpId="0"/>
      <p:bldP spid="82969" grpId="0"/>
      <p:bldP spid="82971" grpId="0"/>
      <p:bldP spid="82973" grpId="0"/>
      <p:bldP spid="82974" grpId="0" animBg="1"/>
      <p:bldP spid="82975" grpId="0" animBg="1"/>
    </p:bld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2704</Words>
  <Application>WPS 演示</Application>
  <PresentationFormat>全屏显示(4:3)</PresentationFormat>
  <Paragraphs>523</Paragraphs>
  <Slides>52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268</vt:i4>
      </vt:variant>
      <vt:variant>
        <vt:lpstr>幻灯片标题</vt:lpstr>
      </vt:variant>
      <vt:variant>
        <vt:i4>52</vt:i4>
      </vt:variant>
    </vt:vector>
  </HeadingPairs>
  <TitlesOfParts>
    <vt:vector size="333" baseType="lpstr">
      <vt:lpstr>Arial</vt:lpstr>
      <vt:lpstr>宋体</vt:lpstr>
      <vt:lpstr>Wingdings</vt:lpstr>
      <vt:lpstr>Times New Roman</vt:lpstr>
      <vt:lpstr>Arial</vt:lpstr>
      <vt:lpstr>Arial Black</vt:lpstr>
      <vt:lpstr>楷体_GB2312</vt:lpstr>
      <vt:lpstr>新宋体</vt:lpstr>
      <vt:lpstr>微软雅黑</vt:lpstr>
      <vt:lpstr>Arial Unicode MS</vt:lpstr>
      <vt:lpstr>Calibri</vt:lpstr>
      <vt:lpstr>黑体</vt:lpstr>
      <vt:lpstr>主题1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一、矩阵的初等变换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备注</vt:lpstr>
      <vt:lpstr>二、矩阵之间的等价关系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三、初等变换与矩阵乘法的关系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</vt:lpstr>
      <vt:lpstr>思考题</vt:lpstr>
      <vt:lpstr>思考题解答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eye</dc:creator>
  <cp:lastModifiedBy>eye</cp:lastModifiedBy>
  <cp:revision>54</cp:revision>
  <dcterms:created xsi:type="dcterms:W3CDTF">1990-03-28T00:00:00Z</dcterms:created>
  <dcterms:modified xsi:type="dcterms:W3CDTF">2021-10-24T16:56:50Z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526BEF2E729E4E708293EAA7DC1D116D</vt:lpwstr>
  </property>
  <property fmtid="{D5CDD505-2E9C-101B-9397-08002B2CF9AE}" pid="3" name="KSOProductBuildVer">
    <vt:lpwstr>2052-11.1.0.11045</vt:lpwstr>
  </property>
</Properties>
</file>