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1" r:id="rId2"/>
  </p:sldMasterIdLst>
  <p:notesMasterIdLst>
    <p:notesMasterId r:id="rId44"/>
  </p:notesMasterIdLst>
  <p:sldIdLst>
    <p:sldId id="256" r:id="rId3"/>
    <p:sldId id="306" r:id="rId4"/>
    <p:sldId id="257" r:id="rId5"/>
    <p:sldId id="307" r:id="rId6"/>
    <p:sldId id="287" r:id="rId7"/>
    <p:sldId id="309" r:id="rId8"/>
    <p:sldId id="310" r:id="rId9"/>
    <p:sldId id="288" r:id="rId10"/>
    <p:sldId id="258" r:id="rId11"/>
    <p:sldId id="259" r:id="rId12"/>
    <p:sldId id="311" r:id="rId13"/>
    <p:sldId id="313" r:id="rId14"/>
    <p:sldId id="314" r:id="rId15"/>
    <p:sldId id="260" r:id="rId16"/>
    <p:sldId id="290" r:id="rId17"/>
    <p:sldId id="315" r:id="rId18"/>
    <p:sldId id="316" r:id="rId19"/>
    <p:sldId id="263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64" r:id="rId30"/>
    <p:sldId id="280" r:id="rId31"/>
    <p:sldId id="327" r:id="rId32"/>
    <p:sldId id="265" r:id="rId33"/>
    <p:sldId id="328" r:id="rId34"/>
    <p:sldId id="266" r:id="rId35"/>
    <p:sldId id="329" r:id="rId36"/>
    <p:sldId id="330" r:id="rId37"/>
    <p:sldId id="331" r:id="rId38"/>
    <p:sldId id="332" r:id="rId39"/>
    <p:sldId id="334" r:id="rId40"/>
    <p:sldId id="333" r:id="rId41"/>
    <p:sldId id="335" r:id="rId42"/>
    <p:sldId id="286" r:id="rId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nwqhSxC+8eCBHOcZHC6bEA==" hashData="9nsC3MsXcNKqecmILWbk9mjC6tM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CC00CC"/>
    <a:srgbClr val="660066"/>
    <a:srgbClr val="336600"/>
    <a:srgbClr val="FFFF00"/>
    <a:srgbClr val="FFFFFF"/>
    <a:srgbClr val="6666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1187" autoAdjust="0"/>
  </p:normalViewPr>
  <p:slideViewPr>
    <p:cSldViewPr>
      <p:cViewPr varScale="1">
        <p:scale>
          <a:sx n="106" d="100"/>
          <a:sy n="106" d="100"/>
        </p:scale>
        <p:origin x="17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67E6EB-0AA6-4CD5-99DE-9C20595A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90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fld id="{A5F1A4D5-85E7-4D85-9493-EF3F2E9080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24584" name="Picture 8" descr="Expban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85" name="Picture 9" descr="EXPHORS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586" name="Picture 10" descr="EXPHOR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14E04501-10F0-4ED5-A3BC-303BC3A3493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0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452F9D07-8CAF-44AC-9B14-9AAA59B743D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46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B6A503C7-13F0-4B7E-A196-10E2C6667E2E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81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2850" y="1766888"/>
            <a:ext cx="3808413" cy="1979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2850" y="3898900"/>
            <a:ext cx="3808413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A71E0BFE-6A0F-4B7D-93DF-9985BFA6CF49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2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endParaRPr lang="zh-CN" altLang="en-US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95 w 2736"/>
                        <a:gd name="T3" fmla="*/ 72 h 504"/>
                        <a:gd name="T4" fmla="*/ 812 w 2736"/>
                        <a:gd name="T5" fmla="*/ 10 h 504"/>
                        <a:gd name="T6" fmla="*/ 1251 w 2736"/>
                        <a:gd name="T7" fmla="*/ 10 h 504"/>
                        <a:gd name="T8" fmla="*/ 1244 w 2736"/>
                        <a:gd name="T9" fmla="*/ 44 h 504"/>
                        <a:gd name="T10" fmla="*/ 807 w 2736"/>
                        <a:gd name="T11" fmla="*/ 44 h 504"/>
                        <a:gd name="T12" fmla="*/ 299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4 w 1769"/>
                        <a:gd name="T3" fmla="*/ 24 h 791"/>
                        <a:gd name="T4" fmla="*/ 440 w 1769"/>
                        <a:gd name="T5" fmla="*/ 85 h 791"/>
                        <a:gd name="T6" fmla="*/ 612 w 1769"/>
                        <a:gd name="T7" fmla="*/ 185 h 791"/>
                        <a:gd name="T8" fmla="*/ 667 w 1769"/>
                        <a:gd name="T9" fmla="*/ 260 h 791"/>
                        <a:gd name="T10" fmla="*/ 642 w 1769"/>
                        <a:gd name="T11" fmla="*/ 336 h 791"/>
                        <a:gd name="T12" fmla="*/ 604 w 1769"/>
                        <a:gd name="T13" fmla="*/ 270 h 791"/>
                        <a:gd name="T14" fmla="*/ 528 w 1769"/>
                        <a:gd name="T15" fmla="*/ 194 h 791"/>
                        <a:gd name="T16" fmla="*/ 421 w 1769"/>
                        <a:gd name="T17" fmla="*/ 126 h 791"/>
                        <a:gd name="T18" fmla="*/ 221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47 w 2736"/>
                        <a:gd name="T3" fmla="*/ 72 h 504"/>
                        <a:gd name="T4" fmla="*/ 714 w 2736"/>
                        <a:gd name="T5" fmla="*/ 10 h 504"/>
                        <a:gd name="T6" fmla="*/ 1100 w 2736"/>
                        <a:gd name="T7" fmla="*/ 10 h 504"/>
                        <a:gd name="T8" fmla="*/ 1094 w 2736"/>
                        <a:gd name="T9" fmla="*/ 44 h 504"/>
                        <a:gd name="T10" fmla="*/ 709 w 2736"/>
                        <a:gd name="T11" fmla="*/ 44 h 504"/>
                        <a:gd name="T12" fmla="*/ 263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62 w 1769"/>
                        <a:gd name="T3" fmla="*/ 24 h 791"/>
                        <a:gd name="T4" fmla="*/ 387 w 1769"/>
                        <a:gd name="T5" fmla="*/ 85 h 791"/>
                        <a:gd name="T6" fmla="*/ 538 w 1769"/>
                        <a:gd name="T7" fmla="*/ 185 h 791"/>
                        <a:gd name="T8" fmla="*/ 587 w 1769"/>
                        <a:gd name="T9" fmla="*/ 260 h 791"/>
                        <a:gd name="T10" fmla="*/ 564 w 1769"/>
                        <a:gd name="T11" fmla="*/ 336 h 791"/>
                        <a:gd name="T12" fmla="*/ 531 w 1769"/>
                        <a:gd name="T13" fmla="*/ 270 h 791"/>
                        <a:gd name="T14" fmla="*/ 464 w 1769"/>
                        <a:gd name="T15" fmla="*/ 194 h 791"/>
                        <a:gd name="T16" fmla="*/ 371 w 1769"/>
                        <a:gd name="T17" fmla="*/ 126 h 791"/>
                        <a:gd name="T18" fmla="*/ 194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35 w 2736"/>
                        <a:gd name="T3" fmla="*/ 72 h 504"/>
                        <a:gd name="T4" fmla="*/ 689 w 2736"/>
                        <a:gd name="T5" fmla="*/ 10 h 504"/>
                        <a:gd name="T6" fmla="*/ 1061 w 2736"/>
                        <a:gd name="T7" fmla="*/ 10 h 504"/>
                        <a:gd name="T8" fmla="*/ 1055 w 2736"/>
                        <a:gd name="T9" fmla="*/ 44 h 504"/>
                        <a:gd name="T10" fmla="*/ 684 w 2736"/>
                        <a:gd name="T11" fmla="*/ 44 h 504"/>
                        <a:gd name="T12" fmla="*/ 254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4 h 791"/>
                        <a:gd name="T4" fmla="*/ 373 w 1769"/>
                        <a:gd name="T5" fmla="*/ 85 h 791"/>
                        <a:gd name="T6" fmla="*/ 519 w 1769"/>
                        <a:gd name="T7" fmla="*/ 185 h 791"/>
                        <a:gd name="T8" fmla="*/ 566 w 1769"/>
                        <a:gd name="T9" fmla="*/ 260 h 791"/>
                        <a:gd name="T10" fmla="*/ 544 w 1769"/>
                        <a:gd name="T11" fmla="*/ 336 h 791"/>
                        <a:gd name="T12" fmla="*/ 512 w 1769"/>
                        <a:gd name="T13" fmla="*/ 270 h 791"/>
                        <a:gd name="T14" fmla="*/ 448 w 1769"/>
                        <a:gd name="T15" fmla="*/ 194 h 791"/>
                        <a:gd name="T16" fmla="*/ 357 w 1769"/>
                        <a:gd name="T17" fmla="*/ 126 h 791"/>
                        <a:gd name="T18" fmla="*/ 18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145 h 504"/>
                      <a:gd name="T2" fmla="*/ 324 w 2736"/>
                      <a:gd name="T3" fmla="*/ 48 h 504"/>
                      <a:gd name="T4" fmla="*/ 667 w 2736"/>
                      <a:gd name="T5" fmla="*/ 7 h 504"/>
                      <a:gd name="T6" fmla="*/ 1027 w 2736"/>
                      <a:gd name="T7" fmla="*/ 7 h 504"/>
                      <a:gd name="T8" fmla="*/ 1021 w 2736"/>
                      <a:gd name="T9" fmla="*/ 30 h 504"/>
                      <a:gd name="T10" fmla="*/ 662 w 2736"/>
                      <a:gd name="T11" fmla="*/ 30 h 504"/>
                      <a:gd name="T12" fmla="*/ 245 w 2736"/>
                      <a:gd name="T13" fmla="*/ 84 h 504"/>
                      <a:gd name="T14" fmla="*/ 0 w 2736"/>
                      <a:gd name="T15" fmla="*/ 14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2 w 1769"/>
                      <a:gd name="T1" fmla="*/ 2 h 791"/>
                      <a:gd name="T2" fmla="*/ 151 w 1769"/>
                      <a:gd name="T3" fmla="*/ 16 h 791"/>
                      <a:gd name="T4" fmla="*/ 361 w 1769"/>
                      <a:gd name="T5" fmla="*/ 58 h 791"/>
                      <a:gd name="T6" fmla="*/ 503 w 1769"/>
                      <a:gd name="T7" fmla="*/ 125 h 791"/>
                      <a:gd name="T8" fmla="*/ 548 w 1769"/>
                      <a:gd name="T9" fmla="*/ 176 h 791"/>
                      <a:gd name="T10" fmla="*/ 527 w 1769"/>
                      <a:gd name="T11" fmla="*/ 228 h 791"/>
                      <a:gd name="T12" fmla="*/ 496 w 1769"/>
                      <a:gd name="T13" fmla="*/ 183 h 791"/>
                      <a:gd name="T14" fmla="*/ 433 w 1769"/>
                      <a:gd name="T15" fmla="*/ 131 h 791"/>
                      <a:gd name="T16" fmla="*/ 346 w 1769"/>
                      <a:gd name="T17" fmla="*/ 86 h 791"/>
                      <a:gd name="T18" fmla="*/ 181 w 1769"/>
                      <a:gd name="T19" fmla="*/ 44 h 791"/>
                      <a:gd name="T20" fmla="*/ 0 w 1769"/>
                      <a:gd name="T21" fmla="*/ 22 h 791"/>
                      <a:gd name="T22" fmla="*/ 2 w 1769"/>
                      <a:gd name="T23" fmla="*/ 2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184 h 504"/>
                        <a:gd name="T2" fmla="*/ 335 w 2736"/>
                        <a:gd name="T3" fmla="*/ 61 h 504"/>
                        <a:gd name="T4" fmla="*/ 689 w 2736"/>
                        <a:gd name="T5" fmla="*/ 9 h 504"/>
                        <a:gd name="T6" fmla="*/ 1062 w 2736"/>
                        <a:gd name="T7" fmla="*/ 9 h 504"/>
                        <a:gd name="T8" fmla="*/ 1056 w 2736"/>
                        <a:gd name="T9" fmla="*/ 38 h 504"/>
                        <a:gd name="T10" fmla="*/ 685 w 2736"/>
                        <a:gd name="T11" fmla="*/ 38 h 504"/>
                        <a:gd name="T12" fmla="*/ 254 w 2736"/>
                        <a:gd name="T13" fmla="*/ 107 h 504"/>
                        <a:gd name="T14" fmla="*/ 0 w 2736"/>
                        <a:gd name="T15" fmla="*/ 18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0 h 791"/>
                        <a:gd name="T4" fmla="*/ 373 w 1769"/>
                        <a:gd name="T5" fmla="*/ 73 h 791"/>
                        <a:gd name="T6" fmla="*/ 519 w 1769"/>
                        <a:gd name="T7" fmla="*/ 158 h 791"/>
                        <a:gd name="T8" fmla="*/ 566 w 1769"/>
                        <a:gd name="T9" fmla="*/ 223 h 791"/>
                        <a:gd name="T10" fmla="*/ 544 w 1769"/>
                        <a:gd name="T11" fmla="*/ 288 h 791"/>
                        <a:gd name="T12" fmla="*/ 512 w 1769"/>
                        <a:gd name="T13" fmla="*/ 231 h 791"/>
                        <a:gd name="T14" fmla="*/ 448 w 1769"/>
                        <a:gd name="T15" fmla="*/ 166 h 791"/>
                        <a:gd name="T16" fmla="*/ 357 w 1769"/>
                        <a:gd name="T17" fmla="*/ 108 h 791"/>
                        <a:gd name="T18" fmla="*/ 187 w 1769"/>
                        <a:gd name="T19" fmla="*/ 56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270 h 504"/>
                        <a:gd name="T2" fmla="*/ 365 w 2736"/>
                        <a:gd name="T3" fmla="*/ 90 h 504"/>
                        <a:gd name="T4" fmla="*/ 750 w 2736"/>
                        <a:gd name="T5" fmla="*/ 13 h 504"/>
                        <a:gd name="T6" fmla="*/ 1155 w 2736"/>
                        <a:gd name="T7" fmla="*/ 13 h 504"/>
                        <a:gd name="T8" fmla="*/ 1148 w 2736"/>
                        <a:gd name="T9" fmla="*/ 55 h 504"/>
                        <a:gd name="T10" fmla="*/ 745 w 2736"/>
                        <a:gd name="T11" fmla="*/ 55 h 504"/>
                        <a:gd name="T12" fmla="*/ 276 w 2736"/>
                        <a:gd name="T13" fmla="*/ 156 h 504"/>
                        <a:gd name="T14" fmla="*/ 0 w 2736"/>
                        <a:gd name="T15" fmla="*/ 27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170 w 1769"/>
                        <a:gd name="T3" fmla="*/ 30 h 791"/>
                        <a:gd name="T4" fmla="*/ 406 w 1769"/>
                        <a:gd name="T5" fmla="*/ 107 h 791"/>
                        <a:gd name="T6" fmla="*/ 565 w 1769"/>
                        <a:gd name="T7" fmla="*/ 231 h 791"/>
                        <a:gd name="T8" fmla="*/ 615 w 1769"/>
                        <a:gd name="T9" fmla="*/ 326 h 791"/>
                        <a:gd name="T10" fmla="*/ 592 w 1769"/>
                        <a:gd name="T11" fmla="*/ 421 h 791"/>
                        <a:gd name="T12" fmla="*/ 557 w 1769"/>
                        <a:gd name="T13" fmla="*/ 338 h 791"/>
                        <a:gd name="T14" fmla="*/ 487 w 1769"/>
                        <a:gd name="T15" fmla="*/ 243 h 791"/>
                        <a:gd name="T16" fmla="*/ 389 w 1769"/>
                        <a:gd name="T17" fmla="*/ 158 h 791"/>
                        <a:gd name="T18" fmla="*/ 204 w 1769"/>
                        <a:gd name="T19" fmla="*/ 81 h 791"/>
                        <a:gd name="T20" fmla="*/ 0 w 1769"/>
                        <a:gd name="T21" fmla="*/ 41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86 h 504"/>
                        <a:gd name="T2" fmla="*/ 301 w 2736"/>
                        <a:gd name="T3" fmla="*/ 29 h 504"/>
                        <a:gd name="T4" fmla="*/ 619 w 2736"/>
                        <a:gd name="T5" fmla="*/ 4 h 504"/>
                        <a:gd name="T6" fmla="*/ 954 w 2736"/>
                        <a:gd name="T7" fmla="*/ 4 h 504"/>
                        <a:gd name="T8" fmla="*/ 948 w 2736"/>
                        <a:gd name="T9" fmla="*/ 18 h 504"/>
                        <a:gd name="T10" fmla="*/ 615 w 2736"/>
                        <a:gd name="T11" fmla="*/ 18 h 504"/>
                        <a:gd name="T12" fmla="*/ 228 w 2736"/>
                        <a:gd name="T13" fmla="*/ 50 h 504"/>
                        <a:gd name="T14" fmla="*/ 0 w 2736"/>
                        <a:gd name="T15" fmla="*/ 8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40 w 1769"/>
                        <a:gd name="T3" fmla="*/ 10 h 791"/>
                        <a:gd name="T4" fmla="*/ 335 w 1769"/>
                        <a:gd name="T5" fmla="*/ 34 h 791"/>
                        <a:gd name="T6" fmla="*/ 466 w 1769"/>
                        <a:gd name="T7" fmla="*/ 74 h 791"/>
                        <a:gd name="T8" fmla="*/ 508 w 1769"/>
                        <a:gd name="T9" fmla="*/ 104 h 791"/>
                        <a:gd name="T10" fmla="*/ 489 w 1769"/>
                        <a:gd name="T11" fmla="*/ 134 h 791"/>
                        <a:gd name="T12" fmla="*/ 460 w 1769"/>
                        <a:gd name="T13" fmla="*/ 108 h 791"/>
                        <a:gd name="T14" fmla="*/ 402 w 1769"/>
                        <a:gd name="T15" fmla="*/ 77 h 791"/>
                        <a:gd name="T16" fmla="*/ 321 w 1769"/>
                        <a:gd name="T17" fmla="*/ 51 h 791"/>
                        <a:gd name="T18" fmla="*/ 168 w 1769"/>
                        <a:gd name="T19" fmla="*/ 26 h 791"/>
                        <a:gd name="T20" fmla="*/ 0 w 1769"/>
                        <a:gd name="T21" fmla="*/ 13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04 w 2736"/>
                        <a:gd name="T3" fmla="*/ 104 h 504"/>
                        <a:gd name="T4" fmla="*/ 1035 w 2736"/>
                        <a:gd name="T5" fmla="*/ 15 h 504"/>
                        <a:gd name="T6" fmla="*/ 1595 w 2736"/>
                        <a:gd name="T7" fmla="*/ 15 h 504"/>
                        <a:gd name="T8" fmla="*/ 1586 w 2736"/>
                        <a:gd name="T9" fmla="*/ 64 h 504"/>
                        <a:gd name="T10" fmla="*/ 1028 w 2736"/>
                        <a:gd name="T11" fmla="*/ 64 h 504"/>
                        <a:gd name="T12" fmla="*/ 381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35 w 1769"/>
                        <a:gd name="T3" fmla="*/ 35 h 791"/>
                        <a:gd name="T4" fmla="*/ 560 w 1769"/>
                        <a:gd name="T5" fmla="*/ 124 h 791"/>
                        <a:gd name="T6" fmla="*/ 780 w 1769"/>
                        <a:gd name="T7" fmla="*/ 268 h 791"/>
                        <a:gd name="T8" fmla="*/ 850 w 1769"/>
                        <a:gd name="T9" fmla="*/ 377 h 791"/>
                        <a:gd name="T10" fmla="*/ 817 w 1769"/>
                        <a:gd name="T11" fmla="*/ 488 h 791"/>
                        <a:gd name="T12" fmla="*/ 769 w 1769"/>
                        <a:gd name="T13" fmla="*/ 392 h 791"/>
                        <a:gd name="T14" fmla="*/ 672 w 1769"/>
                        <a:gd name="T15" fmla="*/ 281 h 791"/>
                        <a:gd name="T16" fmla="*/ 537 w 1769"/>
                        <a:gd name="T17" fmla="*/ 183 h 791"/>
                        <a:gd name="T18" fmla="*/ 281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301 h 504"/>
                        <a:gd name="T2" fmla="*/ 540 w 2736"/>
                        <a:gd name="T3" fmla="*/ 100 h 504"/>
                        <a:gd name="T4" fmla="*/ 1111 w 2736"/>
                        <a:gd name="T5" fmla="*/ 14 h 504"/>
                        <a:gd name="T6" fmla="*/ 1711 w 2736"/>
                        <a:gd name="T7" fmla="*/ 14 h 504"/>
                        <a:gd name="T8" fmla="*/ 1701 w 2736"/>
                        <a:gd name="T9" fmla="*/ 62 h 504"/>
                        <a:gd name="T10" fmla="*/ 1103 w 2736"/>
                        <a:gd name="T11" fmla="*/ 62 h 504"/>
                        <a:gd name="T12" fmla="*/ 409 w 2736"/>
                        <a:gd name="T13" fmla="*/ 174 h 504"/>
                        <a:gd name="T14" fmla="*/ 0 w 2736"/>
                        <a:gd name="T15" fmla="*/ 30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2 w 1769"/>
                        <a:gd name="T3" fmla="*/ 33 h 791"/>
                        <a:gd name="T4" fmla="*/ 600 w 1769"/>
                        <a:gd name="T5" fmla="*/ 120 h 791"/>
                        <a:gd name="T6" fmla="*/ 836 w 1769"/>
                        <a:gd name="T7" fmla="*/ 258 h 791"/>
                        <a:gd name="T8" fmla="*/ 911 w 1769"/>
                        <a:gd name="T9" fmla="*/ 364 h 791"/>
                        <a:gd name="T10" fmla="*/ 876 w 1769"/>
                        <a:gd name="T11" fmla="*/ 471 h 791"/>
                        <a:gd name="T12" fmla="*/ 825 w 1769"/>
                        <a:gd name="T13" fmla="*/ 378 h 791"/>
                        <a:gd name="T14" fmla="*/ 721 w 1769"/>
                        <a:gd name="T15" fmla="*/ 271 h 791"/>
                        <a:gd name="T16" fmla="*/ 576 w 1769"/>
                        <a:gd name="T17" fmla="*/ 177 h 791"/>
                        <a:gd name="T18" fmla="*/ 302 w 1769"/>
                        <a:gd name="T19" fmla="*/ 91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299 h 504"/>
                        <a:gd name="T2" fmla="*/ 521 w 2736"/>
                        <a:gd name="T3" fmla="*/ 100 h 504"/>
                        <a:gd name="T4" fmla="*/ 1071 w 2736"/>
                        <a:gd name="T5" fmla="*/ 14 h 504"/>
                        <a:gd name="T6" fmla="*/ 1650 w 2736"/>
                        <a:gd name="T7" fmla="*/ 14 h 504"/>
                        <a:gd name="T8" fmla="*/ 1640 w 2736"/>
                        <a:gd name="T9" fmla="*/ 61 h 504"/>
                        <a:gd name="T10" fmla="*/ 1064 w 2736"/>
                        <a:gd name="T11" fmla="*/ 61 h 504"/>
                        <a:gd name="T12" fmla="*/ 394 w 2736"/>
                        <a:gd name="T13" fmla="*/ 173 h 504"/>
                        <a:gd name="T14" fmla="*/ 0 w 2736"/>
                        <a:gd name="T15" fmla="*/ 29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3 w 1769"/>
                        <a:gd name="T3" fmla="*/ 33 h 791"/>
                        <a:gd name="T4" fmla="*/ 579 w 1769"/>
                        <a:gd name="T5" fmla="*/ 119 h 791"/>
                        <a:gd name="T6" fmla="*/ 806 w 1769"/>
                        <a:gd name="T7" fmla="*/ 256 h 791"/>
                        <a:gd name="T8" fmla="*/ 878 w 1769"/>
                        <a:gd name="T9" fmla="*/ 361 h 791"/>
                        <a:gd name="T10" fmla="*/ 845 w 1769"/>
                        <a:gd name="T11" fmla="*/ 467 h 791"/>
                        <a:gd name="T12" fmla="*/ 795 w 1769"/>
                        <a:gd name="T13" fmla="*/ 375 h 791"/>
                        <a:gd name="T14" fmla="*/ 695 w 1769"/>
                        <a:gd name="T15" fmla="*/ 269 h 791"/>
                        <a:gd name="T16" fmla="*/ 555 w 1769"/>
                        <a:gd name="T17" fmla="*/ 176 h 791"/>
                        <a:gd name="T18" fmla="*/ 291 w 1769"/>
                        <a:gd name="T19" fmla="*/ 90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506 w 2736"/>
                        <a:gd name="T3" fmla="*/ 82 h 504"/>
                        <a:gd name="T4" fmla="*/ 1039 w 2736"/>
                        <a:gd name="T5" fmla="*/ 12 h 504"/>
                        <a:gd name="T6" fmla="*/ 1601 w 2736"/>
                        <a:gd name="T7" fmla="*/ 12 h 504"/>
                        <a:gd name="T8" fmla="*/ 1592 w 2736"/>
                        <a:gd name="T9" fmla="*/ 50 h 504"/>
                        <a:gd name="T10" fmla="*/ 1032 w 2736"/>
                        <a:gd name="T11" fmla="*/ 50 h 504"/>
                        <a:gd name="T12" fmla="*/ 383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36 w 1769"/>
                        <a:gd name="T3" fmla="*/ 27 h 791"/>
                        <a:gd name="T4" fmla="*/ 562 w 1769"/>
                        <a:gd name="T5" fmla="*/ 98 h 791"/>
                        <a:gd name="T6" fmla="*/ 782 w 1769"/>
                        <a:gd name="T7" fmla="*/ 211 h 791"/>
                        <a:gd name="T8" fmla="*/ 853 w 1769"/>
                        <a:gd name="T9" fmla="*/ 297 h 791"/>
                        <a:gd name="T10" fmla="*/ 820 w 1769"/>
                        <a:gd name="T11" fmla="*/ 384 h 791"/>
                        <a:gd name="T12" fmla="*/ 772 w 1769"/>
                        <a:gd name="T13" fmla="*/ 308 h 791"/>
                        <a:gd name="T14" fmla="*/ 674 w 1769"/>
                        <a:gd name="T15" fmla="*/ 222 h 791"/>
                        <a:gd name="T16" fmla="*/ 539 w 1769"/>
                        <a:gd name="T17" fmla="*/ 144 h 791"/>
                        <a:gd name="T18" fmla="*/ 282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465 w 2736"/>
                        <a:gd name="T3" fmla="*/ 82 h 504"/>
                        <a:gd name="T4" fmla="*/ 955 w 2736"/>
                        <a:gd name="T5" fmla="*/ 12 h 504"/>
                        <a:gd name="T6" fmla="*/ 1471 w 2736"/>
                        <a:gd name="T7" fmla="*/ 12 h 504"/>
                        <a:gd name="T8" fmla="*/ 1462 w 2736"/>
                        <a:gd name="T9" fmla="*/ 50 h 504"/>
                        <a:gd name="T10" fmla="*/ 948 w 2736"/>
                        <a:gd name="T11" fmla="*/ 50 h 504"/>
                        <a:gd name="T12" fmla="*/ 352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17 w 1769"/>
                        <a:gd name="T3" fmla="*/ 27 h 791"/>
                        <a:gd name="T4" fmla="*/ 517 w 1769"/>
                        <a:gd name="T5" fmla="*/ 98 h 791"/>
                        <a:gd name="T6" fmla="*/ 719 w 1769"/>
                        <a:gd name="T7" fmla="*/ 211 h 791"/>
                        <a:gd name="T8" fmla="*/ 784 w 1769"/>
                        <a:gd name="T9" fmla="*/ 297 h 791"/>
                        <a:gd name="T10" fmla="*/ 754 w 1769"/>
                        <a:gd name="T11" fmla="*/ 384 h 791"/>
                        <a:gd name="T12" fmla="*/ 710 w 1769"/>
                        <a:gd name="T13" fmla="*/ 308 h 791"/>
                        <a:gd name="T14" fmla="*/ 620 w 1769"/>
                        <a:gd name="T15" fmla="*/ 222 h 791"/>
                        <a:gd name="T16" fmla="*/ 495 w 1769"/>
                        <a:gd name="T17" fmla="*/ 144 h 791"/>
                        <a:gd name="T18" fmla="*/ 259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188 h 504"/>
                        <a:gd name="T2" fmla="*/ 454 w 2736"/>
                        <a:gd name="T3" fmla="*/ 63 h 504"/>
                        <a:gd name="T4" fmla="*/ 933 w 2736"/>
                        <a:gd name="T5" fmla="*/ 9 h 504"/>
                        <a:gd name="T6" fmla="*/ 1437 w 2736"/>
                        <a:gd name="T7" fmla="*/ 9 h 504"/>
                        <a:gd name="T8" fmla="*/ 1429 w 2736"/>
                        <a:gd name="T9" fmla="*/ 38 h 504"/>
                        <a:gd name="T10" fmla="*/ 926 w 2736"/>
                        <a:gd name="T11" fmla="*/ 38 h 504"/>
                        <a:gd name="T12" fmla="*/ 343 w 2736"/>
                        <a:gd name="T13" fmla="*/ 109 h 504"/>
                        <a:gd name="T14" fmla="*/ 0 w 2736"/>
                        <a:gd name="T15" fmla="*/ 188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11 w 1769"/>
                        <a:gd name="T3" fmla="*/ 21 h 791"/>
                        <a:gd name="T4" fmla="*/ 504 w 1769"/>
                        <a:gd name="T5" fmla="*/ 75 h 791"/>
                        <a:gd name="T6" fmla="*/ 702 w 1769"/>
                        <a:gd name="T7" fmla="*/ 161 h 791"/>
                        <a:gd name="T8" fmla="*/ 765 w 1769"/>
                        <a:gd name="T9" fmla="*/ 227 h 791"/>
                        <a:gd name="T10" fmla="*/ 736 w 1769"/>
                        <a:gd name="T11" fmla="*/ 294 h 791"/>
                        <a:gd name="T12" fmla="*/ 693 w 1769"/>
                        <a:gd name="T13" fmla="*/ 236 h 791"/>
                        <a:gd name="T14" fmla="*/ 605 w 1769"/>
                        <a:gd name="T15" fmla="*/ 169 h 791"/>
                        <a:gd name="T16" fmla="*/ 483 w 1769"/>
                        <a:gd name="T17" fmla="*/ 110 h 791"/>
                        <a:gd name="T18" fmla="*/ 253 w 1769"/>
                        <a:gd name="T19" fmla="*/ 57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T0" fmla="*/ 2567 w 36729"/>
                      <a:gd name="T1" fmla="*/ 990 h 21600"/>
                      <a:gd name="T2" fmla="*/ 0 w 36729"/>
                      <a:gd name="T3" fmla="*/ 1155 h 21600"/>
                      <a:gd name="T4" fmla="*/ 1246 w 36729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lnTo>
                          <a:pt x="36729" y="1045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T0" fmla="*/ 0 w 30473"/>
                      <a:gd name="T1" fmla="*/ 203 h 22305"/>
                      <a:gd name="T2" fmla="*/ 2015 w 30473"/>
                      <a:gd name="T3" fmla="*/ 2379 h 22305"/>
                      <a:gd name="T4" fmla="*/ 587 w 30473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lnTo>
                          <a:pt x="-1" y="190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T0" fmla="*/ 0 w 34812"/>
                      <a:gd name="T1" fmla="*/ 481 h 22305"/>
                      <a:gd name="T2" fmla="*/ 1426 w 34812"/>
                      <a:gd name="T3" fmla="*/ 2379 h 22305"/>
                      <a:gd name="T4" fmla="*/ 541 w 34812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T0" fmla="*/ 0 w 36830"/>
                      <a:gd name="T1" fmla="*/ 670 h 22305"/>
                      <a:gd name="T2" fmla="*/ 2539 w 36830"/>
                      <a:gd name="T3" fmla="*/ 2379 h 22305"/>
                      <a:gd name="T4" fmla="*/ 1050 w 36830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lnTo>
                          <a:pt x="0" y="62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T0" fmla="*/ 0 w 31881"/>
                      <a:gd name="T1" fmla="*/ 1068 h 21600"/>
                      <a:gd name="T2" fmla="*/ 1850 w 31881"/>
                      <a:gd name="T3" fmla="*/ 518 h 21600"/>
                      <a:gd name="T4" fmla="*/ 1058 w 31881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lnTo>
                          <a:pt x="-1" y="1001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T0" fmla="*/ 0 w 31146"/>
                      <a:gd name="T1" fmla="*/ 481 h 21600"/>
                      <a:gd name="T2" fmla="*/ 764 w 31146"/>
                      <a:gd name="T3" fmla="*/ 1020 h 21600"/>
                      <a:gd name="T4" fmla="*/ 324 w 31146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41 h 2368"/>
                      <a:gd name="T2" fmla="*/ 129 w 776"/>
                      <a:gd name="T3" fmla="*/ 10 h 2368"/>
                      <a:gd name="T4" fmla="*/ 52 w 776"/>
                      <a:gd name="T5" fmla="*/ 103 h 2368"/>
                      <a:gd name="T6" fmla="*/ 181 w 776"/>
                      <a:gd name="T7" fmla="*/ 103 h 2368"/>
                      <a:gd name="T8" fmla="*/ 103 w 776"/>
                      <a:gd name="T9" fmla="*/ 196 h 2368"/>
                      <a:gd name="T10" fmla="*/ 207 w 776"/>
                      <a:gd name="T11" fmla="*/ 227 h 2368"/>
                      <a:gd name="T12" fmla="*/ 155 w 776"/>
                      <a:gd name="T13" fmla="*/ 288 h 2368"/>
                      <a:gd name="T14" fmla="*/ 259 w 776"/>
                      <a:gd name="T15" fmla="*/ 319 h 2368"/>
                      <a:gd name="T16" fmla="*/ 207 w 776"/>
                      <a:gd name="T17" fmla="*/ 381 h 2368"/>
                      <a:gd name="T18" fmla="*/ 284 w 776"/>
                      <a:gd name="T19" fmla="*/ 412 h 2368"/>
                      <a:gd name="T20" fmla="*/ 259 w 776"/>
                      <a:gd name="T21" fmla="*/ 474 h 2368"/>
                      <a:gd name="T22" fmla="*/ 310 w 776"/>
                      <a:gd name="T23" fmla="*/ 535 h 2368"/>
                      <a:gd name="T24" fmla="*/ 310 w 776"/>
                      <a:gd name="T25" fmla="*/ 597 h 2368"/>
                      <a:gd name="T26" fmla="*/ 362 w 776"/>
                      <a:gd name="T27" fmla="*/ 690 h 2368"/>
                      <a:gd name="T28" fmla="*/ 336 w 776"/>
                      <a:gd name="T29" fmla="*/ 783 h 2368"/>
                      <a:gd name="T30" fmla="*/ 388 w 776"/>
                      <a:gd name="T31" fmla="*/ 844 h 2368"/>
                      <a:gd name="T32" fmla="*/ 362 w 776"/>
                      <a:gd name="T33" fmla="*/ 937 h 2368"/>
                      <a:gd name="T34" fmla="*/ 388 w 776"/>
                      <a:gd name="T35" fmla="*/ 1030 h 2368"/>
                      <a:gd name="T36" fmla="*/ 362 w 776"/>
                      <a:gd name="T37" fmla="*/ 1092 h 2368"/>
                      <a:gd name="T38" fmla="*/ 414 w 776"/>
                      <a:gd name="T39" fmla="*/ 1184 h 2368"/>
                      <a:gd name="T40" fmla="*/ 388 w 776"/>
                      <a:gd name="T41" fmla="*/ 1277 h 2368"/>
                      <a:gd name="T42" fmla="*/ 414 w 776"/>
                      <a:gd name="T43" fmla="*/ 1400 h 2368"/>
                      <a:gd name="T44" fmla="*/ 388 w 776"/>
                      <a:gd name="T45" fmla="*/ 1431 h 2368"/>
                      <a:gd name="T46" fmla="*/ 414 w 776"/>
                      <a:gd name="T47" fmla="*/ 1524 h 236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-1346631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23 h 2368"/>
                    <a:gd name="T2" fmla="*/ 137 w 776"/>
                    <a:gd name="T3" fmla="*/ 6 h 2368"/>
                    <a:gd name="T4" fmla="*/ 55 w 776"/>
                    <a:gd name="T5" fmla="*/ 57 h 2368"/>
                    <a:gd name="T6" fmla="*/ 191 w 776"/>
                    <a:gd name="T7" fmla="*/ 57 h 2368"/>
                    <a:gd name="T8" fmla="*/ 109 w 776"/>
                    <a:gd name="T9" fmla="*/ 107 h 2368"/>
                    <a:gd name="T10" fmla="*/ 219 w 776"/>
                    <a:gd name="T11" fmla="*/ 124 h 2368"/>
                    <a:gd name="T12" fmla="*/ 164 w 776"/>
                    <a:gd name="T13" fmla="*/ 158 h 2368"/>
                    <a:gd name="T14" fmla="*/ 273 w 776"/>
                    <a:gd name="T15" fmla="*/ 175 h 2368"/>
                    <a:gd name="T16" fmla="*/ 219 w 776"/>
                    <a:gd name="T17" fmla="*/ 209 h 2368"/>
                    <a:gd name="T18" fmla="*/ 301 w 776"/>
                    <a:gd name="T19" fmla="*/ 226 h 2368"/>
                    <a:gd name="T20" fmla="*/ 273 w 776"/>
                    <a:gd name="T21" fmla="*/ 260 h 2368"/>
                    <a:gd name="T22" fmla="*/ 328 w 776"/>
                    <a:gd name="T23" fmla="*/ 294 h 2368"/>
                    <a:gd name="T24" fmla="*/ 328 w 776"/>
                    <a:gd name="T25" fmla="*/ 328 h 2368"/>
                    <a:gd name="T26" fmla="*/ 383 w 776"/>
                    <a:gd name="T27" fmla="*/ 379 h 2368"/>
                    <a:gd name="T28" fmla="*/ 355 w 776"/>
                    <a:gd name="T29" fmla="*/ 430 h 2368"/>
                    <a:gd name="T30" fmla="*/ 410 w 776"/>
                    <a:gd name="T31" fmla="*/ 464 h 2368"/>
                    <a:gd name="T32" fmla="*/ 383 w 776"/>
                    <a:gd name="T33" fmla="*/ 515 h 2368"/>
                    <a:gd name="T34" fmla="*/ 410 w 776"/>
                    <a:gd name="T35" fmla="*/ 566 h 2368"/>
                    <a:gd name="T36" fmla="*/ 383 w 776"/>
                    <a:gd name="T37" fmla="*/ 599 h 2368"/>
                    <a:gd name="T38" fmla="*/ 437 w 776"/>
                    <a:gd name="T39" fmla="*/ 650 h 2368"/>
                    <a:gd name="T40" fmla="*/ 410 w 776"/>
                    <a:gd name="T41" fmla="*/ 701 h 2368"/>
                    <a:gd name="T42" fmla="*/ 437 w 776"/>
                    <a:gd name="T43" fmla="*/ 769 h 2368"/>
                    <a:gd name="T44" fmla="*/ 410 w 776"/>
                    <a:gd name="T45" fmla="*/ 786 h 2368"/>
                    <a:gd name="T46" fmla="*/ 437 w 776"/>
                    <a:gd name="T47" fmla="*/ 837 h 236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b="1">
                    <a:solidFill>
                      <a:srgbClr val="66CCFF"/>
                    </a:solidFill>
                    <a:latin typeface="Arial Black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T0" fmla="*/ 537 w 21600"/>
                  <a:gd name="T1" fmla="*/ 0 h 21602"/>
                  <a:gd name="T2" fmla="*/ 2121 w 21600"/>
                  <a:gd name="T3" fmla="*/ 2304 h 21602"/>
                  <a:gd name="T4" fmla="*/ 0 w 21600"/>
                  <a:gd name="T5" fmla="*/ 2229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T0" fmla="*/ 0 w 28940"/>
                  <a:gd name="T1" fmla="*/ 137 h 22305"/>
                  <a:gd name="T2" fmla="*/ 1244 w 28940"/>
                  <a:gd name="T3" fmla="*/ 2379 h 22305"/>
                  <a:gd name="T4" fmla="*/ 316 w 28940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T0" fmla="*/ 0 w 34455"/>
                  <a:gd name="T1" fmla="*/ 452 h 22305"/>
                  <a:gd name="T2" fmla="*/ 2375 w 34455"/>
                  <a:gd name="T3" fmla="*/ 2379 h 22305"/>
                  <a:gd name="T4" fmla="*/ 886 w 34455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T0" fmla="*/ 0 w 34812"/>
                  <a:gd name="T1" fmla="*/ 481 h 22305"/>
                  <a:gd name="T2" fmla="*/ 381 w 34812"/>
                  <a:gd name="T3" fmla="*/ 2379 h 22305"/>
                  <a:gd name="T4" fmla="*/ 145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T0" fmla="*/ 0 w 34812"/>
                  <a:gd name="T1" fmla="*/ 481 h 22305"/>
                  <a:gd name="T2" fmla="*/ 1004 w 34812"/>
                  <a:gd name="T3" fmla="*/ 2379 h 22305"/>
                  <a:gd name="T4" fmla="*/ 381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41 h 2368"/>
                  <a:gd name="T2" fmla="*/ 336 w 776"/>
                  <a:gd name="T3" fmla="*/ 10 h 2368"/>
                  <a:gd name="T4" fmla="*/ 134 w 776"/>
                  <a:gd name="T5" fmla="*/ 103 h 2368"/>
                  <a:gd name="T6" fmla="*/ 470 w 776"/>
                  <a:gd name="T7" fmla="*/ 103 h 2368"/>
                  <a:gd name="T8" fmla="*/ 268 w 776"/>
                  <a:gd name="T9" fmla="*/ 196 h 2368"/>
                  <a:gd name="T10" fmla="*/ 537 w 776"/>
                  <a:gd name="T11" fmla="*/ 227 h 2368"/>
                  <a:gd name="T12" fmla="*/ 403 w 776"/>
                  <a:gd name="T13" fmla="*/ 288 h 2368"/>
                  <a:gd name="T14" fmla="*/ 671 w 776"/>
                  <a:gd name="T15" fmla="*/ 319 h 2368"/>
                  <a:gd name="T16" fmla="*/ 537 w 776"/>
                  <a:gd name="T17" fmla="*/ 381 h 2368"/>
                  <a:gd name="T18" fmla="*/ 738 w 776"/>
                  <a:gd name="T19" fmla="*/ 412 h 2368"/>
                  <a:gd name="T20" fmla="*/ 671 w 776"/>
                  <a:gd name="T21" fmla="*/ 474 h 2368"/>
                  <a:gd name="T22" fmla="*/ 805 w 776"/>
                  <a:gd name="T23" fmla="*/ 535 h 2368"/>
                  <a:gd name="T24" fmla="*/ 805 w 776"/>
                  <a:gd name="T25" fmla="*/ 597 h 2368"/>
                  <a:gd name="T26" fmla="*/ 940 w 776"/>
                  <a:gd name="T27" fmla="*/ 690 h 2368"/>
                  <a:gd name="T28" fmla="*/ 872 w 776"/>
                  <a:gd name="T29" fmla="*/ 783 h 2368"/>
                  <a:gd name="T30" fmla="*/ 1007 w 776"/>
                  <a:gd name="T31" fmla="*/ 844 h 2368"/>
                  <a:gd name="T32" fmla="*/ 940 w 776"/>
                  <a:gd name="T33" fmla="*/ 937 h 2368"/>
                  <a:gd name="T34" fmla="*/ 1007 w 776"/>
                  <a:gd name="T35" fmla="*/ 1030 h 2368"/>
                  <a:gd name="T36" fmla="*/ 940 w 776"/>
                  <a:gd name="T37" fmla="*/ 1092 h 2368"/>
                  <a:gd name="T38" fmla="*/ 1074 w 776"/>
                  <a:gd name="T39" fmla="*/ 1184 h 2368"/>
                  <a:gd name="T40" fmla="*/ 1007 w 776"/>
                  <a:gd name="T41" fmla="*/ 1277 h 2368"/>
                  <a:gd name="T42" fmla="*/ 1074 w 776"/>
                  <a:gd name="T43" fmla="*/ 1400 h 2368"/>
                  <a:gd name="T44" fmla="*/ 1007 w 776"/>
                  <a:gd name="T45" fmla="*/ 1431 h 2368"/>
                  <a:gd name="T46" fmla="*/ 1074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41 h 2368"/>
                  <a:gd name="T2" fmla="*/ 215 w 776"/>
                  <a:gd name="T3" fmla="*/ 10 h 2368"/>
                  <a:gd name="T4" fmla="*/ 86 w 776"/>
                  <a:gd name="T5" fmla="*/ 103 h 2368"/>
                  <a:gd name="T6" fmla="*/ 301 w 776"/>
                  <a:gd name="T7" fmla="*/ 103 h 2368"/>
                  <a:gd name="T8" fmla="*/ 172 w 776"/>
                  <a:gd name="T9" fmla="*/ 196 h 2368"/>
                  <a:gd name="T10" fmla="*/ 344 w 776"/>
                  <a:gd name="T11" fmla="*/ 227 h 2368"/>
                  <a:gd name="T12" fmla="*/ 258 w 776"/>
                  <a:gd name="T13" fmla="*/ 288 h 2368"/>
                  <a:gd name="T14" fmla="*/ 431 w 776"/>
                  <a:gd name="T15" fmla="*/ 319 h 2368"/>
                  <a:gd name="T16" fmla="*/ 344 w 776"/>
                  <a:gd name="T17" fmla="*/ 381 h 2368"/>
                  <a:gd name="T18" fmla="*/ 474 w 776"/>
                  <a:gd name="T19" fmla="*/ 412 h 2368"/>
                  <a:gd name="T20" fmla="*/ 431 w 776"/>
                  <a:gd name="T21" fmla="*/ 474 h 2368"/>
                  <a:gd name="T22" fmla="*/ 517 w 776"/>
                  <a:gd name="T23" fmla="*/ 535 h 2368"/>
                  <a:gd name="T24" fmla="*/ 517 w 776"/>
                  <a:gd name="T25" fmla="*/ 597 h 2368"/>
                  <a:gd name="T26" fmla="*/ 603 w 776"/>
                  <a:gd name="T27" fmla="*/ 690 h 2368"/>
                  <a:gd name="T28" fmla="*/ 560 w 776"/>
                  <a:gd name="T29" fmla="*/ 783 h 2368"/>
                  <a:gd name="T30" fmla="*/ 646 w 776"/>
                  <a:gd name="T31" fmla="*/ 844 h 2368"/>
                  <a:gd name="T32" fmla="*/ 603 w 776"/>
                  <a:gd name="T33" fmla="*/ 937 h 2368"/>
                  <a:gd name="T34" fmla="*/ 646 w 776"/>
                  <a:gd name="T35" fmla="*/ 1030 h 2368"/>
                  <a:gd name="T36" fmla="*/ 603 w 776"/>
                  <a:gd name="T37" fmla="*/ 1092 h 2368"/>
                  <a:gd name="T38" fmla="*/ 689 w 776"/>
                  <a:gd name="T39" fmla="*/ 1184 h 2368"/>
                  <a:gd name="T40" fmla="*/ 646 w 776"/>
                  <a:gd name="T41" fmla="*/ 1277 h 2368"/>
                  <a:gd name="T42" fmla="*/ 689 w 776"/>
                  <a:gd name="T43" fmla="*/ 1400 h 2368"/>
                  <a:gd name="T44" fmla="*/ 646 w 776"/>
                  <a:gd name="T45" fmla="*/ 1431 h 2368"/>
                  <a:gd name="T46" fmla="*/ 689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43 h 2368"/>
                  <a:gd name="T2" fmla="*/ 311 w 776"/>
                  <a:gd name="T3" fmla="*/ 11 h 2368"/>
                  <a:gd name="T4" fmla="*/ 125 w 776"/>
                  <a:gd name="T5" fmla="*/ 108 h 2368"/>
                  <a:gd name="T6" fmla="*/ 436 w 776"/>
                  <a:gd name="T7" fmla="*/ 108 h 2368"/>
                  <a:gd name="T8" fmla="*/ 249 w 776"/>
                  <a:gd name="T9" fmla="*/ 206 h 2368"/>
                  <a:gd name="T10" fmla="*/ 498 w 776"/>
                  <a:gd name="T11" fmla="*/ 238 h 2368"/>
                  <a:gd name="T12" fmla="*/ 374 w 776"/>
                  <a:gd name="T13" fmla="*/ 303 h 2368"/>
                  <a:gd name="T14" fmla="*/ 623 w 776"/>
                  <a:gd name="T15" fmla="*/ 335 h 2368"/>
                  <a:gd name="T16" fmla="*/ 498 w 776"/>
                  <a:gd name="T17" fmla="*/ 400 h 2368"/>
                  <a:gd name="T18" fmla="*/ 685 w 776"/>
                  <a:gd name="T19" fmla="*/ 433 h 2368"/>
                  <a:gd name="T20" fmla="*/ 623 w 776"/>
                  <a:gd name="T21" fmla="*/ 498 h 2368"/>
                  <a:gd name="T22" fmla="*/ 747 w 776"/>
                  <a:gd name="T23" fmla="*/ 563 h 2368"/>
                  <a:gd name="T24" fmla="*/ 747 w 776"/>
                  <a:gd name="T25" fmla="*/ 627 h 2368"/>
                  <a:gd name="T26" fmla="*/ 872 w 776"/>
                  <a:gd name="T27" fmla="*/ 725 h 2368"/>
                  <a:gd name="T28" fmla="*/ 810 w 776"/>
                  <a:gd name="T29" fmla="*/ 822 h 2368"/>
                  <a:gd name="T30" fmla="*/ 934 w 776"/>
                  <a:gd name="T31" fmla="*/ 887 h 2368"/>
                  <a:gd name="T32" fmla="*/ 872 w 776"/>
                  <a:gd name="T33" fmla="*/ 984 h 2368"/>
                  <a:gd name="T34" fmla="*/ 934 w 776"/>
                  <a:gd name="T35" fmla="*/ 1082 h 2368"/>
                  <a:gd name="T36" fmla="*/ 872 w 776"/>
                  <a:gd name="T37" fmla="*/ 1147 h 2368"/>
                  <a:gd name="T38" fmla="*/ 997 w 776"/>
                  <a:gd name="T39" fmla="*/ 1244 h 2368"/>
                  <a:gd name="T40" fmla="*/ 934 w 776"/>
                  <a:gd name="T41" fmla="*/ 1341 h 2368"/>
                  <a:gd name="T42" fmla="*/ 997 w 776"/>
                  <a:gd name="T43" fmla="*/ 1471 h 2368"/>
                  <a:gd name="T44" fmla="*/ 934 w 776"/>
                  <a:gd name="T45" fmla="*/ 1504 h 2368"/>
                  <a:gd name="T46" fmla="*/ 997 w 776"/>
                  <a:gd name="T47" fmla="*/ 160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29 h 2368"/>
                  <a:gd name="T2" fmla="*/ 469 w 776"/>
                  <a:gd name="T3" fmla="*/ 7 h 2368"/>
                  <a:gd name="T4" fmla="*/ 188 w 776"/>
                  <a:gd name="T5" fmla="*/ 72 h 2368"/>
                  <a:gd name="T6" fmla="*/ 657 w 776"/>
                  <a:gd name="T7" fmla="*/ 72 h 2368"/>
                  <a:gd name="T8" fmla="*/ 376 w 776"/>
                  <a:gd name="T9" fmla="*/ 137 h 2368"/>
                  <a:gd name="T10" fmla="*/ 751 w 776"/>
                  <a:gd name="T11" fmla="*/ 159 h 2368"/>
                  <a:gd name="T12" fmla="*/ 563 w 776"/>
                  <a:gd name="T13" fmla="*/ 202 h 2368"/>
                  <a:gd name="T14" fmla="*/ 939 w 776"/>
                  <a:gd name="T15" fmla="*/ 223 h 2368"/>
                  <a:gd name="T16" fmla="*/ 751 w 776"/>
                  <a:gd name="T17" fmla="*/ 267 h 2368"/>
                  <a:gd name="T18" fmla="*/ 1033 w 776"/>
                  <a:gd name="T19" fmla="*/ 288 h 2368"/>
                  <a:gd name="T20" fmla="*/ 939 w 776"/>
                  <a:gd name="T21" fmla="*/ 332 h 2368"/>
                  <a:gd name="T22" fmla="*/ 1127 w 776"/>
                  <a:gd name="T23" fmla="*/ 375 h 2368"/>
                  <a:gd name="T24" fmla="*/ 1127 w 776"/>
                  <a:gd name="T25" fmla="*/ 418 h 2368"/>
                  <a:gd name="T26" fmla="*/ 1315 w 776"/>
                  <a:gd name="T27" fmla="*/ 483 h 2368"/>
                  <a:gd name="T28" fmla="*/ 1221 w 776"/>
                  <a:gd name="T29" fmla="*/ 548 h 2368"/>
                  <a:gd name="T30" fmla="*/ 1408 w 776"/>
                  <a:gd name="T31" fmla="*/ 591 h 2368"/>
                  <a:gd name="T32" fmla="*/ 1315 w 776"/>
                  <a:gd name="T33" fmla="*/ 656 h 2368"/>
                  <a:gd name="T34" fmla="*/ 1408 w 776"/>
                  <a:gd name="T35" fmla="*/ 721 h 2368"/>
                  <a:gd name="T36" fmla="*/ 1315 w 776"/>
                  <a:gd name="T37" fmla="*/ 764 h 2368"/>
                  <a:gd name="T38" fmla="*/ 1502 w 776"/>
                  <a:gd name="T39" fmla="*/ 829 h 2368"/>
                  <a:gd name="T40" fmla="*/ 1408 w 776"/>
                  <a:gd name="T41" fmla="*/ 894 h 2368"/>
                  <a:gd name="T42" fmla="*/ 1502 w 776"/>
                  <a:gd name="T43" fmla="*/ 980 h 2368"/>
                  <a:gd name="T44" fmla="*/ 1408 w 776"/>
                  <a:gd name="T45" fmla="*/ 1002 h 2368"/>
                  <a:gd name="T46" fmla="*/ 1502 w 776"/>
                  <a:gd name="T47" fmla="*/ 106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39 h 2368"/>
                  <a:gd name="T2" fmla="*/ 205 w 776"/>
                  <a:gd name="T3" fmla="*/ 10 h 2368"/>
                  <a:gd name="T4" fmla="*/ 82 w 776"/>
                  <a:gd name="T5" fmla="*/ 97 h 2368"/>
                  <a:gd name="T6" fmla="*/ 287 w 776"/>
                  <a:gd name="T7" fmla="*/ 97 h 2368"/>
                  <a:gd name="T8" fmla="*/ 164 w 776"/>
                  <a:gd name="T9" fmla="*/ 184 h 2368"/>
                  <a:gd name="T10" fmla="*/ 328 w 776"/>
                  <a:gd name="T11" fmla="*/ 213 h 2368"/>
                  <a:gd name="T12" fmla="*/ 246 w 776"/>
                  <a:gd name="T13" fmla="*/ 271 h 2368"/>
                  <a:gd name="T14" fmla="*/ 410 w 776"/>
                  <a:gd name="T15" fmla="*/ 300 h 2368"/>
                  <a:gd name="T16" fmla="*/ 328 w 776"/>
                  <a:gd name="T17" fmla="*/ 359 h 2368"/>
                  <a:gd name="T18" fmla="*/ 451 w 776"/>
                  <a:gd name="T19" fmla="*/ 388 h 2368"/>
                  <a:gd name="T20" fmla="*/ 410 w 776"/>
                  <a:gd name="T21" fmla="*/ 446 h 2368"/>
                  <a:gd name="T22" fmla="*/ 492 w 776"/>
                  <a:gd name="T23" fmla="*/ 504 h 2368"/>
                  <a:gd name="T24" fmla="*/ 492 w 776"/>
                  <a:gd name="T25" fmla="*/ 562 h 2368"/>
                  <a:gd name="T26" fmla="*/ 574 w 776"/>
                  <a:gd name="T27" fmla="*/ 649 h 2368"/>
                  <a:gd name="T28" fmla="*/ 533 w 776"/>
                  <a:gd name="T29" fmla="*/ 736 h 2368"/>
                  <a:gd name="T30" fmla="*/ 615 w 776"/>
                  <a:gd name="T31" fmla="*/ 795 h 2368"/>
                  <a:gd name="T32" fmla="*/ 574 w 776"/>
                  <a:gd name="T33" fmla="*/ 882 h 2368"/>
                  <a:gd name="T34" fmla="*/ 615 w 776"/>
                  <a:gd name="T35" fmla="*/ 969 h 2368"/>
                  <a:gd name="T36" fmla="*/ 574 w 776"/>
                  <a:gd name="T37" fmla="*/ 1027 h 2368"/>
                  <a:gd name="T38" fmla="*/ 656 w 776"/>
                  <a:gd name="T39" fmla="*/ 1114 h 2368"/>
                  <a:gd name="T40" fmla="*/ 615 w 776"/>
                  <a:gd name="T41" fmla="*/ 1201 h 2368"/>
                  <a:gd name="T42" fmla="*/ 656 w 776"/>
                  <a:gd name="T43" fmla="*/ 1318 h 2368"/>
                  <a:gd name="T44" fmla="*/ 615 w 776"/>
                  <a:gd name="T45" fmla="*/ 1347 h 2368"/>
                  <a:gd name="T46" fmla="*/ 656 w 776"/>
                  <a:gd name="T47" fmla="*/ 143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</p:grpSp>
      </p:grpSp>
      <p:sp>
        <p:nvSpPr>
          <p:cNvPr id="1754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54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84B8A-3A04-4892-A9F6-C3152DC951E5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00F5E-AAD3-4BEE-B9FC-6A558795DB81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7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2B7B4-5A5C-409D-8492-3B4441D664C4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9B1FF-F2CC-40E4-9F68-E3974FDFB906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75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AF4A6-13B5-40A7-8DEA-0C7C68073D0D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4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839D9-FD0C-4690-A5EF-2EB2E2B6D077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4D309983-2506-4BE1-B30F-CF47B855DA2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86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C89E-4636-4EE1-83FE-EFBC55009ADA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0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536BA-5E78-41EA-96DD-734EA69DE1B7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66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994B-DC0A-414F-970A-DF25B4EECD10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2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B99A-455F-49E4-B3A0-7DA8CE997EEE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45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01625"/>
            <a:ext cx="2095500" cy="5794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1625"/>
            <a:ext cx="6134100" cy="5794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FE0E9-588B-4F39-B541-586CEB1830D5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F8B9C37A-E113-4CD7-8A88-7D239A9AE72A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42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9FFFFABB-958E-4F9D-99EA-D44C05B7A33D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2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66679222-AD1A-47DF-8E1C-C0F281EBA113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1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0ADD6B76-9260-4BA6-978A-BAC0C34B716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0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9596DAA0-1CC9-489D-B55C-3EEBAC5A984F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34DE2D09-B38C-4DA4-B9AF-72482BDD83D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45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780FE42C-5989-4EF3-B731-3CF89B21FAE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29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altLang="zh-CN"/>
              <a:t>                    </a:t>
            </a:r>
            <a:fld id="{2A2FED8D-0DBA-48B6-96AB-FC7A0A18FA84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1" name="Picture 7" descr="EXPHORS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534275" y="6515100"/>
            <a:ext cx="11833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Georgia" pitchFamily="18" charset="0"/>
              </a:rPr>
              <a:t>Zxl@xmu</a:t>
            </a:r>
            <a:endParaRPr lang="en-US" altLang="zh-CN" sz="16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283450" y="0"/>
            <a:ext cx="1860550" cy="2133600"/>
            <a:chOff x="3115" y="0"/>
            <a:chExt cx="2170" cy="2486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16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16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163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164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161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162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159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/>
                </a:p>
              </p:txBody>
            </p:sp>
            <p:sp>
              <p:nvSpPr>
                <p:cNvPr id="1160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1038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157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8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2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15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3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153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4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4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15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5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149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0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14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7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145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6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8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14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9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141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2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0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13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137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8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2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13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3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133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4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4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13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5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129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0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12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3 w 2736"/>
                      <a:gd name="T3" fmla="*/ 28 h 504"/>
                      <a:gd name="T4" fmla="*/ 314 w 2736"/>
                      <a:gd name="T5" fmla="*/ 4 h 504"/>
                      <a:gd name="T6" fmla="*/ 484 w 2736"/>
                      <a:gd name="T7" fmla="*/ 4 h 504"/>
                      <a:gd name="T8" fmla="*/ 481 w 2736"/>
                      <a:gd name="T9" fmla="*/ 17 h 504"/>
                      <a:gd name="T10" fmla="*/ 312 w 2736"/>
                      <a:gd name="T11" fmla="*/ 17 h 504"/>
                      <a:gd name="T12" fmla="*/ 116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1 w 1769"/>
                      <a:gd name="T3" fmla="*/ 9 h 791"/>
                      <a:gd name="T4" fmla="*/ 170 w 1769"/>
                      <a:gd name="T5" fmla="*/ 33 h 791"/>
                      <a:gd name="T6" fmla="*/ 237 w 1769"/>
                      <a:gd name="T7" fmla="*/ 72 h 791"/>
                      <a:gd name="T8" fmla="*/ 258 w 1769"/>
                      <a:gd name="T9" fmla="*/ 102 h 791"/>
                      <a:gd name="T10" fmla="*/ 248 w 1769"/>
                      <a:gd name="T11" fmla="*/ 131 h 791"/>
                      <a:gd name="T12" fmla="*/ 234 w 1769"/>
                      <a:gd name="T13" fmla="*/ 105 h 791"/>
                      <a:gd name="T14" fmla="*/ 204 w 1769"/>
                      <a:gd name="T15" fmla="*/ 76 h 791"/>
                      <a:gd name="T16" fmla="*/ 163 w 1769"/>
                      <a:gd name="T17" fmla="*/ 49 h 791"/>
                      <a:gd name="T18" fmla="*/ 85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7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125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5 w 2736"/>
                      <a:gd name="T3" fmla="*/ 28 h 504"/>
                      <a:gd name="T4" fmla="*/ 319 w 2736"/>
                      <a:gd name="T5" fmla="*/ 4 h 504"/>
                      <a:gd name="T6" fmla="*/ 491 w 2736"/>
                      <a:gd name="T7" fmla="*/ 4 h 504"/>
                      <a:gd name="T8" fmla="*/ 488 w 2736"/>
                      <a:gd name="T9" fmla="*/ 17 h 504"/>
                      <a:gd name="T10" fmla="*/ 317 w 2736"/>
                      <a:gd name="T11" fmla="*/ 17 h 504"/>
                      <a:gd name="T12" fmla="*/ 117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6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2 w 1769"/>
                      <a:gd name="T3" fmla="*/ 9 h 791"/>
                      <a:gd name="T4" fmla="*/ 173 w 1769"/>
                      <a:gd name="T5" fmla="*/ 33 h 791"/>
                      <a:gd name="T6" fmla="*/ 240 w 1769"/>
                      <a:gd name="T7" fmla="*/ 72 h 791"/>
                      <a:gd name="T8" fmla="*/ 262 w 1769"/>
                      <a:gd name="T9" fmla="*/ 102 h 791"/>
                      <a:gd name="T10" fmla="*/ 252 w 1769"/>
                      <a:gd name="T11" fmla="*/ 131 h 791"/>
                      <a:gd name="T12" fmla="*/ 237 w 1769"/>
                      <a:gd name="T13" fmla="*/ 105 h 791"/>
                      <a:gd name="T14" fmla="*/ 207 w 1769"/>
                      <a:gd name="T15" fmla="*/ 76 h 791"/>
                      <a:gd name="T16" fmla="*/ 166 w 1769"/>
                      <a:gd name="T17" fmla="*/ 49 h 791"/>
                      <a:gd name="T18" fmla="*/ 87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8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12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47 w 2736"/>
                      <a:gd name="T3" fmla="*/ 72 h 504"/>
                      <a:gd name="T4" fmla="*/ 714 w 2736"/>
                      <a:gd name="T5" fmla="*/ 10 h 504"/>
                      <a:gd name="T6" fmla="*/ 1100 w 2736"/>
                      <a:gd name="T7" fmla="*/ 10 h 504"/>
                      <a:gd name="T8" fmla="*/ 1094 w 2736"/>
                      <a:gd name="T9" fmla="*/ 44 h 504"/>
                      <a:gd name="T10" fmla="*/ 709 w 2736"/>
                      <a:gd name="T11" fmla="*/ 44 h 504"/>
                      <a:gd name="T12" fmla="*/ 263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62 w 1769"/>
                      <a:gd name="T3" fmla="*/ 24 h 791"/>
                      <a:gd name="T4" fmla="*/ 387 w 1769"/>
                      <a:gd name="T5" fmla="*/ 85 h 791"/>
                      <a:gd name="T6" fmla="*/ 538 w 1769"/>
                      <a:gd name="T7" fmla="*/ 185 h 791"/>
                      <a:gd name="T8" fmla="*/ 587 w 1769"/>
                      <a:gd name="T9" fmla="*/ 260 h 791"/>
                      <a:gd name="T10" fmla="*/ 564 w 1769"/>
                      <a:gd name="T11" fmla="*/ 336 h 791"/>
                      <a:gd name="T12" fmla="*/ 531 w 1769"/>
                      <a:gd name="T13" fmla="*/ 270 h 791"/>
                      <a:gd name="T14" fmla="*/ 464 w 1769"/>
                      <a:gd name="T15" fmla="*/ 194 h 791"/>
                      <a:gd name="T16" fmla="*/ 371 w 1769"/>
                      <a:gd name="T17" fmla="*/ 126 h 791"/>
                      <a:gd name="T18" fmla="*/ 194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9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121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35 w 2736"/>
                      <a:gd name="T3" fmla="*/ 72 h 504"/>
                      <a:gd name="T4" fmla="*/ 689 w 2736"/>
                      <a:gd name="T5" fmla="*/ 10 h 504"/>
                      <a:gd name="T6" fmla="*/ 1061 w 2736"/>
                      <a:gd name="T7" fmla="*/ 10 h 504"/>
                      <a:gd name="T8" fmla="*/ 1055 w 2736"/>
                      <a:gd name="T9" fmla="*/ 44 h 504"/>
                      <a:gd name="T10" fmla="*/ 684 w 2736"/>
                      <a:gd name="T11" fmla="*/ 44 h 504"/>
                      <a:gd name="T12" fmla="*/ 254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2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4 h 791"/>
                      <a:gd name="T4" fmla="*/ 373 w 1769"/>
                      <a:gd name="T5" fmla="*/ 85 h 791"/>
                      <a:gd name="T6" fmla="*/ 519 w 1769"/>
                      <a:gd name="T7" fmla="*/ 185 h 791"/>
                      <a:gd name="T8" fmla="*/ 566 w 1769"/>
                      <a:gd name="T9" fmla="*/ 260 h 791"/>
                      <a:gd name="T10" fmla="*/ 544 w 1769"/>
                      <a:gd name="T11" fmla="*/ 336 h 791"/>
                      <a:gd name="T12" fmla="*/ 512 w 1769"/>
                      <a:gd name="T13" fmla="*/ 270 h 791"/>
                      <a:gd name="T14" fmla="*/ 448 w 1769"/>
                      <a:gd name="T15" fmla="*/ 194 h 791"/>
                      <a:gd name="T16" fmla="*/ 357 w 1769"/>
                      <a:gd name="T17" fmla="*/ 126 h 791"/>
                      <a:gd name="T18" fmla="*/ 18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0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11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117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8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08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57 h 504"/>
                    <a:gd name="T2" fmla="*/ 127 w 2736"/>
                    <a:gd name="T3" fmla="*/ 19 h 504"/>
                    <a:gd name="T4" fmla="*/ 262 w 2736"/>
                    <a:gd name="T5" fmla="*/ 3 h 504"/>
                    <a:gd name="T6" fmla="*/ 403 w 2736"/>
                    <a:gd name="T7" fmla="*/ 3 h 504"/>
                    <a:gd name="T8" fmla="*/ 401 w 2736"/>
                    <a:gd name="T9" fmla="*/ 12 h 504"/>
                    <a:gd name="T10" fmla="*/ 260 w 2736"/>
                    <a:gd name="T11" fmla="*/ 12 h 504"/>
                    <a:gd name="T12" fmla="*/ 96 w 2736"/>
                    <a:gd name="T13" fmla="*/ 33 h 504"/>
                    <a:gd name="T14" fmla="*/ 0 w 2736"/>
                    <a:gd name="T15" fmla="*/ 57 h 5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b="1">
                    <a:solidFill>
                      <a:srgbClr val="66CCFF"/>
                    </a:solidFill>
                    <a:latin typeface="Arial Black"/>
                    <a:ea typeface="楷体_GB2312" pitchFamily="49" charset="-122"/>
                  </a:endParaRPr>
                </a:p>
              </p:txBody>
            </p:sp>
            <p:sp>
              <p:nvSpPr>
                <p:cNvPr id="108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1 w 1769"/>
                    <a:gd name="T1" fmla="*/ 1 h 791"/>
                    <a:gd name="T2" fmla="*/ 59 w 1769"/>
                    <a:gd name="T3" fmla="*/ 6 h 791"/>
                    <a:gd name="T4" fmla="*/ 141 w 1769"/>
                    <a:gd name="T5" fmla="*/ 23 h 791"/>
                    <a:gd name="T6" fmla="*/ 197 w 1769"/>
                    <a:gd name="T7" fmla="*/ 49 h 791"/>
                    <a:gd name="T8" fmla="*/ 214 w 1769"/>
                    <a:gd name="T9" fmla="*/ 69 h 791"/>
                    <a:gd name="T10" fmla="*/ 206 w 1769"/>
                    <a:gd name="T11" fmla="*/ 90 h 791"/>
                    <a:gd name="T12" fmla="*/ 194 w 1769"/>
                    <a:gd name="T13" fmla="*/ 72 h 791"/>
                    <a:gd name="T14" fmla="*/ 170 w 1769"/>
                    <a:gd name="T15" fmla="*/ 52 h 791"/>
                    <a:gd name="T16" fmla="*/ 135 w 1769"/>
                    <a:gd name="T17" fmla="*/ 34 h 791"/>
                    <a:gd name="T18" fmla="*/ 71 w 1769"/>
                    <a:gd name="T19" fmla="*/ 17 h 791"/>
                    <a:gd name="T20" fmla="*/ 0 w 1769"/>
                    <a:gd name="T21" fmla="*/ 9 h 791"/>
                    <a:gd name="T22" fmla="*/ 1 w 1769"/>
                    <a:gd name="T23" fmla="*/ 1 h 7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b="1">
                    <a:solidFill>
                      <a:srgbClr val="66CCFF"/>
                    </a:solidFill>
                    <a:latin typeface="Arial Black"/>
                    <a:ea typeface="楷体_GB2312" pitchFamily="49" charset="-122"/>
                  </a:endParaRPr>
                </a:p>
              </p:txBody>
            </p:sp>
            <p:grpSp>
              <p:nvGrpSpPr>
                <p:cNvPr id="1084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11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184 h 504"/>
                      <a:gd name="T2" fmla="*/ 335 w 2736"/>
                      <a:gd name="T3" fmla="*/ 61 h 504"/>
                      <a:gd name="T4" fmla="*/ 689 w 2736"/>
                      <a:gd name="T5" fmla="*/ 9 h 504"/>
                      <a:gd name="T6" fmla="*/ 1062 w 2736"/>
                      <a:gd name="T7" fmla="*/ 9 h 504"/>
                      <a:gd name="T8" fmla="*/ 1056 w 2736"/>
                      <a:gd name="T9" fmla="*/ 38 h 504"/>
                      <a:gd name="T10" fmla="*/ 685 w 2736"/>
                      <a:gd name="T11" fmla="*/ 38 h 504"/>
                      <a:gd name="T12" fmla="*/ 254 w 2736"/>
                      <a:gd name="T13" fmla="*/ 107 h 504"/>
                      <a:gd name="T14" fmla="*/ 0 w 2736"/>
                      <a:gd name="T15" fmla="*/ 1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0 h 791"/>
                      <a:gd name="T4" fmla="*/ 373 w 1769"/>
                      <a:gd name="T5" fmla="*/ 73 h 791"/>
                      <a:gd name="T6" fmla="*/ 519 w 1769"/>
                      <a:gd name="T7" fmla="*/ 158 h 791"/>
                      <a:gd name="T8" fmla="*/ 566 w 1769"/>
                      <a:gd name="T9" fmla="*/ 223 h 791"/>
                      <a:gd name="T10" fmla="*/ 544 w 1769"/>
                      <a:gd name="T11" fmla="*/ 288 h 791"/>
                      <a:gd name="T12" fmla="*/ 512 w 1769"/>
                      <a:gd name="T13" fmla="*/ 231 h 791"/>
                      <a:gd name="T14" fmla="*/ 448 w 1769"/>
                      <a:gd name="T15" fmla="*/ 166 h 791"/>
                      <a:gd name="T16" fmla="*/ 357 w 1769"/>
                      <a:gd name="T17" fmla="*/ 108 h 791"/>
                      <a:gd name="T18" fmla="*/ 187 w 1769"/>
                      <a:gd name="T19" fmla="*/ 56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5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113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270 h 504"/>
                      <a:gd name="T2" fmla="*/ 365 w 2736"/>
                      <a:gd name="T3" fmla="*/ 90 h 504"/>
                      <a:gd name="T4" fmla="*/ 750 w 2736"/>
                      <a:gd name="T5" fmla="*/ 13 h 504"/>
                      <a:gd name="T6" fmla="*/ 1155 w 2736"/>
                      <a:gd name="T7" fmla="*/ 13 h 504"/>
                      <a:gd name="T8" fmla="*/ 1148 w 2736"/>
                      <a:gd name="T9" fmla="*/ 55 h 504"/>
                      <a:gd name="T10" fmla="*/ 745 w 2736"/>
                      <a:gd name="T11" fmla="*/ 55 h 504"/>
                      <a:gd name="T12" fmla="*/ 276 w 2736"/>
                      <a:gd name="T13" fmla="*/ 156 h 504"/>
                      <a:gd name="T14" fmla="*/ 0 w 2736"/>
                      <a:gd name="T15" fmla="*/ 27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4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170 w 1769"/>
                      <a:gd name="T3" fmla="*/ 30 h 791"/>
                      <a:gd name="T4" fmla="*/ 406 w 1769"/>
                      <a:gd name="T5" fmla="*/ 107 h 791"/>
                      <a:gd name="T6" fmla="*/ 565 w 1769"/>
                      <a:gd name="T7" fmla="*/ 231 h 791"/>
                      <a:gd name="T8" fmla="*/ 615 w 1769"/>
                      <a:gd name="T9" fmla="*/ 326 h 791"/>
                      <a:gd name="T10" fmla="*/ 592 w 1769"/>
                      <a:gd name="T11" fmla="*/ 421 h 791"/>
                      <a:gd name="T12" fmla="*/ 557 w 1769"/>
                      <a:gd name="T13" fmla="*/ 338 h 791"/>
                      <a:gd name="T14" fmla="*/ 487 w 1769"/>
                      <a:gd name="T15" fmla="*/ 243 h 791"/>
                      <a:gd name="T16" fmla="*/ 389 w 1769"/>
                      <a:gd name="T17" fmla="*/ 158 h 791"/>
                      <a:gd name="T18" fmla="*/ 204 w 1769"/>
                      <a:gd name="T19" fmla="*/ 81 h 791"/>
                      <a:gd name="T20" fmla="*/ 0 w 1769"/>
                      <a:gd name="T21" fmla="*/ 41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6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11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86 h 504"/>
                      <a:gd name="T2" fmla="*/ 301 w 2736"/>
                      <a:gd name="T3" fmla="*/ 29 h 504"/>
                      <a:gd name="T4" fmla="*/ 619 w 2736"/>
                      <a:gd name="T5" fmla="*/ 4 h 504"/>
                      <a:gd name="T6" fmla="*/ 954 w 2736"/>
                      <a:gd name="T7" fmla="*/ 4 h 504"/>
                      <a:gd name="T8" fmla="*/ 948 w 2736"/>
                      <a:gd name="T9" fmla="*/ 18 h 504"/>
                      <a:gd name="T10" fmla="*/ 615 w 2736"/>
                      <a:gd name="T11" fmla="*/ 18 h 504"/>
                      <a:gd name="T12" fmla="*/ 228 w 2736"/>
                      <a:gd name="T13" fmla="*/ 50 h 504"/>
                      <a:gd name="T14" fmla="*/ 0 w 2736"/>
                      <a:gd name="T15" fmla="*/ 8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40 w 1769"/>
                      <a:gd name="T3" fmla="*/ 10 h 791"/>
                      <a:gd name="T4" fmla="*/ 335 w 1769"/>
                      <a:gd name="T5" fmla="*/ 34 h 791"/>
                      <a:gd name="T6" fmla="*/ 466 w 1769"/>
                      <a:gd name="T7" fmla="*/ 74 h 791"/>
                      <a:gd name="T8" fmla="*/ 508 w 1769"/>
                      <a:gd name="T9" fmla="*/ 104 h 791"/>
                      <a:gd name="T10" fmla="*/ 489 w 1769"/>
                      <a:gd name="T11" fmla="*/ 134 h 791"/>
                      <a:gd name="T12" fmla="*/ 460 w 1769"/>
                      <a:gd name="T13" fmla="*/ 108 h 791"/>
                      <a:gd name="T14" fmla="*/ 402 w 1769"/>
                      <a:gd name="T15" fmla="*/ 77 h 791"/>
                      <a:gd name="T16" fmla="*/ 321 w 1769"/>
                      <a:gd name="T17" fmla="*/ 51 h 791"/>
                      <a:gd name="T18" fmla="*/ 168 w 1769"/>
                      <a:gd name="T19" fmla="*/ 26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7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10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04 w 2736"/>
                      <a:gd name="T3" fmla="*/ 104 h 504"/>
                      <a:gd name="T4" fmla="*/ 1035 w 2736"/>
                      <a:gd name="T5" fmla="*/ 15 h 504"/>
                      <a:gd name="T6" fmla="*/ 1595 w 2736"/>
                      <a:gd name="T7" fmla="*/ 15 h 504"/>
                      <a:gd name="T8" fmla="*/ 1586 w 2736"/>
                      <a:gd name="T9" fmla="*/ 64 h 504"/>
                      <a:gd name="T10" fmla="*/ 1028 w 2736"/>
                      <a:gd name="T11" fmla="*/ 64 h 504"/>
                      <a:gd name="T12" fmla="*/ 381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35 w 1769"/>
                      <a:gd name="T3" fmla="*/ 35 h 791"/>
                      <a:gd name="T4" fmla="*/ 560 w 1769"/>
                      <a:gd name="T5" fmla="*/ 124 h 791"/>
                      <a:gd name="T6" fmla="*/ 780 w 1769"/>
                      <a:gd name="T7" fmla="*/ 268 h 791"/>
                      <a:gd name="T8" fmla="*/ 850 w 1769"/>
                      <a:gd name="T9" fmla="*/ 377 h 791"/>
                      <a:gd name="T10" fmla="*/ 817 w 1769"/>
                      <a:gd name="T11" fmla="*/ 488 h 791"/>
                      <a:gd name="T12" fmla="*/ 769 w 1769"/>
                      <a:gd name="T13" fmla="*/ 392 h 791"/>
                      <a:gd name="T14" fmla="*/ 672 w 1769"/>
                      <a:gd name="T15" fmla="*/ 281 h 791"/>
                      <a:gd name="T16" fmla="*/ 537 w 1769"/>
                      <a:gd name="T17" fmla="*/ 183 h 791"/>
                      <a:gd name="T18" fmla="*/ 281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9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105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301 h 504"/>
                      <a:gd name="T2" fmla="*/ 540 w 2736"/>
                      <a:gd name="T3" fmla="*/ 100 h 504"/>
                      <a:gd name="T4" fmla="*/ 1111 w 2736"/>
                      <a:gd name="T5" fmla="*/ 14 h 504"/>
                      <a:gd name="T6" fmla="*/ 1711 w 2736"/>
                      <a:gd name="T7" fmla="*/ 14 h 504"/>
                      <a:gd name="T8" fmla="*/ 1701 w 2736"/>
                      <a:gd name="T9" fmla="*/ 62 h 504"/>
                      <a:gd name="T10" fmla="*/ 1103 w 2736"/>
                      <a:gd name="T11" fmla="*/ 62 h 504"/>
                      <a:gd name="T12" fmla="*/ 409 w 2736"/>
                      <a:gd name="T13" fmla="*/ 174 h 504"/>
                      <a:gd name="T14" fmla="*/ 0 w 2736"/>
                      <a:gd name="T15" fmla="*/ 30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6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2 w 1769"/>
                      <a:gd name="T3" fmla="*/ 33 h 791"/>
                      <a:gd name="T4" fmla="*/ 600 w 1769"/>
                      <a:gd name="T5" fmla="*/ 120 h 791"/>
                      <a:gd name="T6" fmla="*/ 836 w 1769"/>
                      <a:gd name="T7" fmla="*/ 258 h 791"/>
                      <a:gd name="T8" fmla="*/ 911 w 1769"/>
                      <a:gd name="T9" fmla="*/ 364 h 791"/>
                      <a:gd name="T10" fmla="*/ 876 w 1769"/>
                      <a:gd name="T11" fmla="*/ 471 h 791"/>
                      <a:gd name="T12" fmla="*/ 825 w 1769"/>
                      <a:gd name="T13" fmla="*/ 378 h 791"/>
                      <a:gd name="T14" fmla="*/ 721 w 1769"/>
                      <a:gd name="T15" fmla="*/ 271 h 791"/>
                      <a:gd name="T16" fmla="*/ 576 w 1769"/>
                      <a:gd name="T17" fmla="*/ 177 h 791"/>
                      <a:gd name="T18" fmla="*/ 302 w 1769"/>
                      <a:gd name="T19" fmla="*/ 91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0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10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1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101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299 h 504"/>
                      <a:gd name="T2" fmla="*/ 521 w 2736"/>
                      <a:gd name="T3" fmla="*/ 100 h 504"/>
                      <a:gd name="T4" fmla="*/ 1071 w 2736"/>
                      <a:gd name="T5" fmla="*/ 14 h 504"/>
                      <a:gd name="T6" fmla="*/ 1650 w 2736"/>
                      <a:gd name="T7" fmla="*/ 14 h 504"/>
                      <a:gd name="T8" fmla="*/ 1640 w 2736"/>
                      <a:gd name="T9" fmla="*/ 61 h 504"/>
                      <a:gd name="T10" fmla="*/ 1064 w 2736"/>
                      <a:gd name="T11" fmla="*/ 61 h 504"/>
                      <a:gd name="T12" fmla="*/ 394 w 2736"/>
                      <a:gd name="T13" fmla="*/ 173 h 504"/>
                      <a:gd name="T14" fmla="*/ 0 w 2736"/>
                      <a:gd name="T15" fmla="*/ 29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2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3 w 1769"/>
                      <a:gd name="T3" fmla="*/ 33 h 791"/>
                      <a:gd name="T4" fmla="*/ 579 w 1769"/>
                      <a:gd name="T5" fmla="*/ 119 h 791"/>
                      <a:gd name="T6" fmla="*/ 806 w 1769"/>
                      <a:gd name="T7" fmla="*/ 256 h 791"/>
                      <a:gd name="T8" fmla="*/ 878 w 1769"/>
                      <a:gd name="T9" fmla="*/ 361 h 791"/>
                      <a:gd name="T10" fmla="*/ 845 w 1769"/>
                      <a:gd name="T11" fmla="*/ 467 h 791"/>
                      <a:gd name="T12" fmla="*/ 795 w 1769"/>
                      <a:gd name="T13" fmla="*/ 375 h 791"/>
                      <a:gd name="T14" fmla="*/ 695 w 1769"/>
                      <a:gd name="T15" fmla="*/ 269 h 791"/>
                      <a:gd name="T16" fmla="*/ 555 w 1769"/>
                      <a:gd name="T17" fmla="*/ 176 h 791"/>
                      <a:gd name="T18" fmla="*/ 291 w 1769"/>
                      <a:gd name="T19" fmla="*/ 90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2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09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506 w 2736"/>
                      <a:gd name="T3" fmla="*/ 82 h 504"/>
                      <a:gd name="T4" fmla="*/ 1039 w 2736"/>
                      <a:gd name="T5" fmla="*/ 12 h 504"/>
                      <a:gd name="T6" fmla="*/ 1601 w 2736"/>
                      <a:gd name="T7" fmla="*/ 12 h 504"/>
                      <a:gd name="T8" fmla="*/ 1592 w 2736"/>
                      <a:gd name="T9" fmla="*/ 50 h 504"/>
                      <a:gd name="T10" fmla="*/ 1032 w 2736"/>
                      <a:gd name="T11" fmla="*/ 50 h 504"/>
                      <a:gd name="T12" fmla="*/ 383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36 w 1769"/>
                      <a:gd name="T3" fmla="*/ 27 h 791"/>
                      <a:gd name="T4" fmla="*/ 562 w 1769"/>
                      <a:gd name="T5" fmla="*/ 98 h 791"/>
                      <a:gd name="T6" fmla="*/ 782 w 1769"/>
                      <a:gd name="T7" fmla="*/ 211 h 791"/>
                      <a:gd name="T8" fmla="*/ 853 w 1769"/>
                      <a:gd name="T9" fmla="*/ 297 h 791"/>
                      <a:gd name="T10" fmla="*/ 820 w 1769"/>
                      <a:gd name="T11" fmla="*/ 384 h 791"/>
                      <a:gd name="T12" fmla="*/ 772 w 1769"/>
                      <a:gd name="T13" fmla="*/ 308 h 791"/>
                      <a:gd name="T14" fmla="*/ 674 w 1769"/>
                      <a:gd name="T15" fmla="*/ 222 h 791"/>
                      <a:gd name="T16" fmla="*/ 539 w 1769"/>
                      <a:gd name="T17" fmla="*/ 144 h 791"/>
                      <a:gd name="T18" fmla="*/ 282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097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465 w 2736"/>
                      <a:gd name="T3" fmla="*/ 82 h 504"/>
                      <a:gd name="T4" fmla="*/ 955 w 2736"/>
                      <a:gd name="T5" fmla="*/ 12 h 504"/>
                      <a:gd name="T6" fmla="*/ 1471 w 2736"/>
                      <a:gd name="T7" fmla="*/ 12 h 504"/>
                      <a:gd name="T8" fmla="*/ 1462 w 2736"/>
                      <a:gd name="T9" fmla="*/ 50 h 504"/>
                      <a:gd name="T10" fmla="*/ 948 w 2736"/>
                      <a:gd name="T11" fmla="*/ 50 h 504"/>
                      <a:gd name="T12" fmla="*/ 352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98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17 w 1769"/>
                      <a:gd name="T3" fmla="*/ 27 h 791"/>
                      <a:gd name="T4" fmla="*/ 517 w 1769"/>
                      <a:gd name="T5" fmla="*/ 98 h 791"/>
                      <a:gd name="T6" fmla="*/ 719 w 1769"/>
                      <a:gd name="T7" fmla="*/ 211 h 791"/>
                      <a:gd name="T8" fmla="*/ 784 w 1769"/>
                      <a:gd name="T9" fmla="*/ 297 h 791"/>
                      <a:gd name="T10" fmla="*/ 754 w 1769"/>
                      <a:gd name="T11" fmla="*/ 384 h 791"/>
                      <a:gd name="T12" fmla="*/ 710 w 1769"/>
                      <a:gd name="T13" fmla="*/ 308 h 791"/>
                      <a:gd name="T14" fmla="*/ 620 w 1769"/>
                      <a:gd name="T15" fmla="*/ 222 h 791"/>
                      <a:gd name="T16" fmla="*/ 495 w 1769"/>
                      <a:gd name="T17" fmla="*/ 144 h 791"/>
                      <a:gd name="T18" fmla="*/ 259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4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09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188 h 504"/>
                      <a:gd name="T2" fmla="*/ 454 w 2736"/>
                      <a:gd name="T3" fmla="*/ 63 h 504"/>
                      <a:gd name="T4" fmla="*/ 933 w 2736"/>
                      <a:gd name="T5" fmla="*/ 9 h 504"/>
                      <a:gd name="T6" fmla="*/ 1437 w 2736"/>
                      <a:gd name="T7" fmla="*/ 9 h 504"/>
                      <a:gd name="T8" fmla="*/ 1429 w 2736"/>
                      <a:gd name="T9" fmla="*/ 38 h 504"/>
                      <a:gd name="T10" fmla="*/ 926 w 2736"/>
                      <a:gd name="T11" fmla="*/ 38 h 504"/>
                      <a:gd name="T12" fmla="*/ 343 w 2736"/>
                      <a:gd name="T13" fmla="*/ 109 h 504"/>
                      <a:gd name="T14" fmla="*/ 0 w 2736"/>
                      <a:gd name="T15" fmla="*/ 188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9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11 w 1769"/>
                      <a:gd name="T3" fmla="*/ 21 h 791"/>
                      <a:gd name="T4" fmla="*/ 504 w 1769"/>
                      <a:gd name="T5" fmla="*/ 75 h 791"/>
                      <a:gd name="T6" fmla="*/ 702 w 1769"/>
                      <a:gd name="T7" fmla="*/ 161 h 791"/>
                      <a:gd name="T8" fmla="*/ 765 w 1769"/>
                      <a:gd name="T9" fmla="*/ 227 h 791"/>
                      <a:gd name="T10" fmla="*/ 736 w 1769"/>
                      <a:gd name="T11" fmla="*/ 294 h 791"/>
                      <a:gd name="T12" fmla="*/ 693 w 1769"/>
                      <a:gd name="T13" fmla="*/ 236 h 791"/>
                      <a:gd name="T14" fmla="*/ 605 w 1769"/>
                      <a:gd name="T15" fmla="*/ 169 h 791"/>
                      <a:gd name="T16" fmla="*/ 483 w 1769"/>
                      <a:gd name="T17" fmla="*/ 110 h 791"/>
                      <a:gd name="T18" fmla="*/ 253 w 1769"/>
                      <a:gd name="T19" fmla="*/ 57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03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3 w 776"/>
                  <a:gd name="T7" fmla="*/ 39 h 2368"/>
                  <a:gd name="T8" fmla="*/ 47 w 776"/>
                  <a:gd name="T9" fmla="*/ 74 h 2368"/>
                  <a:gd name="T10" fmla="*/ 95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5 w 776"/>
                  <a:gd name="T17" fmla="*/ 145 h 2368"/>
                  <a:gd name="T18" fmla="*/ 130 w 776"/>
                  <a:gd name="T19" fmla="*/ 157 h 2368"/>
                  <a:gd name="T20" fmla="*/ 118 w 776"/>
                  <a:gd name="T21" fmla="*/ 180 h 2368"/>
                  <a:gd name="T22" fmla="*/ 142 w 776"/>
                  <a:gd name="T23" fmla="*/ 204 h 2368"/>
                  <a:gd name="T24" fmla="*/ 142 w 776"/>
                  <a:gd name="T25" fmla="*/ 227 h 2368"/>
                  <a:gd name="T26" fmla="*/ 165 w 776"/>
                  <a:gd name="T27" fmla="*/ 263 h 2368"/>
                  <a:gd name="T28" fmla="*/ 154 w 776"/>
                  <a:gd name="T29" fmla="*/ 298 h 2368"/>
                  <a:gd name="T30" fmla="*/ 177 w 776"/>
                  <a:gd name="T31" fmla="*/ 321 h 2368"/>
                  <a:gd name="T32" fmla="*/ 165 w 776"/>
                  <a:gd name="T33" fmla="*/ 357 h 2368"/>
                  <a:gd name="T34" fmla="*/ 177 w 776"/>
                  <a:gd name="T35" fmla="*/ 392 h 2368"/>
                  <a:gd name="T36" fmla="*/ 165 w 776"/>
                  <a:gd name="T37" fmla="*/ 415 h 2368"/>
                  <a:gd name="T38" fmla="*/ 189 w 776"/>
                  <a:gd name="T39" fmla="*/ 451 h 2368"/>
                  <a:gd name="T40" fmla="*/ 177 w 776"/>
                  <a:gd name="T41" fmla="*/ 486 h 2368"/>
                  <a:gd name="T42" fmla="*/ 189 w 776"/>
                  <a:gd name="T43" fmla="*/ 533 h 2368"/>
                  <a:gd name="T44" fmla="*/ 177 w 776"/>
                  <a:gd name="T45" fmla="*/ 545 h 2368"/>
                  <a:gd name="T46" fmla="*/ 189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T0" fmla="*/ 211 w 21600"/>
                  <a:gd name="T1" fmla="*/ 0 h 21602"/>
                  <a:gd name="T2" fmla="*/ 833 w 21600"/>
                  <a:gd name="T3" fmla="*/ 903 h 21602"/>
                  <a:gd name="T4" fmla="*/ 0 w 21600"/>
                  <a:gd name="T5" fmla="*/ 874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T0" fmla="*/ 1007 w 36729"/>
                  <a:gd name="T1" fmla="*/ 388 h 21600"/>
                  <a:gd name="T2" fmla="*/ 0 w 36729"/>
                  <a:gd name="T3" fmla="*/ 453 h 21600"/>
                  <a:gd name="T4" fmla="*/ 489 w 367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lnTo>
                      <a:pt x="36729" y="1045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T0" fmla="*/ 0 w 28940"/>
                  <a:gd name="T1" fmla="*/ 54 h 22305"/>
                  <a:gd name="T2" fmla="*/ 487 w 28940"/>
                  <a:gd name="T3" fmla="*/ 933 h 22305"/>
                  <a:gd name="T4" fmla="*/ 124 w 2894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T0" fmla="*/ 0 w 30473"/>
                  <a:gd name="T1" fmla="*/ 80 h 22305"/>
                  <a:gd name="T2" fmla="*/ 791 w 30473"/>
                  <a:gd name="T3" fmla="*/ 932 h 22305"/>
                  <a:gd name="T4" fmla="*/ 230 w 30473"/>
                  <a:gd name="T5" fmla="*/ 903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lnTo>
                      <a:pt x="-1" y="1906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T0" fmla="*/ 0 w 34455"/>
                  <a:gd name="T1" fmla="*/ 177 h 22305"/>
                  <a:gd name="T2" fmla="*/ 932 w 34455"/>
                  <a:gd name="T3" fmla="*/ 933 h 22305"/>
                  <a:gd name="T4" fmla="*/ 348 w 34455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T0" fmla="*/ 0 w 34812"/>
                  <a:gd name="T1" fmla="*/ 189 h 22305"/>
                  <a:gd name="T2" fmla="*/ 149 w 34812"/>
                  <a:gd name="T3" fmla="*/ 933 h 22305"/>
                  <a:gd name="T4" fmla="*/ 57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T0" fmla="*/ 0 w 34812"/>
                  <a:gd name="T1" fmla="*/ 189 h 22305"/>
                  <a:gd name="T2" fmla="*/ 394 w 34812"/>
                  <a:gd name="T3" fmla="*/ 933 h 22305"/>
                  <a:gd name="T4" fmla="*/ 150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T0" fmla="*/ 0 w 34812"/>
                  <a:gd name="T1" fmla="*/ 189 h 22305"/>
                  <a:gd name="T2" fmla="*/ 559 w 34812"/>
                  <a:gd name="T3" fmla="*/ 933 h 22305"/>
                  <a:gd name="T4" fmla="*/ 212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2 w 776"/>
                  <a:gd name="T7" fmla="*/ 39 h 2368"/>
                  <a:gd name="T8" fmla="*/ 47 w 776"/>
                  <a:gd name="T9" fmla="*/ 74 h 2368"/>
                  <a:gd name="T10" fmla="*/ 94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4 w 776"/>
                  <a:gd name="T17" fmla="*/ 145 h 2368"/>
                  <a:gd name="T18" fmla="*/ 129 w 776"/>
                  <a:gd name="T19" fmla="*/ 157 h 2368"/>
                  <a:gd name="T20" fmla="*/ 118 w 776"/>
                  <a:gd name="T21" fmla="*/ 180 h 2368"/>
                  <a:gd name="T22" fmla="*/ 141 w 776"/>
                  <a:gd name="T23" fmla="*/ 204 h 2368"/>
                  <a:gd name="T24" fmla="*/ 141 w 776"/>
                  <a:gd name="T25" fmla="*/ 227 h 2368"/>
                  <a:gd name="T26" fmla="*/ 165 w 776"/>
                  <a:gd name="T27" fmla="*/ 263 h 2368"/>
                  <a:gd name="T28" fmla="*/ 153 w 776"/>
                  <a:gd name="T29" fmla="*/ 298 h 2368"/>
                  <a:gd name="T30" fmla="*/ 176 w 776"/>
                  <a:gd name="T31" fmla="*/ 321 h 2368"/>
                  <a:gd name="T32" fmla="*/ 165 w 776"/>
                  <a:gd name="T33" fmla="*/ 357 h 2368"/>
                  <a:gd name="T34" fmla="*/ 176 w 776"/>
                  <a:gd name="T35" fmla="*/ 392 h 2368"/>
                  <a:gd name="T36" fmla="*/ 165 w 776"/>
                  <a:gd name="T37" fmla="*/ 415 h 2368"/>
                  <a:gd name="T38" fmla="*/ 188 w 776"/>
                  <a:gd name="T39" fmla="*/ 451 h 2368"/>
                  <a:gd name="T40" fmla="*/ 176 w 776"/>
                  <a:gd name="T41" fmla="*/ 486 h 2368"/>
                  <a:gd name="T42" fmla="*/ 188 w 776"/>
                  <a:gd name="T43" fmla="*/ 533 h 2368"/>
                  <a:gd name="T44" fmla="*/ 176 w 776"/>
                  <a:gd name="T45" fmla="*/ 545 h 2368"/>
                  <a:gd name="T46" fmla="*/ 188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5 h 2368"/>
                  <a:gd name="T24" fmla="*/ 128 w 776"/>
                  <a:gd name="T25" fmla="*/ 129 h 2368"/>
                  <a:gd name="T26" fmla="*/ 150 w 776"/>
                  <a:gd name="T27" fmla="*/ 148 h 2368"/>
                  <a:gd name="T28" fmla="*/ 139 w 776"/>
                  <a:gd name="T29" fmla="*/ 168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5 h 2368"/>
                  <a:gd name="T38" fmla="*/ 171 w 776"/>
                  <a:gd name="T39" fmla="*/ 255 h 2368"/>
                  <a:gd name="T40" fmla="*/ 161 w 776"/>
                  <a:gd name="T41" fmla="*/ 275 h 2368"/>
                  <a:gd name="T42" fmla="*/ 171 w 776"/>
                  <a:gd name="T43" fmla="*/ 301 h 2368"/>
                  <a:gd name="T44" fmla="*/ 161 w 776"/>
                  <a:gd name="T45" fmla="*/ 308 h 2368"/>
                  <a:gd name="T46" fmla="*/ 171 w 776"/>
                  <a:gd name="T47" fmla="*/ 3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T0" fmla="*/ 0 w 36830"/>
                  <a:gd name="T1" fmla="*/ 263 h 22305"/>
                  <a:gd name="T2" fmla="*/ 996 w 36830"/>
                  <a:gd name="T3" fmla="*/ 933 h 22305"/>
                  <a:gd name="T4" fmla="*/ 412 w 3683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lnTo>
                      <a:pt x="0" y="6283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T0" fmla="*/ 0 w 31881"/>
                  <a:gd name="T1" fmla="*/ 419 h 21600"/>
                  <a:gd name="T2" fmla="*/ 725 w 31881"/>
                  <a:gd name="T3" fmla="*/ 203 h 21600"/>
                  <a:gd name="T4" fmla="*/ 415 w 31881"/>
                  <a:gd name="T5" fmla="*/ 90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lnTo>
                      <a:pt x="-1" y="1001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T0" fmla="*/ 0 w 31146"/>
                  <a:gd name="T1" fmla="*/ 189 h 21600"/>
                  <a:gd name="T2" fmla="*/ 299 w 31146"/>
                  <a:gd name="T3" fmla="*/ 400 h 21600"/>
                  <a:gd name="T4" fmla="*/ 127 w 31146"/>
                  <a:gd name="T5" fmla="*/ 90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16 h 2368"/>
                  <a:gd name="T2" fmla="*/ 131 w 776"/>
                  <a:gd name="T3" fmla="*/ 4 h 2368"/>
                  <a:gd name="T4" fmla="*/ 53 w 776"/>
                  <a:gd name="T5" fmla="*/ 40 h 2368"/>
                  <a:gd name="T6" fmla="*/ 184 w 776"/>
                  <a:gd name="T7" fmla="*/ 40 h 2368"/>
                  <a:gd name="T8" fmla="*/ 105 w 776"/>
                  <a:gd name="T9" fmla="*/ 77 h 2368"/>
                  <a:gd name="T10" fmla="*/ 210 w 776"/>
                  <a:gd name="T11" fmla="*/ 89 h 2368"/>
                  <a:gd name="T12" fmla="*/ 158 w 776"/>
                  <a:gd name="T13" fmla="*/ 113 h 2368"/>
                  <a:gd name="T14" fmla="*/ 263 w 776"/>
                  <a:gd name="T15" fmla="*/ 125 h 2368"/>
                  <a:gd name="T16" fmla="*/ 210 w 776"/>
                  <a:gd name="T17" fmla="*/ 149 h 2368"/>
                  <a:gd name="T18" fmla="*/ 289 w 776"/>
                  <a:gd name="T19" fmla="*/ 161 h 2368"/>
                  <a:gd name="T20" fmla="*/ 263 w 776"/>
                  <a:gd name="T21" fmla="*/ 186 h 2368"/>
                  <a:gd name="T22" fmla="*/ 315 w 776"/>
                  <a:gd name="T23" fmla="*/ 210 h 2368"/>
                  <a:gd name="T24" fmla="*/ 315 w 776"/>
                  <a:gd name="T25" fmla="*/ 234 h 2368"/>
                  <a:gd name="T26" fmla="*/ 368 w 776"/>
                  <a:gd name="T27" fmla="*/ 270 h 2368"/>
                  <a:gd name="T28" fmla="*/ 342 w 776"/>
                  <a:gd name="T29" fmla="*/ 307 h 2368"/>
                  <a:gd name="T30" fmla="*/ 394 w 776"/>
                  <a:gd name="T31" fmla="*/ 331 h 2368"/>
                  <a:gd name="T32" fmla="*/ 368 w 776"/>
                  <a:gd name="T33" fmla="*/ 367 h 2368"/>
                  <a:gd name="T34" fmla="*/ 394 w 776"/>
                  <a:gd name="T35" fmla="*/ 403 h 2368"/>
                  <a:gd name="T36" fmla="*/ 368 w 776"/>
                  <a:gd name="T37" fmla="*/ 428 h 2368"/>
                  <a:gd name="T38" fmla="*/ 421 w 776"/>
                  <a:gd name="T39" fmla="*/ 464 h 2368"/>
                  <a:gd name="T40" fmla="*/ 394 w 776"/>
                  <a:gd name="T41" fmla="*/ 500 h 2368"/>
                  <a:gd name="T42" fmla="*/ 421 w 776"/>
                  <a:gd name="T43" fmla="*/ 549 h 2368"/>
                  <a:gd name="T44" fmla="*/ 394 w 776"/>
                  <a:gd name="T45" fmla="*/ 561 h 2368"/>
                  <a:gd name="T46" fmla="*/ 421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16 h 2368"/>
                  <a:gd name="T2" fmla="*/ 84 w 776"/>
                  <a:gd name="T3" fmla="*/ 4 h 2368"/>
                  <a:gd name="T4" fmla="*/ 34 w 776"/>
                  <a:gd name="T5" fmla="*/ 40 h 2368"/>
                  <a:gd name="T6" fmla="*/ 118 w 776"/>
                  <a:gd name="T7" fmla="*/ 40 h 2368"/>
                  <a:gd name="T8" fmla="*/ 68 w 776"/>
                  <a:gd name="T9" fmla="*/ 77 h 2368"/>
                  <a:gd name="T10" fmla="*/ 135 w 776"/>
                  <a:gd name="T11" fmla="*/ 89 h 2368"/>
                  <a:gd name="T12" fmla="*/ 101 w 776"/>
                  <a:gd name="T13" fmla="*/ 113 h 2368"/>
                  <a:gd name="T14" fmla="*/ 169 w 776"/>
                  <a:gd name="T15" fmla="*/ 125 h 2368"/>
                  <a:gd name="T16" fmla="*/ 135 w 776"/>
                  <a:gd name="T17" fmla="*/ 150 h 2368"/>
                  <a:gd name="T18" fmla="*/ 186 w 776"/>
                  <a:gd name="T19" fmla="*/ 162 h 2368"/>
                  <a:gd name="T20" fmla="*/ 169 w 776"/>
                  <a:gd name="T21" fmla="*/ 186 h 2368"/>
                  <a:gd name="T22" fmla="*/ 203 w 776"/>
                  <a:gd name="T23" fmla="*/ 210 h 2368"/>
                  <a:gd name="T24" fmla="*/ 203 w 776"/>
                  <a:gd name="T25" fmla="*/ 234 h 2368"/>
                  <a:gd name="T26" fmla="*/ 236 w 776"/>
                  <a:gd name="T27" fmla="*/ 271 h 2368"/>
                  <a:gd name="T28" fmla="*/ 220 w 776"/>
                  <a:gd name="T29" fmla="*/ 307 h 2368"/>
                  <a:gd name="T30" fmla="*/ 253 w 776"/>
                  <a:gd name="T31" fmla="*/ 331 h 2368"/>
                  <a:gd name="T32" fmla="*/ 236 w 776"/>
                  <a:gd name="T33" fmla="*/ 368 h 2368"/>
                  <a:gd name="T34" fmla="*/ 253 w 776"/>
                  <a:gd name="T35" fmla="*/ 404 h 2368"/>
                  <a:gd name="T36" fmla="*/ 236 w 776"/>
                  <a:gd name="T37" fmla="*/ 428 h 2368"/>
                  <a:gd name="T38" fmla="*/ 270 w 776"/>
                  <a:gd name="T39" fmla="*/ 465 h 2368"/>
                  <a:gd name="T40" fmla="*/ 253 w 776"/>
                  <a:gd name="T41" fmla="*/ 501 h 2368"/>
                  <a:gd name="T42" fmla="*/ 270 w 776"/>
                  <a:gd name="T43" fmla="*/ 550 h 2368"/>
                  <a:gd name="T44" fmla="*/ 253 w 776"/>
                  <a:gd name="T45" fmla="*/ 562 h 2368"/>
                  <a:gd name="T46" fmla="*/ 270 w 776"/>
                  <a:gd name="T47" fmla="*/ 59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16 h 2368"/>
                  <a:gd name="T2" fmla="*/ 51 w 776"/>
                  <a:gd name="T3" fmla="*/ 4 h 2368"/>
                  <a:gd name="T4" fmla="*/ 20 w 776"/>
                  <a:gd name="T5" fmla="*/ 40 h 2368"/>
                  <a:gd name="T6" fmla="*/ 71 w 776"/>
                  <a:gd name="T7" fmla="*/ 40 h 2368"/>
                  <a:gd name="T8" fmla="*/ 41 w 776"/>
                  <a:gd name="T9" fmla="*/ 77 h 2368"/>
                  <a:gd name="T10" fmla="*/ 81 w 776"/>
                  <a:gd name="T11" fmla="*/ 89 h 2368"/>
                  <a:gd name="T12" fmla="*/ 61 w 776"/>
                  <a:gd name="T13" fmla="*/ 113 h 2368"/>
                  <a:gd name="T14" fmla="*/ 101 w 776"/>
                  <a:gd name="T15" fmla="*/ 125 h 2368"/>
                  <a:gd name="T16" fmla="*/ 81 w 776"/>
                  <a:gd name="T17" fmla="*/ 149 h 2368"/>
                  <a:gd name="T18" fmla="*/ 112 w 776"/>
                  <a:gd name="T19" fmla="*/ 161 h 2368"/>
                  <a:gd name="T20" fmla="*/ 101 w 776"/>
                  <a:gd name="T21" fmla="*/ 186 h 2368"/>
                  <a:gd name="T22" fmla="*/ 122 w 776"/>
                  <a:gd name="T23" fmla="*/ 210 h 2368"/>
                  <a:gd name="T24" fmla="*/ 122 w 776"/>
                  <a:gd name="T25" fmla="*/ 234 h 2368"/>
                  <a:gd name="T26" fmla="*/ 142 w 776"/>
                  <a:gd name="T27" fmla="*/ 270 h 2368"/>
                  <a:gd name="T28" fmla="*/ 132 w 776"/>
                  <a:gd name="T29" fmla="*/ 307 h 2368"/>
                  <a:gd name="T30" fmla="*/ 152 w 776"/>
                  <a:gd name="T31" fmla="*/ 331 h 2368"/>
                  <a:gd name="T32" fmla="*/ 142 w 776"/>
                  <a:gd name="T33" fmla="*/ 367 h 2368"/>
                  <a:gd name="T34" fmla="*/ 152 w 776"/>
                  <a:gd name="T35" fmla="*/ 403 h 2368"/>
                  <a:gd name="T36" fmla="*/ 142 w 776"/>
                  <a:gd name="T37" fmla="*/ 428 h 2368"/>
                  <a:gd name="T38" fmla="*/ 162 w 776"/>
                  <a:gd name="T39" fmla="*/ 464 h 2368"/>
                  <a:gd name="T40" fmla="*/ 152 w 776"/>
                  <a:gd name="T41" fmla="*/ 500 h 2368"/>
                  <a:gd name="T42" fmla="*/ 162 w 776"/>
                  <a:gd name="T43" fmla="*/ 549 h 2368"/>
                  <a:gd name="T44" fmla="*/ 152 w 776"/>
                  <a:gd name="T45" fmla="*/ 561 h 2368"/>
                  <a:gd name="T46" fmla="*/ 162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17 h 2368"/>
                  <a:gd name="T2" fmla="*/ 122 w 776"/>
                  <a:gd name="T3" fmla="*/ 4 h 2368"/>
                  <a:gd name="T4" fmla="*/ 49 w 776"/>
                  <a:gd name="T5" fmla="*/ 42 h 2368"/>
                  <a:gd name="T6" fmla="*/ 171 w 776"/>
                  <a:gd name="T7" fmla="*/ 42 h 2368"/>
                  <a:gd name="T8" fmla="*/ 98 w 776"/>
                  <a:gd name="T9" fmla="*/ 81 h 2368"/>
                  <a:gd name="T10" fmla="*/ 195 w 776"/>
                  <a:gd name="T11" fmla="*/ 93 h 2368"/>
                  <a:gd name="T12" fmla="*/ 147 w 776"/>
                  <a:gd name="T13" fmla="*/ 119 h 2368"/>
                  <a:gd name="T14" fmla="*/ 244 w 776"/>
                  <a:gd name="T15" fmla="*/ 132 h 2368"/>
                  <a:gd name="T16" fmla="*/ 195 w 776"/>
                  <a:gd name="T17" fmla="*/ 157 h 2368"/>
                  <a:gd name="T18" fmla="*/ 269 w 776"/>
                  <a:gd name="T19" fmla="*/ 170 h 2368"/>
                  <a:gd name="T20" fmla="*/ 244 w 776"/>
                  <a:gd name="T21" fmla="*/ 195 h 2368"/>
                  <a:gd name="T22" fmla="*/ 293 w 776"/>
                  <a:gd name="T23" fmla="*/ 221 h 2368"/>
                  <a:gd name="T24" fmla="*/ 293 w 776"/>
                  <a:gd name="T25" fmla="*/ 246 h 2368"/>
                  <a:gd name="T26" fmla="*/ 342 w 776"/>
                  <a:gd name="T27" fmla="*/ 284 h 2368"/>
                  <a:gd name="T28" fmla="*/ 318 w 776"/>
                  <a:gd name="T29" fmla="*/ 322 h 2368"/>
                  <a:gd name="T30" fmla="*/ 366 w 776"/>
                  <a:gd name="T31" fmla="*/ 348 h 2368"/>
                  <a:gd name="T32" fmla="*/ 342 w 776"/>
                  <a:gd name="T33" fmla="*/ 386 h 2368"/>
                  <a:gd name="T34" fmla="*/ 366 w 776"/>
                  <a:gd name="T35" fmla="*/ 424 h 2368"/>
                  <a:gd name="T36" fmla="*/ 342 w 776"/>
                  <a:gd name="T37" fmla="*/ 450 h 2368"/>
                  <a:gd name="T38" fmla="*/ 391 w 776"/>
                  <a:gd name="T39" fmla="*/ 488 h 2368"/>
                  <a:gd name="T40" fmla="*/ 366 w 776"/>
                  <a:gd name="T41" fmla="*/ 526 h 2368"/>
                  <a:gd name="T42" fmla="*/ 391 w 776"/>
                  <a:gd name="T43" fmla="*/ 577 h 2368"/>
                  <a:gd name="T44" fmla="*/ 366 w 776"/>
                  <a:gd name="T45" fmla="*/ 590 h 2368"/>
                  <a:gd name="T46" fmla="*/ 391 w 776"/>
                  <a:gd name="T47" fmla="*/ 6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11 h 2368"/>
                  <a:gd name="T2" fmla="*/ 184 w 776"/>
                  <a:gd name="T3" fmla="*/ 3 h 2368"/>
                  <a:gd name="T4" fmla="*/ 74 w 776"/>
                  <a:gd name="T5" fmla="*/ 28 h 2368"/>
                  <a:gd name="T6" fmla="*/ 258 w 776"/>
                  <a:gd name="T7" fmla="*/ 28 h 2368"/>
                  <a:gd name="T8" fmla="*/ 147 w 776"/>
                  <a:gd name="T9" fmla="*/ 54 h 2368"/>
                  <a:gd name="T10" fmla="*/ 294 w 776"/>
                  <a:gd name="T11" fmla="*/ 62 h 2368"/>
                  <a:gd name="T12" fmla="*/ 221 w 776"/>
                  <a:gd name="T13" fmla="*/ 79 h 2368"/>
                  <a:gd name="T14" fmla="*/ 368 w 776"/>
                  <a:gd name="T15" fmla="*/ 88 h 2368"/>
                  <a:gd name="T16" fmla="*/ 294 w 776"/>
                  <a:gd name="T17" fmla="*/ 105 h 2368"/>
                  <a:gd name="T18" fmla="*/ 405 w 776"/>
                  <a:gd name="T19" fmla="*/ 113 h 2368"/>
                  <a:gd name="T20" fmla="*/ 368 w 776"/>
                  <a:gd name="T21" fmla="*/ 130 h 2368"/>
                  <a:gd name="T22" fmla="*/ 442 w 776"/>
                  <a:gd name="T23" fmla="*/ 147 h 2368"/>
                  <a:gd name="T24" fmla="*/ 442 w 776"/>
                  <a:gd name="T25" fmla="*/ 164 h 2368"/>
                  <a:gd name="T26" fmla="*/ 515 w 776"/>
                  <a:gd name="T27" fmla="*/ 190 h 2368"/>
                  <a:gd name="T28" fmla="*/ 478 w 776"/>
                  <a:gd name="T29" fmla="*/ 215 h 2368"/>
                  <a:gd name="T30" fmla="*/ 552 w 776"/>
                  <a:gd name="T31" fmla="*/ 232 h 2368"/>
                  <a:gd name="T32" fmla="*/ 515 w 776"/>
                  <a:gd name="T33" fmla="*/ 258 h 2368"/>
                  <a:gd name="T34" fmla="*/ 552 w 776"/>
                  <a:gd name="T35" fmla="*/ 283 h 2368"/>
                  <a:gd name="T36" fmla="*/ 515 w 776"/>
                  <a:gd name="T37" fmla="*/ 300 h 2368"/>
                  <a:gd name="T38" fmla="*/ 589 w 776"/>
                  <a:gd name="T39" fmla="*/ 326 h 2368"/>
                  <a:gd name="T40" fmla="*/ 552 w 776"/>
                  <a:gd name="T41" fmla="*/ 351 h 2368"/>
                  <a:gd name="T42" fmla="*/ 589 w 776"/>
                  <a:gd name="T43" fmla="*/ 385 h 2368"/>
                  <a:gd name="T44" fmla="*/ 552 w 776"/>
                  <a:gd name="T45" fmla="*/ 394 h 2368"/>
                  <a:gd name="T46" fmla="*/ 589 w 776"/>
                  <a:gd name="T47" fmla="*/ 41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15 h 2368"/>
                  <a:gd name="T2" fmla="*/ 80 w 776"/>
                  <a:gd name="T3" fmla="*/ 4 h 2368"/>
                  <a:gd name="T4" fmla="*/ 32 w 776"/>
                  <a:gd name="T5" fmla="*/ 38 h 2368"/>
                  <a:gd name="T6" fmla="*/ 113 w 776"/>
                  <a:gd name="T7" fmla="*/ 38 h 2368"/>
                  <a:gd name="T8" fmla="*/ 64 w 776"/>
                  <a:gd name="T9" fmla="*/ 72 h 2368"/>
                  <a:gd name="T10" fmla="*/ 129 w 776"/>
                  <a:gd name="T11" fmla="*/ 84 h 2368"/>
                  <a:gd name="T12" fmla="*/ 96 w 776"/>
                  <a:gd name="T13" fmla="*/ 106 h 2368"/>
                  <a:gd name="T14" fmla="*/ 161 w 776"/>
                  <a:gd name="T15" fmla="*/ 118 h 2368"/>
                  <a:gd name="T16" fmla="*/ 129 w 776"/>
                  <a:gd name="T17" fmla="*/ 141 h 2368"/>
                  <a:gd name="T18" fmla="*/ 177 w 776"/>
                  <a:gd name="T19" fmla="*/ 152 h 2368"/>
                  <a:gd name="T20" fmla="*/ 161 w 776"/>
                  <a:gd name="T21" fmla="*/ 175 h 2368"/>
                  <a:gd name="T22" fmla="*/ 193 w 776"/>
                  <a:gd name="T23" fmla="*/ 197 h 2368"/>
                  <a:gd name="T24" fmla="*/ 193 w 776"/>
                  <a:gd name="T25" fmla="*/ 220 h 2368"/>
                  <a:gd name="T26" fmla="*/ 225 w 776"/>
                  <a:gd name="T27" fmla="*/ 254 h 2368"/>
                  <a:gd name="T28" fmla="*/ 209 w 776"/>
                  <a:gd name="T29" fmla="*/ 289 h 2368"/>
                  <a:gd name="T30" fmla="*/ 241 w 776"/>
                  <a:gd name="T31" fmla="*/ 311 h 2368"/>
                  <a:gd name="T32" fmla="*/ 225 w 776"/>
                  <a:gd name="T33" fmla="*/ 346 h 2368"/>
                  <a:gd name="T34" fmla="*/ 241 w 776"/>
                  <a:gd name="T35" fmla="*/ 380 h 2368"/>
                  <a:gd name="T36" fmla="*/ 225 w 776"/>
                  <a:gd name="T37" fmla="*/ 403 h 2368"/>
                  <a:gd name="T38" fmla="*/ 257 w 776"/>
                  <a:gd name="T39" fmla="*/ 437 h 2368"/>
                  <a:gd name="T40" fmla="*/ 241 w 776"/>
                  <a:gd name="T41" fmla="*/ 471 h 2368"/>
                  <a:gd name="T42" fmla="*/ 257 w 776"/>
                  <a:gd name="T43" fmla="*/ 516 h 2368"/>
                  <a:gd name="T44" fmla="*/ 241 w 776"/>
                  <a:gd name="T45" fmla="*/ 528 h 2368"/>
                  <a:gd name="T46" fmla="*/ 257 w 776"/>
                  <a:gd name="T47" fmla="*/ 562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9" name="Freeform 135"/>
              <p:cNvSpPr>
                <a:spLocks/>
              </p:cNvSpPr>
              <p:nvPr/>
            </p:nvSpPr>
            <p:spPr bwMode="hidden">
              <a:xfrm rot="-1346631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2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5 w 776"/>
                  <a:gd name="T13" fmla="*/ 62 h 2368"/>
                  <a:gd name="T14" fmla="*/ 108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8 w 776"/>
                  <a:gd name="T21" fmla="*/ 102 h 2368"/>
                  <a:gd name="T22" fmla="*/ 129 w 776"/>
                  <a:gd name="T23" fmla="*/ 116 h 2368"/>
                  <a:gd name="T24" fmla="*/ 129 w 776"/>
                  <a:gd name="T25" fmla="*/ 129 h 2368"/>
                  <a:gd name="T26" fmla="*/ 151 w 776"/>
                  <a:gd name="T27" fmla="*/ 149 h 2368"/>
                  <a:gd name="T28" fmla="*/ 140 w 776"/>
                  <a:gd name="T29" fmla="*/ 169 h 2368"/>
                  <a:gd name="T30" fmla="*/ 161 w 776"/>
                  <a:gd name="T31" fmla="*/ 182 h 2368"/>
                  <a:gd name="T32" fmla="*/ 151 w 776"/>
                  <a:gd name="T33" fmla="*/ 202 h 2368"/>
                  <a:gd name="T34" fmla="*/ 161 w 776"/>
                  <a:gd name="T35" fmla="*/ 222 h 2368"/>
                  <a:gd name="T36" fmla="*/ 151 w 776"/>
                  <a:gd name="T37" fmla="*/ 236 h 2368"/>
                  <a:gd name="T38" fmla="*/ 172 w 776"/>
                  <a:gd name="T39" fmla="*/ 256 h 2368"/>
                  <a:gd name="T40" fmla="*/ 161 w 776"/>
                  <a:gd name="T41" fmla="*/ 276 h 2368"/>
                  <a:gd name="T42" fmla="*/ 172 w 776"/>
                  <a:gd name="T43" fmla="*/ 302 h 2368"/>
                  <a:gd name="T44" fmla="*/ 161 w 776"/>
                  <a:gd name="T45" fmla="*/ 309 h 2368"/>
                  <a:gd name="T46" fmla="*/ 172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6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6 h 2368"/>
                  <a:gd name="T24" fmla="*/ 128 w 776"/>
                  <a:gd name="T25" fmla="*/ 129 h 2368"/>
                  <a:gd name="T26" fmla="*/ 150 w 776"/>
                  <a:gd name="T27" fmla="*/ 149 h 2368"/>
                  <a:gd name="T28" fmla="*/ 139 w 776"/>
                  <a:gd name="T29" fmla="*/ 169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6 h 2368"/>
                  <a:gd name="T38" fmla="*/ 171 w 776"/>
                  <a:gd name="T39" fmla="*/ 256 h 2368"/>
                  <a:gd name="T40" fmla="*/ 161 w 776"/>
                  <a:gd name="T41" fmla="*/ 276 h 2368"/>
                  <a:gd name="T42" fmla="*/ 171 w 776"/>
                  <a:gd name="T43" fmla="*/ 302 h 2368"/>
                  <a:gd name="T44" fmla="*/ 161 w 776"/>
                  <a:gd name="T45" fmla="*/ 309 h 2368"/>
                  <a:gd name="T46" fmla="*/ 171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</p:grpSp>
      </p:grpSp>
      <p:sp>
        <p:nvSpPr>
          <p:cNvPr id="1027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1625"/>
            <a:ext cx="83820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52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>
              <a:solidFill>
                <a:srgbClr val="FFFF99"/>
              </a:solidFill>
              <a:latin typeface="Arial Black"/>
            </a:endParaRPr>
          </a:p>
        </p:txBody>
      </p:sp>
      <p:sp>
        <p:nvSpPr>
          <p:cNvPr id="1652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>
              <a:solidFill>
                <a:srgbClr val="FFFF99"/>
              </a:solidFill>
              <a:latin typeface="Arial Black"/>
            </a:endParaRPr>
          </a:p>
        </p:txBody>
      </p:sp>
      <p:sp>
        <p:nvSpPr>
          <p:cNvPr id="1652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fld id="{8480CC7C-C665-4027-8CA4-49F7F2C2DCE3}" type="slidenum">
              <a:rPr lang="en-US" altLang="zh-CN">
                <a:solidFill>
                  <a:srgbClr val="FFFF99"/>
                </a:solidFill>
                <a:latin typeface="Arial Black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altLang="zh-CN">
              <a:solidFill>
                <a:srgbClr val="FFFF99"/>
              </a:solidFill>
              <a:latin typeface="Arial Black"/>
            </a:endParaRPr>
          </a:p>
        </p:txBody>
      </p:sp>
      <p:sp>
        <p:nvSpPr>
          <p:cNvPr id="1032" name="Rectangle 142"/>
          <p:cNvSpPr>
            <a:spLocks noChangeArrowheads="1"/>
          </p:cNvSpPr>
          <p:nvPr userDrawn="1"/>
        </p:nvSpPr>
        <p:spPr bwMode="auto">
          <a:xfrm>
            <a:off x="7563102" y="6524625"/>
            <a:ext cx="15824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sz="1600" dirty="0" smtClean="0">
                <a:solidFill>
                  <a:srgbClr val="39A6DD"/>
                </a:solidFill>
                <a:latin typeface="Georgia" pitchFamily="18" charset="0"/>
                <a:ea typeface="宋体" charset="-122"/>
              </a:rPr>
              <a:t>zxl.xmu.2015</a:t>
            </a:r>
            <a:endParaRPr lang="en-US" altLang="zh-CN" sz="1600" dirty="0">
              <a:solidFill>
                <a:srgbClr val="39A6DD"/>
              </a:solidFill>
              <a:latin typeface="Georgia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629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kumimoji="1"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216EA8-6BF5-4702-AD59-A3816467D0F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利用数组处理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批量数据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952500"/>
          </a:xfrm>
        </p:spPr>
        <p:txBody>
          <a:bodyPr/>
          <a:lstStyle/>
          <a:p>
            <a:r>
              <a:rPr lang="en-US" altLang="zh-CN" dirty="0" smtClean="0"/>
              <a:t>Part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CE86DCEA-C913-40A7-83EE-74A17B3E003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27584"/>
            <a:ext cx="7769225" cy="5697760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0000CC"/>
                </a:solidFill>
              </a:rPr>
              <a:t>只能引用数组元素而不能一次整体调用整个数组全部元素的值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 smtClean="0"/>
              <a:t>数组</a:t>
            </a:r>
            <a:r>
              <a:rPr lang="zh-CN" altLang="en-US" sz="2800" dirty="0"/>
              <a:t>元素引用</a:t>
            </a:r>
            <a:r>
              <a:rPr lang="zh-CN" altLang="en-US" sz="2800" dirty="0" smtClean="0"/>
              <a:t>形式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数组名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zh-CN" altLang="en-US" sz="2400" b="1" i="1" dirty="0">
                <a:solidFill>
                  <a:srgbClr val="FF0000"/>
                </a:solidFill>
              </a:rPr>
              <a:t>下标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例如：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n=5, a[10];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a[1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]=3*n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a[0]=a[5]+a[7]-a[2*3];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	a[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]=20; a[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++n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]=10;</a:t>
            </a:r>
            <a:endParaRPr lang="en-US" altLang="zh-CN" sz="2400" b="1" dirty="0"/>
          </a:p>
          <a:p>
            <a:pPr lvl="1">
              <a:spcBef>
                <a:spcPts val="1800"/>
              </a:spcBef>
            </a:pPr>
            <a:r>
              <a:rPr lang="zh-CN" altLang="en-US" sz="2400" dirty="0" smtClean="0"/>
              <a:t>数组</a:t>
            </a:r>
            <a:r>
              <a:rPr lang="zh-CN" altLang="en-US" sz="2400" dirty="0"/>
              <a:t>下标</a:t>
            </a:r>
            <a:r>
              <a:rPr lang="zh-CN" altLang="en-US" sz="2400" b="1" i="1" dirty="0">
                <a:solidFill>
                  <a:srgbClr val="0000FF"/>
                </a:solidFill>
              </a:rPr>
              <a:t>从</a:t>
            </a:r>
            <a:r>
              <a:rPr lang="en-US" altLang="zh-CN" sz="2400" b="1" i="1" dirty="0">
                <a:solidFill>
                  <a:srgbClr val="0000FF"/>
                </a:solidFill>
              </a:rPr>
              <a:t>0</a:t>
            </a:r>
            <a:r>
              <a:rPr lang="zh-CN" altLang="en-US" sz="2400" b="1" i="1" dirty="0">
                <a:solidFill>
                  <a:srgbClr val="0000FF"/>
                </a:solidFill>
              </a:rPr>
              <a:t>开始</a:t>
            </a:r>
            <a:r>
              <a:rPr lang="zh-CN" altLang="en-US" sz="2400" dirty="0"/>
              <a:t>，所以最大下标为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数组长度</a:t>
            </a:r>
            <a:r>
              <a:rPr lang="en-US" altLang="zh-CN" sz="2400" dirty="0" smtClean="0"/>
              <a:t>-1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 下标：可以是整型常量</a:t>
            </a:r>
            <a:r>
              <a:rPr lang="en-US" altLang="zh-CN" sz="2400" dirty="0"/>
              <a:t>/</a:t>
            </a:r>
            <a:r>
              <a:rPr lang="zh-CN" altLang="en-US" sz="2400" dirty="0"/>
              <a:t>整型表达式。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 注意：下标值应当在已定义的范围内。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zh-CN" altLang="en-US" sz="2400" b="1" i="1" dirty="0">
                <a:solidFill>
                  <a:srgbClr val="FF0000"/>
                </a:solidFill>
              </a:rPr>
              <a:t>不做下标越界检查！</a:t>
            </a:r>
            <a:r>
              <a:rPr lang="zh-CN" altLang="en-US" sz="2400" dirty="0"/>
              <a:t>越界访问有可能导致系统</a:t>
            </a:r>
            <a:r>
              <a:rPr lang="zh-CN" altLang="en-US" sz="2400" dirty="0" smtClean="0"/>
              <a:t>崩溃或异常的运行结果！</a:t>
            </a:r>
            <a:endParaRPr lang="zh-CN" altLang="en-US" sz="2400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-315416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怎样引用一维数组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6372200" y="2974328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a=0</a:t>
            </a:r>
            <a:r>
              <a:rPr lang="zh-CN" altLang="en-US" b="1" dirty="0" smtClean="0">
                <a:solidFill>
                  <a:srgbClr val="0000CC"/>
                </a:solidFill>
              </a:rPr>
              <a:t>；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024247" y="3027714"/>
            <a:ext cx="324502" cy="432500"/>
            <a:chOff x="3560" y="3198"/>
            <a:chExt cx="454" cy="414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586" y="3198"/>
              <a:ext cx="408" cy="4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3560" y="3203"/>
              <a:ext cx="454" cy="40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【</a:t>
            </a:r>
            <a:r>
              <a:rPr lang="zh-CN" altLang="zh-CN" sz="3600" dirty="0" smtClean="0"/>
              <a:t>例</a:t>
            </a:r>
            <a:r>
              <a:rPr lang="en-US" altLang="zh-CN" sz="3600" dirty="0" smtClean="0"/>
              <a:t>6.1】</a:t>
            </a:r>
            <a:r>
              <a:rPr lang="zh-CN" altLang="zh-CN" sz="3600" dirty="0" smtClean="0"/>
              <a:t>对</a:t>
            </a:r>
            <a:r>
              <a:rPr lang="en-US" altLang="zh-CN" sz="3600" dirty="0" smtClean="0"/>
              <a:t>10</a:t>
            </a:r>
            <a:r>
              <a:rPr lang="zh-CN" altLang="zh-CN" sz="3600" dirty="0" smtClean="0"/>
              <a:t>个数组元素依次赋值为</a:t>
            </a:r>
            <a:r>
              <a:rPr lang="en-US" altLang="zh-CN" sz="3600" dirty="0" smtClean="0"/>
              <a:t>0,1,2,3,4,5,6,7,8,9</a:t>
            </a:r>
            <a:r>
              <a:rPr lang="zh-CN" altLang="zh-CN" sz="3600" dirty="0" smtClean="0"/>
              <a:t>，要求按逆序输出。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</a:p>
          <a:p>
            <a:r>
              <a:rPr lang="zh-CN" altLang="zh-CN" sz="2800" dirty="0" smtClean="0"/>
              <a:t>定义一个长度为</a:t>
            </a:r>
            <a:r>
              <a:rPr lang="en-US" altLang="zh-CN" sz="2800" dirty="0" smtClean="0"/>
              <a:t>10</a:t>
            </a:r>
            <a:r>
              <a:rPr lang="zh-CN" altLang="zh-CN" sz="2800" dirty="0" smtClean="0"/>
              <a:t>的数组，</a:t>
            </a:r>
            <a:r>
              <a:rPr lang="zh-CN" altLang="en-US" sz="2800" dirty="0" smtClean="0"/>
              <a:t>元素均</a:t>
            </a:r>
            <a:r>
              <a:rPr lang="zh-CN" altLang="zh-CN" sz="2800" dirty="0" smtClean="0"/>
              <a:t>为整型</a:t>
            </a:r>
            <a:endParaRPr lang="en-US" altLang="zh-CN" sz="2800" dirty="0" smtClean="0"/>
          </a:p>
          <a:p>
            <a:r>
              <a:rPr lang="zh-CN" altLang="zh-CN" sz="2800" dirty="0" smtClean="0"/>
              <a:t>要赋的值是从</a:t>
            </a:r>
            <a:r>
              <a:rPr lang="en-US" altLang="zh-CN" sz="2800" dirty="0" smtClean="0"/>
              <a:t>0</a:t>
            </a:r>
            <a:r>
              <a:rPr lang="zh-CN" altLang="zh-CN" sz="2800" dirty="0" smtClean="0"/>
              <a:t>到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，可以用循环来赋值</a:t>
            </a:r>
            <a:endParaRPr lang="en-US" altLang="zh-CN" sz="2800" dirty="0" smtClean="0"/>
          </a:p>
          <a:p>
            <a:r>
              <a:rPr lang="zh-CN" altLang="zh-CN" sz="2800" dirty="0" smtClean="0"/>
              <a:t>用循环按下标从大到小输出这</a:t>
            </a:r>
            <a:r>
              <a:rPr lang="en-US" altLang="zh-CN" sz="2800" dirty="0" smtClean="0"/>
              <a:t>10</a:t>
            </a:r>
            <a:r>
              <a:rPr lang="zh-CN" altLang="zh-CN" sz="2800" dirty="0" smtClean="0"/>
              <a:t>个元素</a:t>
            </a:r>
            <a:endParaRPr lang="zh-CN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30166"/>
              </p:ext>
            </p:extLst>
          </p:nvPr>
        </p:nvGraphicFramePr>
        <p:xfrm>
          <a:off x="1691110" y="4722084"/>
          <a:ext cx="623888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19672" y="4163284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a[0]a[1]a[2]a[3]a[4]a[5]a[6]a[7]a[8]a[9]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6091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6632"/>
            <a:ext cx="8035230" cy="5096669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i,a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[10];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;i&gt;=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",a[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1475656" y="1694696"/>
            <a:ext cx="4143375" cy="1014224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836196" y="2852936"/>
            <a:ext cx="2714625" cy="1071563"/>
          </a:xfrm>
          <a:prstGeom prst="wedgeRoundRectCallout">
            <a:avLst>
              <a:gd name="adj1" fmla="val -70076"/>
              <a:gd name="adj2" fmla="val -9241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solidFill>
                  <a:srgbClr val="FF0000"/>
                </a:solidFill>
              </a:rPr>
              <a:t>使</a:t>
            </a:r>
            <a:r>
              <a:rPr lang="en-US" altLang="zh-CN" sz="3200" b="1">
                <a:solidFill>
                  <a:srgbClr val="FF0000"/>
                </a:solidFill>
              </a:rPr>
              <a:t>a[0]</a:t>
            </a:r>
            <a:r>
              <a:rPr lang="zh-CN" altLang="zh-CN" sz="3200" b="1">
                <a:solidFill>
                  <a:srgbClr val="FF0000"/>
                </a:solidFill>
              </a:rPr>
              <a:t>～</a:t>
            </a:r>
            <a:r>
              <a:rPr lang="en-US" altLang="zh-CN" sz="3200" b="1">
                <a:solidFill>
                  <a:srgbClr val="FF0000"/>
                </a:solidFill>
              </a:rPr>
              <a:t>a[9]</a:t>
            </a:r>
            <a:r>
              <a:rPr lang="zh-CN" altLang="zh-CN" sz="3200" b="1">
                <a:solidFill>
                  <a:srgbClr val="FF0000"/>
                </a:solidFill>
              </a:rPr>
              <a:t>的值为</a:t>
            </a:r>
            <a:r>
              <a:rPr lang="en-US" altLang="zh-CN" sz="3200" b="1">
                <a:solidFill>
                  <a:srgbClr val="FF0000"/>
                </a:solidFill>
              </a:rPr>
              <a:t>0</a:t>
            </a:r>
            <a:r>
              <a:rPr lang="zh-CN" altLang="zh-CN" sz="3200" b="1">
                <a:solidFill>
                  <a:srgbClr val="FF0000"/>
                </a:solidFill>
              </a:rPr>
              <a:t>～</a:t>
            </a:r>
            <a:r>
              <a:rPr lang="en-US" altLang="zh-CN" sz="3200" b="1">
                <a:solidFill>
                  <a:srgbClr val="FF0000"/>
                </a:solidFill>
              </a:rPr>
              <a:t>9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71688" y="5768975"/>
          <a:ext cx="623888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35696" y="5210175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a[0]a[1]a[2]a[3]a[4]a[5]a[6]a[7]a[8]a[9]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791091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57250" y="116632"/>
            <a:ext cx="8035230" cy="5096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i,a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[10];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 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;i++)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a[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;i&gt;=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",a[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  <a:endParaRPr lang="zh-CN" altLang="zh-CN" sz="2800" b="1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1403648" y="2706494"/>
            <a:ext cx="4500563" cy="98005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715000" y="3786188"/>
            <a:ext cx="3178175" cy="1285875"/>
          </a:xfrm>
          <a:prstGeom prst="wedgeRoundRectCallout">
            <a:avLst>
              <a:gd name="adj1" fmla="val -55394"/>
              <a:gd name="adj2" fmla="val -8506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先输出</a:t>
            </a:r>
            <a:r>
              <a:rPr lang="en-US" altLang="zh-CN" sz="3200" b="1">
                <a:solidFill>
                  <a:srgbClr val="FF0000"/>
                </a:solidFill>
              </a:rPr>
              <a:t>a[9]</a:t>
            </a:r>
            <a:r>
              <a:rPr lang="zh-CN" altLang="en-US" sz="3200" b="1">
                <a:solidFill>
                  <a:srgbClr val="FF0000"/>
                </a:solidFill>
              </a:rPr>
              <a:t>，最后输出</a:t>
            </a:r>
            <a:r>
              <a:rPr lang="en-US" altLang="zh-CN" sz="3200" b="1">
                <a:solidFill>
                  <a:srgbClr val="FF0000"/>
                </a:solidFill>
              </a:rPr>
              <a:t>a[0]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71688" y="5768975"/>
          <a:ext cx="623888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</a:tr>
            </a:tbl>
          </a:graphicData>
        </a:graphic>
      </p:graphicFrame>
      <p:sp>
        <p:nvSpPr>
          <p:cNvPr id="19485" name="TextBox 7"/>
          <p:cNvSpPr txBox="1">
            <a:spLocks noChangeArrowheads="1"/>
          </p:cNvSpPr>
          <p:nvPr/>
        </p:nvSpPr>
        <p:spPr bwMode="auto">
          <a:xfrm>
            <a:off x="2000250" y="5210175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a[0]a[1]a[2]a[3]a[4]a[5]a[6]a[7]a[8]a[9]</a:t>
            </a:r>
            <a:endParaRPr lang="zh-CN" altLang="en-US" sz="2800" b="1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52" y="895097"/>
            <a:ext cx="48799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5396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1523EDCE-8AC4-41FE-A4D0-9E59EA4347C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401" y="806152"/>
            <a:ext cx="8066087" cy="5791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zh-CN" altLang="en-US" sz="2400" dirty="0" smtClean="0">
                <a:solidFill>
                  <a:srgbClr val="0000FF"/>
                </a:solidFill>
              </a:rPr>
              <a:t>未</a:t>
            </a:r>
            <a:r>
              <a:rPr lang="zh-CN" altLang="en-US" sz="2400" dirty="0">
                <a:solidFill>
                  <a:srgbClr val="0000FF"/>
                </a:solidFill>
              </a:rPr>
              <a:t>初始化的数组元素初始值不可预料</a:t>
            </a:r>
            <a:r>
              <a:rPr lang="en-US" altLang="zh-CN" sz="2400" dirty="0">
                <a:solidFill>
                  <a:srgbClr val="0000FF"/>
                </a:solidFill>
              </a:rPr>
              <a:t>?</a:t>
            </a:r>
            <a:r>
              <a:rPr lang="zh-CN" altLang="en-US" sz="2400" dirty="0">
                <a:solidFill>
                  <a:srgbClr val="0000FF"/>
                </a:solidFill>
              </a:rPr>
              <a:t>！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不同编译系统可能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有所不同！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有的会自动初始化为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0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，有的不会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数组的初始化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zh-CN" altLang="en-US" sz="2800" dirty="0" smtClean="0"/>
              <a:t>在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zh-CN" altLang="en-US" sz="2800" dirty="0" smtClean="0">
                <a:solidFill>
                  <a:schemeClr val="hlink"/>
                </a:solidFill>
              </a:rPr>
              <a:t>数组的同时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，给各数组元素赋值。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【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</a:rPr>
              <a:t>初始化列表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”方法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】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类型说明符  数组名</a:t>
            </a:r>
            <a:r>
              <a:rPr lang="en-US" altLang="zh-CN" sz="2400" b="1" dirty="0">
                <a:solidFill>
                  <a:srgbClr val="0000CC"/>
                </a:solidFill>
              </a:rPr>
              <a:t>[</a:t>
            </a:r>
            <a:r>
              <a:rPr lang="zh-CN" altLang="en-US" sz="2400" b="1" dirty="0">
                <a:solidFill>
                  <a:srgbClr val="0000CC"/>
                </a:solidFill>
              </a:rPr>
              <a:t>常量表达式</a:t>
            </a:r>
            <a:r>
              <a:rPr lang="en-US" altLang="zh-CN" sz="2400" b="1" dirty="0">
                <a:solidFill>
                  <a:srgbClr val="0000CC"/>
                </a:solidFill>
              </a:rPr>
              <a:t>]= </a:t>
            </a:r>
            <a:r>
              <a:rPr lang="en-US" altLang="zh-CN" sz="2400" b="1" dirty="0">
                <a:solidFill>
                  <a:srgbClr val="FF0000"/>
                </a:solidFill>
              </a:rPr>
              <a:t>{</a:t>
            </a:r>
            <a:r>
              <a:rPr lang="zh-CN" altLang="en-US" sz="2400" b="1" dirty="0">
                <a:solidFill>
                  <a:srgbClr val="FF0000"/>
                </a:solidFill>
              </a:rPr>
              <a:t>常量</a:t>
            </a:r>
            <a:r>
              <a:rPr lang="en-US" altLang="zh-CN" sz="2400" b="1" dirty="0">
                <a:solidFill>
                  <a:srgbClr val="FF0000"/>
                </a:solidFill>
              </a:rPr>
              <a:t>1,…,</a:t>
            </a:r>
            <a:r>
              <a:rPr lang="zh-CN" altLang="en-US" sz="2400" b="1" dirty="0">
                <a:solidFill>
                  <a:srgbClr val="FF0000"/>
                </a:solidFill>
              </a:rPr>
              <a:t>常量</a:t>
            </a:r>
            <a:r>
              <a:rPr lang="en-US" altLang="zh-CN" sz="2400" b="1" dirty="0">
                <a:solidFill>
                  <a:srgbClr val="FF0000"/>
                </a:solidFill>
              </a:rPr>
              <a:t>n}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；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如：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a[10]={0,1,2,3,4,5,6,7,8,9};</a:t>
            </a:r>
          </a:p>
          <a:p>
            <a:pPr lvl="1">
              <a:spcBef>
                <a:spcPts val="2400"/>
              </a:spcBef>
            </a:pPr>
            <a:r>
              <a:rPr lang="en-US" altLang="zh-CN" sz="2400" dirty="0" smtClean="0"/>
              <a:t> </a:t>
            </a:r>
            <a:r>
              <a:rPr lang="zh-CN" altLang="en-US" sz="2400" b="1" dirty="0"/>
              <a:t>按先后顺序依次</a:t>
            </a:r>
            <a:r>
              <a:rPr lang="zh-CN" altLang="en-US" sz="2400" b="1" dirty="0" smtClean="0"/>
              <a:t>对应赋值；</a:t>
            </a:r>
            <a:endParaRPr lang="zh-CN" altLang="en-US" sz="2000" b="1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 </a:t>
            </a:r>
            <a:r>
              <a:rPr lang="zh-CN" altLang="en-US" sz="2400" b="1" dirty="0"/>
              <a:t>可以只给数组中的一部分元素赋初始值，</a:t>
            </a:r>
            <a:r>
              <a:rPr lang="zh-CN" altLang="en-US" sz="2400" b="1" i="1" dirty="0">
                <a:solidFill>
                  <a:srgbClr val="FF0000"/>
                </a:solidFill>
              </a:rPr>
              <a:t>其它未给出的元素初始值为</a:t>
            </a:r>
            <a:r>
              <a:rPr lang="en-US" altLang="zh-CN" sz="2400" b="1" i="1" dirty="0">
                <a:solidFill>
                  <a:srgbClr val="FF0000"/>
                </a:solidFill>
              </a:rPr>
              <a:t>0</a:t>
            </a:r>
            <a:r>
              <a:rPr lang="zh-CN" altLang="en-US" sz="2400" b="1" i="1" dirty="0" smtClean="0"/>
              <a:t>；</a:t>
            </a:r>
            <a:endParaRPr lang="en-US" altLang="zh-CN" sz="2400" b="1" i="1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如：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a[10]={0,1,2,3,4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}; </a:t>
            </a:r>
            <a:r>
              <a:rPr lang="zh-CN" altLang="en-US" sz="2000" dirty="0" smtClean="0">
                <a:solidFill>
                  <a:srgbClr val="0000CC"/>
                </a:solidFill>
              </a:rPr>
              <a:t>相当于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000" dirty="0" smtClean="0">
                <a:solidFill>
                  <a:srgbClr val="0000CC"/>
                </a:solidFill>
              </a:rPr>
              <a:t> a[10]={0,1,2,3,4,0,0,0,0,0};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a[10]={0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};	   </a:t>
            </a:r>
            <a:r>
              <a:rPr lang="zh-CN" altLang="en-US" sz="2000" dirty="0" smtClean="0">
                <a:solidFill>
                  <a:srgbClr val="0000CC"/>
                </a:solidFill>
              </a:rPr>
              <a:t>相当于</a:t>
            </a:r>
            <a:r>
              <a:rPr lang="en-US" altLang="zh-CN" sz="2000" dirty="0" err="1">
                <a:solidFill>
                  <a:srgbClr val="0000CC"/>
                </a:solidFill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</a:rPr>
              <a:t> a[10]={0,0,0,0,0,0,0,0,0,0};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-315416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zh-CN" altLang="en-US" sz="3600" dirty="0" smtClean="0"/>
              <a:t>一维数组的初始化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2D54B6C-F9A1-4224-B8D0-007859B0D299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15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916832"/>
            <a:ext cx="8066087" cy="494116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对全部数组元素赋初始值时，可以</a:t>
            </a:r>
            <a:r>
              <a:rPr lang="zh-CN" altLang="en-US" sz="2400" b="1" dirty="0">
                <a:solidFill>
                  <a:srgbClr val="0000FF"/>
                </a:solidFill>
              </a:rPr>
              <a:t>不指定数组长度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zh-CN" alt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a[5]={0,1,2,3,4};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可以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写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成 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 ]={0,1,2,3,4};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如果被定义数组长度与提供的初值个数不同，则不能省略数组长度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错例：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a[];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a[5]={0,1,2,3,4,5};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00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一维数组的初始化（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3635896" y="4319588"/>
            <a:ext cx="720725" cy="657225"/>
            <a:chOff x="3560" y="3198"/>
            <a:chExt cx="454" cy="414"/>
          </a:xfrm>
        </p:grpSpPr>
        <p:sp>
          <p:nvSpPr>
            <p:cNvPr id="64517" name="Line 5"/>
            <p:cNvSpPr>
              <a:spLocks noChangeShapeType="1"/>
            </p:cNvSpPr>
            <p:nvPr/>
          </p:nvSpPr>
          <p:spPr bwMode="auto">
            <a:xfrm>
              <a:off x="3586" y="3198"/>
              <a:ext cx="408" cy="4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 flipH="1">
              <a:off x="3560" y="3203"/>
              <a:ext cx="454" cy="40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【</a:t>
            </a:r>
            <a:r>
              <a:rPr lang="zh-CN" altLang="zh-CN" sz="4000" dirty="0" smtClean="0"/>
              <a:t>例</a:t>
            </a:r>
            <a:r>
              <a:rPr lang="en-US" altLang="zh-CN" sz="4000" dirty="0" smtClean="0"/>
              <a:t>6.2】</a:t>
            </a:r>
            <a:r>
              <a:rPr lang="zh-CN" altLang="zh-CN" sz="4000" dirty="0" smtClean="0"/>
              <a:t>用数组处理求</a:t>
            </a:r>
            <a:r>
              <a:rPr lang="en-US" altLang="zh-CN" sz="4000" dirty="0" smtClean="0"/>
              <a:t>Fibonacci</a:t>
            </a:r>
            <a:r>
              <a:rPr lang="zh-CN" altLang="zh-CN" sz="4000" dirty="0" smtClean="0"/>
              <a:t>数列问题</a:t>
            </a:r>
            <a:r>
              <a:rPr lang="zh-CN" altLang="en-US" sz="4000" dirty="0" smtClean="0"/>
              <a:t>。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5.8</a:t>
            </a:r>
            <a:r>
              <a:rPr lang="zh-CN" altLang="zh-CN" dirty="0" smtClean="0"/>
              <a:t>中用简单变量处理的，</a:t>
            </a:r>
            <a:r>
              <a:rPr lang="zh-CN" altLang="en-US" dirty="0" smtClean="0"/>
              <a:t>缺点</a:t>
            </a:r>
            <a:r>
              <a:rPr lang="zh-CN" altLang="zh-CN" dirty="0" smtClean="0"/>
              <a:t>不能在内存中保存这些数。假如想直接输出数列中第</a:t>
            </a:r>
            <a:r>
              <a:rPr lang="en-US" altLang="zh-CN" dirty="0" smtClean="0"/>
              <a:t>25</a:t>
            </a:r>
            <a:r>
              <a:rPr lang="zh-CN" altLang="zh-CN" dirty="0" smtClean="0"/>
              <a:t>个数，是很困难的。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如果用数组处理，每一个数组元素代表数列中的一个数，依次求出各数并存放在相应的数组元素中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16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0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7" y="116632"/>
            <a:ext cx="7143750" cy="564232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f[20]={1,1};           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=2;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&lt;20;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f[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]=f[i-2]+f[i-1];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&lt;20;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{  if(i%5==0)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(“\n”);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(“%12d”, f[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     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zh-CN" sz="2800" b="1" dirty="0" smtClean="0">
              <a:solidFill>
                <a:srgbClr val="0000CC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94312"/>
            <a:ext cx="8620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1210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44C426E-9FAA-4FB6-A0DB-41A8BBEE51C8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2816"/>
            <a:ext cx="8077200" cy="50851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解题思路</a:t>
            </a:r>
            <a:r>
              <a:rPr lang="en-US" altLang="zh-CN" dirty="0" smtClean="0"/>
              <a:t>】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排序的规律有两种：一种是“升序”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从小到大；另一种是“降序”，从大到小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把题目抽象为：“对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个数按升序排序”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采用起泡法排序</a:t>
            </a:r>
            <a:endParaRPr lang="zh-CN" altLang="zh-CN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17600" y="413792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3600" dirty="0" smtClean="0"/>
              <a:t>【</a:t>
            </a:r>
            <a:r>
              <a:rPr lang="zh-CN" altLang="zh-CN" sz="3600" dirty="0" smtClean="0"/>
              <a:t>例</a:t>
            </a:r>
            <a:r>
              <a:rPr lang="en-US" altLang="zh-CN" sz="3600" dirty="0" smtClean="0"/>
              <a:t>6.3】</a:t>
            </a:r>
            <a:r>
              <a:rPr lang="zh-CN" altLang="zh-CN" sz="3600" dirty="0" smtClean="0"/>
              <a:t>有</a:t>
            </a:r>
            <a:r>
              <a:rPr lang="en-US" altLang="zh-CN" sz="3600" dirty="0" smtClean="0"/>
              <a:t>10</a:t>
            </a:r>
            <a:r>
              <a:rPr lang="zh-CN" altLang="zh-CN" sz="3600" dirty="0" smtClean="0"/>
              <a:t>个地区的面积，要求对它们按由小到大的顺序排列。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11325"/>
            <a:ext cx="714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9D138D"/>
                </a:solidFill>
              </a:rPr>
              <a:t>9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0</a:t>
            </a:r>
            <a:endParaRPr lang="zh-CN" altLang="zh-CN" smtClean="0"/>
          </a:p>
        </p:txBody>
      </p:sp>
      <p:sp>
        <p:nvSpPr>
          <p:cNvPr id="3" name="流程图: 过程 2"/>
          <p:cNvSpPr>
            <a:spLocks noChangeArrowheads="1"/>
          </p:cNvSpPr>
          <p:nvPr/>
        </p:nvSpPr>
        <p:spPr bwMode="auto">
          <a:xfrm>
            <a:off x="2214563" y="17113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2660650" y="2024063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57563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3286125" y="24971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3732213" y="2809875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57688" y="171450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4286250" y="3140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4732338" y="3452813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86375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5214938" y="3854450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任意多边形 13"/>
          <p:cNvSpPr>
            <a:spLocks/>
          </p:cNvSpPr>
          <p:nvPr/>
        </p:nvSpPr>
        <p:spPr bwMode="auto">
          <a:xfrm>
            <a:off x="5661025" y="4167188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357938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16" name="流程图: 过程 15"/>
          <p:cNvSpPr>
            <a:spLocks noChangeArrowheads="1"/>
          </p:cNvSpPr>
          <p:nvPr/>
        </p:nvSpPr>
        <p:spPr bwMode="auto">
          <a:xfrm>
            <a:off x="6286500" y="44973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6732588" y="4810125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429500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9" name="流程图: 过程 18"/>
          <p:cNvSpPr>
            <a:spLocks noChangeArrowheads="1"/>
          </p:cNvSpPr>
          <p:nvPr/>
        </p:nvSpPr>
        <p:spPr bwMode="auto">
          <a:xfrm>
            <a:off x="7358063" y="5140325"/>
            <a:ext cx="571500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3929063" y="6000750"/>
            <a:ext cx="4286250" cy="571500"/>
          </a:xfrm>
          <a:prstGeom prst="wedgeRoundRectCallout">
            <a:avLst>
              <a:gd name="adj1" fmla="val 30185"/>
              <a:gd name="adj2" fmla="val -9824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</a:rPr>
              <a:t>大数沉淀，小数起泡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42938" y="1643063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43393" y="71438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3200" b="1" dirty="0"/>
              <a:t>for(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=0;i&lt;</a:t>
            </a:r>
            <a:r>
              <a:rPr lang="en-US" altLang="zh-CN" sz="3200" b="1" dirty="0">
                <a:solidFill>
                  <a:srgbClr val="FF0000"/>
                </a:solidFill>
              </a:rPr>
              <a:t>5</a:t>
            </a:r>
            <a:r>
              <a:rPr lang="en-US" altLang="zh-CN" sz="3200" b="1" dirty="0"/>
              <a:t>;i++)           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3200" b="1" dirty="0"/>
              <a:t>    if (a[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]&gt;a[i+1])     </a:t>
            </a:r>
            <a:endParaRPr lang="zh-CN" altLang="zh-CN" sz="3200" b="1" dirty="0"/>
          </a:p>
          <a:p>
            <a:pPr eaLnBrk="1" hangingPunct="1">
              <a:spcBef>
                <a:spcPts val="0"/>
              </a:spcBef>
            </a:pPr>
            <a:r>
              <a:rPr lang="en-US" altLang="zh-CN" sz="3200" b="1" dirty="0"/>
              <a:t>    { t=a[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];a[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]=a[i+1];a[i+1]=t; }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7300770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71736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    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基本整型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   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短整型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长整形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基本类型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双长整型*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字符型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布尔型*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单精度浮点型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浮点型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双精度浮点型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复数浮点型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枚举类型（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 smtClean="0">
              <a:solidFill>
                <a:srgbClr val="99FF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空类型</a:t>
            </a:r>
            <a:endParaRPr lang="en-US" altLang="zh-CN" sz="24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§8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　　　　		     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§6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派生类型　	结构体类型（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　　　　　　　　　　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共用体类型（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 smtClean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函数类型（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§7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137DC-C3C1-4CD3-BADE-3D2CB1E46F2C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solidFill>
                  <a:schemeClr val="tx1"/>
                </a:solidFill>
              </a:rPr>
              <a:t>C</a:t>
            </a:r>
            <a:r>
              <a:rPr lang="zh-CN" altLang="en-US" sz="3600" smtClean="0">
                <a:solidFill>
                  <a:schemeClr val="tx1"/>
                </a:solidFill>
              </a:rPr>
              <a:t>语言的数据类型</a:t>
            </a:r>
          </a:p>
        </p:txBody>
      </p:sp>
      <p:sp>
        <p:nvSpPr>
          <p:cNvPr id="7173" name="AutoShape 4"/>
          <p:cNvSpPr>
            <a:spLocks/>
          </p:cNvSpPr>
          <p:nvPr/>
        </p:nvSpPr>
        <p:spPr bwMode="auto">
          <a:xfrm>
            <a:off x="1706117" y="1989286"/>
            <a:ext cx="228600" cy="4095750"/>
          </a:xfrm>
          <a:prstGeom prst="leftBrace">
            <a:avLst>
              <a:gd name="adj1" fmla="val 149306"/>
              <a:gd name="adj2" fmla="val 4364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4" name="AutoShape 5"/>
          <p:cNvSpPr>
            <a:spLocks/>
          </p:cNvSpPr>
          <p:nvPr/>
        </p:nvSpPr>
        <p:spPr bwMode="auto">
          <a:xfrm>
            <a:off x="3434284" y="1486049"/>
            <a:ext cx="223837" cy="2159000"/>
          </a:xfrm>
          <a:prstGeom prst="leftBrace">
            <a:avLst>
              <a:gd name="adj1" fmla="val 80378"/>
              <a:gd name="adj2" fmla="val 4154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5" name="AutoShape 6"/>
          <p:cNvSpPr>
            <a:spLocks/>
          </p:cNvSpPr>
          <p:nvPr/>
        </p:nvSpPr>
        <p:spPr bwMode="auto">
          <a:xfrm>
            <a:off x="3406851" y="4828920"/>
            <a:ext cx="315465" cy="1336086"/>
          </a:xfrm>
          <a:prstGeom prst="leftBrace">
            <a:avLst>
              <a:gd name="adj1" fmla="val 3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6" name="AutoShape 7"/>
          <p:cNvSpPr>
            <a:spLocks/>
          </p:cNvSpPr>
          <p:nvPr/>
        </p:nvSpPr>
        <p:spPr bwMode="auto">
          <a:xfrm>
            <a:off x="6314629" y="2170261"/>
            <a:ext cx="152400" cy="609600"/>
          </a:xfrm>
          <a:prstGeom prst="leftBrace">
            <a:avLst>
              <a:gd name="adj1" fmla="val 33333"/>
              <a:gd name="adj2" fmla="val 315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7" name="AutoShape 8"/>
          <p:cNvSpPr>
            <a:spLocks/>
          </p:cNvSpPr>
          <p:nvPr/>
        </p:nvSpPr>
        <p:spPr bwMode="auto">
          <a:xfrm>
            <a:off x="4946204" y="1341585"/>
            <a:ext cx="432296" cy="1655763"/>
          </a:xfrm>
          <a:prstGeom prst="leftBrace">
            <a:avLst>
              <a:gd name="adj1" fmla="val 33333"/>
              <a:gd name="adj2" fmla="val 6247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8441" name="AutoShape 9"/>
          <p:cNvSpPr>
            <a:spLocks/>
          </p:cNvSpPr>
          <p:nvPr/>
        </p:nvSpPr>
        <p:spPr bwMode="auto">
          <a:xfrm>
            <a:off x="7754764" y="1343174"/>
            <a:ext cx="142875" cy="3021632"/>
          </a:xfrm>
          <a:prstGeom prst="rightBrace">
            <a:avLst>
              <a:gd name="adj1" fmla="val 104907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算</a:t>
            </a: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/>
            </a:r>
            <a:b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</a:b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术</a:t>
            </a: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/>
            </a:r>
            <a:b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</a:b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类</a:t>
            </a: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/>
            </a:r>
            <a:b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</a:b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型</a:t>
            </a: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</a:t>
            </a:r>
            <a:endParaRPr kumimoji="0" lang="zh-CN" altLang="en-US" sz="2800" b="1" dirty="0">
              <a:solidFill>
                <a:srgbClr val="FFC000"/>
              </a:solidFill>
              <a:latin typeface="Arial Black"/>
              <a:ea typeface="宋体"/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7459035" y="448965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Arial Black"/>
                <a:ea typeface="宋体"/>
              </a:rPr>
              <a:t>纯量类型</a:t>
            </a:r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4948266" y="3316833"/>
            <a:ext cx="432296" cy="656431"/>
          </a:xfrm>
          <a:prstGeom prst="leftBrace">
            <a:avLst>
              <a:gd name="adj1" fmla="val 33333"/>
              <a:gd name="adj2" fmla="val 4921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>
            <a:off x="6314604" y="5071182"/>
            <a:ext cx="268862" cy="589768"/>
          </a:xfrm>
          <a:prstGeom prst="rightBrace">
            <a:avLst>
              <a:gd name="adj1" fmla="val 104907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组合类型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6170588" y="4751268"/>
            <a:ext cx="1368152" cy="7765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endCxn id="7179" idx="0"/>
          </p:cNvCxnSpPr>
          <p:nvPr/>
        </p:nvCxnSpPr>
        <p:spPr bwMode="auto">
          <a:xfrm>
            <a:off x="8272719" y="3734226"/>
            <a:ext cx="1" cy="7554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10402" y="10719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srgbClr val="FFC000"/>
                </a:solidFill>
                <a:latin typeface="Arial Black"/>
                <a:ea typeface="宋体"/>
              </a:rPr>
              <a:t>有*的是</a:t>
            </a:r>
            <a:r>
              <a:rPr kumimoji="0" lang="en-US" altLang="zh-CN" sz="2000" dirty="0">
                <a:solidFill>
                  <a:srgbClr val="FFC000"/>
                </a:solidFill>
                <a:latin typeface="Arial Black"/>
                <a:ea typeface="宋体"/>
              </a:rPr>
              <a:t>C99</a:t>
            </a:r>
            <a:r>
              <a:rPr kumimoji="0" lang="zh-CN" altLang="en-US" sz="2000" dirty="0">
                <a:solidFill>
                  <a:srgbClr val="FFC000"/>
                </a:solidFill>
                <a:latin typeface="Arial Black"/>
                <a:ea typeface="宋体"/>
              </a:rPr>
              <a:t>所增加的。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27984" y="548680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dirty="0">
                <a:solidFill>
                  <a:srgbClr val="00B0F0"/>
                </a:solidFill>
                <a:latin typeface="Arial Black"/>
                <a:ea typeface="宋体"/>
              </a:rPr>
              <a:t>（</a:t>
            </a:r>
            <a:r>
              <a:rPr kumimoji="0" lang="en-US" altLang="zh-CN" sz="2800" dirty="0">
                <a:solidFill>
                  <a:srgbClr val="00B0F0"/>
                </a:solidFill>
                <a:latin typeface="Arial Black"/>
                <a:ea typeface="宋体"/>
              </a:rPr>
              <a:t>P43 </a:t>
            </a:r>
            <a:r>
              <a:rPr kumimoji="0" lang="zh-CN" altLang="en-US" sz="2800" dirty="0">
                <a:solidFill>
                  <a:srgbClr val="00B0F0"/>
                </a:solidFill>
                <a:latin typeface="Arial Black"/>
                <a:ea typeface="宋体"/>
              </a:rPr>
              <a:t>图</a:t>
            </a:r>
            <a:r>
              <a:rPr kumimoji="0" lang="en-US" altLang="zh-CN" sz="2800" dirty="0">
                <a:solidFill>
                  <a:srgbClr val="00B0F0"/>
                </a:solidFill>
                <a:latin typeface="Arial Black"/>
                <a:ea typeface="宋体"/>
              </a:rPr>
              <a:t>3.4</a:t>
            </a:r>
            <a:r>
              <a:rPr kumimoji="0" lang="zh-CN" altLang="en-US" sz="2800" dirty="0">
                <a:solidFill>
                  <a:srgbClr val="00B0F0"/>
                </a:solidFill>
                <a:latin typeface="Arial Black"/>
                <a:ea typeface="宋体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6309320"/>
            <a:ext cx="6331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组合类型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——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由基本数据类型按一定规则组成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17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928938" y="199707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2357438" y="5429250"/>
            <a:ext cx="57864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57625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25" name="流程图: 过程 24"/>
          <p:cNvSpPr>
            <a:spLocks noChangeArrowheads="1"/>
          </p:cNvSpPr>
          <p:nvPr/>
        </p:nvSpPr>
        <p:spPr bwMode="auto">
          <a:xfrm>
            <a:off x="2928938" y="1997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375025" y="2309813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流程图: 过程 26"/>
          <p:cNvSpPr>
            <a:spLocks noChangeArrowheads="1"/>
          </p:cNvSpPr>
          <p:nvPr/>
        </p:nvSpPr>
        <p:spPr bwMode="auto">
          <a:xfrm>
            <a:off x="3786188" y="26431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4232275" y="2957513"/>
            <a:ext cx="220663" cy="738187"/>
          </a:xfrm>
          <a:custGeom>
            <a:avLst/>
            <a:gdLst>
              <a:gd name="T0" fmla="*/ 49677 w 221293"/>
              <a:gd name="T1" fmla="*/ 736492 h 739036"/>
              <a:gd name="T2" fmla="*/ 211129 w 221293"/>
              <a:gd name="T3" fmla="*/ 299590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786313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0" name="流程图: 过程 29"/>
          <p:cNvSpPr>
            <a:spLocks noChangeArrowheads="1"/>
          </p:cNvSpPr>
          <p:nvPr/>
        </p:nvSpPr>
        <p:spPr bwMode="auto">
          <a:xfrm>
            <a:off x="4714875" y="3429000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>
            <a:off x="5160963" y="3743325"/>
            <a:ext cx="220662" cy="738188"/>
          </a:xfrm>
          <a:custGeom>
            <a:avLst/>
            <a:gdLst>
              <a:gd name="T0" fmla="*/ 49677 w 221293"/>
              <a:gd name="T1" fmla="*/ 736495 h 739036"/>
              <a:gd name="T2" fmla="*/ 211126 w 221293"/>
              <a:gd name="T3" fmla="*/ 299591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857875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3" name="流程图: 过程 32"/>
          <p:cNvSpPr>
            <a:spLocks noChangeArrowheads="1"/>
          </p:cNvSpPr>
          <p:nvPr/>
        </p:nvSpPr>
        <p:spPr bwMode="auto">
          <a:xfrm>
            <a:off x="5786438" y="40719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任意多边形 33"/>
          <p:cNvSpPr>
            <a:spLocks/>
          </p:cNvSpPr>
          <p:nvPr/>
        </p:nvSpPr>
        <p:spPr bwMode="auto">
          <a:xfrm>
            <a:off x="6232525" y="4386263"/>
            <a:ext cx="220663" cy="738187"/>
          </a:xfrm>
          <a:custGeom>
            <a:avLst/>
            <a:gdLst>
              <a:gd name="T0" fmla="*/ 49677 w 221293"/>
              <a:gd name="T1" fmla="*/ 736492 h 739036"/>
              <a:gd name="T2" fmla="*/ 211129 w 221293"/>
              <a:gd name="T3" fmla="*/ 299590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858000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6" name="流程图: 过程 35"/>
          <p:cNvSpPr>
            <a:spLocks noChangeArrowheads="1"/>
          </p:cNvSpPr>
          <p:nvPr/>
        </p:nvSpPr>
        <p:spPr bwMode="auto">
          <a:xfrm>
            <a:off x="6786563" y="4714875"/>
            <a:ext cx="571500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043393" y="215900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t=a[</a:t>
            </a:r>
            <a:r>
              <a:rPr lang="en-US" altLang="zh-CN" dirty="0" err="1"/>
              <a:t>i</a:t>
            </a:r>
            <a:r>
              <a:rPr lang="en-US" altLang="zh-CN" dirty="0"/>
              <a:t>];a[</a:t>
            </a:r>
            <a:r>
              <a:rPr lang="en-US" altLang="zh-CN" dirty="0" err="1"/>
              <a:t>i</a:t>
            </a:r>
            <a:r>
              <a:rPr lang="en-US" altLang="zh-CN" dirty="0"/>
              <a:t>]=a[i+1];a[i+1]=t;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91163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2786063" y="4714875"/>
            <a:ext cx="5143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71875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3548063" y="19256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3994150" y="2238375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0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21" name="流程图: 过程 20"/>
          <p:cNvSpPr>
            <a:spLocks noChangeArrowheads="1"/>
          </p:cNvSpPr>
          <p:nvPr/>
        </p:nvSpPr>
        <p:spPr bwMode="auto">
          <a:xfrm>
            <a:off x="4548188" y="26431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4994275" y="2957513"/>
            <a:ext cx="220663" cy="738187"/>
          </a:xfrm>
          <a:custGeom>
            <a:avLst/>
            <a:gdLst>
              <a:gd name="T0" fmla="*/ 49677 w 221293"/>
              <a:gd name="T1" fmla="*/ 736492 h 739036"/>
              <a:gd name="T2" fmla="*/ 211129 w 221293"/>
              <a:gd name="T3" fmla="*/ 299590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5643563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8" name="流程图: 过程 37"/>
          <p:cNvSpPr>
            <a:spLocks noChangeArrowheads="1"/>
          </p:cNvSpPr>
          <p:nvPr/>
        </p:nvSpPr>
        <p:spPr bwMode="auto">
          <a:xfrm>
            <a:off x="5619750" y="32861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6065838" y="3600450"/>
            <a:ext cx="220662" cy="738188"/>
          </a:xfrm>
          <a:custGeom>
            <a:avLst/>
            <a:gdLst>
              <a:gd name="T0" fmla="*/ 49677 w 221293"/>
              <a:gd name="T1" fmla="*/ 736495 h 739036"/>
              <a:gd name="T2" fmla="*/ 211126 w 221293"/>
              <a:gd name="T3" fmla="*/ 299591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6667500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41" name="流程图: 过程 40"/>
          <p:cNvSpPr>
            <a:spLocks noChangeArrowheads="1"/>
          </p:cNvSpPr>
          <p:nvPr/>
        </p:nvSpPr>
        <p:spPr bwMode="auto">
          <a:xfrm>
            <a:off x="6643688" y="4000500"/>
            <a:ext cx="571500" cy="5715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357313" y="1857375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071688" y="73025"/>
            <a:ext cx="5983287" cy="15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t=a[</a:t>
            </a:r>
            <a:r>
              <a:rPr lang="en-US" altLang="zh-CN" dirty="0" err="1"/>
              <a:t>i</a:t>
            </a:r>
            <a:r>
              <a:rPr lang="en-US" altLang="zh-CN" dirty="0"/>
              <a:t>];a[</a:t>
            </a:r>
            <a:r>
              <a:rPr lang="en-US" altLang="zh-CN" dirty="0" err="1"/>
              <a:t>i</a:t>
            </a:r>
            <a:r>
              <a:rPr lang="en-US" altLang="zh-CN" dirty="0"/>
              <a:t>]=a[i+1];a[i+1]=t; }</a:t>
            </a:r>
            <a:endParaRPr lang="zh-CN" altLang="en-US" dirty="0"/>
          </a:p>
        </p:txBody>
      </p:sp>
      <p:pic>
        <p:nvPicPr>
          <p:cNvPr id="26640" name="图片 1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79117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37" grpId="0"/>
      <p:bldP spid="38" grpId="0" animBg="1"/>
      <p:bldP spid="39" grpId="0" animBg="1"/>
      <p:bldP spid="40" grpId="0"/>
      <p:bldP spid="41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3000375" y="4000500"/>
            <a:ext cx="4286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738563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3714750" y="1997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160838" y="2309813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7750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8" name="流程图: 过程 17"/>
          <p:cNvSpPr>
            <a:spLocks noChangeArrowheads="1"/>
          </p:cNvSpPr>
          <p:nvPr/>
        </p:nvSpPr>
        <p:spPr bwMode="auto">
          <a:xfrm>
            <a:off x="4857750" y="27146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03838" y="3028950"/>
            <a:ext cx="220662" cy="738188"/>
          </a:xfrm>
          <a:custGeom>
            <a:avLst/>
            <a:gdLst>
              <a:gd name="T0" fmla="*/ 49677 w 221293"/>
              <a:gd name="T1" fmla="*/ 736495 h 739036"/>
              <a:gd name="T2" fmla="*/ 211126 w 221293"/>
              <a:gd name="T3" fmla="*/ 299591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29313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26" name="流程图: 过程 25"/>
          <p:cNvSpPr>
            <a:spLocks noChangeArrowheads="1"/>
          </p:cNvSpPr>
          <p:nvPr/>
        </p:nvSpPr>
        <p:spPr bwMode="auto">
          <a:xfrm>
            <a:off x="5929313" y="3289300"/>
            <a:ext cx="571500" cy="639763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643063" y="2000250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043393" y="71438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t=a[</a:t>
            </a:r>
            <a:r>
              <a:rPr lang="en-US" altLang="zh-CN" dirty="0" err="1"/>
              <a:t>i</a:t>
            </a:r>
            <a:r>
              <a:rPr lang="en-US" altLang="zh-CN" dirty="0"/>
              <a:t>];a[</a:t>
            </a:r>
            <a:r>
              <a:rPr lang="en-US" altLang="zh-CN" dirty="0" err="1"/>
              <a:t>i</a:t>
            </a:r>
            <a:r>
              <a:rPr lang="en-US" altLang="zh-CN" dirty="0"/>
              <a:t>]=a[i+1];a[i+1]=t; }</a:t>
            </a:r>
            <a:endParaRPr lang="zh-CN" altLang="en-US" dirty="0"/>
          </a:p>
        </p:txBody>
      </p:sp>
      <p:pic>
        <p:nvPicPr>
          <p:cNvPr id="27661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17164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 animBg="1"/>
      <p:bldP spid="24" grpId="0" animBg="1"/>
      <p:bldP spid="25" grpId="0"/>
      <p:bldP spid="26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3071813" y="3500438"/>
            <a:ext cx="37861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6250" y="2071688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4262438" y="2068513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708525" y="2381250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53063" y="20034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5429250" y="2714625"/>
            <a:ext cx="571500" cy="5715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643063" y="2071688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43393" y="71438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t=a[</a:t>
            </a:r>
            <a:r>
              <a:rPr lang="en-US" altLang="zh-CN" dirty="0" err="1"/>
              <a:t>i</a:t>
            </a:r>
            <a:r>
              <a:rPr lang="en-US" altLang="zh-CN" dirty="0"/>
              <a:t>];a[</a:t>
            </a:r>
            <a:r>
              <a:rPr lang="en-US" altLang="zh-CN" dirty="0" err="1"/>
              <a:t>i</a:t>
            </a:r>
            <a:r>
              <a:rPr lang="en-US" altLang="zh-CN" dirty="0"/>
              <a:t>]=a[i+1];a[i+1]=t; }</a:t>
            </a:r>
            <a:endParaRPr lang="zh-CN" altLang="en-US" dirty="0"/>
          </a:p>
        </p:txBody>
      </p:sp>
      <p:pic>
        <p:nvPicPr>
          <p:cNvPr id="28682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4388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7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401" y="573088"/>
            <a:ext cx="448590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=0;i&lt;5;i++)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……}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6132" y="2214563"/>
            <a:ext cx="448590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/>
              <a:t>for(i=0;i&lt;4;i++)                   </a:t>
            </a:r>
          </a:p>
          <a:p>
            <a:r>
              <a:rPr lang="en-US" altLang="zh-CN"/>
              <a:t>    if (a[i]&gt;a[i+1])     </a:t>
            </a:r>
            <a:endParaRPr lang="zh-CN" altLang="zh-CN"/>
          </a:p>
          <a:p>
            <a:r>
              <a:rPr lang="en-US" altLang="zh-CN"/>
              <a:t>    { ……}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401" y="4857750"/>
            <a:ext cx="448590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=0;i&lt;1;i++)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……}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77653" y="3941446"/>
            <a:ext cx="100540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78301" y="4301803"/>
            <a:ext cx="37861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for(i=0;i&lt;</a:t>
            </a:r>
            <a:r>
              <a:rPr lang="en-US" altLang="zh-CN" sz="3200" b="1">
                <a:solidFill>
                  <a:srgbClr val="FF0000"/>
                </a:solidFill>
              </a:rPr>
              <a:t>5-j</a:t>
            </a:r>
            <a:r>
              <a:rPr lang="en-US" altLang="zh-CN" sz="3200" b="1"/>
              <a:t>;i++)                   </a:t>
            </a:r>
          </a:p>
          <a:p>
            <a:pPr eaLnBrk="1" hangingPunct="1"/>
            <a:r>
              <a:rPr lang="en-US" altLang="zh-CN" sz="3200" b="1"/>
              <a:t>    if (a[i]&gt;a[i+1])     </a:t>
            </a:r>
            <a:endParaRPr lang="zh-CN" altLang="zh-CN" sz="3200" b="1"/>
          </a:p>
          <a:p>
            <a:pPr eaLnBrk="1" hangingPunct="1"/>
            <a:r>
              <a:rPr lang="en-US" altLang="zh-CN" sz="3200" b="1"/>
              <a:t>    { ……}</a:t>
            </a:r>
            <a:endParaRPr lang="zh-CN" altLang="en-US" sz="3200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49676" y="3789040"/>
            <a:ext cx="3786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</a:rPr>
              <a:t>for(j=0;j&lt;5;j++)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pic>
        <p:nvPicPr>
          <p:cNvPr id="10" name="Picture 6" descr="图7——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65" y="385385"/>
            <a:ext cx="4181226" cy="24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827584" y="332656"/>
            <a:ext cx="8153400" cy="612068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a[10];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i,j,t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("input 10 numbers :\n");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=0;i&lt;10;i++)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d",&amp;a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for(j=0; j&lt;9; j++)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for(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 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&lt;9-j; 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if (a[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]&gt;a[i+1]) 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{t=a[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];a[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]=a[i+1];a[i+1]=t;}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("the sorted numbers :\n");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=0;i&lt;10;i++)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",a[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6626" name="Picture 2" descr="pic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74342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zh-CN" dirty="0" smtClean="0"/>
              <a:t>怎样定义和引用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二维数组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26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501063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	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二维数组</a:t>
            </a:r>
            <a:r>
              <a:rPr lang="zh-CN" altLang="en-US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举例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078472"/>
              </p:ext>
            </p:extLst>
          </p:nvPr>
        </p:nvGraphicFramePr>
        <p:xfrm>
          <a:off x="1749868" y="2571750"/>
          <a:ext cx="72866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/>
                <a:gridCol w="1214438"/>
                <a:gridCol w="1214438"/>
                <a:gridCol w="1214438"/>
                <a:gridCol w="1214438"/>
                <a:gridCol w="1214438"/>
              </a:tblGrid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2456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1847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1243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1600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2346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2757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3045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1725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2458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1436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1427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1175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1046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1976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1477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77" name="TextBox 5"/>
          <p:cNvSpPr txBox="1">
            <a:spLocks noChangeArrowheads="1"/>
          </p:cNvSpPr>
          <p:nvPr/>
        </p:nvSpPr>
        <p:spPr bwMode="auto">
          <a:xfrm>
            <a:off x="606868" y="2714625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1</a:t>
            </a:r>
            <a:r>
              <a:rPr lang="zh-CN" altLang="en-US" sz="2800" b="1">
                <a:solidFill>
                  <a:srgbClr val="9D138D"/>
                </a:solidFill>
              </a:rPr>
              <a:t>分队</a:t>
            </a:r>
          </a:p>
        </p:txBody>
      </p:sp>
      <p:sp>
        <p:nvSpPr>
          <p:cNvPr id="31778" name="TextBox 6"/>
          <p:cNvSpPr txBox="1">
            <a:spLocks noChangeArrowheads="1"/>
          </p:cNvSpPr>
          <p:nvPr/>
        </p:nvSpPr>
        <p:spPr bwMode="auto">
          <a:xfrm>
            <a:off x="606868" y="3500438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2</a:t>
            </a:r>
            <a:r>
              <a:rPr lang="zh-CN" altLang="en-US" sz="2800" b="1">
                <a:solidFill>
                  <a:srgbClr val="9D138D"/>
                </a:solidFill>
              </a:rPr>
              <a:t>分队</a:t>
            </a:r>
          </a:p>
        </p:txBody>
      </p:sp>
      <p:sp>
        <p:nvSpPr>
          <p:cNvPr id="31779" name="TextBox 7"/>
          <p:cNvSpPr txBox="1">
            <a:spLocks noChangeArrowheads="1"/>
          </p:cNvSpPr>
          <p:nvPr/>
        </p:nvSpPr>
        <p:spPr bwMode="auto">
          <a:xfrm>
            <a:off x="606868" y="4286250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3</a:t>
            </a:r>
            <a:r>
              <a:rPr lang="zh-CN" altLang="en-US" sz="2800" b="1">
                <a:solidFill>
                  <a:srgbClr val="9D138D"/>
                </a:solidFill>
              </a:rPr>
              <a:t>分队</a:t>
            </a:r>
          </a:p>
        </p:txBody>
      </p:sp>
      <p:sp>
        <p:nvSpPr>
          <p:cNvPr id="31780" name="TextBox 8"/>
          <p:cNvSpPr txBox="1">
            <a:spLocks noChangeArrowheads="1"/>
          </p:cNvSpPr>
          <p:nvPr/>
        </p:nvSpPr>
        <p:spPr bwMode="auto">
          <a:xfrm>
            <a:off x="1821305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1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1" name="TextBox 9"/>
          <p:cNvSpPr txBox="1">
            <a:spLocks noChangeArrowheads="1"/>
          </p:cNvSpPr>
          <p:nvPr/>
        </p:nvSpPr>
        <p:spPr bwMode="auto">
          <a:xfrm>
            <a:off x="2964305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2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2" name="TextBox 10"/>
          <p:cNvSpPr txBox="1">
            <a:spLocks noChangeArrowheads="1"/>
          </p:cNvSpPr>
          <p:nvPr/>
        </p:nvSpPr>
        <p:spPr bwMode="auto">
          <a:xfrm>
            <a:off x="4215255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3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3" name="TextBox 11"/>
          <p:cNvSpPr txBox="1">
            <a:spLocks noChangeArrowheads="1"/>
          </p:cNvSpPr>
          <p:nvPr/>
        </p:nvSpPr>
        <p:spPr bwMode="auto">
          <a:xfrm>
            <a:off x="5393180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4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4" name="TextBox 12"/>
          <p:cNvSpPr txBox="1">
            <a:spLocks noChangeArrowheads="1"/>
          </p:cNvSpPr>
          <p:nvPr/>
        </p:nvSpPr>
        <p:spPr bwMode="auto">
          <a:xfrm>
            <a:off x="6607618" y="1928813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5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5" name="TextBox 13"/>
          <p:cNvSpPr txBox="1">
            <a:spLocks noChangeArrowheads="1"/>
          </p:cNvSpPr>
          <p:nvPr/>
        </p:nvSpPr>
        <p:spPr bwMode="auto">
          <a:xfrm>
            <a:off x="7893493" y="1928813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6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92930" y="5214938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float pay[3][6];</a:t>
            </a:r>
            <a:endParaRPr lang="zh-CN" altLang="en-US" sz="3200" b="1"/>
          </a:p>
        </p:txBody>
      </p:sp>
      <p:sp>
        <p:nvSpPr>
          <p:cNvPr id="2" name="TextBox 1"/>
          <p:cNvSpPr txBox="1"/>
          <p:nvPr/>
        </p:nvSpPr>
        <p:spPr>
          <a:xfrm>
            <a:off x="1050323" y="6076214"/>
            <a:ext cx="4342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 二维数组常称为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矩阵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557374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81FF8F18-D085-45F5-BE1D-2D27D8783D43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9953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zh-CN" altLang="en-US" sz="3600" dirty="0" smtClean="0"/>
              <a:t>二维数组的定义</a:t>
            </a:r>
            <a:endParaRPr lang="zh-CN" altLang="en-US" sz="36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711" y="1772816"/>
            <a:ext cx="7769225" cy="58054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定义形式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类型说明符</a:t>
            </a: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0000CC"/>
                </a:solidFill>
              </a:rPr>
              <a:t>数组名</a:t>
            </a:r>
            <a:r>
              <a:rPr lang="en-US" altLang="zh-CN" sz="2800" b="1" dirty="0">
                <a:solidFill>
                  <a:schemeClr val="hlink"/>
                </a:solidFill>
              </a:rPr>
              <a:t>[</a:t>
            </a:r>
            <a:r>
              <a:rPr lang="zh-CN" altLang="en-US" sz="2800" b="1" dirty="0">
                <a:solidFill>
                  <a:schemeClr val="hlink"/>
                </a:solidFill>
              </a:rPr>
              <a:t>常量表达式</a:t>
            </a:r>
            <a:r>
              <a:rPr lang="en-US" altLang="zh-CN" sz="2800" b="1" dirty="0">
                <a:solidFill>
                  <a:schemeClr val="hlink"/>
                </a:solidFill>
              </a:rPr>
              <a:t>]</a:t>
            </a:r>
            <a:r>
              <a:rPr lang="en-US" altLang="zh-CN" sz="2800" b="1" dirty="0">
                <a:solidFill>
                  <a:srgbClr val="0000CC"/>
                </a:solidFill>
              </a:rPr>
              <a:t>[</a:t>
            </a:r>
            <a:r>
              <a:rPr lang="zh-CN" altLang="en-US" sz="2800" b="1" dirty="0">
                <a:solidFill>
                  <a:srgbClr val="0000CC"/>
                </a:solidFill>
              </a:rPr>
              <a:t>常量表达式</a:t>
            </a:r>
            <a:r>
              <a:rPr lang="en-US" altLang="zh-CN" sz="2800" b="1" dirty="0">
                <a:solidFill>
                  <a:srgbClr val="0000CC"/>
                </a:solidFill>
              </a:rPr>
              <a:t>]</a:t>
            </a:r>
            <a:r>
              <a:rPr lang="zh-CN" altLang="en-US" sz="2800" b="1" dirty="0"/>
              <a:t>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float a[3][4];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 //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定义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了一个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行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列的数组。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中，可将</a:t>
            </a:r>
            <a:r>
              <a:rPr lang="zh-CN" altLang="en-US" sz="2800" dirty="0"/>
              <a:t>一个二维数组看成是一种特殊的一维数</a:t>
            </a:r>
            <a:r>
              <a:rPr lang="zh-CN" altLang="en-US" sz="2800" dirty="0" smtClean="0"/>
              <a:t>组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它的每个</a:t>
            </a:r>
            <a:r>
              <a:rPr lang="zh-CN" altLang="en-US" sz="2800" dirty="0"/>
              <a:t>元素又是一个一维数组。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	</a:t>
            </a:r>
            <a:r>
              <a:rPr lang="en-US" altLang="zh-CN" sz="2800" dirty="0">
                <a:solidFill>
                  <a:srgbClr val="0000CC"/>
                </a:solidFill>
              </a:rPr>
              <a:t>a[0] ——</a:t>
            </a:r>
            <a:r>
              <a:rPr lang="en-US" altLang="zh-CN" sz="2800" dirty="0"/>
              <a:t> a[0][0]    a[0][1]    a[0][2]    a[0][3]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a[1] ——</a:t>
            </a:r>
            <a:r>
              <a:rPr lang="en-US" altLang="zh-CN" sz="2800" dirty="0"/>
              <a:t> a[1][0]    a[1][1]    a[1][2]    a[1][3]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a[2] ——</a:t>
            </a:r>
            <a:r>
              <a:rPr lang="en-US" altLang="zh-CN" sz="2800" dirty="0"/>
              <a:t> a[2][0]    a[2][1]    a[2][2]    a[2][3]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b="1" dirty="0"/>
              <a:t>a[0],a[1],a[2]</a:t>
            </a:r>
            <a:r>
              <a:rPr lang="zh-CN" altLang="en-US" sz="2400" b="1" dirty="0"/>
              <a:t>可以看作一维数组</a:t>
            </a:r>
            <a:r>
              <a:rPr lang="zh-CN" altLang="en-US" sz="2400" b="1" dirty="0" smtClean="0"/>
              <a:t>名</a:t>
            </a:r>
            <a:endParaRPr lang="zh-CN" altLang="en-US" sz="2400" b="1" dirty="0"/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776287" y="4509120"/>
            <a:ext cx="581025" cy="1219200"/>
            <a:chOff x="690" y="2784"/>
            <a:chExt cx="366" cy="768"/>
          </a:xfrm>
        </p:grpSpPr>
        <p:sp>
          <p:nvSpPr>
            <p:cNvPr id="31748" name="AutoShape 4"/>
            <p:cNvSpPr>
              <a:spLocks/>
            </p:cNvSpPr>
            <p:nvPr/>
          </p:nvSpPr>
          <p:spPr bwMode="auto">
            <a:xfrm>
              <a:off x="960" y="2784"/>
              <a:ext cx="96" cy="768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CC"/>
                  </a:solidFill>
                </a:rPr>
                <a:t>           </a:t>
              </a: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690" y="298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000CC"/>
                  </a:solidFill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91CA796D-9BB5-4CE3-96AF-D6B1F435A7D7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44824"/>
            <a:ext cx="7769225" cy="3335189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二</a:t>
            </a:r>
            <a:r>
              <a:rPr lang="zh-CN" altLang="en-US" sz="2800" dirty="0">
                <a:solidFill>
                  <a:srgbClr val="000000"/>
                </a:solidFill>
              </a:rPr>
              <a:t>维数组的存放</a:t>
            </a:r>
            <a:r>
              <a:rPr lang="zh-CN" altLang="en-US" sz="2800" dirty="0" smtClean="0">
                <a:solidFill>
                  <a:srgbClr val="000000"/>
                </a:solidFill>
              </a:rPr>
              <a:t>顺序：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按行存放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zh-CN" sz="2400" dirty="0" smtClean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二维数组的定义（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360849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8880"/>
            <a:ext cx="2915801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EC0ECA4-8EED-4A39-873A-A699A6D26B3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722313"/>
            <a:ext cx="8596313" cy="747712"/>
          </a:xfrm>
        </p:spPr>
        <p:txBody>
          <a:bodyPr/>
          <a:lstStyle/>
          <a:p>
            <a:pPr algn="ctr"/>
            <a:r>
              <a:rPr lang="zh-CN" altLang="en-US" dirty="0" smtClean="0"/>
              <a:t>为何需要使用数组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00808"/>
            <a:ext cx="7632848" cy="41103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7</a:t>
            </a:r>
            <a:r>
              <a:rPr lang="zh-CN" altLang="en-US" sz="2800" dirty="0"/>
              <a:t>个裁判，评判给分后，取平均值作为选手的得分。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dirty="0">
                <a:solidFill>
                  <a:srgbClr val="0000CC"/>
                </a:solidFill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</a:rPr>
              <a:t>个变量，分别存储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各裁判</a:t>
            </a:r>
            <a:r>
              <a:rPr lang="zh-CN" altLang="en-US" sz="2400" b="1" dirty="0">
                <a:solidFill>
                  <a:srgbClr val="0000CC"/>
                </a:solidFill>
              </a:rPr>
              <a:t>的给分。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500</a:t>
            </a:r>
            <a:r>
              <a:rPr lang="zh-CN" altLang="en-US" sz="2800" dirty="0"/>
              <a:t>个观众给分，取平均值作为选手的得分。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i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i="1" dirty="0">
                <a:solidFill>
                  <a:srgbClr val="0000CC"/>
                </a:solidFill>
              </a:rPr>
              <a:t>500</a:t>
            </a:r>
            <a:r>
              <a:rPr lang="zh-CN" altLang="en-US" sz="2400" b="1" i="1" dirty="0">
                <a:solidFill>
                  <a:srgbClr val="0000CC"/>
                </a:solidFill>
              </a:rPr>
              <a:t>个变量</a:t>
            </a:r>
            <a:r>
              <a:rPr lang="zh-CN" altLang="en-US" sz="2400" b="1" i="1" dirty="0" smtClean="0">
                <a:solidFill>
                  <a:srgbClr val="0000CC"/>
                </a:solidFill>
              </a:rPr>
              <a:t>？？</a:t>
            </a:r>
            <a:endParaRPr lang="en-US" altLang="zh-CN" sz="2400" b="1" i="1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altLang="zh-CN" sz="2400" b="1" i="1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存在问题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】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1.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繁琐；</a:t>
            </a:r>
            <a:endParaRPr lang="en-US" altLang="zh-CN" sz="2800" b="1" i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2.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无法反映出这些数据间的内在联系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多维数组的定义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Blip>
                <a:blip r:embed="rId2"/>
              </a:buBlip>
            </a:pPr>
            <a:r>
              <a:rPr lang="zh-CN" altLang="en-US" dirty="0" smtClean="0"/>
              <a:t>多维数组元素在内存中的排列顺序是：第一维的下标变化最慢，最后一维的下标变化最快。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float   a[2][4][3] ;</a:t>
            </a:r>
          </a:p>
          <a:p>
            <a:pPr marL="457200" lvl="1" indent="0"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a[0][0][0]     a[0][0][1]    a[0] [0][2]    a[0] [0][3] 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a[0][1][0]     a[0][1][1]    a[0][1][2]     a[0][1][3] 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…  …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a[2][4][0]    a[2][4][1]     a[2][4][2]      a[2][4][3] </a:t>
            </a:r>
          </a:p>
          <a:p>
            <a:pPr marL="342900" lvl="1" indent="-342900">
              <a:buClrTx/>
              <a:buBlip>
                <a:blip r:embed="rId2"/>
              </a:buBlip>
            </a:pP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2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70D90A9-C5AE-4518-9866-F4A59F017F2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8307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二维数组元素的表示形式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数组名</a:t>
            </a:r>
            <a:r>
              <a:rPr lang="en-US" altLang="zh-CN" b="1" dirty="0">
                <a:solidFill>
                  <a:srgbClr val="0000CC"/>
                </a:solidFill>
              </a:rPr>
              <a:t>[</a:t>
            </a:r>
            <a:r>
              <a:rPr lang="zh-CN" altLang="en-US" b="1" dirty="0">
                <a:solidFill>
                  <a:schemeClr val="hlink"/>
                </a:solidFill>
              </a:rPr>
              <a:t>下标</a:t>
            </a:r>
            <a:r>
              <a:rPr lang="en-US" altLang="zh-CN" b="1" dirty="0">
                <a:solidFill>
                  <a:srgbClr val="0000CC"/>
                </a:solidFill>
              </a:rPr>
              <a:t>][</a:t>
            </a:r>
            <a:r>
              <a:rPr lang="zh-CN" altLang="en-US" b="1" dirty="0">
                <a:solidFill>
                  <a:schemeClr val="hlink"/>
                </a:solidFill>
              </a:rPr>
              <a:t>下标</a:t>
            </a:r>
            <a:r>
              <a:rPr lang="en-US" altLang="zh-CN" b="1" dirty="0">
                <a:solidFill>
                  <a:srgbClr val="0000CC"/>
                </a:solidFill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b[1][2]=a[2][3]/2;    </a:t>
            </a:r>
            <a:r>
              <a:rPr lang="zh-CN" altLang="en-US" sz="2800" dirty="0" smtClean="0">
                <a:solidFill>
                  <a:srgbClr val="FF0000"/>
                </a:solidFill>
              </a:rPr>
              <a:t>合法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for(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=0;i&lt;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m;i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      	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</a:rPr>
              <a:t>printf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(“%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d,%d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\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n”,a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][0],a[0][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]);</a:t>
            </a:r>
            <a:r>
              <a:rPr lang="zh-CN" altLang="en-US" sz="2800" dirty="0" smtClean="0">
                <a:solidFill>
                  <a:srgbClr val="FF0000"/>
                </a:solidFill>
              </a:rPr>
              <a:t>合法</a:t>
            </a:r>
            <a:endParaRPr lang="zh-CN" altLang="zh-CN" sz="2800" dirty="0" smtClean="0"/>
          </a:p>
          <a:p>
            <a:pPr marL="457200" lvl="1" indent="0">
              <a:buNone/>
            </a:pP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</a:t>
            </a:r>
            <a:r>
              <a:rPr lang="zh-CN" altLang="en-US" sz="3600" dirty="0"/>
              <a:t>维数组</a:t>
            </a:r>
            <a:r>
              <a:rPr lang="zh-CN" altLang="en-US" sz="3600" dirty="0" smtClean="0"/>
              <a:t>的引用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70D90A9-C5AE-4518-9866-F4A59F017F2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830762"/>
          </a:xfrm>
        </p:spPr>
        <p:txBody>
          <a:bodyPr/>
          <a:lstStyle/>
          <a:p>
            <a:pPr lvl="1"/>
            <a:r>
              <a:rPr lang="zh-CN" altLang="en-US" sz="2400" b="1" dirty="0" smtClean="0">
                <a:solidFill>
                  <a:srgbClr val="336600"/>
                </a:solidFill>
              </a:rPr>
              <a:t> 可以分行</a:t>
            </a:r>
            <a:r>
              <a:rPr lang="zh-CN" altLang="en-US" sz="2400" b="1" dirty="0">
                <a:solidFill>
                  <a:srgbClr val="336600"/>
                </a:solidFill>
              </a:rPr>
              <a:t>赋</a:t>
            </a:r>
            <a:r>
              <a:rPr lang="zh-CN" altLang="en-US" sz="2400" b="1" dirty="0" smtClean="0">
                <a:solidFill>
                  <a:srgbClr val="336600"/>
                </a:solidFill>
              </a:rPr>
              <a:t>初值，也可以不</a:t>
            </a:r>
            <a:r>
              <a:rPr lang="zh-CN" altLang="en-US" sz="2400" b="1" dirty="0">
                <a:solidFill>
                  <a:srgbClr val="336600"/>
                </a:solidFill>
              </a:rPr>
              <a:t>分行赋初值。</a:t>
            </a:r>
          </a:p>
          <a:p>
            <a:pPr lvl="1">
              <a:buNone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a[3][4]={{1,2,3,4},{5,6,7,8},{9,10,11,12}};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等价于 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a[3][4]={1,2,3,4,5,6,7,8,9,10,11,12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};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2"/>
            <a:r>
              <a:rPr lang="zh-CN" altLang="en-US" sz="2000" dirty="0" smtClean="0">
                <a:solidFill>
                  <a:srgbClr val="000000"/>
                </a:solidFill>
              </a:rPr>
              <a:t>正是</a:t>
            </a:r>
            <a:r>
              <a:rPr lang="zh-CN" altLang="en-US" sz="2000" dirty="0">
                <a:solidFill>
                  <a:srgbClr val="000000"/>
                </a:solidFill>
              </a:rPr>
              <a:t>由于多维数组的存储方式，才允许有这种初始化方法。但第一种较清晰。</a:t>
            </a:r>
          </a:p>
          <a:p>
            <a:pPr lvl="1"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Clr>
                <a:srgbClr val="D69B80"/>
              </a:buClr>
            </a:pPr>
            <a:r>
              <a:rPr lang="zh-CN" altLang="en-US" sz="2400" b="1" dirty="0" smtClean="0">
                <a:solidFill>
                  <a:srgbClr val="336600"/>
                </a:solidFill>
              </a:rPr>
              <a:t> 可以只对部分元素赋初值，其余元素值自动为</a:t>
            </a:r>
            <a:r>
              <a:rPr lang="en-US" altLang="zh-CN" sz="2400" b="1" dirty="0" smtClean="0">
                <a:solidFill>
                  <a:srgbClr val="336600"/>
                </a:solidFill>
              </a:rPr>
              <a:t>0</a:t>
            </a:r>
            <a:r>
              <a:rPr lang="zh-CN" altLang="en-US" sz="2400" b="1" dirty="0" smtClean="0">
                <a:solidFill>
                  <a:srgbClr val="336600"/>
                </a:solidFill>
              </a:rPr>
              <a:t>；</a:t>
            </a:r>
          </a:p>
          <a:p>
            <a:pPr lvl="1">
              <a:buClr>
                <a:srgbClr val="D69B80"/>
              </a:buClr>
              <a:buNone/>
            </a:pPr>
            <a:r>
              <a:rPr lang="zh-CN" altLang="en-US" sz="2400" b="1" dirty="0">
                <a:solidFill>
                  <a:srgbClr val="C28C73">
                    <a:lumMod val="50000"/>
                  </a:srgbClr>
                </a:solidFill>
              </a:rPr>
              <a:t>例如 </a:t>
            </a:r>
            <a:r>
              <a:rPr lang="zh-CN" altLang="en-US" sz="2400" b="1" dirty="0" smtClean="0">
                <a:solidFill>
                  <a:srgbClr val="C28C73">
                    <a:lumMod val="50000"/>
                  </a:srgbClr>
                </a:solidFill>
              </a:rPr>
              <a:t>：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</a:t>
            </a:r>
            <a:r>
              <a:rPr lang="en-US" altLang="zh-CN" sz="2400" b="1" dirty="0">
                <a:solidFill>
                  <a:srgbClr val="C28C73">
                    <a:lumMod val="50000"/>
                  </a:srgbClr>
                </a:solidFill>
              </a:rPr>
              <a:t>a[3][4]= {{1}, {5}, {9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}};</a:t>
            </a:r>
          </a:p>
          <a:p>
            <a:pPr lvl="1">
              <a:buClr>
                <a:srgbClr val="D69B80"/>
              </a:buClr>
              <a:buNone/>
            </a:pPr>
            <a:r>
              <a:rPr lang="en-US" altLang="zh-CN" sz="2400" b="1" dirty="0">
                <a:solidFill>
                  <a:srgbClr val="C28C73">
                    <a:lumMod val="50000"/>
                  </a:srgbClr>
                </a:solidFill>
              </a:rPr>
              <a:t>	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a[3][4]={{1},{0,6},{0,0,11}};</a:t>
            </a:r>
          </a:p>
          <a:p>
            <a:pPr lvl="1">
              <a:buClr>
                <a:srgbClr val="D69B80"/>
              </a:buClr>
              <a:buNone/>
            </a:pP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	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a[3][4]={{1},{5,6}};</a:t>
            </a:r>
          </a:p>
          <a:p>
            <a:pPr lvl="1">
              <a:buClr>
                <a:srgbClr val="D69B80"/>
              </a:buClr>
              <a:buNone/>
            </a:pP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	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a[3][4]={{1},{},{9}};</a:t>
            </a:r>
          </a:p>
          <a:p>
            <a:pPr lvl="1">
              <a:buClr>
                <a:srgbClr val="D69B80"/>
              </a:buClr>
              <a:buNone/>
            </a:pPr>
            <a:endParaRPr lang="en-US" altLang="zh-CN" sz="2400" b="1" dirty="0" smtClean="0">
              <a:solidFill>
                <a:srgbClr val="C28C73">
                  <a:lumMod val="50000"/>
                </a:srgbClr>
              </a:solidFill>
            </a:endParaRPr>
          </a:p>
          <a:p>
            <a:pPr lvl="1">
              <a:buClr>
                <a:srgbClr val="D69B80"/>
              </a:buClr>
              <a:buNone/>
            </a:pPr>
            <a:endParaRPr lang="en-US" altLang="zh-CN" sz="2400" b="1" dirty="0" smtClean="0">
              <a:solidFill>
                <a:srgbClr val="C28C73">
                  <a:lumMod val="50000"/>
                </a:srgbClr>
              </a:solidFill>
            </a:endParaRPr>
          </a:p>
          <a:p>
            <a:pPr lvl="1">
              <a:buClr>
                <a:srgbClr val="D69B80"/>
              </a:buClr>
              <a:buNone/>
            </a:pPr>
            <a:endParaRPr lang="en-US" altLang="zh-CN" sz="2400" b="1" dirty="0">
              <a:solidFill>
                <a:srgbClr val="C28C73">
                  <a:lumMod val="50000"/>
                </a:srgbClr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二维数组的初始化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75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B2A2367-3D4F-488B-B660-FB6C4AF6516D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8081962" cy="4686300"/>
          </a:xfrm>
        </p:spPr>
        <p:txBody>
          <a:bodyPr/>
          <a:lstStyle/>
          <a:p>
            <a:pPr lvl="2">
              <a:buFontTx/>
              <a:buNone/>
            </a:pPr>
            <a:endParaRPr lang="en-US" altLang="zh-CN" sz="2800" dirty="0"/>
          </a:p>
          <a:p>
            <a:pPr lvl="1"/>
            <a:r>
              <a:rPr lang="zh-CN" altLang="en-US" sz="2400" b="1" dirty="0">
                <a:solidFill>
                  <a:srgbClr val="336600"/>
                </a:solidFill>
              </a:rPr>
              <a:t>若对全部元素都提供了初始数据，则定义数组时可以省略第一维的长度，但</a:t>
            </a:r>
            <a:r>
              <a:rPr lang="zh-CN" altLang="en-US" sz="2400" b="1" dirty="0">
                <a:solidFill>
                  <a:srgbClr val="0000CC"/>
                </a:solidFill>
              </a:rPr>
              <a:t>第二维的长度不可省。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 a[][4]={0,0,0,0,1,1,1,1,2,2,2,2};</a:t>
            </a:r>
          </a:p>
          <a:p>
            <a:pPr lvl="1">
              <a:buFont typeface="Wingdings" pitchFamily="2" charset="2"/>
              <a:buNone/>
            </a:pPr>
            <a:endParaRPr lang="en-US" altLang="zh-CN" sz="2400" dirty="0"/>
          </a:p>
          <a:p>
            <a:pPr lvl="1"/>
            <a:r>
              <a:rPr lang="zh-CN" altLang="en-US" sz="2400" b="1" dirty="0">
                <a:solidFill>
                  <a:srgbClr val="336600"/>
                </a:solidFill>
              </a:rPr>
              <a:t>对部分元素用分行赋初值时，也可以省略第一维的长度。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例如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 a[][4]={{0,0,3},{0},{0,10}};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二维数组的初始化（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【</a:t>
            </a:r>
            <a:r>
              <a:rPr lang="zh-CN" altLang="zh-CN" sz="3600" dirty="0" smtClean="0"/>
              <a:t>例</a:t>
            </a:r>
            <a:r>
              <a:rPr lang="en-US" altLang="zh-CN" sz="3600" dirty="0" smtClean="0"/>
              <a:t>6.4】</a:t>
            </a:r>
            <a:r>
              <a:rPr lang="zh-CN" altLang="zh-CN" sz="3600" dirty="0" smtClean="0"/>
              <a:t>将一个二维数组行和列的元素互换，存到另一个二维数组中。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3284984"/>
            <a:ext cx="7769225" cy="3816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</a:p>
          <a:p>
            <a:pPr lvl="1"/>
            <a:r>
              <a:rPr lang="zh-CN" altLang="zh-CN" dirty="0" smtClean="0"/>
              <a:t>可以定义两个数组：数组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行</a:t>
            </a:r>
            <a:r>
              <a:rPr lang="en-US" altLang="zh-CN" dirty="0" smtClean="0"/>
              <a:t>3</a:t>
            </a:r>
            <a:r>
              <a:rPr lang="zh-CN" altLang="zh-CN" dirty="0" smtClean="0"/>
              <a:t>列，存放指定的</a:t>
            </a:r>
            <a:r>
              <a:rPr lang="en-US" altLang="zh-CN" dirty="0" smtClean="0"/>
              <a:t>6</a:t>
            </a:r>
            <a:r>
              <a:rPr lang="zh-CN" altLang="zh-CN" dirty="0" smtClean="0"/>
              <a:t>个数</a:t>
            </a:r>
            <a:r>
              <a:rPr lang="zh-CN" altLang="en-US" dirty="0" smtClean="0"/>
              <a:t>；</a:t>
            </a:r>
            <a:r>
              <a:rPr lang="zh-CN" altLang="zh-CN" dirty="0" smtClean="0"/>
              <a:t>数组</a:t>
            </a:r>
            <a:r>
              <a:rPr lang="en-US" altLang="zh-CN" dirty="0" smtClean="0"/>
              <a:t>b</a:t>
            </a:r>
            <a:r>
              <a:rPr lang="zh-CN" altLang="zh-CN" dirty="0" smtClean="0"/>
              <a:t>为</a:t>
            </a:r>
            <a:r>
              <a:rPr lang="en-US" altLang="zh-CN" dirty="0" smtClean="0"/>
              <a:t>3</a:t>
            </a:r>
            <a:r>
              <a:rPr lang="zh-CN" altLang="zh-CN" dirty="0" smtClean="0"/>
              <a:t>行</a:t>
            </a:r>
            <a:r>
              <a:rPr lang="en-US" altLang="zh-CN" dirty="0" smtClean="0"/>
              <a:t>2</a:t>
            </a:r>
            <a:r>
              <a:rPr lang="zh-CN" altLang="zh-CN" dirty="0" smtClean="0"/>
              <a:t>列，开始时未赋值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en-US" altLang="zh-CN" dirty="0" smtClean="0"/>
              <a:t>a</a:t>
            </a:r>
            <a:r>
              <a:rPr lang="zh-CN" altLang="zh-CN" dirty="0" smtClean="0"/>
              <a:t>数组中的元素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zh-CN" dirty="0" smtClean="0"/>
              <a:t>存放到</a:t>
            </a:r>
            <a:r>
              <a:rPr lang="en-US" altLang="zh-CN" dirty="0" smtClean="0"/>
              <a:t>b</a:t>
            </a:r>
            <a:r>
              <a:rPr lang="zh-CN" altLang="zh-CN" dirty="0" smtClean="0"/>
              <a:t>数组中的</a:t>
            </a:r>
            <a:r>
              <a:rPr lang="en-US" altLang="zh-CN" dirty="0" smtClean="0"/>
              <a:t>b[j][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zh-CN" dirty="0" smtClean="0"/>
              <a:t>元素中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用嵌套的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循环完成</a:t>
            </a:r>
            <a:endParaRPr lang="zh-CN" altLang="zh-CN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58445"/>
              </p:ext>
            </p:extLst>
          </p:nvPr>
        </p:nvGraphicFramePr>
        <p:xfrm>
          <a:off x="1763688" y="1986558"/>
          <a:ext cx="25987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6" name="公式" r:id="rId3" imgW="927100" imgH="457200" progId="Equation.3">
                  <p:embed/>
                </p:oleObj>
              </mc:Choice>
              <mc:Fallback>
                <p:oleObj name="公式" r:id="rId3" imgW="92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86558"/>
                        <a:ext cx="25987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18721"/>
              </p:ext>
            </p:extLst>
          </p:nvPr>
        </p:nvGraphicFramePr>
        <p:xfrm>
          <a:off x="6121376" y="1700808"/>
          <a:ext cx="19288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7" name="公式" r:id="rId5" imgW="698500" imgH="711200" progId="Equation.3">
                  <p:embed/>
                </p:oleObj>
              </mc:Choice>
              <mc:Fallback>
                <p:oleObj name="公式" r:id="rId5" imgW="69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376" y="1700808"/>
                        <a:ext cx="1928812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4478313" y="2415183"/>
            <a:ext cx="1428750" cy="5000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56" y="163513"/>
            <a:ext cx="7786688" cy="621506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a[2][3]={{1,2,3},{4,5,6}};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b[3][2],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("array a:\n");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&lt;=1;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{ for (j=0; j&lt;=2; j++)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("%5d",a[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][j]);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b[j][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][j];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6036" y="2705120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处理</a:t>
            </a:r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</a:rPr>
              <a:t>的一行中各元素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80645" y="3265165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处理</a:t>
            </a:r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</a:rPr>
              <a:t>中某一列元素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34221" y="3789040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输出</a:t>
            </a:r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en-US" sz="2800" b="1" dirty="0">
                <a:solidFill>
                  <a:srgbClr val="0000CC"/>
                </a:solidFill>
              </a:rPr>
              <a:t>的</a:t>
            </a:r>
            <a:r>
              <a:rPr lang="zh-CN" altLang="zh-CN" sz="2800" b="1" dirty="0">
                <a:solidFill>
                  <a:srgbClr val="0000CC"/>
                </a:solidFill>
              </a:rPr>
              <a:t>各元素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76056" y="4345285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</a:rPr>
              <a:t>元素值赋给</a:t>
            </a:r>
            <a:r>
              <a:rPr lang="en-US" altLang="zh-CN" sz="2800" b="1" dirty="0">
                <a:solidFill>
                  <a:srgbClr val="0000CC"/>
                </a:solidFill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</a:rPr>
              <a:t>相应元素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1077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428625"/>
            <a:ext cx="6715125" cy="44291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("array b:\n");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=0;i&lt;=2;i++)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  for(j=0;j&lt;=1;j++)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("%5d",b[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41281" y="2440707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输出</a:t>
            </a:r>
            <a:r>
              <a:rPr lang="en-US" altLang="zh-CN" sz="2800" b="1" dirty="0">
                <a:solidFill>
                  <a:srgbClr val="0000CC"/>
                </a:solidFill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</a:rPr>
              <a:t>的</a:t>
            </a:r>
            <a:r>
              <a:rPr lang="zh-CN" altLang="zh-CN" sz="2800" b="1" dirty="0">
                <a:solidFill>
                  <a:srgbClr val="0000CC"/>
                </a:solidFill>
              </a:rPr>
              <a:t>各元素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3378200"/>
            <a:ext cx="38814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53155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57808"/>
            <a:ext cx="7772400" cy="1143000"/>
          </a:xfrm>
        </p:spPr>
        <p:txBody>
          <a:bodyPr/>
          <a:lstStyle/>
          <a:p>
            <a:r>
              <a:rPr lang="en-US" altLang="zh-CN" sz="3200" dirty="0" smtClean="0"/>
              <a:t> 【</a:t>
            </a:r>
            <a:r>
              <a:rPr lang="zh-CN" altLang="zh-CN" sz="3200" dirty="0" smtClean="0"/>
              <a:t>例</a:t>
            </a:r>
            <a:r>
              <a:rPr lang="en-US" altLang="zh-CN" sz="3200" dirty="0" smtClean="0"/>
              <a:t>6.5】 </a:t>
            </a:r>
            <a:r>
              <a:rPr lang="zh-CN" altLang="zh-CN" sz="3200" dirty="0" smtClean="0"/>
              <a:t>有一个</a:t>
            </a:r>
            <a:r>
              <a:rPr lang="en-US" altLang="zh-CN" sz="3200" dirty="0" smtClean="0"/>
              <a:t>3</a:t>
            </a:r>
            <a:r>
              <a:rPr lang="zh-CN" altLang="zh-CN" sz="3200" dirty="0" smtClean="0"/>
              <a:t>×</a:t>
            </a:r>
            <a:r>
              <a:rPr lang="en-US" altLang="zh-CN" sz="3200" dirty="0" smtClean="0"/>
              <a:t>4</a:t>
            </a:r>
            <a:r>
              <a:rPr lang="zh-CN" altLang="zh-CN" sz="3200" dirty="0" smtClean="0"/>
              <a:t>的矩阵，要求编程序求出其中值最大的那个元素的值，以及其所在的行号和列号。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1988840"/>
            <a:ext cx="7769225" cy="3891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采用</a:t>
            </a:r>
            <a:r>
              <a:rPr lang="zh-CN" altLang="zh-CN" sz="2800" dirty="0" smtClean="0"/>
              <a:t>“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打擂台算法</a:t>
            </a:r>
            <a:r>
              <a:rPr lang="zh-CN" altLang="zh-CN" sz="2800" dirty="0" smtClean="0"/>
              <a:t>”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先</a:t>
            </a:r>
            <a:r>
              <a:rPr lang="zh-CN" altLang="en-US" dirty="0"/>
              <a:t>任意</a:t>
            </a:r>
            <a:r>
              <a:rPr lang="zh-CN" altLang="zh-CN" dirty="0" smtClean="0"/>
              <a:t>找出一</a:t>
            </a:r>
            <a:r>
              <a:rPr lang="zh-CN" altLang="en-US" dirty="0" smtClean="0"/>
              <a:t>个</a:t>
            </a:r>
            <a:r>
              <a:rPr lang="zh-CN" altLang="zh-CN" dirty="0" smtClean="0"/>
              <a:t>人站在台上，第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人上去与之比武，胜者留在台上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人与台上的人比武，胜者留台上，败者下台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每一个人都是与当时留在台上的人比武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直到所有人都上台比</a:t>
            </a:r>
            <a:r>
              <a:rPr lang="zh-CN" altLang="en-US" dirty="0" smtClean="0"/>
              <a:t>过武</a:t>
            </a:r>
            <a:r>
              <a:rPr lang="zh-CN" altLang="zh-CN" dirty="0" smtClean="0"/>
              <a:t>为止，最后留在台上的是冠军</a:t>
            </a:r>
            <a:endParaRPr lang="zh-CN" altLang="zh-CN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4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57808"/>
            <a:ext cx="7772400" cy="1143000"/>
          </a:xfrm>
        </p:spPr>
        <p:txBody>
          <a:bodyPr/>
          <a:lstStyle/>
          <a:p>
            <a:r>
              <a:rPr lang="en-US" altLang="zh-CN" sz="3200" dirty="0" smtClean="0"/>
              <a:t> 【</a:t>
            </a:r>
            <a:r>
              <a:rPr lang="zh-CN" altLang="zh-CN" sz="3200" dirty="0" smtClean="0"/>
              <a:t>例</a:t>
            </a:r>
            <a:r>
              <a:rPr lang="en-US" altLang="zh-CN" sz="3200" dirty="0" smtClean="0"/>
              <a:t>6.5】 </a:t>
            </a:r>
            <a:r>
              <a:rPr lang="zh-CN" altLang="zh-CN" sz="3200" dirty="0" smtClean="0"/>
              <a:t>有一个</a:t>
            </a:r>
            <a:r>
              <a:rPr lang="en-US" altLang="zh-CN" sz="3200" dirty="0" smtClean="0"/>
              <a:t>3</a:t>
            </a:r>
            <a:r>
              <a:rPr lang="zh-CN" altLang="zh-CN" sz="3200" dirty="0" smtClean="0"/>
              <a:t>×</a:t>
            </a:r>
            <a:r>
              <a:rPr lang="en-US" altLang="zh-CN" sz="3200" dirty="0" smtClean="0"/>
              <a:t>4</a:t>
            </a:r>
            <a:r>
              <a:rPr lang="zh-CN" altLang="zh-CN" sz="3200" dirty="0" smtClean="0"/>
              <a:t>的矩阵，要求编程序求出其中值最大的那个元素的值，以及其所在的行号和列号。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1988840"/>
            <a:ext cx="7769225" cy="3891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采用</a:t>
            </a:r>
            <a:r>
              <a:rPr lang="zh-CN" altLang="zh-CN" sz="2800" dirty="0" smtClean="0"/>
              <a:t>“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打擂台算法</a:t>
            </a:r>
            <a:r>
              <a:rPr lang="zh-CN" altLang="zh-CN" sz="2800" dirty="0" smtClean="0"/>
              <a:t>”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max</a:t>
            </a:r>
            <a:r>
              <a:rPr lang="zh-CN" altLang="zh-CN" dirty="0" smtClean="0"/>
              <a:t>用来存放当前已知的最大值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先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a[0][0]</a:t>
            </a:r>
            <a:r>
              <a:rPr lang="zh-CN" altLang="zh-CN" dirty="0" smtClean="0"/>
              <a:t>的值赋给变量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a[0][1]</a:t>
            </a:r>
            <a:r>
              <a:rPr lang="zh-CN" altLang="zh-CN" dirty="0" smtClean="0"/>
              <a:t>与</a:t>
            </a:r>
            <a:r>
              <a:rPr lang="en-US" altLang="zh-CN" dirty="0" smtClean="0"/>
              <a:t>max</a:t>
            </a:r>
            <a:r>
              <a:rPr lang="zh-CN" altLang="zh-CN" dirty="0" smtClean="0"/>
              <a:t>比较，如果</a:t>
            </a:r>
            <a:r>
              <a:rPr lang="en-US" altLang="zh-CN" dirty="0" smtClean="0"/>
              <a:t>a[0][1]&gt;max</a:t>
            </a:r>
            <a:r>
              <a:rPr lang="zh-CN" altLang="zh-CN" dirty="0" smtClean="0"/>
              <a:t>，则表示</a:t>
            </a:r>
            <a:r>
              <a:rPr lang="en-US" altLang="zh-CN" dirty="0" smtClean="0"/>
              <a:t>a[0][1]</a:t>
            </a:r>
            <a:r>
              <a:rPr lang="zh-CN" altLang="zh-CN" dirty="0" smtClean="0"/>
              <a:t>是已经比过的数据中值最大的，把它的值赋给</a:t>
            </a:r>
            <a:r>
              <a:rPr lang="en-US" altLang="zh-CN" dirty="0" smtClean="0"/>
              <a:t>max</a:t>
            </a:r>
            <a:r>
              <a:rPr lang="zh-CN" altLang="zh-CN" dirty="0" smtClean="0"/>
              <a:t>，取代了</a:t>
            </a:r>
            <a:r>
              <a:rPr lang="en-US" altLang="zh-CN" dirty="0" smtClean="0"/>
              <a:t>max</a:t>
            </a:r>
            <a:r>
              <a:rPr lang="zh-CN" altLang="zh-CN" dirty="0" smtClean="0"/>
              <a:t>的原值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以后依此处理，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max</a:t>
            </a:r>
            <a:r>
              <a:rPr lang="zh-CN" altLang="zh-CN" dirty="0" smtClean="0"/>
              <a:t>就是最大的值</a:t>
            </a:r>
            <a:endParaRPr lang="zh-CN" altLang="zh-CN" dirty="0" smtClean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0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1714500" y="857250"/>
            <a:ext cx="5857875" cy="5000625"/>
            <a:chOff x="1714480" y="857232"/>
            <a:chExt cx="5857916" cy="5000661"/>
          </a:xfrm>
        </p:grpSpPr>
        <p:sp>
          <p:nvSpPr>
            <p:cNvPr id="6" name="流程图: 过程 14"/>
            <p:cNvSpPr>
              <a:spLocks noChangeArrowheads="1"/>
            </p:cNvSpPr>
            <p:nvPr/>
          </p:nvSpPr>
          <p:spPr bwMode="auto">
            <a:xfrm>
              <a:off x="1714500" y="1500189"/>
              <a:ext cx="5857896" cy="4357704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 dirty="0" smtClean="0"/>
                <a:t>  for </a:t>
              </a:r>
              <a:r>
                <a:rPr lang="en-US" altLang="zh-CN" sz="3200" b="1" dirty="0" err="1"/>
                <a:t>i</a:t>
              </a:r>
              <a:r>
                <a:rPr lang="en-US" altLang="zh-CN" sz="3200" b="1" dirty="0"/>
                <a:t>=0  to  2</a:t>
              </a:r>
              <a:endParaRPr lang="zh-CN" altLang="en-US" sz="3200" b="1" dirty="0"/>
            </a:p>
          </p:txBody>
        </p:sp>
        <p:sp>
          <p:nvSpPr>
            <p:cNvPr id="7" name="矩形 16"/>
            <p:cNvSpPr>
              <a:spLocks noChangeArrowheads="1"/>
            </p:cNvSpPr>
            <p:nvPr/>
          </p:nvSpPr>
          <p:spPr bwMode="auto">
            <a:xfrm>
              <a:off x="2285984" y="2143116"/>
              <a:ext cx="5286412" cy="3071834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 dirty="0" smtClean="0"/>
                <a:t>  for  </a:t>
              </a:r>
              <a:r>
                <a:rPr lang="en-US" altLang="zh-CN" sz="3200" b="1" dirty="0"/>
                <a:t>j=0  to  3</a:t>
              </a:r>
              <a:endParaRPr lang="zh-CN" altLang="en-US" sz="3200" b="1" baseline="30000" dirty="0"/>
            </a:p>
          </p:txBody>
        </p:sp>
        <p:sp>
          <p:nvSpPr>
            <p:cNvPr id="8" name="流程图: 过程 17"/>
            <p:cNvSpPr>
              <a:spLocks noChangeArrowheads="1"/>
            </p:cNvSpPr>
            <p:nvPr/>
          </p:nvSpPr>
          <p:spPr bwMode="auto">
            <a:xfrm>
              <a:off x="2786063" y="2643188"/>
              <a:ext cx="4786333" cy="2571763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800" dirty="0"/>
            </a:p>
            <a:p>
              <a:pPr eaLnBrk="1" hangingPunct="1"/>
              <a:endParaRPr lang="en-US" altLang="zh-CN" sz="2800" dirty="0"/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800" b="1" dirty="0" smtClean="0"/>
                <a:t> max=a[</a:t>
              </a:r>
              <a:r>
                <a:rPr lang="en-US" altLang="zh-CN" sz="2800" b="1" dirty="0" err="1" smtClean="0"/>
                <a:t>i</a:t>
              </a:r>
              <a:r>
                <a:rPr lang="en-US" altLang="zh-CN" sz="2800" b="1" dirty="0"/>
                <a:t>][j]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800" b="1" dirty="0" smtClean="0"/>
                <a:t> row=</a:t>
              </a:r>
              <a:r>
                <a:rPr lang="en-US" altLang="zh-CN" sz="2800" b="1" dirty="0" err="1" smtClean="0"/>
                <a:t>i</a:t>
              </a:r>
              <a:endParaRPr lang="en-US" altLang="zh-CN" sz="2800" b="1" dirty="0"/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800" b="1" dirty="0" smtClean="0"/>
                <a:t> </a:t>
              </a:r>
              <a:r>
                <a:rPr lang="en-US" altLang="zh-CN" sz="2800" b="1" dirty="0" err="1" smtClean="0"/>
                <a:t>colum</a:t>
              </a:r>
              <a:r>
                <a:rPr lang="en-US" altLang="zh-CN" sz="2800" b="1" dirty="0" smtClean="0"/>
                <a:t>=j</a:t>
              </a:r>
              <a:endParaRPr lang="en-US" altLang="zh-CN" sz="2800" b="1" dirty="0"/>
            </a:p>
            <a:p>
              <a:pPr eaLnBrk="1" hangingPunct="1"/>
              <a:endParaRPr lang="zh-CN" altLang="en-US" sz="3200" dirty="0"/>
            </a:p>
          </p:txBody>
        </p:sp>
        <p:sp>
          <p:nvSpPr>
            <p:cNvPr id="9" name="流程图: 过程 18"/>
            <p:cNvSpPr>
              <a:spLocks noChangeArrowheads="1"/>
            </p:cNvSpPr>
            <p:nvPr/>
          </p:nvSpPr>
          <p:spPr bwMode="auto">
            <a:xfrm>
              <a:off x="4143371" y="2643182"/>
              <a:ext cx="2357455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a[i][j]&gt;max</a:t>
              </a:r>
              <a:endParaRPr lang="zh-CN" altLang="en-US" sz="3200" b="1"/>
            </a:p>
          </p:txBody>
        </p:sp>
        <p:sp>
          <p:nvSpPr>
            <p:cNvPr id="10" name="流程图: 过程 19"/>
            <p:cNvSpPr>
              <a:spLocks noChangeArrowheads="1"/>
            </p:cNvSpPr>
            <p:nvPr/>
          </p:nvSpPr>
          <p:spPr bwMode="auto">
            <a:xfrm>
              <a:off x="2928926" y="2928938"/>
              <a:ext cx="714380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/>
                <a:t>真</a:t>
              </a:r>
            </a:p>
          </p:txBody>
        </p:sp>
        <p:sp>
          <p:nvSpPr>
            <p:cNvPr id="11" name="流程图: 过程 22"/>
            <p:cNvSpPr>
              <a:spLocks noChangeArrowheads="1"/>
            </p:cNvSpPr>
            <p:nvPr/>
          </p:nvSpPr>
          <p:spPr bwMode="auto">
            <a:xfrm>
              <a:off x="1714480" y="857232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 smtClean="0"/>
                <a:t>max=a[0</a:t>
              </a:r>
              <a:r>
                <a:rPr lang="en-US" altLang="zh-CN" sz="3200" b="1" dirty="0"/>
                <a:t>][0</a:t>
              </a:r>
              <a:r>
                <a:rPr lang="en-US" altLang="zh-CN" sz="3200" b="1" dirty="0" smtClean="0"/>
                <a:t>], row=</a:t>
              </a:r>
              <a:r>
                <a:rPr lang="en-US" altLang="zh-CN" sz="3200" b="1" dirty="0" err="1" smtClean="0"/>
                <a:t>colum</a:t>
              </a:r>
              <a:r>
                <a:rPr lang="en-US" altLang="zh-CN" sz="3200" b="1" dirty="0" smtClean="0"/>
                <a:t>=0</a:t>
              </a:r>
              <a:endParaRPr lang="zh-CN" altLang="en-US" sz="3200" b="1" dirty="0"/>
            </a:p>
          </p:txBody>
        </p:sp>
        <p:sp>
          <p:nvSpPr>
            <p:cNvPr id="12" name="流程图: 过程 23"/>
            <p:cNvSpPr>
              <a:spLocks noChangeArrowheads="1"/>
            </p:cNvSpPr>
            <p:nvPr/>
          </p:nvSpPr>
          <p:spPr bwMode="auto">
            <a:xfrm>
              <a:off x="1714480" y="5214950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/>
                <a:t>输出：</a:t>
              </a:r>
              <a:r>
                <a:rPr lang="en-US" altLang="zh-CN" sz="3200" b="1"/>
                <a:t>max,row,colum</a:t>
              </a:r>
              <a:endParaRPr lang="zh-CN" altLang="en-US" sz="3200" b="1"/>
            </a:p>
          </p:txBody>
        </p:sp>
        <p:cxnSp>
          <p:nvCxnSpPr>
            <p:cNvPr id="13" name="直接连接符 18"/>
            <p:cNvCxnSpPr>
              <a:cxnSpLocks noChangeShapeType="1"/>
            </p:cNvCxnSpPr>
            <p:nvPr/>
          </p:nvCxnSpPr>
          <p:spPr bwMode="auto">
            <a:xfrm>
              <a:off x="2786050" y="3571876"/>
              <a:ext cx="4786346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19"/>
            <p:cNvCxnSpPr>
              <a:cxnSpLocks noChangeShapeType="1"/>
            </p:cNvCxnSpPr>
            <p:nvPr/>
          </p:nvCxnSpPr>
          <p:spPr bwMode="auto">
            <a:xfrm flipV="1">
              <a:off x="5286380" y="2643182"/>
              <a:ext cx="2286016" cy="92869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2"/>
            <p:cNvCxnSpPr>
              <a:cxnSpLocks noChangeShapeType="1"/>
            </p:cNvCxnSpPr>
            <p:nvPr/>
          </p:nvCxnSpPr>
          <p:spPr bwMode="auto">
            <a:xfrm>
              <a:off x="2786050" y="2643182"/>
              <a:ext cx="2571768" cy="92869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流程图: 过程 19"/>
            <p:cNvSpPr>
              <a:spLocks noChangeArrowheads="1"/>
            </p:cNvSpPr>
            <p:nvPr/>
          </p:nvSpPr>
          <p:spPr bwMode="auto">
            <a:xfrm>
              <a:off x="6715140" y="2928934"/>
              <a:ext cx="714380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假</a:t>
              </a:r>
            </a:p>
          </p:txBody>
        </p:sp>
        <p:cxnSp>
          <p:nvCxnSpPr>
            <p:cNvPr id="17" name="直接连接符 28"/>
            <p:cNvCxnSpPr>
              <a:cxnSpLocks noChangeShapeType="1"/>
            </p:cNvCxnSpPr>
            <p:nvPr/>
          </p:nvCxnSpPr>
          <p:spPr bwMode="auto">
            <a:xfrm rot="5400000" flipH="1" flipV="1">
              <a:off x="4464843" y="4393413"/>
              <a:ext cx="1643074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0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EC0ECA4-8EED-4A39-873A-A699A6D26B3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722313"/>
            <a:ext cx="8596313" cy="747712"/>
          </a:xfrm>
        </p:spPr>
        <p:txBody>
          <a:bodyPr/>
          <a:lstStyle/>
          <a:p>
            <a:pPr algn="ctr"/>
            <a:r>
              <a:rPr lang="zh-CN" altLang="en-US" dirty="0" smtClean="0"/>
              <a:t>为何需要使用数组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7704856" cy="50405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/>
              <a:t>7</a:t>
            </a:r>
            <a:r>
              <a:rPr lang="zh-CN" altLang="en-US" sz="2400" dirty="0"/>
              <a:t>个裁判，评判给分后，取平均值作为选手的得分。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dirty="0">
                <a:solidFill>
                  <a:srgbClr val="0000CC"/>
                </a:solidFill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</a:rPr>
              <a:t>个变量，分别存储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各裁判</a:t>
            </a:r>
            <a:r>
              <a:rPr lang="zh-CN" altLang="en-US" sz="2400" b="1" dirty="0">
                <a:solidFill>
                  <a:srgbClr val="0000CC"/>
                </a:solidFill>
              </a:rPr>
              <a:t>的给分。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/>
              <a:t>500</a:t>
            </a:r>
            <a:r>
              <a:rPr lang="zh-CN" altLang="en-US" sz="2400" dirty="0"/>
              <a:t>个观众给分</a:t>
            </a:r>
            <a:r>
              <a:rPr lang="zh-CN" altLang="en-US" sz="2400" dirty="0" smtClean="0"/>
              <a:t>，排序并取平</a:t>
            </a:r>
            <a:r>
              <a:rPr lang="zh-CN" altLang="en-US" sz="2400" dirty="0"/>
              <a:t>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i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i="1" dirty="0">
                <a:solidFill>
                  <a:srgbClr val="0000CC"/>
                </a:solidFill>
              </a:rPr>
              <a:t>500</a:t>
            </a:r>
            <a:r>
              <a:rPr lang="zh-CN" altLang="en-US" sz="2400" b="1" i="1" dirty="0">
                <a:solidFill>
                  <a:srgbClr val="0000CC"/>
                </a:solidFill>
              </a:rPr>
              <a:t>个变量</a:t>
            </a:r>
            <a:r>
              <a:rPr lang="zh-CN" altLang="en-US" sz="2400" b="1" i="1" dirty="0" smtClean="0">
                <a:solidFill>
                  <a:srgbClr val="0000CC"/>
                </a:solidFill>
              </a:rPr>
              <a:t>？？</a:t>
            </a:r>
            <a:endParaRPr lang="en-US" altLang="zh-CN" sz="2400" b="1" i="1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解决办法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】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用同一个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名字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（即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数组名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）来代表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这些同一性质的数据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（即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数组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），如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s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；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2.</a:t>
            </a:r>
            <a:r>
              <a:rPr lang="en-US" altLang="zh-CN" sz="2800" b="1" dirty="0">
                <a:solidFill>
                  <a:srgbClr val="002060"/>
                </a:solidFill>
              </a:rPr>
              <a:t>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在名字的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右下角加一个数字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（即</a:t>
            </a:r>
            <a:r>
              <a:rPr lang="zh-CN" altLang="en-US" sz="2800" b="1" u="sng" dirty="0">
                <a:solidFill>
                  <a:srgbClr val="FF0000"/>
                </a:solidFill>
              </a:rPr>
              <a:t>下标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）来表示这是第几个观众给的分，如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s</a:t>
            </a:r>
            <a:r>
              <a:rPr lang="en-US" altLang="zh-CN" sz="28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,s</a:t>
            </a:r>
            <a:r>
              <a:rPr lang="en-US" altLang="zh-CN" sz="28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,s</a:t>
            </a:r>
            <a:r>
              <a:rPr lang="en-US" altLang="zh-CN" sz="28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,…,s</a:t>
            </a:r>
            <a:r>
              <a:rPr lang="en-US" altLang="zh-CN" sz="2800" b="1" baseline="-25000" dirty="0" smtClean="0">
                <a:solidFill>
                  <a:srgbClr val="002060"/>
                </a:solidFill>
              </a:rPr>
              <a:t>500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，在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C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中写作：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s[1],s[2],s[3],…,s[500]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776" y="464344"/>
            <a:ext cx="8292038" cy="60721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row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=0,colum=0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,max;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a[3][4]={{1,2,3,4},{9,8,7,6},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{-10,10,-5,2}};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max=a[0][0];                     </a:t>
            </a:r>
            <a:endParaRPr lang="zh-CN" altLang="zh-CN" sz="2800" b="1" dirty="0" smtClean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=0;i&lt;=2;i++)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(j=0;j&lt;=3;j++)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if (a[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][j]&gt;max)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{  </a:t>
            </a:r>
            <a:r>
              <a:rPr lang="en-US" altLang="zh-CN" sz="28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max=a[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][j];  row=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</a:t>
            </a:r>
            <a:r>
              <a:rPr lang="en-US" altLang="zh-CN" sz="28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=j;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("max=%d\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nrow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=%d\n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=%d\n",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max,row,colum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return 0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zh-CN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072062" y="3434135"/>
            <a:ext cx="1785937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>
                <a:solidFill>
                  <a:srgbClr val="FF0000"/>
                </a:solidFill>
              </a:rPr>
              <a:t>记行号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2339752" y="3495675"/>
            <a:ext cx="1928812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>
                <a:solidFill>
                  <a:srgbClr val="FF0000"/>
                </a:solidFill>
              </a:rPr>
              <a:t>记</a:t>
            </a:r>
            <a:r>
              <a:rPr lang="zh-CN" altLang="en-US" sz="3200" b="1" dirty="0">
                <a:solidFill>
                  <a:srgbClr val="FF0000"/>
                </a:solidFill>
              </a:rPr>
              <a:t>最大值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934993" y="3356992"/>
            <a:ext cx="1785938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solidFill>
                  <a:srgbClr val="FF0000"/>
                </a:solidFill>
              </a:rPr>
              <a:t>记</a:t>
            </a:r>
            <a:r>
              <a:rPr lang="zh-CN" altLang="en-US" sz="3200" b="1">
                <a:solidFill>
                  <a:srgbClr val="FF0000"/>
                </a:solidFill>
              </a:rPr>
              <a:t>列</a:t>
            </a:r>
            <a:r>
              <a:rPr lang="zh-CN" altLang="zh-CN" sz="3200" b="1">
                <a:solidFill>
                  <a:srgbClr val="FF0000"/>
                </a:solidFill>
              </a:rPr>
              <a:t>号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46976"/>
            <a:ext cx="21431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86882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65AF9FA9-96D8-4BAD-B766-E20FBF509BA2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作业：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Part 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P168  6.6</a:t>
            </a:r>
            <a:r>
              <a:rPr lang="zh-CN" altLang="en-US" dirty="0"/>
              <a:t>（输出格式改为等腰三角形！）</a:t>
            </a:r>
          </a:p>
          <a:p>
            <a:r>
              <a:rPr lang="en-US" altLang="zh-CN" dirty="0" smtClean="0"/>
              <a:t>P169  6.8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3E4B0B97-9902-4DC7-B32C-F940F116BB0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5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7470775" cy="5091112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zh-CN" altLang="en-US" sz="2800" dirty="0" smtClean="0"/>
              <a:t>数组 </a:t>
            </a:r>
            <a:r>
              <a:rPr lang="en-US" altLang="zh-CN" sz="2800" dirty="0" smtClean="0"/>
              <a:t>—— </a:t>
            </a:r>
            <a:r>
              <a:rPr lang="zh-CN" altLang="en-US" sz="2800" dirty="0" smtClean="0"/>
              <a:t>一组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有序</a:t>
            </a:r>
            <a:r>
              <a:rPr lang="zh-CN" altLang="en-US" sz="2800" dirty="0" smtClean="0"/>
              <a:t>数据的集合。数组中各数据的排列是有一定规律的，下标代表数据在数组中的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序号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spcAft>
                <a:spcPct val="50000"/>
              </a:spcAft>
            </a:pPr>
            <a:r>
              <a:rPr lang="zh-CN" altLang="en-US" sz="2400" dirty="0" smtClean="0"/>
              <a:t>数组中的每个</a:t>
            </a:r>
            <a:r>
              <a:rPr lang="zh-CN" altLang="en-US" sz="2400" dirty="0"/>
              <a:t>元素都属于</a:t>
            </a:r>
            <a:r>
              <a:rPr lang="zh-CN" altLang="en-US" sz="2400" b="1" dirty="0">
                <a:solidFill>
                  <a:srgbClr val="0000CC"/>
                </a:solidFill>
              </a:rPr>
              <a:t>同一个数据类型</a:t>
            </a:r>
            <a:r>
              <a:rPr lang="zh-CN" altLang="en-US" sz="2400" dirty="0"/>
              <a:t>。</a:t>
            </a:r>
          </a:p>
          <a:p>
            <a:pPr lvl="1">
              <a:spcAft>
                <a:spcPct val="50000"/>
              </a:spcAft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数组</a:t>
            </a:r>
            <a:r>
              <a:rPr lang="zh-CN" altLang="en-US" sz="2400" b="1" dirty="0">
                <a:solidFill>
                  <a:srgbClr val="FF0000"/>
                </a:solidFill>
              </a:rPr>
              <a:t>名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下标</a:t>
            </a:r>
            <a:r>
              <a:rPr lang="zh-CN" altLang="en-US" sz="2400" dirty="0"/>
              <a:t>来唯一地确定数组中的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 数组可以是</a:t>
            </a:r>
            <a:r>
              <a:rPr lang="zh-CN" altLang="en-US" sz="2400" b="1" dirty="0">
                <a:solidFill>
                  <a:srgbClr val="0000CC"/>
                </a:solidFill>
              </a:rPr>
              <a:t>一维</a:t>
            </a:r>
            <a:r>
              <a:rPr lang="zh-CN" altLang="en-US" sz="2400" dirty="0"/>
              <a:t>的或</a:t>
            </a:r>
            <a:r>
              <a:rPr lang="zh-CN" altLang="en-US" sz="2400" b="1" dirty="0">
                <a:solidFill>
                  <a:srgbClr val="0000CC"/>
                </a:solidFill>
              </a:rPr>
              <a:t>多维</a:t>
            </a:r>
            <a:r>
              <a:rPr lang="zh-CN" altLang="en-US" sz="2400" dirty="0"/>
              <a:t>的。</a:t>
            </a:r>
          </a:p>
        </p:txBody>
      </p:sp>
      <p:pic>
        <p:nvPicPr>
          <p:cNvPr id="5941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01207"/>
            <a:ext cx="7776864" cy="10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CC"/>
                </a:solidFill>
              </a:rPr>
              <a:t>6.1 </a:t>
            </a:r>
            <a:r>
              <a:rPr lang="zh-CN" altLang="zh-CN" sz="3600" b="1" dirty="0" smtClean="0">
                <a:solidFill>
                  <a:srgbClr val="0000CC"/>
                </a:solidFill>
              </a:rPr>
              <a:t>怎样定义和引用一维数组</a:t>
            </a:r>
            <a:endParaRPr lang="en-US" altLang="zh-CN" sz="3600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CC"/>
                </a:solidFill>
              </a:rPr>
              <a:t>6.2 </a:t>
            </a:r>
            <a:r>
              <a:rPr lang="zh-CN" altLang="zh-CN" sz="3600" b="1" dirty="0" smtClean="0">
                <a:solidFill>
                  <a:srgbClr val="0000CC"/>
                </a:solidFill>
              </a:rPr>
              <a:t>怎样定义和引用二维数组</a:t>
            </a:r>
            <a:endParaRPr lang="en-US" altLang="zh-CN" sz="3600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dirty="0" smtClean="0"/>
              <a:t>6.3 </a:t>
            </a:r>
            <a:r>
              <a:rPr lang="zh-CN" altLang="zh-CN" sz="3600" dirty="0" smtClean="0"/>
              <a:t>字符数组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28092335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zh-CN" dirty="0" smtClean="0"/>
              <a:t>怎样定义和引用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一维数组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9E5EF39-9F52-46E0-9693-0D6AB61C89D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72400" cy="719137"/>
          </a:xfrm>
        </p:spPr>
        <p:txBody>
          <a:bodyPr/>
          <a:lstStyle/>
          <a:p>
            <a:r>
              <a:rPr lang="zh-CN" altLang="en-US" sz="3600" dirty="0" smtClean="0"/>
              <a:t>怎样定义一</a:t>
            </a:r>
            <a:r>
              <a:rPr lang="zh-CN" altLang="en-US" sz="3600" dirty="0"/>
              <a:t>维数</a:t>
            </a:r>
            <a:r>
              <a:rPr lang="zh-CN" altLang="en-US" sz="3600" dirty="0" smtClean="0"/>
              <a:t>组</a:t>
            </a:r>
            <a:endParaRPr lang="zh-CN" altLang="en-US" sz="36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6658" y="836712"/>
            <a:ext cx="7397750" cy="57606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CC"/>
                </a:solidFill>
              </a:rPr>
              <a:t>一维数组是数组中最简单的，它的元素只需要用数组名加一个下标，就能惟一确定。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CC"/>
                </a:solidFill>
              </a:rPr>
              <a:t>要使用数组，必须在程序中先定义数组。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定义方式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lvl="1" algn="ctr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类型符</a:t>
            </a:r>
            <a:r>
              <a:rPr lang="zh-CN" altLang="en-US" dirty="0" smtClean="0"/>
              <a:t>   </a:t>
            </a:r>
            <a:r>
              <a:rPr lang="zh-CN" altLang="en-US" dirty="0">
                <a:solidFill>
                  <a:srgbClr val="0000FF"/>
                </a:solidFill>
              </a:rPr>
              <a:t>数组名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[ </a:t>
            </a:r>
            <a:r>
              <a:rPr lang="zh-CN" altLang="en-US" b="1" dirty="0">
                <a:solidFill>
                  <a:srgbClr val="CC00CC"/>
                </a:solidFill>
              </a:rPr>
              <a:t>常量表达式 </a:t>
            </a:r>
            <a:r>
              <a:rPr lang="en-US" altLang="zh-CN" b="1" dirty="0">
                <a:solidFill>
                  <a:srgbClr val="0000CC"/>
                </a:solidFill>
              </a:rPr>
              <a:t>] </a:t>
            </a:r>
            <a:r>
              <a:rPr lang="zh-CN" altLang="en-US" dirty="0"/>
              <a:t>；</a:t>
            </a:r>
            <a:r>
              <a:rPr lang="zh-CN" altLang="en-US" b="1" dirty="0">
                <a:solidFill>
                  <a:srgbClr val="0000CC"/>
                </a:solidFill>
              </a:rPr>
              <a:t> 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例如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a[10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【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说明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】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类型符：数组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中每个元素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的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数据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类型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。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数组名：即标识符，要求符合标识符定名规则。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常量表达式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：元素的个数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数组长度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。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下标是从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6192688" cy="79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93336708-FB73-4956-833E-A60D4861F120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14300"/>
            <a:ext cx="7772400" cy="1143000"/>
          </a:xfrm>
        </p:spPr>
        <p:txBody>
          <a:bodyPr/>
          <a:lstStyle/>
          <a:p>
            <a:r>
              <a:rPr lang="zh-CN" altLang="en-US" sz="3600" dirty="0" smtClean="0"/>
              <a:t>数组长度</a:t>
            </a:r>
            <a:endParaRPr lang="zh-CN" altLang="en-US" sz="36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39080"/>
            <a:ext cx="7769225" cy="5602288"/>
          </a:xfrm>
        </p:spPr>
        <p:txBody>
          <a:bodyPr/>
          <a:lstStyle/>
          <a:p>
            <a:pPr lvl="1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类型符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0000FF"/>
                </a:solidFill>
              </a:rPr>
              <a:t>数组名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0000CC"/>
                </a:solidFill>
              </a:rPr>
              <a:t>[ </a:t>
            </a:r>
            <a:r>
              <a:rPr lang="zh-CN" altLang="en-US" b="1" dirty="0" smtClean="0">
                <a:solidFill>
                  <a:srgbClr val="CC00CC"/>
                </a:solidFill>
              </a:rPr>
              <a:t>常量表达式 </a:t>
            </a:r>
            <a:r>
              <a:rPr lang="en-US" altLang="zh-CN" b="1" dirty="0" smtClean="0">
                <a:solidFill>
                  <a:srgbClr val="0000CC"/>
                </a:solidFill>
              </a:rPr>
              <a:t>] </a:t>
            </a:r>
            <a:r>
              <a:rPr lang="zh-CN" altLang="en-US" dirty="0" smtClean="0"/>
              <a:t>；</a:t>
            </a: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endParaRPr lang="zh-CN" altLang="en-US" dirty="0" smtClean="0"/>
          </a:p>
          <a:p>
            <a:pPr>
              <a:spcBef>
                <a:spcPts val="0"/>
              </a:spcBef>
            </a:pPr>
            <a:r>
              <a:rPr lang="zh-CN" altLang="en-US" sz="2800" dirty="0" smtClean="0"/>
              <a:t>常量</a:t>
            </a:r>
            <a:r>
              <a:rPr lang="zh-CN" altLang="en-US" sz="2800" dirty="0"/>
              <a:t>表达式：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 smtClean="0"/>
              <a:t>常量</a:t>
            </a:r>
            <a:r>
              <a:rPr lang="zh-CN" altLang="en-US" sz="2400" dirty="0"/>
              <a:t>表达式中可包含常量和符号常量，但不能包含变量</a:t>
            </a:r>
            <a:r>
              <a:rPr lang="zh-CN" altLang="en-US" sz="2400" dirty="0" smtClean="0"/>
              <a:t>。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不允许对数组的大小作动态定义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，即数组的大小不依赖于程序运行过程中变量的值。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 dirty="0"/>
              <a:t>			</a:t>
            </a:r>
            <a:r>
              <a:rPr lang="zh-CN" altLang="en-US" sz="2400" dirty="0">
                <a:solidFill>
                  <a:srgbClr val="0000CC"/>
                </a:solidFill>
              </a:rPr>
              <a:t>例如：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</a:rPr>
              <a:t> a[4+6];  </a:t>
            </a:r>
            <a:r>
              <a:rPr lang="zh-CN" altLang="en-US" sz="2400" b="1" dirty="0">
                <a:solidFill>
                  <a:srgbClr val="FF0000"/>
                </a:solidFill>
              </a:rPr>
              <a:t>合法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			</a:t>
            </a:r>
            <a:r>
              <a:rPr lang="zh-CN" altLang="en-US" sz="2400" dirty="0" smtClean="0">
                <a:solidFill>
                  <a:srgbClr val="0000CC"/>
                </a:solidFill>
              </a:rPr>
              <a:t>错例：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n=4</a:t>
            </a:r>
            <a:r>
              <a:rPr lang="en-US" altLang="zh-CN" sz="2400" b="1" dirty="0">
                <a:solidFill>
                  <a:srgbClr val="0000CC"/>
                </a:solidFill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				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a[n];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C99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允许在被调用的函数（不包含主函数）中用形参变量或其表达式定义数组的长度，即“可变长数组”，但被定义数组不能为静态（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）存储方式。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		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例如：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	void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		{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 a[2*n];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		   ……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		}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823562" y="4004612"/>
            <a:ext cx="324502" cy="432500"/>
            <a:chOff x="3560" y="3198"/>
            <a:chExt cx="454" cy="414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3586" y="3198"/>
              <a:ext cx="408" cy="4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3560" y="3203"/>
              <a:ext cx="454" cy="40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0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ireworks">
  <a:themeElements>
    <a:clrScheme name="">
      <a:dk1>
        <a:srgbClr val="00603B"/>
      </a:dk1>
      <a:lt1>
        <a:srgbClr val="FFFF99"/>
      </a:lt1>
      <a:dk2>
        <a:srgbClr val="000000"/>
      </a:dk2>
      <a:lt2>
        <a:srgbClr val="FFFFFF"/>
      </a:lt2>
      <a:accent1>
        <a:srgbClr val="39A6DD"/>
      </a:accent1>
      <a:accent2>
        <a:srgbClr val="07FB18"/>
      </a:accent2>
      <a:accent3>
        <a:srgbClr val="AAAAAA"/>
      </a:accent3>
      <a:accent4>
        <a:srgbClr val="DADA82"/>
      </a:accent4>
      <a:accent5>
        <a:srgbClr val="AED0EB"/>
      </a:accent5>
      <a:accent6>
        <a:srgbClr val="06E315"/>
      </a:accent6>
      <a:hlink>
        <a:srgbClr val="FFFFFF"/>
      </a:hlink>
      <a:folHlink>
        <a:srgbClr val="753BCB"/>
      </a:folHlink>
    </a:clrScheme>
    <a:fontScheme name="Fireworks">
      <a:majorFont>
        <a:latin typeface="Times New Roman"/>
        <a:ea typeface="华文行楷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66CCFF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66CCFF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Designs\Expedition.pot</Template>
  <TotalTime>3522</TotalTime>
  <Words>2386</Words>
  <Application>Microsoft Office PowerPoint</Application>
  <PresentationFormat>全屏显示(4:3)</PresentationFormat>
  <Paragraphs>563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黑体</vt:lpstr>
      <vt:lpstr>华文行楷</vt:lpstr>
      <vt:lpstr>华文楷体</vt:lpstr>
      <vt:lpstr>楷体_GB2312</vt:lpstr>
      <vt:lpstr>宋体</vt:lpstr>
      <vt:lpstr>Arial</vt:lpstr>
      <vt:lpstr>Arial Black</vt:lpstr>
      <vt:lpstr>Georgia</vt:lpstr>
      <vt:lpstr>Times New Roman</vt:lpstr>
      <vt:lpstr>Verdana</vt:lpstr>
      <vt:lpstr>Wingdings</vt:lpstr>
      <vt:lpstr>Expedition</vt:lpstr>
      <vt:lpstr>Fireworks</vt:lpstr>
      <vt:lpstr>公式</vt:lpstr>
      <vt:lpstr>第6章  利用数组处理 批量数据</vt:lpstr>
      <vt:lpstr>C语言的数据类型</vt:lpstr>
      <vt:lpstr>为何需要使用数组</vt:lpstr>
      <vt:lpstr>为何需要使用数组</vt:lpstr>
      <vt:lpstr>数组</vt:lpstr>
      <vt:lpstr>目录</vt:lpstr>
      <vt:lpstr>6.1 怎样定义和引用 一维数组</vt:lpstr>
      <vt:lpstr>怎样定义一维数组</vt:lpstr>
      <vt:lpstr>数组长度</vt:lpstr>
      <vt:lpstr>怎样引用一维数组</vt:lpstr>
      <vt:lpstr>【例6.1】对10个数组元素依次赋值为0,1,2,3,4,5,6,7,8,9，要求按逆序输出。</vt:lpstr>
      <vt:lpstr>PowerPoint 演示文稿</vt:lpstr>
      <vt:lpstr>PowerPoint 演示文稿</vt:lpstr>
      <vt:lpstr>一维数组的初始化</vt:lpstr>
      <vt:lpstr>一维数组的初始化（2）</vt:lpstr>
      <vt:lpstr>【例6.2】用数组处理求Fibonacci数列问题。</vt:lpstr>
      <vt:lpstr>PowerPoint 演示文稿</vt:lpstr>
      <vt:lpstr>【例6.3】有10个地区的面积，要求对它们按由小到大的顺序排列。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怎样定义和引用 二维数组</vt:lpstr>
      <vt:lpstr> 二维数组举例</vt:lpstr>
      <vt:lpstr>二维数组的定义</vt:lpstr>
      <vt:lpstr>二维数组的定义（2）</vt:lpstr>
      <vt:lpstr>多维数组的定义</vt:lpstr>
      <vt:lpstr>二维数组的引用</vt:lpstr>
      <vt:lpstr>二维数组的初始化</vt:lpstr>
      <vt:lpstr>二维数组的初始化（2）</vt:lpstr>
      <vt:lpstr>【例6.4】将一个二维数组行和列的元素互换，存到另一个二维数组中。</vt:lpstr>
      <vt:lpstr>PowerPoint 演示文稿</vt:lpstr>
      <vt:lpstr>PowerPoint 演示文稿</vt:lpstr>
      <vt:lpstr> 【例6.5】 有一个3×4的矩阵，要求编程序求出其中值最大的那个元素的值，以及其所在的行号和列号。</vt:lpstr>
      <vt:lpstr> 【例6.5】 有一个3×4的矩阵，要求编程序求出其中值最大的那个元素的值，以及其所在的行号和列号。</vt:lpstr>
      <vt:lpstr>PowerPoint 演示文稿</vt:lpstr>
      <vt:lpstr>PowerPoint 演示文稿</vt:lpstr>
      <vt:lpstr>作业：</vt:lpstr>
    </vt:vector>
  </TitlesOfParts>
  <Company>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               数组</dc:title>
  <dc:creator>zhengxl</dc:creator>
  <cp:lastModifiedBy>xlzheng</cp:lastModifiedBy>
  <cp:revision>265</cp:revision>
  <dcterms:created xsi:type="dcterms:W3CDTF">2001-03-26T02:26:01Z</dcterms:created>
  <dcterms:modified xsi:type="dcterms:W3CDTF">2016-10-31T13:18:13Z</dcterms:modified>
</cp:coreProperties>
</file>