
<file path=[Content_Types].xml><?xml version="1.0" encoding="utf-8"?>
<Types xmlns="http://schemas.openxmlformats.org/package/2006/content-types">
  <Default Extension="png" ContentType="image/png"/>
  <Default Extension="bin" ContentType="audio/unknown"/>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71" r:id="rId2"/>
    <p:sldMasterId id="2147483683" r:id="rId3"/>
    <p:sldMasterId id="2147483695" r:id="rId4"/>
    <p:sldMasterId id="2147483706" r:id="rId5"/>
  </p:sldMasterIdLst>
  <p:notesMasterIdLst>
    <p:notesMasterId r:id="rId158"/>
  </p:notesMasterIdLst>
  <p:sldIdLst>
    <p:sldId id="256" r:id="rId6"/>
    <p:sldId id="324" r:id="rId7"/>
    <p:sldId id="322" r:id="rId8"/>
    <p:sldId id="325" r:id="rId9"/>
    <p:sldId id="258" r:id="rId10"/>
    <p:sldId id="326" r:id="rId11"/>
    <p:sldId id="259" r:id="rId12"/>
    <p:sldId id="327" r:id="rId13"/>
    <p:sldId id="328" r:id="rId14"/>
    <p:sldId id="329" r:id="rId15"/>
    <p:sldId id="260" r:id="rId16"/>
    <p:sldId id="292" r:id="rId17"/>
    <p:sldId id="330" r:id="rId18"/>
    <p:sldId id="262" r:id="rId19"/>
    <p:sldId id="331" r:id="rId20"/>
    <p:sldId id="332" r:id="rId21"/>
    <p:sldId id="333" r:id="rId22"/>
    <p:sldId id="334" r:id="rId23"/>
    <p:sldId id="335" r:id="rId24"/>
    <p:sldId id="336" r:id="rId25"/>
    <p:sldId id="337" r:id="rId26"/>
    <p:sldId id="338" r:id="rId27"/>
    <p:sldId id="339" r:id="rId28"/>
    <p:sldId id="340" r:id="rId29"/>
    <p:sldId id="341" r:id="rId30"/>
    <p:sldId id="293" r:id="rId31"/>
    <p:sldId id="342" r:id="rId32"/>
    <p:sldId id="344" r:id="rId33"/>
    <p:sldId id="345" r:id="rId34"/>
    <p:sldId id="346" r:id="rId35"/>
    <p:sldId id="263" r:id="rId36"/>
    <p:sldId id="347" r:id="rId37"/>
    <p:sldId id="348" r:id="rId38"/>
    <p:sldId id="349" r:id="rId39"/>
    <p:sldId id="350" r:id="rId40"/>
    <p:sldId id="351" r:id="rId41"/>
    <p:sldId id="352" r:id="rId42"/>
    <p:sldId id="353" r:id="rId43"/>
    <p:sldId id="354" r:id="rId44"/>
    <p:sldId id="355" r:id="rId45"/>
    <p:sldId id="356" r:id="rId46"/>
    <p:sldId id="357" r:id="rId47"/>
    <p:sldId id="359" r:id="rId48"/>
    <p:sldId id="360" r:id="rId49"/>
    <p:sldId id="361" r:id="rId50"/>
    <p:sldId id="362" r:id="rId51"/>
    <p:sldId id="363" r:id="rId52"/>
    <p:sldId id="364" r:id="rId53"/>
    <p:sldId id="281" r:id="rId54"/>
    <p:sldId id="365" r:id="rId55"/>
    <p:sldId id="366" r:id="rId56"/>
    <p:sldId id="367" r:id="rId57"/>
    <p:sldId id="369" r:id="rId58"/>
    <p:sldId id="370" r:id="rId59"/>
    <p:sldId id="371" r:id="rId60"/>
    <p:sldId id="372" r:id="rId61"/>
    <p:sldId id="373" r:id="rId62"/>
    <p:sldId id="374" r:id="rId63"/>
    <p:sldId id="375" r:id="rId64"/>
    <p:sldId id="376" r:id="rId65"/>
    <p:sldId id="378" r:id="rId66"/>
    <p:sldId id="379" r:id="rId67"/>
    <p:sldId id="380" r:id="rId68"/>
    <p:sldId id="381" r:id="rId69"/>
    <p:sldId id="382" r:id="rId70"/>
    <p:sldId id="383" r:id="rId71"/>
    <p:sldId id="384" r:id="rId72"/>
    <p:sldId id="386" r:id="rId73"/>
    <p:sldId id="387" r:id="rId74"/>
    <p:sldId id="388" r:id="rId75"/>
    <p:sldId id="389" r:id="rId76"/>
    <p:sldId id="390" r:id="rId77"/>
    <p:sldId id="391" r:id="rId78"/>
    <p:sldId id="392" r:id="rId79"/>
    <p:sldId id="393" r:id="rId80"/>
    <p:sldId id="395" r:id="rId81"/>
    <p:sldId id="396" r:id="rId82"/>
    <p:sldId id="397" r:id="rId83"/>
    <p:sldId id="398" r:id="rId84"/>
    <p:sldId id="399" r:id="rId85"/>
    <p:sldId id="400" r:id="rId86"/>
    <p:sldId id="401" r:id="rId87"/>
    <p:sldId id="402" r:id="rId88"/>
    <p:sldId id="403" r:id="rId89"/>
    <p:sldId id="404" r:id="rId90"/>
    <p:sldId id="405" r:id="rId91"/>
    <p:sldId id="406" r:id="rId92"/>
    <p:sldId id="407" r:id="rId93"/>
    <p:sldId id="408" r:id="rId94"/>
    <p:sldId id="409" r:id="rId95"/>
    <p:sldId id="410" r:id="rId96"/>
    <p:sldId id="411" r:id="rId97"/>
    <p:sldId id="412" r:id="rId98"/>
    <p:sldId id="413" r:id="rId99"/>
    <p:sldId id="414" r:id="rId100"/>
    <p:sldId id="415" r:id="rId101"/>
    <p:sldId id="416" r:id="rId102"/>
    <p:sldId id="417" r:id="rId103"/>
    <p:sldId id="418" r:id="rId104"/>
    <p:sldId id="419" r:id="rId105"/>
    <p:sldId id="465" r:id="rId106"/>
    <p:sldId id="466" r:id="rId107"/>
    <p:sldId id="467" r:id="rId108"/>
    <p:sldId id="468" r:id="rId109"/>
    <p:sldId id="469" r:id="rId110"/>
    <p:sldId id="470" r:id="rId111"/>
    <p:sldId id="471" r:id="rId112"/>
    <p:sldId id="472" r:id="rId113"/>
    <p:sldId id="420" r:id="rId114"/>
    <p:sldId id="421" r:id="rId115"/>
    <p:sldId id="422" r:id="rId116"/>
    <p:sldId id="423" r:id="rId117"/>
    <p:sldId id="424" r:id="rId118"/>
    <p:sldId id="425" r:id="rId119"/>
    <p:sldId id="473" r:id="rId120"/>
    <p:sldId id="474" r:id="rId121"/>
    <p:sldId id="428" r:id="rId122"/>
    <p:sldId id="430" r:id="rId123"/>
    <p:sldId id="431" r:id="rId124"/>
    <p:sldId id="432" r:id="rId125"/>
    <p:sldId id="433" r:id="rId126"/>
    <p:sldId id="434" r:id="rId127"/>
    <p:sldId id="435" r:id="rId128"/>
    <p:sldId id="436" r:id="rId129"/>
    <p:sldId id="437" r:id="rId130"/>
    <p:sldId id="438" r:id="rId131"/>
    <p:sldId id="439" r:id="rId132"/>
    <p:sldId id="440" r:id="rId133"/>
    <p:sldId id="441" r:id="rId134"/>
    <p:sldId id="442" r:id="rId135"/>
    <p:sldId id="443" r:id="rId136"/>
    <p:sldId id="444" r:id="rId137"/>
    <p:sldId id="445" r:id="rId138"/>
    <p:sldId id="446" r:id="rId139"/>
    <p:sldId id="447" r:id="rId140"/>
    <p:sldId id="448" r:id="rId141"/>
    <p:sldId id="449" r:id="rId142"/>
    <p:sldId id="450" r:id="rId143"/>
    <p:sldId id="452" r:id="rId144"/>
    <p:sldId id="453" r:id="rId145"/>
    <p:sldId id="454" r:id="rId146"/>
    <p:sldId id="455" r:id="rId147"/>
    <p:sldId id="456" r:id="rId148"/>
    <p:sldId id="457" r:id="rId149"/>
    <p:sldId id="458" r:id="rId150"/>
    <p:sldId id="459" r:id="rId151"/>
    <p:sldId id="460" r:id="rId152"/>
    <p:sldId id="461" r:id="rId153"/>
    <p:sldId id="462" r:id="rId154"/>
    <p:sldId id="463" r:id="rId155"/>
    <p:sldId id="464" r:id="rId156"/>
    <p:sldId id="377" r:id="rId157"/>
  </p:sldIdLst>
  <p:sldSz cx="9144000" cy="6858000" type="screen4x3"/>
  <p:notesSz cx="6858000" cy="9144000"/>
  <p:defaultTextStyle>
    <a:defPPr>
      <a:defRPr lang="en-US"/>
    </a:defPPr>
    <a:lvl1pPr algn="ctr" rtl="0" fontAlgn="base">
      <a:spcBef>
        <a:spcPct val="0"/>
      </a:spcBef>
      <a:spcAft>
        <a:spcPct val="0"/>
      </a:spcAft>
      <a:defRPr kumimoji="1" sz="2400" kern="1200">
        <a:solidFill>
          <a:schemeClr val="tx1"/>
        </a:solidFill>
        <a:latin typeface="Times New Roman" pitchFamily="18" charset="0"/>
        <a:ea typeface="宋体"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CC00"/>
    <a:srgbClr val="FF00FF"/>
    <a:srgbClr val="800080"/>
    <a:srgbClr val="660066"/>
    <a:srgbClr val="FFFF00"/>
    <a:srgbClr val="FF9900"/>
    <a:srgbClr val="009900"/>
    <a:srgbClr val="0000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4585" autoAdjust="0"/>
  </p:normalViewPr>
  <p:slideViewPr>
    <p:cSldViewPr>
      <p:cViewPr varScale="1">
        <p:scale>
          <a:sx n="60" d="100"/>
          <a:sy n="60" d="100"/>
        </p:scale>
        <p:origin x="1388"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026"/>
    </p:cViewPr>
  </p:sorterViewPr>
  <p:notesViewPr>
    <p:cSldViewPr>
      <p:cViewPr varScale="1">
        <p:scale>
          <a:sx n="61" d="100"/>
          <a:sy n="61" d="100"/>
        </p:scale>
        <p:origin x="-1698" y="-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presProps" Target="presProp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viewProps" Target="view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microsoft.com/office/2015/10/relationships/revisionInfo" Target="revisionInfo.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zh-CN" altLang="en-US"/>
          </a:p>
        </p:txBody>
      </p:sp>
      <p:sp>
        <p:nvSpPr>
          <p:cNvPr id="1484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84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84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1484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E1DCEEA-24B1-4D4E-BAEC-6115FD24A08F}" type="slidenum">
              <a:rPr lang="zh-CN" altLang="en-US"/>
              <a:pPr/>
              <a:t>‹#›</a:t>
            </a:fld>
            <a:endParaRPr lang="en-US" altLang="zh-CN"/>
          </a:p>
        </p:txBody>
      </p:sp>
    </p:spTree>
    <p:extLst>
      <p:ext uri="{BB962C8B-B14F-4D97-AF65-F5344CB8AC3E}">
        <p14:creationId xmlns:p14="http://schemas.microsoft.com/office/powerpoint/2010/main" val="2171194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宋体" charset="-122"/>
        <a:cs typeface="+mn-cs"/>
      </a:defRPr>
    </a:lvl1pPr>
    <a:lvl2pPr marL="457200" algn="l" rtl="0" fontAlgn="base">
      <a:spcBef>
        <a:spcPct val="30000"/>
      </a:spcBef>
      <a:spcAft>
        <a:spcPct val="0"/>
      </a:spcAft>
      <a:defRPr kumimoji="1" sz="1200" kern="1200">
        <a:solidFill>
          <a:schemeClr val="tx1"/>
        </a:solidFill>
        <a:latin typeface="Arial" charset="0"/>
        <a:ea typeface="宋体" charset="-122"/>
        <a:cs typeface="+mn-cs"/>
      </a:defRPr>
    </a:lvl2pPr>
    <a:lvl3pPr marL="914400" algn="l" rtl="0" fontAlgn="base">
      <a:spcBef>
        <a:spcPct val="30000"/>
      </a:spcBef>
      <a:spcAft>
        <a:spcPct val="0"/>
      </a:spcAft>
      <a:defRPr kumimoji="1" sz="1200" kern="1200">
        <a:solidFill>
          <a:schemeClr val="tx1"/>
        </a:solidFill>
        <a:latin typeface="Arial" charset="0"/>
        <a:ea typeface="宋体" charset="-122"/>
        <a:cs typeface="+mn-cs"/>
      </a:defRPr>
    </a:lvl3pPr>
    <a:lvl4pPr marL="1371600" algn="l" rtl="0" fontAlgn="base">
      <a:spcBef>
        <a:spcPct val="30000"/>
      </a:spcBef>
      <a:spcAft>
        <a:spcPct val="0"/>
      </a:spcAft>
      <a:defRPr kumimoji="1" sz="1200" kern="1200">
        <a:solidFill>
          <a:schemeClr val="tx1"/>
        </a:solidFill>
        <a:latin typeface="Arial" charset="0"/>
        <a:ea typeface="宋体" charset="-122"/>
        <a:cs typeface="+mn-cs"/>
      </a:defRPr>
    </a:lvl4pPr>
    <a:lvl5pPr marL="1828800" algn="l" rtl="0" fontAlgn="base">
      <a:spcBef>
        <a:spcPct val="30000"/>
      </a:spcBef>
      <a:spcAft>
        <a:spcPct val="0"/>
      </a:spcAft>
      <a:defRPr kumimoji="1"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1DCEEA-24B1-4D4E-BAEC-6115FD24A08F}" type="slidenum">
              <a:rPr lang="zh-CN" altLang="en-US" smtClean="0"/>
              <a:pPr/>
              <a:t>1</a:t>
            </a:fld>
            <a:endParaRPr lang="en-US" altLang="zh-CN"/>
          </a:p>
        </p:txBody>
      </p:sp>
    </p:spTree>
    <p:extLst>
      <p:ext uri="{BB962C8B-B14F-4D97-AF65-F5344CB8AC3E}">
        <p14:creationId xmlns:p14="http://schemas.microsoft.com/office/powerpoint/2010/main" val="1917754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E1DCEEA-24B1-4D4E-BAEC-6115FD24A08F}" type="slidenum">
              <a:rPr lang="zh-CN" altLang="en-US" smtClean="0"/>
              <a:pPr/>
              <a:t>101</a:t>
            </a:fld>
            <a:endParaRPr lang="en-US" altLang="zh-CN"/>
          </a:p>
        </p:txBody>
      </p:sp>
    </p:spTree>
    <p:extLst>
      <p:ext uri="{BB962C8B-B14F-4D97-AF65-F5344CB8AC3E}">
        <p14:creationId xmlns:p14="http://schemas.microsoft.com/office/powerpoint/2010/main" val="103982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1DCEEA-24B1-4D4E-BAEC-6115FD24A08F}" type="slidenum">
              <a:rPr lang="zh-CN" altLang="en-US" smtClean="0"/>
              <a:pPr/>
              <a:t>139</a:t>
            </a:fld>
            <a:endParaRPr lang="en-US" altLang="zh-CN"/>
          </a:p>
        </p:txBody>
      </p:sp>
    </p:spTree>
    <p:extLst>
      <p:ext uri="{BB962C8B-B14F-4D97-AF65-F5344CB8AC3E}">
        <p14:creationId xmlns:p14="http://schemas.microsoft.com/office/powerpoint/2010/main" val="678842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35170" name="Group 2"/>
          <p:cNvGrpSpPr>
            <a:grpSpLocks/>
          </p:cNvGrpSpPr>
          <p:nvPr/>
        </p:nvGrpSpPr>
        <p:grpSpPr bwMode="auto">
          <a:xfrm>
            <a:off x="19050" y="1109663"/>
            <a:ext cx="9156700" cy="757237"/>
            <a:chOff x="0" y="0"/>
            <a:chExt cx="5768" cy="477"/>
          </a:xfrm>
        </p:grpSpPr>
        <p:sp>
          <p:nvSpPr>
            <p:cNvPr id="135171" name="Freeform 3"/>
            <p:cNvSpPr>
              <a:spLocks/>
            </p:cNvSpPr>
            <p:nvPr userDrawn="1"/>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2" name="Freeform 4"/>
            <p:cNvSpPr>
              <a:spLocks/>
            </p:cNvSpPr>
            <p:nvPr userDrawn="1"/>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3" name="Freeform 5"/>
            <p:cNvSpPr>
              <a:spLocks/>
            </p:cNvSpPr>
            <p:nvPr userDrawn="1"/>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4" name="Freeform 6"/>
            <p:cNvSpPr>
              <a:spLocks/>
            </p:cNvSpPr>
            <p:nvPr userDrawn="1"/>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5" name="Freeform 7"/>
            <p:cNvSpPr>
              <a:spLocks/>
            </p:cNvSpPr>
            <p:nvPr userDrawn="1"/>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6" name="Freeform 8"/>
            <p:cNvSpPr>
              <a:spLocks/>
            </p:cNvSpPr>
            <p:nvPr userDrawn="1"/>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7" name="Freeform 9"/>
            <p:cNvSpPr>
              <a:spLocks/>
            </p:cNvSpPr>
            <p:nvPr userDrawn="1"/>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8" name="Freeform 10"/>
            <p:cNvSpPr>
              <a:spLocks/>
            </p:cNvSpPr>
            <p:nvPr userDrawn="1"/>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79" name="Freeform 11"/>
            <p:cNvSpPr>
              <a:spLocks/>
            </p:cNvSpPr>
            <p:nvPr userDrawn="1"/>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0" name="Freeform 12"/>
            <p:cNvSpPr>
              <a:spLocks/>
            </p:cNvSpPr>
            <p:nvPr userDrawn="1"/>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1" name="Freeform 13"/>
            <p:cNvSpPr>
              <a:spLocks/>
            </p:cNvSpPr>
            <p:nvPr userDrawn="1"/>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2" name="Freeform 14"/>
            <p:cNvSpPr>
              <a:spLocks/>
            </p:cNvSpPr>
            <p:nvPr userDrawn="1"/>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3" name="Freeform 15"/>
            <p:cNvSpPr>
              <a:spLocks/>
            </p:cNvSpPr>
            <p:nvPr userDrawn="1"/>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Lst>
              <a:ahLst/>
              <a:cxnLst>
                <a:cxn ang="0">
                  <a:pos x="T0" y="T1"/>
                </a:cxn>
                <a:cxn ang="0">
                  <a:pos x="T2" y="T3"/>
                </a:cxn>
                <a:cxn ang="0">
                  <a:pos x="T4" y="T5"/>
                </a:cxn>
                <a:cxn ang="0">
                  <a:pos x="T6" y="T7"/>
                </a:cxn>
                <a:cxn ang="0">
                  <a:pos x="T8" y="T9"/>
                </a:cxn>
                <a:cxn ang="0">
                  <a:pos x="T10" y="T11"/>
                </a:cxn>
                <a:cxn ang="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4" name="Freeform 16"/>
            <p:cNvSpPr>
              <a:spLocks/>
            </p:cNvSpPr>
            <p:nvPr userDrawn="1"/>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5" name="Freeform 17"/>
            <p:cNvSpPr>
              <a:spLocks/>
            </p:cNvSpPr>
            <p:nvPr userDrawn="1"/>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6" name="Freeform 18"/>
            <p:cNvSpPr>
              <a:spLocks/>
            </p:cNvSpPr>
            <p:nvPr userDrawn="1"/>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7" name="Freeform 19"/>
            <p:cNvSpPr>
              <a:spLocks/>
            </p:cNvSpPr>
            <p:nvPr userDrawn="1"/>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8" name="Freeform 20"/>
            <p:cNvSpPr>
              <a:spLocks/>
            </p:cNvSpPr>
            <p:nvPr userDrawn="1"/>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89" name="Freeform 21"/>
            <p:cNvSpPr>
              <a:spLocks/>
            </p:cNvSpPr>
            <p:nvPr userDrawn="1"/>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0" name="Freeform 22"/>
            <p:cNvSpPr>
              <a:spLocks/>
            </p:cNvSpPr>
            <p:nvPr userDrawn="1"/>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1" name="Freeform 23"/>
            <p:cNvSpPr>
              <a:spLocks/>
            </p:cNvSpPr>
            <p:nvPr userDrawn="1"/>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2" name="Freeform 24"/>
            <p:cNvSpPr>
              <a:spLocks/>
            </p:cNvSpPr>
            <p:nvPr userDrawn="1"/>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5193" name="Group 25"/>
          <p:cNvGrpSpPr>
            <a:grpSpLocks/>
          </p:cNvGrpSpPr>
          <p:nvPr/>
        </p:nvGrpSpPr>
        <p:grpSpPr bwMode="auto">
          <a:xfrm>
            <a:off x="20638" y="6161088"/>
            <a:ext cx="9169400" cy="138112"/>
            <a:chOff x="0" y="4032"/>
            <a:chExt cx="5776" cy="87"/>
          </a:xfrm>
        </p:grpSpPr>
        <p:sp>
          <p:nvSpPr>
            <p:cNvPr id="135194" name="Freeform 26"/>
            <p:cNvSpPr>
              <a:spLocks/>
            </p:cNvSpPr>
            <p:nvPr userDrawn="1"/>
          </p:nvSpPr>
          <p:spPr bwMode="auto">
            <a:xfrm>
              <a:off x="4041" y="4047"/>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5" name="Freeform 27"/>
            <p:cNvSpPr>
              <a:spLocks/>
            </p:cNvSpPr>
            <p:nvPr userDrawn="1"/>
          </p:nvSpPr>
          <p:spPr bwMode="auto">
            <a:xfrm>
              <a:off x="1727" y="4038"/>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196" name="Freeform 28"/>
            <p:cNvSpPr>
              <a:spLocks/>
            </p:cNvSpPr>
            <p:nvPr userDrawn="1"/>
          </p:nvSpPr>
          <p:spPr bwMode="auto">
            <a:xfrm>
              <a:off x="0" y="4032"/>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5197" name="Rectangle 29"/>
          <p:cNvSpPr>
            <a:spLocks noGrp="1" noChangeArrowheads="1"/>
          </p:cNvSpPr>
          <p:nvPr>
            <p:ph type="ctrTitle" sz="quarter"/>
          </p:nvPr>
        </p:nvSpPr>
        <p:spPr>
          <a:xfrm>
            <a:off x="685800" y="1868488"/>
            <a:ext cx="7772400" cy="1600200"/>
          </a:xfrm>
        </p:spPr>
        <p:txBody>
          <a:bodyPr anchorCtr="1"/>
          <a:lstStyle>
            <a:lvl1pPr>
              <a:defRPr b="0"/>
            </a:lvl1pPr>
          </a:lstStyle>
          <a:p>
            <a:pPr lvl="0"/>
            <a:r>
              <a:rPr lang="zh-CN" altLang="en-US" noProof="0"/>
              <a:t>单击此处编辑母版标题样式</a:t>
            </a:r>
          </a:p>
        </p:txBody>
      </p:sp>
      <p:sp>
        <p:nvSpPr>
          <p:cNvPr id="135198" name="Rectangle 30"/>
          <p:cNvSpPr>
            <a:spLocks noGrp="1" noChangeArrowheads="1"/>
          </p:cNvSpPr>
          <p:nvPr>
            <p:ph type="subTitle" sz="quarter" idx="1"/>
          </p:nvPr>
        </p:nvSpPr>
        <p:spPr>
          <a:xfrm>
            <a:off x="1273175" y="3729038"/>
            <a:ext cx="6400800" cy="1371600"/>
          </a:xfrm>
        </p:spPr>
        <p:txBody>
          <a:bodyPr anchorCtr="1"/>
          <a:lstStyle>
            <a:lvl1pPr marL="0" indent="0" algn="ctr">
              <a:buFontTx/>
              <a:buNone/>
              <a:defRPr/>
            </a:lvl1pPr>
          </a:lstStyle>
          <a:p>
            <a:pPr lvl="0"/>
            <a:r>
              <a:rPr lang="zh-CN" altLang="en-US" noProof="0"/>
              <a:t>单击此处编辑母版副标题样式</a:t>
            </a:r>
          </a:p>
        </p:txBody>
      </p:sp>
      <p:sp>
        <p:nvSpPr>
          <p:cNvPr id="135199" name="Rectangle 31"/>
          <p:cNvSpPr>
            <a:spLocks noGrp="1" noChangeArrowheads="1"/>
          </p:cNvSpPr>
          <p:nvPr>
            <p:ph type="dt" sz="quarter" idx="2"/>
          </p:nvPr>
        </p:nvSpPr>
        <p:spPr>
          <a:xfrm>
            <a:off x="685800" y="6348413"/>
            <a:ext cx="1905000" cy="457200"/>
          </a:xfrm>
        </p:spPr>
        <p:txBody>
          <a:bodyPr/>
          <a:lstStyle>
            <a:lvl1pPr>
              <a:defRPr/>
            </a:lvl1pPr>
          </a:lstStyle>
          <a:p>
            <a:endParaRPr lang="en-US" altLang="zh-CN"/>
          </a:p>
        </p:txBody>
      </p:sp>
      <p:sp>
        <p:nvSpPr>
          <p:cNvPr id="135200" name="Rectangle 32"/>
          <p:cNvSpPr>
            <a:spLocks noGrp="1" noChangeArrowheads="1"/>
          </p:cNvSpPr>
          <p:nvPr>
            <p:ph type="ftr" sz="quarter" idx="3"/>
          </p:nvPr>
        </p:nvSpPr>
        <p:spPr>
          <a:xfrm>
            <a:off x="3124200" y="6348413"/>
            <a:ext cx="2895600" cy="457200"/>
          </a:xfrm>
        </p:spPr>
        <p:txBody>
          <a:bodyPr/>
          <a:lstStyle>
            <a:lvl1pPr>
              <a:defRPr/>
            </a:lvl1pPr>
          </a:lstStyle>
          <a:p>
            <a:endParaRPr lang="en-US" altLang="zh-CN"/>
          </a:p>
        </p:txBody>
      </p:sp>
      <p:sp>
        <p:nvSpPr>
          <p:cNvPr id="135201" name="Rectangle 33"/>
          <p:cNvSpPr>
            <a:spLocks noGrp="1" noChangeArrowheads="1"/>
          </p:cNvSpPr>
          <p:nvPr>
            <p:ph type="sldNum" sz="quarter" idx="4"/>
          </p:nvPr>
        </p:nvSpPr>
        <p:spPr>
          <a:xfrm>
            <a:off x="6553200" y="6348413"/>
            <a:ext cx="1905000" cy="457200"/>
          </a:xfrm>
        </p:spPr>
        <p:txBody>
          <a:bodyPr/>
          <a:lstStyle>
            <a:lvl1pPr>
              <a:defRPr b="0"/>
            </a:lvl1pPr>
          </a:lstStyle>
          <a:p>
            <a:fld id="{5D12F779-18B4-4AB2-A43A-F46C222A90A3}"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46F2439-1828-47FF-8AD0-00A0A9FB51C8}" type="slidenum">
              <a:rPr lang="zh-CN" altLang="en-US"/>
              <a:pPr/>
              <a:t>‹#›</a:t>
            </a:fld>
            <a:endParaRPr lang="en-US" altLang="zh-CN"/>
          </a:p>
        </p:txBody>
      </p:sp>
    </p:spTree>
    <p:extLst>
      <p:ext uri="{BB962C8B-B14F-4D97-AF65-F5344CB8AC3E}">
        <p14:creationId xmlns:p14="http://schemas.microsoft.com/office/powerpoint/2010/main" val="226122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768350"/>
            <a:ext cx="2124075" cy="53276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768350"/>
            <a:ext cx="6219825" cy="53276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822D00E-3302-4709-8D33-97D071482368}" type="slidenum">
              <a:rPr lang="zh-CN" altLang="en-US"/>
              <a:pPr/>
              <a:t>‹#›</a:t>
            </a:fld>
            <a:endParaRPr lang="en-US" altLang="zh-CN"/>
          </a:p>
        </p:txBody>
      </p:sp>
    </p:spTree>
    <p:extLst>
      <p:ext uri="{BB962C8B-B14F-4D97-AF65-F5344CB8AC3E}">
        <p14:creationId xmlns:p14="http://schemas.microsoft.com/office/powerpoint/2010/main" val="2361367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2084388" y="296863"/>
            <a:ext cx="6823075" cy="5353050"/>
            <a:chOff x="1313" y="187"/>
            <a:chExt cx="4298" cy="3372"/>
          </a:xfrm>
        </p:grpSpPr>
        <p:grpSp>
          <p:nvGrpSpPr>
            <p:cNvPr id="5" name="Group 3"/>
            <p:cNvGrpSpPr>
              <a:grpSpLocks/>
            </p:cNvGrpSpPr>
            <p:nvPr/>
          </p:nvGrpSpPr>
          <p:grpSpPr bwMode="auto">
            <a:xfrm>
              <a:off x="2194" y="601"/>
              <a:ext cx="596" cy="447"/>
              <a:chOff x="0" y="0"/>
              <a:chExt cx="768" cy="576"/>
            </a:xfrm>
          </p:grpSpPr>
          <p:sp>
            <p:nvSpPr>
              <p:cNvPr id="135" name="Oval 4"/>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rgbClr val="66CCFF"/>
                    </a:solidFill>
                    <a:latin typeface="Arial Black" pitchFamily="34" charset="0"/>
                    <a:ea typeface="楷体_GB2312" pitchFamily="49" charset="-122"/>
                  </a:defRPr>
                </a:lvl1pPr>
                <a:lvl2pPr marL="742950" indent="-285750" eaLnBrk="0" hangingPunct="0">
                  <a:defRPr kumimoji="1" sz="2400" b="1">
                    <a:solidFill>
                      <a:srgbClr val="66CCFF"/>
                    </a:solidFill>
                    <a:latin typeface="Arial Black" pitchFamily="34" charset="0"/>
                    <a:ea typeface="楷体_GB2312" pitchFamily="49" charset="-122"/>
                  </a:defRPr>
                </a:lvl2pPr>
                <a:lvl3pPr marL="1143000" indent="-228600" eaLnBrk="0" hangingPunct="0">
                  <a:defRPr kumimoji="1" sz="2400" b="1">
                    <a:solidFill>
                      <a:srgbClr val="66CCFF"/>
                    </a:solidFill>
                    <a:latin typeface="Arial Black" pitchFamily="34" charset="0"/>
                    <a:ea typeface="楷体_GB2312" pitchFamily="49" charset="-122"/>
                  </a:defRPr>
                </a:lvl3pPr>
                <a:lvl4pPr marL="1600200" indent="-228600" eaLnBrk="0" hangingPunct="0">
                  <a:defRPr kumimoji="1" sz="2400" b="1">
                    <a:solidFill>
                      <a:srgbClr val="66CCFF"/>
                    </a:solidFill>
                    <a:latin typeface="Arial Black" pitchFamily="34" charset="0"/>
                    <a:ea typeface="楷体_GB2312" pitchFamily="49" charset="-122"/>
                  </a:defRPr>
                </a:lvl4pPr>
                <a:lvl5pPr marL="2057400" indent="-228600" eaLnBrk="0" hangingPunct="0">
                  <a:defRPr kumimoji="1" sz="2400" b="1">
                    <a:solidFill>
                      <a:srgbClr val="66CCFF"/>
                    </a:solidFill>
                    <a:latin typeface="Arial Black" pitchFamily="34" charset="0"/>
                    <a:ea typeface="楷体_GB2312" pitchFamily="49" charset="-122"/>
                  </a:defRPr>
                </a:lvl5pPr>
                <a:lvl6pPr marL="25146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6pPr>
                <a:lvl7pPr marL="29718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7pPr>
                <a:lvl8pPr marL="34290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8pPr>
                <a:lvl9pPr marL="38862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9pPr>
              </a:lstStyle>
              <a:p>
                <a:pPr eaLnBrk="1" hangingPunct="1"/>
                <a:endParaRPr lang="zh-CN" altLang="en-US"/>
              </a:p>
            </p:txBody>
          </p:sp>
          <p:sp>
            <p:nvSpPr>
              <p:cNvPr id="136" name="Oval 5"/>
              <p:cNvSpPr>
                <a:spLocks noChangeArrowheads="1"/>
              </p:cNvSpPr>
              <p:nvPr/>
            </p:nvSpPr>
            <p:spPr bwMode="hidden">
              <a:xfrm>
                <a:off x="276" y="252"/>
                <a:ext cx="185" cy="108"/>
              </a:xfrm>
              <a:prstGeom prst="ellipse">
                <a:avLst/>
              </a:prstGeom>
              <a:gradFill rotWithShape="0">
                <a:gsLst>
                  <a:gs pos="0">
                    <a:schemeClr val="accent1"/>
                  </a:gs>
                  <a:gs pos="100000">
                    <a:schemeClr val="bg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rgbClr val="66CCFF"/>
                    </a:solidFill>
                    <a:latin typeface="Arial Black" pitchFamily="34" charset="0"/>
                    <a:ea typeface="楷体_GB2312" pitchFamily="49" charset="-122"/>
                  </a:defRPr>
                </a:lvl1pPr>
                <a:lvl2pPr marL="742950" indent="-285750" eaLnBrk="0" hangingPunct="0">
                  <a:defRPr kumimoji="1" sz="2400" b="1">
                    <a:solidFill>
                      <a:srgbClr val="66CCFF"/>
                    </a:solidFill>
                    <a:latin typeface="Arial Black" pitchFamily="34" charset="0"/>
                    <a:ea typeface="楷体_GB2312" pitchFamily="49" charset="-122"/>
                  </a:defRPr>
                </a:lvl2pPr>
                <a:lvl3pPr marL="1143000" indent="-228600" eaLnBrk="0" hangingPunct="0">
                  <a:defRPr kumimoji="1" sz="2400" b="1">
                    <a:solidFill>
                      <a:srgbClr val="66CCFF"/>
                    </a:solidFill>
                    <a:latin typeface="Arial Black" pitchFamily="34" charset="0"/>
                    <a:ea typeface="楷体_GB2312" pitchFamily="49" charset="-122"/>
                  </a:defRPr>
                </a:lvl3pPr>
                <a:lvl4pPr marL="1600200" indent="-228600" eaLnBrk="0" hangingPunct="0">
                  <a:defRPr kumimoji="1" sz="2400" b="1">
                    <a:solidFill>
                      <a:srgbClr val="66CCFF"/>
                    </a:solidFill>
                    <a:latin typeface="Arial Black" pitchFamily="34" charset="0"/>
                    <a:ea typeface="楷体_GB2312" pitchFamily="49" charset="-122"/>
                  </a:defRPr>
                </a:lvl4pPr>
                <a:lvl5pPr marL="2057400" indent="-228600" eaLnBrk="0" hangingPunct="0">
                  <a:defRPr kumimoji="1" sz="2400" b="1">
                    <a:solidFill>
                      <a:srgbClr val="66CCFF"/>
                    </a:solidFill>
                    <a:latin typeface="Arial Black" pitchFamily="34" charset="0"/>
                    <a:ea typeface="楷体_GB2312" pitchFamily="49" charset="-122"/>
                  </a:defRPr>
                </a:lvl5pPr>
                <a:lvl6pPr marL="25146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6pPr>
                <a:lvl7pPr marL="29718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7pPr>
                <a:lvl8pPr marL="34290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8pPr>
                <a:lvl9pPr marL="38862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9pPr>
              </a:lstStyle>
              <a:p>
                <a:pPr eaLnBrk="1" hangingPunct="1"/>
                <a:endParaRPr lang="zh-CN" altLang="en-US"/>
              </a:p>
            </p:txBody>
          </p:sp>
        </p:grpSp>
        <p:grpSp>
          <p:nvGrpSpPr>
            <p:cNvPr id="6" name="Group 6"/>
            <p:cNvGrpSpPr>
              <a:grpSpLocks/>
            </p:cNvGrpSpPr>
            <p:nvPr/>
          </p:nvGrpSpPr>
          <p:grpSpPr bwMode="auto">
            <a:xfrm>
              <a:off x="1313" y="187"/>
              <a:ext cx="4298" cy="3372"/>
              <a:chOff x="0" y="0"/>
              <a:chExt cx="5533" cy="4341"/>
            </a:xfrm>
          </p:grpSpPr>
          <p:grpSp>
            <p:nvGrpSpPr>
              <p:cNvPr id="22" name="Group 7"/>
              <p:cNvGrpSpPr>
                <a:grpSpLocks/>
              </p:cNvGrpSpPr>
              <p:nvPr/>
            </p:nvGrpSpPr>
            <p:grpSpPr bwMode="auto">
              <a:xfrm>
                <a:off x="0" y="0"/>
                <a:ext cx="5470" cy="4341"/>
                <a:chOff x="0" y="0"/>
                <a:chExt cx="5470" cy="4341"/>
              </a:xfrm>
            </p:grpSpPr>
            <p:grpSp>
              <p:nvGrpSpPr>
                <p:cNvPr id="33" name="Group 8"/>
                <p:cNvGrpSpPr>
                  <a:grpSpLocks/>
                </p:cNvGrpSpPr>
                <p:nvPr/>
              </p:nvGrpSpPr>
              <p:grpSpPr bwMode="auto">
                <a:xfrm>
                  <a:off x="1339" y="786"/>
                  <a:ext cx="2919" cy="2151"/>
                  <a:chOff x="1265" y="814"/>
                  <a:chExt cx="2919" cy="2151"/>
                </a:xfrm>
              </p:grpSpPr>
              <p:sp>
                <p:nvSpPr>
                  <p:cNvPr id="133" name="Oval 9"/>
                  <p:cNvSpPr>
                    <a:spLocks noChangeArrowheads="1"/>
                  </p:cNvSpPr>
                  <p:nvPr/>
                </p:nvSpPr>
                <p:spPr bwMode="hidden">
                  <a:xfrm>
                    <a:off x="1265" y="814"/>
                    <a:ext cx="2919" cy="2151"/>
                  </a:xfrm>
                  <a:prstGeom prst="ellipse">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rgbClr val="66CCFF"/>
                        </a:solidFill>
                        <a:latin typeface="Arial Black" pitchFamily="34" charset="0"/>
                        <a:ea typeface="楷体_GB2312" pitchFamily="49" charset="-122"/>
                      </a:defRPr>
                    </a:lvl1pPr>
                    <a:lvl2pPr marL="742950" indent="-285750" eaLnBrk="0" hangingPunct="0">
                      <a:defRPr kumimoji="1" sz="2400" b="1">
                        <a:solidFill>
                          <a:srgbClr val="66CCFF"/>
                        </a:solidFill>
                        <a:latin typeface="Arial Black" pitchFamily="34" charset="0"/>
                        <a:ea typeface="楷体_GB2312" pitchFamily="49" charset="-122"/>
                      </a:defRPr>
                    </a:lvl2pPr>
                    <a:lvl3pPr marL="1143000" indent="-228600" eaLnBrk="0" hangingPunct="0">
                      <a:defRPr kumimoji="1" sz="2400" b="1">
                        <a:solidFill>
                          <a:srgbClr val="66CCFF"/>
                        </a:solidFill>
                        <a:latin typeface="Arial Black" pitchFamily="34" charset="0"/>
                        <a:ea typeface="楷体_GB2312" pitchFamily="49" charset="-122"/>
                      </a:defRPr>
                    </a:lvl3pPr>
                    <a:lvl4pPr marL="1600200" indent="-228600" eaLnBrk="0" hangingPunct="0">
                      <a:defRPr kumimoji="1" sz="2400" b="1">
                        <a:solidFill>
                          <a:srgbClr val="66CCFF"/>
                        </a:solidFill>
                        <a:latin typeface="Arial Black" pitchFamily="34" charset="0"/>
                        <a:ea typeface="楷体_GB2312" pitchFamily="49" charset="-122"/>
                      </a:defRPr>
                    </a:lvl4pPr>
                    <a:lvl5pPr marL="2057400" indent="-228600" eaLnBrk="0" hangingPunct="0">
                      <a:defRPr kumimoji="1" sz="2400" b="1">
                        <a:solidFill>
                          <a:srgbClr val="66CCFF"/>
                        </a:solidFill>
                        <a:latin typeface="Arial Black" pitchFamily="34" charset="0"/>
                        <a:ea typeface="楷体_GB2312" pitchFamily="49" charset="-122"/>
                      </a:defRPr>
                    </a:lvl5pPr>
                    <a:lvl6pPr marL="25146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6pPr>
                    <a:lvl7pPr marL="29718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7pPr>
                    <a:lvl8pPr marL="34290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8pPr>
                    <a:lvl9pPr marL="38862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9pPr>
                  </a:lstStyle>
                  <a:p>
                    <a:pPr eaLnBrk="1" hangingPunct="1"/>
                    <a:endParaRPr lang="zh-CN" altLang="en-US"/>
                  </a:p>
                </p:txBody>
              </p:sp>
              <p:sp>
                <p:nvSpPr>
                  <p:cNvPr id="134" name="Oval 10"/>
                  <p:cNvSpPr>
                    <a:spLocks noChangeArrowheads="1"/>
                  </p:cNvSpPr>
                  <p:nvPr/>
                </p:nvSpPr>
                <p:spPr bwMode="hidden">
                  <a:xfrm>
                    <a:off x="2380" y="1601"/>
                    <a:ext cx="579" cy="406"/>
                  </a:xfrm>
                  <a:prstGeom prst="ellipse">
                    <a:avLst/>
                  </a:prstGeom>
                  <a:gradFill rotWithShape="0">
                    <a:gsLst>
                      <a:gs pos="0">
                        <a:schemeClr val="accent2"/>
                      </a:gs>
                      <a:gs pos="100000">
                        <a:schemeClr val="bg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rgbClr val="66CCFF"/>
                        </a:solidFill>
                        <a:latin typeface="Arial Black" pitchFamily="34" charset="0"/>
                        <a:ea typeface="楷体_GB2312" pitchFamily="49" charset="-122"/>
                      </a:defRPr>
                    </a:lvl1pPr>
                    <a:lvl2pPr marL="742950" indent="-285750" eaLnBrk="0" hangingPunct="0">
                      <a:defRPr kumimoji="1" sz="2400" b="1">
                        <a:solidFill>
                          <a:srgbClr val="66CCFF"/>
                        </a:solidFill>
                        <a:latin typeface="Arial Black" pitchFamily="34" charset="0"/>
                        <a:ea typeface="楷体_GB2312" pitchFamily="49" charset="-122"/>
                      </a:defRPr>
                    </a:lvl2pPr>
                    <a:lvl3pPr marL="1143000" indent="-228600" eaLnBrk="0" hangingPunct="0">
                      <a:defRPr kumimoji="1" sz="2400" b="1">
                        <a:solidFill>
                          <a:srgbClr val="66CCFF"/>
                        </a:solidFill>
                        <a:latin typeface="Arial Black" pitchFamily="34" charset="0"/>
                        <a:ea typeface="楷体_GB2312" pitchFamily="49" charset="-122"/>
                      </a:defRPr>
                    </a:lvl3pPr>
                    <a:lvl4pPr marL="1600200" indent="-228600" eaLnBrk="0" hangingPunct="0">
                      <a:defRPr kumimoji="1" sz="2400" b="1">
                        <a:solidFill>
                          <a:srgbClr val="66CCFF"/>
                        </a:solidFill>
                        <a:latin typeface="Arial Black" pitchFamily="34" charset="0"/>
                        <a:ea typeface="楷体_GB2312" pitchFamily="49" charset="-122"/>
                      </a:defRPr>
                    </a:lvl4pPr>
                    <a:lvl5pPr marL="2057400" indent="-228600" eaLnBrk="0" hangingPunct="0">
                      <a:defRPr kumimoji="1" sz="2400" b="1">
                        <a:solidFill>
                          <a:srgbClr val="66CCFF"/>
                        </a:solidFill>
                        <a:latin typeface="Arial Black" pitchFamily="34" charset="0"/>
                        <a:ea typeface="楷体_GB2312" pitchFamily="49" charset="-122"/>
                      </a:defRPr>
                    </a:lvl5pPr>
                    <a:lvl6pPr marL="25146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6pPr>
                    <a:lvl7pPr marL="29718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7pPr>
                    <a:lvl8pPr marL="34290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8pPr>
                    <a:lvl9pPr marL="38862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9pPr>
                  </a:lstStyle>
                  <a:p>
                    <a:pPr eaLnBrk="1" hangingPunct="1"/>
                    <a:endParaRPr lang="zh-CN" altLang="en-US"/>
                  </a:p>
                </p:txBody>
              </p:sp>
            </p:grpSp>
            <p:grpSp>
              <p:nvGrpSpPr>
                <p:cNvPr id="34" name="Group 11"/>
                <p:cNvGrpSpPr>
                  <a:grpSpLocks/>
                </p:cNvGrpSpPr>
                <p:nvPr/>
              </p:nvGrpSpPr>
              <p:grpSpPr bwMode="auto">
                <a:xfrm>
                  <a:off x="0" y="0"/>
                  <a:ext cx="5470" cy="4341"/>
                  <a:chOff x="0" y="0"/>
                  <a:chExt cx="5470" cy="4341"/>
                </a:xfrm>
              </p:grpSpPr>
              <p:grpSp>
                <p:nvGrpSpPr>
                  <p:cNvPr id="35" name="Group 12"/>
                  <p:cNvGrpSpPr>
                    <a:grpSpLocks/>
                  </p:cNvGrpSpPr>
                  <p:nvPr/>
                </p:nvGrpSpPr>
                <p:grpSpPr bwMode="auto">
                  <a:xfrm>
                    <a:off x="3545" y="1502"/>
                    <a:ext cx="1258" cy="2327"/>
                    <a:chOff x="3471" y="1530"/>
                    <a:chExt cx="1258" cy="2327"/>
                  </a:xfrm>
                </p:grpSpPr>
                <p:sp>
                  <p:nvSpPr>
                    <p:cNvPr id="131" name="Freeform 13"/>
                    <p:cNvSpPr>
                      <a:spLocks/>
                    </p:cNvSpPr>
                    <p:nvPr/>
                  </p:nvSpPr>
                  <p:spPr bwMode="hidden">
                    <a:xfrm rot="2711884">
                      <a:off x="2765" y="2236"/>
                      <a:ext cx="1724" cy="312"/>
                    </a:xfrm>
                    <a:custGeom>
                      <a:avLst/>
                      <a:gdLst>
                        <a:gd name="T0" fmla="*/ 0 w 2736"/>
                        <a:gd name="T1" fmla="*/ 312 h 504"/>
                        <a:gd name="T2" fmla="*/ 544 w 2736"/>
                        <a:gd name="T3" fmla="*/ 104 h 504"/>
                        <a:gd name="T4" fmla="*/ 1119 w 2736"/>
                        <a:gd name="T5" fmla="*/ 15 h 504"/>
                        <a:gd name="T6" fmla="*/ 1724 w 2736"/>
                        <a:gd name="T7" fmla="*/ 15 h 504"/>
                        <a:gd name="T8" fmla="*/ 1714 w 2736"/>
                        <a:gd name="T9" fmla="*/ 64 h 504"/>
                        <a:gd name="T10" fmla="*/ 1112 w 2736"/>
                        <a:gd name="T11" fmla="*/ 64 h 504"/>
                        <a:gd name="T12" fmla="*/ 412 w 2736"/>
                        <a:gd name="T13" fmla="*/ 181 h 504"/>
                        <a:gd name="T14" fmla="*/ 0 w 2736"/>
                        <a:gd name="T15" fmla="*/ 312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32" name="Freeform 14"/>
                    <p:cNvSpPr>
                      <a:spLocks/>
                    </p:cNvSpPr>
                    <p:nvPr/>
                  </p:nvSpPr>
                  <p:spPr bwMode="hidden">
                    <a:xfrm rot="2711884">
                      <a:off x="4021" y="3150"/>
                      <a:ext cx="925" cy="490"/>
                    </a:xfrm>
                    <a:custGeom>
                      <a:avLst/>
                      <a:gdLst>
                        <a:gd name="T0" fmla="*/ 3 w 1769"/>
                        <a:gd name="T1" fmla="*/ 5 h 791"/>
                        <a:gd name="T2" fmla="*/ 254 w 1769"/>
                        <a:gd name="T3" fmla="*/ 35 h 791"/>
                        <a:gd name="T4" fmla="*/ 605 w 1769"/>
                        <a:gd name="T5" fmla="*/ 124 h 791"/>
                        <a:gd name="T6" fmla="*/ 842 w 1769"/>
                        <a:gd name="T7" fmla="*/ 268 h 791"/>
                        <a:gd name="T8" fmla="*/ 918 w 1769"/>
                        <a:gd name="T9" fmla="*/ 377 h 791"/>
                        <a:gd name="T10" fmla="*/ 883 w 1769"/>
                        <a:gd name="T11" fmla="*/ 488 h 791"/>
                        <a:gd name="T12" fmla="*/ 831 w 1769"/>
                        <a:gd name="T13" fmla="*/ 392 h 791"/>
                        <a:gd name="T14" fmla="*/ 726 w 1769"/>
                        <a:gd name="T15" fmla="*/ 281 h 791"/>
                        <a:gd name="T16" fmla="*/ 580 w 1769"/>
                        <a:gd name="T17" fmla="*/ 183 h 791"/>
                        <a:gd name="T18" fmla="*/ 304 w 1769"/>
                        <a:gd name="T19" fmla="*/ 94 h 791"/>
                        <a:gd name="T20" fmla="*/ 0 w 1769"/>
                        <a:gd name="T21" fmla="*/ 47 h 791"/>
                        <a:gd name="T22" fmla="*/ 3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36" name="Group 15"/>
                  <p:cNvGrpSpPr>
                    <a:grpSpLocks/>
                  </p:cNvGrpSpPr>
                  <p:nvPr/>
                </p:nvGrpSpPr>
                <p:grpSpPr bwMode="auto">
                  <a:xfrm>
                    <a:off x="2938" y="1991"/>
                    <a:ext cx="2463" cy="1332"/>
                    <a:chOff x="2864" y="2019"/>
                    <a:chExt cx="2463" cy="1332"/>
                  </a:xfrm>
                </p:grpSpPr>
                <p:sp>
                  <p:nvSpPr>
                    <p:cNvPr id="129" name="Freeform 16"/>
                    <p:cNvSpPr>
                      <a:spLocks/>
                    </p:cNvSpPr>
                    <p:nvPr/>
                  </p:nvSpPr>
                  <p:spPr bwMode="hidden">
                    <a:xfrm rot="2104081">
                      <a:off x="2864" y="2019"/>
                      <a:ext cx="1814" cy="347"/>
                    </a:xfrm>
                    <a:custGeom>
                      <a:avLst/>
                      <a:gdLst>
                        <a:gd name="T0" fmla="*/ 0 w 2736"/>
                        <a:gd name="T1" fmla="*/ 347 h 504"/>
                        <a:gd name="T2" fmla="*/ 573 w 2736"/>
                        <a:gd name="T3" fmla="*/ 116 h 504"/>
                        <a:gd name="T4" fmla="*/ 1178 w 2736"/>
                        <a:gd name="T5" fmla="*/ 17 h 504"/>
                        <a:gd name="T6" fmla="*/ 1814 w 2736"/>
                        <a:gd name="T7" fmla="*/ 17 h 504"/>
                        <a:gd name="T8" fmla="*/ 1803 w 2736"/>
                        <a:gd name="T9" fmla="*/ 71 h 504"/>
                        <a:gd name="T10" fmla="*/ 1170 w 2736"/>
                        <a:gd name="T11" fmla="*/ 71 h 504"/>
                        <a:gd name="T12" fmla="*/ 434 w 2736"/>
                        <a:gd name="T13" fmla="*/ 201 h 504"/>
                        <a:gd name="T14" fmla="*/ 0 w 2736"/>
                        <a:gd name="T15" fmla="*/ 347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30" name="Freeform 17"/>
                    <p:cNvSpPr>
                      <a:spLocks/>
                    </p:cNvSpPr>
                    <p:nvPr/>
                  </p:nvSpPr>
                  <p:spPr bwMode="hidden">
                    <a:xfrm rot="2104081">
                      <a:off x="4353" y="2806"/>
                      <a:ext cx="974" cy="545"/>
                    </a:xfrm>
                    <a:custGeom>
                      <a:avLst/>
                      <a:gdLst>
                        <a:gd name="T0" fmla="*/ 3 w 1769"/>
                        <a:gd name="T1" fmla="*/ 6 h 791"/>
                        <a:gd name="T2" fmla="*/ 267 w 1769"/>
                        <a:gd name="T3" fmla="*/ 39 h 791"/>
                        <a:gd name="T4" fmla="*/ 637 w 1769"/>
                        <a:gd name="T5" fmla="*/ 138 h 791"/>
                        <a:gd name="T6" fmla="*/ 887 w 1769"/>
                        <a:gd name="T7" fmla="*/ 298 h 791"/>
                        <a:gd name="T8" fmla="*/ 967 w 1769"/>
                        <a:gd name="T9" fmla="*/ 420 h 791"/>
                        <a:gd name="T10" fmla="*/ 930 w 1769"/>
                        <a:gd name="T11" fmla="*/ 542 h 791"/>
                        <a:gd name="T12" fmla="*/ 875 w 1769"/>
                        <a:gd name="T13" fmla="*/ 435 h 791"/>
                        <a:gd name="T14" fmla="*/ 765 w 1769"/>
                        <a:gd name="T15" fmla="*/ 313 h 791"/>
                        <a:gd name="T16" fmla="*/ 611 w 1769"/>
                        <a:gd name="T17" fmla="*/ 204 h 791"/>
                        <a:gd name="T18" fmla="*/ 320 w 1769"/>
                        <a:gd name="T19" fmla="*/ 105 h 791"/>
                        <a:gd name="T20" fmla="*/ 0 w 1769"/>
                        <a:gd name="T21" fmla="*/ 52 h 791"/>
                        <a:gd name="T22" fmla="*/ 3 w 1769"/>
                        <a:gd name="T23" fmla="*/ 6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37" name="Group 18"/>
                  <p:cNvGrpSpPr>
                    <a:grpSpLocks/>
                  </p:cNvGrpSpPr>
                  <p:nvPr/>
                </p:nvGrpSpPr>
                <p:grpSpPr bwMode="auto">
                  <a:xfrm>
                    <a:off x="2971" y="1804"/>
                    <a:ext cx="2477" cy="1064"/>
                    <a:chOff x="2897" y="1832"/>
                    <a:chExt cx="2477" cy="1064"/>
                  </a:xfrm>
                </p:grpSpPr>
                <p:sp>
                  <p:nvSpPr>
                    <p:cNvPr id="127" name="Freeform 19"/>
                    <p:cNvSpPr>
                      <a:spLocks/>
                    </p:cNvSpPr>
                    <p:nvPr/>
                  </p:nvSpPr>
                  <p:spPr bwMode="hidden">
                    <a:xfrm rot="1582915">
                      <a:off x="2897" y="1832"/>
                      <a:ext cx="1736" cy="304"/>
                    </a:xfrm>
                    <a:custGeom>
                      <a:avLst/>
                      <a:gdLst>
                        <a:gd name="T0" fmla="*/ 0 w 2736"/>
                        <a:gd name="T1" fmla="*/ 304 h 504"/>
                        <a:gd name="T2" fmla="*/ 548 w 2736"/>
                        <a:gd name="T3" fmla="*/ 101 h 504"/>
                        <a:gd name="T4" fmla="*/ 1127 w 2736"/>
                        <a:gd name="T5" fmla="*/ 14 h 504"/>
                        <a:gd name="T6" fmla="*/ 1736 w 2736"/>
                        <a:gd name="T7" fmla="*/ 14 h 504"/>
                        <a:gd name="T8" fmla="*/ 1726 w 2736"/>
                        <a:gd name="T9" fmla="*/ 62 h 504"/>
                        <a:gd name="T10" fmla="*/ 1119 w 2736"/>
                        <a:gd name="T11" fmla="*/ 62 h 504"/>
                        <a:gd name="T12" fmla="*/ 415 w 2736"/>
                        <a:gd name="T13" fmla="*/ 176 h 504"/>
                        <a:gd name="T14" fmla="*/ 0 w 2736"/>
                        <a:gd name="T15" fmla="*/ 3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28" name="Freeform 20"/>
                    <p:cNvSpPr>
                      <a:spLocks/>
                    </p:cNvSpPr>
                    <p:nvPr/>
                  </p:nvSpPr>
                  <p:spPr bwMode="hidden">
                    <a:xfrm rot="1582915">
                      <a:off x="4442" y="2420"/>
                      <a:ext cx="932" cy="476"/>
                    </a:xfrm>
                    <a:custGeom>
                      <a:avLst/>
                      <a:gdLst>
                        <a:gd name="T0" fmla="*/ 3 w 1769"/>
                        <a:gd name="T1" fmla="*/ 5 h 791"/>
                        <a:gd name="T2" fmla="*/ 256 w 1769"/>
                        <a:gd name="T3" fmla="*/ 34 h 791"/>
                        <a:gd name="T4" fmla="*/ 610 w 1769"/>
                        <a:gd name="T5" fmla="*/ 120 h 791"/>
                        <a:gd name="T6" fmla="*/ 849 w 1769"/>
                        <a:gd name="T7" fmla="*/ 260 h 791"/>
                        <a:gd name="T8" fmla="*/ 925 w 1769"/>
                        <a:gd name="T9" fmla="*/ 366 h 791"/>
                        <a:gd name="T10" fmla="*/ 890 w 1769"/>
                        <a:gd name="T11" fmla="*/ 474 h 791"/>
                        <a:gd name="T12" fmla="*/ 837 w 1769"/>
                        <a:gd name="T13" fmla="*/ 380 h 791"/>
                        <a:gd name="T14" fmla="*/ 732 w 1769"/>
                        <a:gd name="T15" fmla="*/ 273 h 791"/>
                        <a:gd name="T16" fmla="*/ 584 w 1769"/>
                        <a:gd name="T17" fmla="*/ 178 h 791"/>
                        <a:gd name="T18" fmla="*/ 306 w 1769"/>
                        <a:gd name="T19" fmla="*/ 91 h 791"/>
                        <a:gd name="T20" fmla="*/ 0 w 1769"/>
                        <a:gd name="T21" fmla="*/ 46 h 791"/>
                        <a:gd name="T22" fmla="*/ 3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38" name="Group 21"/>
                  <p:cNvGrpSpPr>
                    <a:grpSpLocks/>
                  </p:cNvGrpSpPr>
                  <p:nvPr/>
                </p:nvGrpSpPr>
                <p:grpSpPr bwMode="auto">
                  <a:xfrm>
                    <a:off x="2998" y="1608"/>
                    <a:ext cx="2472" cy="927"/>
                    <a:chOff x="2924" y="1636"/>
                    <a:chExt cx="2472" cy="927"/>
                  </a:xfrm>
                </p:grpSpPr>
                <p:sp>
                  <p:nvSpPr>
                    <p:cNvPr id="125" name="Freeform 22"/>
                    <p:cNvSpPr>
                      <a:spLocks/>
                    </p:cNvSpPr>
                    <p:nvPr/>
                  </p:nvSpPr>
                  <p:spPr bwMode="hidden">
                    <a:xfrm rot="1080363">
                      <a:off x="2924" y="1636"/>
                      <a:ext cx="1677" cy="335"/>
                    </a:xfrm>
                    <a:custGeom>
                      <a:avLst/>
                      <a:gdLst>
                        <a:gd name="T0" fmla="*/ 0 w 2736"/>
                        <a:gd name="T1" fmla="*/ 335 h 504"/>
                        <a:gd name="T2" fmla="*/ 530 w 2736"/>
                        <a:gd name="T3" fmla="*/ 112 h 504"/>
                        <a:gd name="T4" fmla="*/ 1089 w 2736"/>
                        <a:gd name="T5" fmla="*/ 16 h 504"/>
                        <a:gd name="T6" fmla="*/ 1677 w 2736"/>
                        <a:gd name="T7" fmla="*/ 16 h 504"/>
                        <a:gd name="T8" fmla="*/ 1667 w 2736"/>
                        <a:gd name="T9" fmla="*/ 68 h 504"/>
                        <a:gd name="T10" fmla="*/ 1081 w 2736"/>
                        <a:gd name="T11" fmla="*/ 68 h 504"/>
                        <a:gd name="T12" fmla="*/ 401 w 2736"/>
                        <a:gd name="T13" fmla="*/ 194 h 504"/>
                        <a:gd name="T14" fmla="*/ 0 w 2736"/>
                        <a:gd name="T15" fmla="*/ 33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26" name="Freeform 23"/>
                    <p:cNvSpPr>
                      <a:spLocks/>
                    </p:cNvSpPr>
                    <p:nvPr/>
                  </p:nvSpPr>
                  <p:spPr bwMode="hidden">
                    <a:xfrm rot="1080363">
                      <a:off x="4495" y="2037"/>
                      <a:ext cx="901" cy="526"/>
                    </a:xfrm>
                    <a:custGeom>
                      <a:avLst/>
                      <a:gdLst>
                        <a:gd name="T0" fmla="*/ 3 w 1769"/>
                        <a:gd name="T1" fmla="*/ 5 h 791"/>
                        <a:gd name="T2" fmla="*/ 247 w 1769"/>
                        <a:gd name="T3" fmla="*/ 37 h 791"/>
                        <a:gd name="T4" fmla="*/ 589 w 1769"/>
                        <a:gd name="T5" fmla="*/ 133 h 791"/>
                        <a:gd name="T6" fmla="*/ 821 w 1769"/>
                        <a:gd name="T7" fmla="*/ 287 h 791"/>
                        <a:gd name="T8" fmla="*/ 894 w 1769"/>
                        <a:gd name="T9" fmla="*/ 405 h 791"/>
                        <a:gd name="T10" fmla="*/ 860 w 1769"/>
                        <a:gd name="T11" fmla="*/ 523 h 791"/>
                        <a:gd name="T12" fmla="*/ 809 w 1769"/>
                        <a:gd name="T13" fmla="*/ 420 h 791"/>
                        <a:gd name="T14" fmla="*/ 707 w 1769"/>
                        <a:gd name="T15" fmla="*/ 302 h 791"/>
                        <a:gd name="T16" fmla="*/ 565 w 1769"/>
                        <a:gd name="T17" fmla="*/ 197 h 791"/>
                        <a:gd name="T18" fmla="*/ 296 w 1769"/>
                        <a:gd name="T19" fmla="*/ 101 h 791"/>
                        <a:gd name="T20" fmla="*/ 0 w 1769"/>
                        <a:gd name="T21" fmla="*/ 51 h 791"/>
                        <a:gd name="T22" fmla="*/ 3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39" name="Group 24"/>
                  <p:cNvGrpSpPr>
                    <a:grpSpLocks/>
                  </p:cNvGrpSpPr>
                  <p:nvPr/>
                </p:nvGrpSpPr>
                <p:grpSpPr bwMode="auto">
                  <a:xfrm>
                    <a:off x="3032" y="1386"/>
                    <a:ext cx="2342" cy="657"/>
                    <a:chOff x="2958" y="1414"/>
                    <a:chExt cx="2342" cy="657"/>
                  </a:xfrm>
                </p:grpSpPr>
                <p:sp>
                  <p:nvSpPr>
                    <p:cNvPr id="123" name="Freeform 25"/>
                    <p:cNvSpPr>
                      <a:spLocks/>
                    </p:cNvSpPr>
                    <p:nvPr/>
                  </p:nvSpPr>
                  <p:spPr bwMode="hidden">
                    <a:xfrm rot="463793">
                      <a:off x="2958" y="1414"/>
                      <a:ext cx="1545" cy="312"/>
                    </a:xfrm>
                    <a:custGeom>
                      <a:avLst/>
                      <a:gdLst>
                        <a:gd name="T0" fmla="*/ 0 w 2736"/>
                        <a:gd name="T1" fmla="*/ 312 h 504"/>
                        <a:gd name="T2" fmla="*/ 488 w 2736"/>
                        <a:gd name="T3" fmla="*/ 104 h 504"/>
                        <a:gd name="T4" fmla="*/ 1003 w 2736"/>
                        <a:gd name="T5" fmla="*/ 15 h 504"/>
                        <a:gd name="T6" fmla="*/ 1545 w 2736"/>
                        <a:gd name="T7" fmla="*/ 15 h 504"/>
                        <a:gd name="T8" fmla="*/ 1536 w 2736"/>
                        <a:gd name="T9" fmla="*/ 64 h 504"/>
                        <a:gd name="T10" fmla="*/ 996 w 2736"/>
                        <a:gd name="T11" fmla="*/ 64 h 504"/>
                        <a:gd name="T12" fmla="*/ 369 w 2736"/>
                        <a:gd name="T13" fmla="*/ 181 h 504"/>
                        <a:gd name="T14" fmla="*/ 0 w 2736"/>
                        <a:gd name="T15" fmla="*/ 312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24" name="Freeform 26"/>
                    <p:cNvSpPr>
                      <a:spLocks/>
                    </p:cNvSpPr>
                    <p:nvPr/>
                  </p:nvSpPr>
                  <p:spPr bwMode="hidden">
                    <a:xfrm rot="463793">
                      <a:off x="4470" y="1582"/>
                      <a:ext cx="830" cy="489"/>
                    </a:xfrm>
                    <a:custGeom>
                      <a:avLst/>
                      <a:gdLst>
                        <a:gd name="T0" fmla="*/ 2 w 1769"/>
                        <a:gd name="T1" fmla="*/ 5 h 791"/>
                        <a:gd name="T2" fmla="*/ 228 w 1769"/>
                        <a:gd name="T3" fmla="*/ 35 h 791"/>
                        <a:gd name="T4" fmla="*/ 543 w 1769"/>
                        <a:gd name="T5" fmla="*/ 124 h 791"/>
                        <a:gd name="T6" fmla="*/ 756 w 1769"/>
                        <a:gd name="T7" fmla="*/ 267 h 791"/>
                        <a:gd name="T8" fmla="*/ 824 w 1769"/>
                        <a:gd name="T9" fmla="*/ 376 h 791"/>
                        <a:gd name="T10" fmla="*/ 792 w 1769"/>
                        <a:gd name="T11" fmla="*/ 487 h 791"/>
                        <a:gd name="T12" fmla="*/ 746 w 1769"/>
                        <a:gd name="T13" fmla="*/ 391 h 791"/>
                        <a:gd name="T14" fmla="*/ 652 w 1769"/>
                        <a:gd name="T15" fmla="*/ 281 h 791"/>
                        <a:gd name="T16" fmla="*/ 520 w 1769"/>
                        <a:gd name="T17" fmla="*/ 183 h 791"/>
                        <a:gd name="T18" fmla="*/ 273 w 1769"/>
                        <a:gd name="T19" fmla="*/ 94 h 791"/>
                        <a:gd name="T20" fmla="*/ 0 w 1769"/>
                        <a:gd name="T21" fmla="*/ 47 h 791"/>
                        <a:gd name="T22" fmla="*/ 2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40" name="Group 27"/>
                  <p:cNvGrpSpPr>
                    <a:grpSpLocks/>
                  </p:cNvGrpSpPr>
                  <p:nvPr/>
                </p:nvGrpSpPr>
                <p:grpSpPr bwMode="auto">
                  <a:xfrm>
                    <a:off x="3057" y="1241"/>
                    <a:ext cx="2150" cy="343"/>
                    <a:chOff x="2983" y="1269"/>
                    <a:chExt cx="2150" cy="343"/>
                  </a:xfrm>
                </p:grpSpPr>
                <p:sp>
                  <p:nvSpPr>
                    <p:cNvPr id="121" name="Freeform 28"/>
                    <p:cNvSpPr>
                      <a:spLocks/>
                    </p:cNvSpPr>
                    <p:nvPr/>
                  </p:nvSpPr>
                  <p:spPr bwMode="hidden">
                    <a:xfrm rot="-84182">
                      <a:off x="2983" y="1289"/>
                      <a:ext cx="1404" cy="219"/>
                    </a:xfrm>
                    <a:custGeom>
                      <a:avLst/>
                      <a:gdLst>
                        <a:gd name="T0" fmla="*/ 0 w 2736"/>
                        <a:gd name="T1" fmla="*/ 219 h 504"/>
                        <a:gd name="T2" fmla="*/ 443 w 2736"/>
                        <a:gd name="T3" fmla="*/ 73 h 504"/>
                        <a:gd name="T4" fmla="*/ 911 w 2736"/>
                        <a:gd name="T5" fmla="*/ 10 h 504"/>
                        <a:gd name="T6" fmla="*/ 1404 w 2736"/>
                        <a:gd name="T7" fmla="*/ 10 h 504"/>
                        <a:gd name="T8" fmla="*/ 1396 w 2736"/>
                        <a:gd name="T9" fmla="*/ 45 h 504"/>
                        <a:gd name="T10" fmla="*/ 905 w 2736"/>
                        <a:gd name="T11" fmla="*/ 45 h 504"/>
                        <a:gd name="T12" fmla="*/ 336 w 2736"/>
                        <a:gd name="T13" fmla="*/ 127 h 504"/>
                        <a:gd name="T14" fmla="*/ 0 w 2736"/>
                        <a:gd name="T15" fmla="*/ 219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22" name="Freeform 29"/>
                    <p:cNvSpPr>
                      <a:spLocks/>
                    </p:cNvSpPr>
                    <p:nvPr/>
                  </p:nvSpPr>
                  <p:spPr bwMode="hidden">
                    <a:xfrm rot="-84182">
                      <a:off x="4379" y="1269"/>
                      <a:ext cx="754" cy="343"/>
                    </a:xfrm>
                    <a:custGeom>
                      <a:avLst/>
                      <a:gdLst>
                        <a:gd name="T0" fmla="*/ 2 w 1769"/>
                        <a:gd name="T1" fmla="*/ 3 h 791"/>
                        <a:gd name="T2" fmla="*/ 207 w 1769"/>
                        <a:gd name="T3" fmla="*/ 24 h 791"/>
                        <a:gd name="T4" fmla="*/ 493 w 1769"/>
                        <a:gd name="T5" fmla="*/ 87 h 791"/>
                        <a:gd name="T6" fmla="*/ 687 w 1769"/>
                        <a:gd name="T7" fmla="*/ 187 h 791"/>
                        <a:gd name="T8" fmla="*/ 748 w 1769"/>
                        <a:gd name="T9" fmla="*/ 264 h 791"/>
                        <a:gd name="T10" fmla="*/ 720 w 1769"/>
                        <a:gd name="T11" fmla="*/ 341 h 791"/>
                        <a:gd name="T12" fmla="*/ 677 w 1769"/>
                        <a:gd name="T13" fmla="*/ 274 h 791"/>
                        <a:gd name="T14" fmla="*/ 592 w 1769"/>
                        <a:gd name="T15" fmla="*/ 197 h 791"/>
                        <a:gd name="T16" fmla="*/ 473 w 1769"/>
                        <a:gd name="T17" fmla="*/ 128 h 791"/>
                        <a:gd name="T18" fmla="*/ 248 w 1769"/>
                        <a:gd name="T19" fmla="*/ 66 h 791"/>
                        <a:gd name="T20" fmla="*/ 0 w 1769"/>
                        <a:gd name="T21" fmla="*/ 33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41" name="Group 30"/>
                  <p:cNvGrpSpPr>
                    <a:grpSpLocks/>
                  </p:cNvGrpSpPr>
                  <p:nvPr/>
                </p:nvGrpSpPr>
                <p:grpSpPr bwMode="auto">
                  <a:xfrm>
                    <a:off x="3012" y="889"/>
                    <a:ext cx="1879" cy="427"/>
                    <a:chOff x="2938" y="917"/>
                    <a:chExt cx="1879" cy="427"/>
                  </a:xfrm>
                </p:grpSpPr>
                <p:sp>
                  <p:nvSpPr>
                    <p:cNvPr id="119" name="Freeform 31"/>
                    <p:cNvSpPr>
                      <a:spLocks/>
                    </p:cNvSpPr>
                    <p:nvPr/>
                  </p:nvSpPr>
                  <p:spPr bwMode="hidden">
                    <a:xfrm rot="-802576">
                      <a:off x="2938" y="1129"/>
                      <a:ext cx="1233" cy="215"/>
                    </a:xfrm>
                    <a:custGeom>
                      <a:avLst/>
                      <a:gdLst>
                        <a:gd name="T0" fmla="*/ 0 w 2736"/>
                        <a:gd name="T1" fmla="*/ 215 h 504"/>
                        <a:gd name="T2" fmla="*/ 389 w 2736"/>
                        <a:gd name="T3" fmla="*/ 72 h 504"/>
                        <a:gd name="T4" fmla="*/ 800 w 2736"/>
                        <a:gd name="T5" fmla="*/ 10 h 504"/>
                        <a:gd name="T6" fmla="*/ 1233 w 2736"/>
                        <a:gd name="T7" fmla="*/ 10 h 504"/>
                        <a:gd name="T8" fmla="*/ 1226 w 2736"/>
                        <a:gd name="T9" fmla="*/ 44 h 504"/>
                        <a:gd name="T10" fmla="*/ 795 w 2736"/>
                        <a:gd name="T11" fmla="*/ 44 h 504"/>
                        <a:gd name="T12" fmla="*/ 295 w 2736"/>
                        <a:gd name="T13" fmla="*/ 125 h 504"/>
                        <a:gd name="T14" fmla="*/ 0 w 2736"/>
                        <a:gd name="T15" fmla="*/ 21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20" name="Freeform 32"/>
                    <p:cNvSpPr>
                      <a:spLocks/>
                    </p:cNvSpPr>
                    <p:nvPr/>
                  </p:nvSpPr>
                  <p:spPr bwMode="hidden">
                    <a:xfrm rot="-802576">
                      <a:off x="4155" y="917"/>
                      <a:ext cx="662" cy="338"/>
                    </a:xfrm>
                    <a:custGeom>
                      <a:avLst/>
                      <a:gdLst>
                        <a:gd name="T0" fmla="*/ 2 w 1769"/>
                        <a:gd name="T1" fmla="*/ 3 h 791"/>
                        <a:gd name="T2" fmla="*/ 181 w 1769"/>
                        <a:gd name="T3" fmla="*/ 24 h 791"/>
                        <a:gd name="T4" fmla="*/ 433 w 1769"/>
                        <a:gd name="T5" fmla="*/ 85 h 791"/>
                        <a:gd name="T6" fmla="*/ 603 w 1769"/>
                        <a:gd name="T7" fmla="*/ 185 h 791"/>
                        <a:gd name="T8" fmla="*/ 657 w 1769"/>
                        <a:gd name="T9" fmla="*/ 260 h 791"/>
                        <a:gd name="T10" fmla="*/ 632 w 1769"/>
                        <a:gd name="T11" fmla="*/ 336 h 791"/>
                        <a:gd name="T12" fmla="*/ 595 w 1769"/>
                        <a:gd name="T13" fmla="*/ 270 h 791"/>
                        <a:gd name="T14" fmla="*/ 520 w 1769"/>
                        <a:gd name="T15" fmla="*/ 194 h 791"/>
                        <a:gd name="T16" fmla="*/ 415 w 1769"/>
                        <a:gd name="T17" fmla="*/ 126 h 791"/>
                        <a:gd name="T18" fmla="*/ 217 w 1769"/>
                        <a:gd name="T19" fmla="*/ 65 h 791"/>
                        <a:gd name="T20" fmla="*/ 0 w 1769"/>
                        <a:gd name="T21" fmla="*/ 32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42" name="Group 33"/>
                  <p:cNvGrpSpPr>
                    <a:grpSpLocks/>
                  </p:cNvGrpSpPr>
                  <p:nvPr/>
                </p:nvGrpSpPr>
                <p:grpSpPr bwMode="auto">
                  <a:xfrm>
                    <a:off x="711" y="1625"/>
                    <a:ext cx="1257" cy="2326"/>
                    <a:chOff x="637" y="1653"/>
                    <a:chExt cx="1257" cy="2326"/>
                  </a:xfrm>
                </p:grpSpPr>
                <p:sp>
                  <p:nvSpPr>
                    <p:cNvPr id="117" name="Freeform 34"/>
                    <p:cNvSpPr>
                      <a:spLocks/>
                    </p:cNvSpPr>
                    <p:nvPr/>
                  </p:nvSpPr>
                  <p:spPr bwMode="hidden">
                    <a:xfrm rot="18888116" flipH="1">
                      <a:off x="876" y="2359"/>
                      <a:ext cx="1724" cy="312"/>
                    </a:xfrm>
                    <a:custGeom>
                      <a:avLst/>
                      <a:gdLst>
                        <a:gd name="T0" fmla="*/ 0 w 2736"/>
                        <a:gd name="T1" fmla="*/ 312 h 504"/>
                        <a:gd name="T2" fmla="*/ 544 w 2736"/>
                        <a:gd name="T3" fmla="*/ 104 h 504"/>
                        <a:gd name="T4" fmla="*/ 1119 w 2736"/>
                        <a:gd name="T5" fmla="*/ 15 h 504"/>
                        <a:gd name="T6" fmla="*/ 1724 w 2736"/>
                        <a:gd name="T7" fmla="*/ 15 h 504"/>
                        <a:gd name="T8" fmla="*/ 1714 w 2736"/>
                        <a:gd name="T9" fmla="*/ 64 h 504"/>
                        <a:gd name="T10" fmla="*/ 1112 w 2736"/>
                        <a:gd name="T11" fmla="*/ 64 h 504"/>
                        <a:gd name="T12" fmla="*/ 412 w 2736"/>
                        <a:gd name="T13" fmla="*/ 181 h 504"/>
                        <a:gd name="T14" fmla="*/ 0 w 2736"/>
                        <a:gd name="T15" fmla="*/ 312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8" name="Freeform 35"/>
                    <p:cNvSpPr>
                      <a:spLocks/>
                    </p:cNvSpPr>
                    <p:nvPr/>
                  </p:nvSpPr>
                  <p:spPr bwMode="hidden">
                    <a:xfrm rot="18888116" flipH="1">
                      <a:off x="419" y="3272"/>
                      <a:ext cx="925" cy="490"/>
                    </a:xfrm>
                    <a:custGeom>
                      <a:avLst/>
                      <a:gdLst>
                        <a:gd name="T0" fmla="*/ 3 w 1769"/>
                        <a:gd name="T1" fmla="*/ 5 h 791"/>
                        <a:gd name="T2" fmla="*/ 254 w 1769"/>
                        <a:gd name="T3" fmla="*/ 35 h 791"/>
                        <a:gd name="T4" fmla="*/ 605 w 1769"/>
                        <a:gd name="T5" fmla="*/ 124 h 791"/>
                        <a:gd name="T6" fmla="*/ 842 w 1769"/>
                        <a:gd name="T7" fmla="*/ 268 h 791"/>
                        <a:gd name="T8" fmla="*/ 918 w 1769"/>
                        <a:gd name="T9" fmla="*/ 377 h 791"/>
                        <a:gd name="T10" fmla="*/ 883 w 1769"/>
                        <a:gd name="T11" fmla="*/ 488 h 791"/>
                        <a:gd name="T12" fmla="*/ 831 w 1769"/>
                        <a:gd name="T13" fmla="*/ 392 h 791"/>
                        <a:gd name="T14" fmla="*/ 726 w 1769"/>
                        <a:gd name="T15" fmla="*/ 281 h 791"/>
                        <a:gd name="T16" fmla="*/ 580 w 1769"/>
                        <a:gd name="T17" fmla="*/ 183 h 791"/>
                        <a:gd name="T18" fmla="*/ 304 w 1769"/>
                        <a:gd name="T19" fmla="*/ 94 h 791"/>
                        <a:gd name="T20" fmla="*/ 0 w 1769"/>
                        <a:gd name="T21" fmla="*/ 47 h 791"/>
                        <a:gd name="T22" fmla="*/ 3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43" name="Group 36"/>
                  <p:cNvGrpSpPr>
                    <a:grpSpLocks/>
                  </p:cNvGrpSpPr>
                  <p:nvPr/>
                </p:nvGrpSpPr>
                <p:grpSpPr bwMode="auto">
                  <a:xfrm>
                    <a:off x="69" y="2168"/>
                    <a:ext cx="2463" cy="1332"/>
                    <a:chOff x="-5" y="2196"/>
                    <a:chExt cx="2463" cy="1332"/>
                  </a:xfrm>
                </p:grpSpPr>
                <p:sp>
                  <p:nvSpPr>
                    <p:cNvPr id="115" name="Freeform 37"/>
                    <p:cNvSpPr>
                      <a:spLocks/>
                    </p:cNvSpPr>
                    <p:nvPr/>
                  </p:nvSpPr>
                  <p:spPr bwMode="hidden">
                    <a:xfrm rot="19495919" flipH="1">
                      <a:off x="644" y="2196"/>
                      <a:ext cx="1814" cy="347"/>
                    </a:xfrm>
                    <a:custGeom>
                      <a:avLst/>
                      <a:gdLst>
                        <a:gd name="T0" fmla="*/ 0 w 2736"/>
                        <a:gd name="T1" fmla="*/ 347 h 504"/>
                        <a:gd name="T2" fmla="*/ 573 w 2736"/>
                        <a:gd name="T3" fmla="*/ 116 h 504"/>
                        <a:gd name="T4" fmla="*/ 1178 w 2736"/>
                        <a:gd name="T5" fmla="*/ 17 h 504"/>
                        <a:gd name="T6" fmla="*/ 1814 w 2736"/>
                        <a:gd name="T7" fmla="*/ 17 h 504"/>
                        <a:gd name="T8" fmla="*/ 1803 w 2736"/>
                        <a:gd name="T9" fmla="*/ 71 h 504"/>
                        <a:gd name="T10" fmla="*/ 1170 w 2736"/>
                        <a:gd name="T11" fmla="*/ 71 h 504"/>
                        <a:gd name="T12" fmla="*/ 434 w 2736"/>
                        <a:gd name="T13" fmla="*/ 201 h 504"/>
                        <a:gd name="T14" fmla="*/ 0 w 2736"/>
                        <a:gd name="T15" fmla="*/ 347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6" name="Freeform 38"/>
                    <p:cNvSpPr>
                      <a:spLocks/>
                    </p:cNvSpPr>
                    <p:nvPr/>
                  </p:nvSpPr>
                  <p:spPr bwMode="hidden">
                    <a:xfrm rot="19495919" flipH="1">
                      <a:off x="-5" y="2983"/>
                      <a:ext cx="974" cy="545"/>
                    </a:xfrm>
                    <a:custGeom>
                      <a:avLst/>
                      <a:gdLst>
                        <a:gd name="T0" fmla="*/ 3 w 1769"/>
                        <a:gd name="T1" fmla="*/ 6 h 791"/>
                        <a:gd name="T2" fmla="*/ 267 w 1769"/>
                        <a:gd name="T3" fmla="*/ 39 h 791"/>
                        <a:gd name="T4" fmla="*/ 637 w 1769"/>
                        <a:gd name="T5" fmla="*/ 138 h 791"/>
                        <a:gd name="T6" fmla="*/ 887 w 1769"/>
                        <a:gd name="T7" fmla="*/ 298 h 791"/>
                        <a:gd name="T8" fmla="*/ 967 w 1769"/>
                        <a:gd name="T9" fmla="*/ 420 h 791"/>
                        <a:gd name="T10" fmla="*/ 930 w 1769"/>
                        <a:gd name="T11" fmla="*/ 542 h 791"/>
                        <a:gd name="T12" fmla="*/ 875 w 1769"/>
                        <a:gd name="T13" fmla="*/ 435 h 791"/>
                        <a:gd name="T14" fmla="*/ 765 w 1769"/>
                        <a:gd name="T15" fmla="*/ 313 h 791"/>
                        <a:gd name="T16" fmla="*/ 611 w 1769"/>
                        <a:gd name="T17" fmla="*/ 204 h 791"/>
                        <a:gd name="T18" fmla="*/ 320 w 1769"/>
                        <a:gd name="T19" fmla="*/ 105 h 791"/>
                        <a:gd name="T20" fmla="*/ 0 w 1769"/>
                        <a:gd name="T21" fmla="*/ 52 h 791"/>
                        <a:gd name="T22" fmla="*/ 3 w 1769"/>
                        <a:gd name="T23" fmla="*/ 6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44" name="Group 39"/>
                  <p:cNvGrpSpPr>
                    <a:grpSpLocks/>
                  </p:cNvGrpSpPr>
                  <p:nvPr/>
                </p:nvGrpSpPr>
                <p:grpSpPr bwMode="auto">
                  <a:xfrm>
                    <a:off x="22" y="1981"/>
                    <a:ext cx="2477" cy="1064"/>
                    <a:chOff x="-52" y="2009"/>
                    <a:chExt cx="2477" cy="1064"/>
                  </a:xfrm>
                </p:grpSpPr>
                <p:sp>
                  <p:nvSpPr>
                    <p:cNvPr id="113" name="Freeform 40"/>
                    <p:cNvSpPr>
                      <a:spLocks/>
                    </p:cNvSpPr>
                    <p:nvPr/>
                  </p:nvSpPr>
                  <p:spPr bwMode="hidden">
                    <a:xfrm rot="20017085" flipH="1">
                      <a:off x="689" y="2009"/>
                      <a:ext cx="1736" cy="304"/>
                    </a:xfrm>
                    <a:custGeom>
                      <a:avLst/>
                      <a:gdLst>
                        <a:gd name="T0" fmla="*/ 0 w 2736"/>
                        <a:gd name="T1" fmla="*/ 304 h 504"/>
                        <a:gd name="T2" fmla="*/ 548 w 2736"/>
                        <a:gd name="T3" fmla="*/ 101 h 504"/>
                        <a:gd name="T4" fmla="*/ 1127 w 2736"/>
                        <a:gd name="T5" fmla="*/ 14 h 504"/>
                        <a:gd name="T6" fmla="*/ 1736 w 2736"/>
                        <a:gd name="T7" fmla="*/ 14 h 504"/>
                        <a:gd name="T8" fmla="*/ 1726 w 2736"/>
                        <a:gd name="T9" fmla="*/ 62 h 504"/>
                        <a:gd name="T10" fmla="*/ 1119 w 2736"/>
                        <a:gd name="T11" fmla="*/ 62 h 504"/>
                        <a:gd name="T12" fmla="*/ 415 w 2736"/>
                        <a:gd name="T13" fmla="*/ 176 h 504"/>
                        <a:gd name="T14" fmla="*/ 0 w 2736"/>
                        <a:gd name="T15" fmla="*/ 3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4" name="Freeform 41"/>
                    <p:cNvSpPr>
                      <a:spLocks/>
                    </p:cNvSpPr>
                    <p:nvPr/>
                  </p:nvSpPr>
                  <p:spPr bwMode="hidden">
                    <a:xfrm rot="20017085" flipH="1">
                      <a:off x="-52" y="2597"/>
                      <a:ext cx="932" cy="476"/>
                    </a:xfrm>
                    <a:custGeom>
                      <a:avLst/>
                      <a:gdLst>
                        <a:gd name="T0" fmla="*/ 3 w 1769"/>
                        <a:gd name="T1" fmla="*/ 5 h 791"/>
                        <a:gd name="T2" fmla="*/ 256 w 1769"/>
                        <a:gd name="T3" fmla="*/ 34 h 791"/>
                        <a:gd name="T4" fmla="*/ 610 w 1769"/>
                        <a:gd name="T5" fmla="*/ 120 h 791"/>
                        <a:gd name="T6" fmla="*/ 849 w 1769"/>
                        <a:gd name="T7" fmla="*/ 260 h 791"/>
                        <a:gd name="T8" fmla="*/ 925 w 1769"/>
                        <a:gd name="T9" fmla="*/ 366 h 791"/>
                        <a:gd name="T10" fmla="*/ 890 w 1769"/>
                        <a:gd name="T11" fmla="*/ 474 h 791"/>
                        <a:gd name="T12" fmla="*/ 837 w 1769"/>
                        <a:gd name="T13" fmla="*/ 380 h 791"/>
                        <a:gd name="T14" fmla="*/ 732 w 1769"/>
                        <a:gd name="T15" fmla="*/ 273 h 791"/>
                        <a:gd name="T16" fmla="*/ 584 w 1769"/>
                        <a:gd name="T17" fmla="*/ 178 h 791"/>
                        <a:gd name="T18" fmla="*/ 306 w 1769"/>
                        <a:gd name="T19" fmla="*/ 91 h 791"/>
                        <a:gd name="T20" fmla="*/ 0 w 1769"/>
                        <a:gd name="T21" fmla="*/ 46 h 791"/>
                        <a:gd name="T22" fmla="*/ 3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45" name="Group 42"/>
                  <p:cNvGrpSpPr>
                    <a:grpSpLocks/>
                  </p:cNvGrpSpPr>
                  <p:nvPr/>
                </p:nvGrpSpPr>
                <p:grpSpPr bwMode="auto">
                  <a:xfrm>
                    <a:off x="0" y="1785"/>
                    <a:ext cx="2472" cy="927"/>
                    <a:chOff x="-74" y="1813"/>
                    <a:chExt cx="2472" cy="927"/>
                  </a:xfrm>
                </p:grpSpPr>
                <p:sp>
                  <p:nvSpPr>
                    <p:cNvPr id="111" name="Freeform 43"/>
                    <p:cNvSpPr>
                      <a:spLocks/>
                    </p:cNvSpPr>
                    <p:nvPr/>
                  </p:nvSpPr>
                  <p:spPr bwMode="hidden">
                    <a:xfrm rot="20519637" flipH="1">
                      <a:off x="721" y="1813"/>
                      <a:ext cx="1677" cy="335"/>
                    </a:xfrm>
                    <a:custGeom>
                      <a:avLst/>
                      <a:gdLst>
                        <a:gd name="T0" fmla="*/ 0 w 2736"/>
                        <a:gd name="T1" fmla="*/ 335 h 504"/>
                        <a:gd name="T2" fmla="*/ 530 w 2736"/>
                        <a:gd name="T3" fmla="*/ 112 h 504"/>
                        <a:gd name="T4" fmla="*/ 1089 w 2736"/>
                        <a:gd name="T5" fmla="*/ 16 h 504"/>
                        <a:gd name="T6" fmla="*/ 1677 w 2736"/>
                        <a:gd name="T7" fmla="*/ 16 h 504"/>
                        <a:gd name="T8" fmla="*/ 1667 w 2736"/>
                        <a:gd name="T9" fmla="*/ 68 h 504"/>
                        <a:gd name="T10" fmla="*/ 1081 w 2736"/>
                        <a:gd name="T11" fmla="*/ 68 h 504"/>
                        <a:gd name="T12" fmla="*/ 401 w 2736"/>
                        <a:gd name="T13" fmla="*/ 194 h 504"/>
                        <a:gd name="T14" fmla="*/ 0 w 2736"/>
                        <a:gd name="T15" fmla="*/ 33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2" name="Freeform 44"/>
                    <p:cNvSpPr>
                      <a:spLocks/>
                    </p:cNvSpPr>
                    <p:nvPr/>
                  </p:nvSpPr>
                  <p:spPr bwMode="hidden">
                    <a:xfrm rot="20519637" flipH="1">
                      <a:off x="-74" y="2214"/>
                      <a:ext cx="901" cy="526"/>
                    </a:xfrm>
                    <a:custGeom>
                      <a:avLst/>
                      <a:gdLst>
                        <a:gd name="T0" fmla="*/ 3 w 1769"/>
                        <a:gd name="T1" fmla="*/ 5 h 791"/>
                        <a:gd name="T2" fmla="*/ 247 w 1769"/>
                        <a:gd name="T3" fmla="*/ 37 h 791"/>
                        <a:gd name="T4" fmla="*/ 589 w 1769"/>
                        <a:gd name="T5" fmla="*/ 133 h 791"/>
                        <a:gd name="T6" fmla="*/ 821 w 1769"/>
                        <a:gd name="T7" fmla="*/ 287 h 791"/>
                        <a:gd name="T8" fmla="*/ 894 w 1769"/>
                        <a:gd name="T9" fmla="*/ 405 h 791"/>
                        <a:gd name="T10" fmla="*/ 860 w 1769"/>
                        <a:gd name="T11" fmla="*/ 523 h 791"/>
                        <a:gd name="T12" fmla="*/ 809 w 1769"/>
                        <a:gd name="T13" fmla="*/ 420 h 791"/>
                        <a:gd name="T14" fmla="*/ 707 w 1769"/>
                        <a:gd name="T15" fmla="*/ 302 h 791"/>
                        <a:gd name="T16" fmla="*/ 565 w 1769"/>
                        <a:gd name="T17" fmla="*/ 197 h 791"/>
                        <a:gd name="T18" fmla="*/ 296 w 1769"/>
                        <a:gd name="T19" fmla="*/ 101 h 791"/>
                        <a:gd name="T20" fmla="*/ 0 w 1769"/>
                        <a:gd name="T21" fmla="*/ 51 h 791"/>
                        <a:gd name="T22" fmla="*/ 3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46" name="Group 45"/>
                  <p:cNvGrpSpPr>
                    <a:grpSpLocks/>
                  </p:cNvGrpSpPr>
                  <p:nvPr/>
                </p:nvGrpSpPr>
                <p:grpSpPr bwMode="auto">
                  <a:xfrm>
                    <a:off x="96" y="1563"/>
                    <a:ext cx="2342" cy="657"/>
                    <a:chOff x="22" y="1591"/>
                    <a:chExt cx="2342" cy="657"/>
                  </a:xfrm>
                </p:grpSpPr>
                <p:sp>
                  <p:nvSpPr>
                    <p:cNvPr id="109" name="Freeform 46"/>
                    <p:cNvSpPr>
                      <a:spLocks/>
                    </p:cNvSpPr>
                    <p:nvPr/>
                  </p:nvSpPr>
                  <p:spPr bwMode="hidden">
                    <a:xfrm rot="21136207" flipH="1">
                      <a:off x="819" y="1591"/>
                      <a:ext cx="1545" cy="312"/>
                    </a:xfrm>
                    <a:custGeom>
                      <a:avLst/>
                      <a:gdLst>
                        <a:gd name="T0" fmla="*/ 0 w 2736"/>
                        <a:gd name="T1" fmla="*/ 312 h 504"/>
                        <a:gd name="T2" fmla="*/ 488 w 2736"/>
                        <a:gd name="T3" fmla="*/ 104 h 504"/>
                        <a:gd name="T4" fmla="*/ 1003 w 2736"/>
                        <a:gd name="T5" fmla="*/ 15 h 504"/>
                        <a:gd name="T6" fmla="*/ 1545 w 2736"/>
                        <a:gd name="T7" fmla="*/ 15 h 504"/>
                        <a:gd name="T8" fmla="*/ 1536 w 2736"/>
                        <a:gd name="T9" fmla="*/ 64 h 504"/>
                        <a:gd name="T10" fmla="*/ 996 w 2736"/>
                        <a:gd name="T11" fmla="*/ 64 h 504"/>
                        <a:gd name="T12" fmla="*/ 369 w 2736"/>
                        <a:gd name="T13" fmla="*/ 181 h 504"/>
                        <a:gd name="T14" fmla="*/ 0 w 2736"/>
                        <a:gd name="T15" fmla="*/ 312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0" name="Freeform 47"/>
                    <p:cNvSpPr>
                      <a:spLocks/>
                    </p:cNvSpPr>
                    <p:nvPr/>
                  </p:nvSpPr>
                  <p:spPr bwMode="hidden">
                    <a:xfrm rot="21136207" flipH="1">
                      <a:off x="22" y="1759"/>
                      <a:ext cx="830" cy="489"/>
                    </a:xfrm>
                    <a:custGeom>
                      <a:avLst/>
                      <a:gdLst>
                        <a:gd name="T0" fmla="*/ 2 w 1769"/>
                        <a:gd name="T1" fmla="*/ 5 h 791"/>
                        <a:gd name="T2" fmla="*/ 228 w 1769"/>
                        <a:gd name="T3" fmla="*/ 35 h 791"/>
                        <a:gd name="T4" fmla="*/ 543 w 1769"/>
                        <a:gd name="T5" fmla="*/ 124 h 791"/>
                        <a:gd name="T6" fmla="*/ 756 w 1769"/>
                        <a:gd name="T7" fmla="*/ 267 h 791"/>
                        <a:gd name="T8" fmla="*/ 824 w 1769"/>
                        <a:gd name="T9" fmla="*/ 376 h 791"/>
                        <a:gd name="T10" fmla="*/ 792 w 1769"/>
                        <a:gd name="T11" fmla="*/ 487 h 791"/>
                        <a:gd name="T12" fmla="*/ 746 w 1769"/>
                        <a:gd name="T13" fmla="*/ 391 h 791"/>
                        <a:gd name="T14" fmla="*/ 652 w 1769"/>
                        <a:gd name="T15" fmla="*/ 281 h 791"/>
                        <a:gd name="T16" fmla="*/ 520 w 1769"/>
                        <a:gd name="T17" fmla="*/ 183 h 791"/>
                        <a:gd name="T18" fmla="*/ 273 w 1769"/>
                        <a:gd name="T19" fmla="*/ 94 h 791"/>
                        <a:gd name="T20" fmla="*/ 0 w 1769"/>
                        <a:gd name="T21" fmla="*/ 47 h 791"/>
                        <a:gd name="T22" fmla="*/ 2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47" name="Group 48"/>
                  <p:cNvGrpSpPr>
                    <a:grpSpLocks/>
                  </p:cNvGrpSpPr>
                  <p:nvPr/>
                </p:nvGrpSpPr>
                <p:grpSpPr bwMode="auto">
                  <a:xfrm>
                    <a:off x="263" y="1418"/>
                    <a:ext cx="2150" cy="343"/>
                    <a:chOff x="189" y="1446"/>
                    <a:chExt cx="2150" cy="343"/>
                  </a:xfrm>
                </p:grpSpPr>
                <p:sp>
                  <p:nvSpPr>
                    <p:cNvPr id="107" name="Freeform 49"/>
                    <p:cNvSpPr>
                      <a:spLocks/>
                    </p:cNvSpPr>
                    <p:nvPr/>
                  </p:nvSpPr>
                  <p:spPr bwMode="hidden">
                    <a:xfrm rot="84182" flipH="1">
                      <a:off x="935" y="1466"/>
                      <a:ext cx="1404" cy="219"/>
                    </a:xfrm>
                    <a:custGeom>
                      <a:avLst/>
                      <a:gdLst>
                        <a:gd name="T0" fmla="*/ 0 w 2736"/>
                        <a:gd name="T1" fmla="*/ 219 h 504"/>
                        <a:gd name="T2" fmla="*/ 443 w 2736"/>
                        <a:gd name="T3" fmla="*/ 73 h 504"/>
                        <a:gd name="T4" fmla="*/ 911 w 2736"/>
                        <a:gd name="T5" fmla="*/ 10 h 504"/>
                        <a:gd name="T6" fmla="*/ 1404 w 2736"/>
                        <a:gd name="T7" fmla="*/ 10 h 504"/>
                        <a:gd name="T8" fmla="*/ 1396 w 2736"/>
                        <a:gd name="T9" fmla="*/ 45 h 504"/>
                        <a:gd name="T10" fmla="*/ 905 w 2736"/>
                        <a:gd name="T11" fmla="*/ 45 h 504"/>
                        <a:gd name="T12" fmla="*/ 336 w 2736"/>
                        <a:gd name="T13" fmla="*/ 127 h 504"/>
                        <a:gd name="T14" fmla="*/ 0 w 2736"/>
                        <a:gd name="T15" fmla="*/ 219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8" name="Freeform 50"/>
                    <p:cNvSpPr>
                      <a:spLocks/>
                    </p:cNvSpPr>
                    <p:nvPr/>
                  </p:nvSpPr>
                  <p:spPr bwMode="hidden">
                    <a:xfrm rot="84182" flipH="1">
                      <a:off x="189" y="1446"/>
                      <a:ext cx="754" cy="343"/>
                    </a:xfrm>
                    <a:custGeom>
                      <a:avLst/>
                      <a:gdLst>
                        <a:gd name="T0" fmla="*/ 2 w 1769"/>
                        <a:gd name="T1" fmla="*/ 3 h 791"/>
                        <a:gd name="T2" fmla="*/ 207 w 1769"/>
                        <a:gd name="T3" fmla="*/ 24 h 791"/>
                        <a:gd name="T4" fmla="*/ 493 w 1769"/>
                        <a:gd name="T5" fmla="*/ 87 h 791"/>
                        <a:gd name="T6" fmla="*/ 687 w 1769"/>
                        <a:gd name="T7" fmla="*/ 187 h 791"/>
                        <a:gd name="T8" fmla="*/ 748 w 1769"/>
                        <a:gd name="T9" fmla="*/ 264 h 791"/>
                        <a:gd name="T10" fmla="*/ 720 w 1769"/>
                        <a:gd name="T11" fmla="*/ 341 h 791"/>
                        <a:gd name="T12" fmla="*/ 677 w 1769"/>
                        <a:gd name="T13" fmla="*/ 274 h 791"/>
                        <a:gd name="T14" fmla="*/ 592 w 1769"/>
                        <a:gd name="T15" fmla="*/ 197 h 791"/>
                        <a:gd name="T16" fmla="*/ 473 w 1769"/>
                        <a:gd name="T17" fmla="*/ 128 h 791"/>
                        <a:gd name="T18" fmla="*/ 248 w 1769"/>
                        <a:gd name="T19" fmla="*/ 66 h 791"/>
                        <a:gd name="T20" fmla="*/ 0 w 1769"/>
                        <a:gd name="T21" fmla="*/ 33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48" name="Group 51"/>
                  <p:cNvGrpSpPr>
                    <a:grpSpLocks/>
                  </p:cNvGrpSpPr>
                  <p:nvPr/>
                </p:nvGrpSpPr>
                <p:grpSpPr bwMode="auto">
                  <a:xfrm>
                    <a:off x="579" y="1066"/>
                    <a:ext cx="1879" cy="427"/>
                    <a:chOff x="505" y="1094"/>
                    <a:chExt cx="1879" cy="427"/>
                  </a:xfrm>
                </p:grpSpPr>
                <p:sp>
                  <p:nvSpPr>
                    <p:cNvPr id="105" name="Freeform 52"/>
                    <p:cNvSpPr>
                      <a:spLocks/>
                    </p:cNvSpPr>
                    <p:nvPr/>
                  </p:nvSpPr>
                  <p:spPr bwMode="hidden">
                    <a:xfrm rot="802576" flipH="1">
                      <a:off x="1151" y="1306"/>
                      <a:ext cx="1233" cy="215"/>
                    </a:xfrm>
                    <a:custGeom>
                      <a:avLst/>
                      <a:gdLst>
                        <a:gd name="T0" fmla="*/ 0 w 2736"/>
                        <a:gd name="T1" fmla="*/ 215 h 504"/>
                        <a:gd name="T2" fmla="*/ 389 w 2736"/>
                        <a:gd name="T3" fmla="*/ 72 h 504"/>
                        <a:gd name="T4" fmla="*/ 800 w 2736"/>
                        <a:gd name="T5" fmla="*/ 10 h 504"/>
                        <a:gd name="T6" fmla="*/ 1233 w 2736"/>
                        <a:gd name="T7" fmla="*/ 10 h 504"/>
                        <a:gd name="T8" fmla="*/ 1226 w 2736"/>
                        <a:gd name="T9" fmla="*/ 44 h 504"/>
                        <a:gd name="T10" fmla="*/ 795 w 2736"/>
                        <a:gd name="T11" fmla="*/ 44 h 504"/>
                        <a:gd name="T12" fmla="*/ 295 w 2736"/>
                        <a:gd name="T13" fmla="*/ 125 h 504"/>
                        <a:gd name="T14" fmla="*/ 0 w 2736"/>
                        <a:gd name="T15" fmla="*/ 21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6" name="Freeform 53"/>
                    <p:cNvSpPr>
                      <a:spLocks/>
                    </p:cNvSpPr>
                    <p:nvPr/>
                  </p:nvSpPr>
                  <p:spPr bwMode="hidden">
                    <a:xfrm rot="802576" flipH="1">
                      <a:off x="505" y="1094"/>
                      <a:ext cx="662" cy="338"/>
                    </a:xfrm>
                    <a:custGeom>
                      <a:avLst/>
                      <a:gdLst>
                        <a:gd name="T0" fmla="*/ 2 w 1769"/>
                        <a:gd name="T1" fmla="*/ 3 h 791"/>
                        <a:gd name="T2" fmla="*/ 181 w 1769"/>
                        <a:gd name="T3" fmla="*/ 24 h 791"/>
                        <a:gd name="T4" fmla="*/ 433 w 1769"/>
                        <a:gd name="T5" fmla="*/ 85 h 791"/>
                        <a:gd name="T6" fmla="*/ 603 w 1769"/>
                        <a:gd name="T7" fmla="*/ 185 h 791"/>
                        <a:gd name="T8" fmla="*/ 657 w 1769"/>
                        <a:gd name="T9" fmla="*/ 260 h 791"/>
                        <a:gd name="T10" fmla="*/ 632 w 1769"/>
                        <a:gd name="T11" fmla="*/ 336 h 791"/>
                        <a:gd name="T12" fmla="*/ 595 w 1769"/>
                        <a:gd name="T13" fmla="*/ 270 h 791"/>
                        <a:gd name="T14" fmla="*/ 520 w 1769"/>
                        <a:gd name="T15" fmla="*/ 194 h 791"/>
                        <a:gd name="T16" fmla="*/ 415 w 1769"/>
                        <a:gd name="T17" fmla="*/ 126 h 791"/>
                        <a:gd name="T18" fmla="*/ 217 w 1769"/>
                        <a:gd name="T19" fmla="*/ 65 h 791"/>
                        <a:gd name="T20" fmla="*/ 0 w 1769"/>
                        <a:gd name="T21" fmla="*/ 32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49" name="Group 54"/>
                  <p:cNvGrpSpPr>
                    <a:grpSpLocks/>
                  </p:cNvGrpSpPr>
                  <p:nvPr/>
                </p:nvGrpSpPr>
                <p:grpSpPr bwMode="auto">
                  <a:xfrm>
                    <a:off x="690" y="871"/>
                    <a:ext cx="1850" cy="554"/>
                    <a:chOff x="616" y="899"/>
                    <a:chExt cx="1850" cy="554"/>
                  </a:xfrm>
                </p:grpSpPr>
                <p:sp>
                  <p:nvSpPr>
                    <p:cNvPr id="103" name="Freeform 55"/>
                    <p:cNvSpPr>
                      <a:spLocks/>
                    </p:cNvSpPr>
                    <p:nvPr/>
                  </p:nvSpPr>
                  <p:spPr bwMode="hidden">
                    <a:xfrm rot="1277471" flipH="1">
                      <a:off x="1233" y="1238"/>
                      <a:ext cx="1233" cy="215"/>
                    </a:xfrm>
                    <a:custGeom>
                      <a:avLst/>
                      <a:gdLst>
                        <a:gd name="T0" fmla="*/ 0 w 2736"/>
                        <a:gd name="T1" fmla="*/ 215 h 504"/>
                        <a:gd name="T2" fmla="*/ 389 w 2736"/>
                        <a:gd name="T3" fmla="*/ 72 h 504"/>
                        <a:gd name="T4" fmla="*/ 800 w 2736"/>
                        <a:gd name="T5" fmla="*/ 10 h 504"/>
                        <a:gd name="T6" fmla="*/ 1233 w 2736"/>
                        <a:gd name="T7" fmla="*/ 10 h 504"/>
                        <a:gd name="T8" fmla="*/ 1226 w 2736"/>
                        <a:gd name="T9" fmla="*/ 44 h 504"/>
                        <a:gd name="T10" fmla="*/ 795 w 2736"/>
                        <a:gd name="T11" fmla="*/ 44 h 504"/>
                        <a:gd name="T12" fmla="*/ 295 w 2736"/>
                        <a:gd name="T13" fmla="*/ 125 h 504"/>
                        <a:gd name="T14" fmla="*/ 0 w 2736"/>
                        <a:gd name="T15" fmla="*/ 21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4" name="Freeform 56"/>
                    <p:cNvSpPr>
                      <a:spLocks/>
                    </p:cNvSpPr>
                    <p:nvPr/>
                  </p:nvSpPr>
                  <p:spPr bwMode="hidden">
                    <a:xfrm rot="1277471" flipH="1">
                      <a:off x="616" y="899"/>
                      <a:ext cx="662" cy="338"/>
                    </a:xfrm>
                    <a:custGeom>
                      <a:avLst/>
                      <a:gdLst>
                        <a:gd name="T0" fmla="*/ 2 w 1769"/>
                        <a:gd name="T1" fmla="*/ 3 h 791"/>
                        <a:gd name="T2" fmla="*/ 181 w 1769"/>
                        <a:gd name="T3" fmla="*/ 24 h 791"/>
                        <a:gd name="T4" fmla="*/ 433 w 1769"/>
                        <a:gd name="T5" fmla="*/ 85 h 791"/>
                        <a:gd name="T6" fmla="*/ 603 w 1769"/>
                        <a:gd name="T7" fmla="*/ 185 h 791"/>
                        <a:gd name="T8" fmla="*/ 657 w 1769"/>
                        <a:gd name="T9" fmla="*/ 260 h 791"/>
                        <a:gd name="T10" fmla="*/ 632 w 1769"/>
                        <a:gd name="T11" fmla="*/ 336 h 791"/>
                        <a:gd name="T12" fmla="*/ 595 w 1769"/>
                        <a:gd name="T13" fmla="*/ 270 h 791"/>
                        <a:gd name="T14" fmla="*/ 520 w 1769"/>
                        <a:gd name="T15" fmla="*/ 194 h 791"/>
                        <a:gd name="T16" fmla="*/ 415 w 1769"/>
                        <a:gd name="T17" fmla="*/ 126 h 791"/>
                        <a:gd name="T18" fmla="*/ 217 w 1769"/>
                        <a:gd name="T19" fmla="*/ 65 h 791"/>
                        <a:gd name="T20" fmla="*/ 0 w 1769"/>
                        <a:gd name="T21" fmla="*/ 32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50" name="Group 57"/>
                  <p:cNvGrpSpPr>
                    <a:grpSpLocks/>
                  </p:cNvGrpSpPr>
                  <p:nvPr/>
                </p:nvGrpSpPr>
                <p:grpSpPr bwMode="auto">
                  <a:xfrm>
                    <a:off x="911" y="589"/>
                    <a:ext cx="1767" cy="743"/>
                    <a:chOff x="911" y="589"/>
                    <a:chExt cx="1767" cy="743"/>
                  </a:xfrm>
                </p:grpSpPr>
                <p:sp>
                  <p:nvSpPr>
                    <p:cNvPr id="101" name="Freeform 58"/>
                    <p:cNvSpPr>
                      <a:spLocks/>
                    </p:cNvSpPr>
                    <p:nvPr/>
                  </p:nvSpPr>
                  <p:spPr bwMode="hidden">
                    <a:xfrm rot="2028410" flipH="1">
                      <a:off x="1445" y="1117"/>
                      <a:ext cx="1233" cy="215"/>
                    </a:xfrm>
                    <a:custGeom>
                      <a:avLst/>
                      <a:gdLst>
                        <a:gd name="T0" fmla="*/ 0 w 2736"/>
                        <a:gd name="T1" fmla="*/ 215 h 504"/>
                        <a:gd name="T2" fmla="*/ 389 w 2736"/>
                        <a:gd name="T3" fmla="*/ 72 h 504"/>
                        <a:gd name="T4" fmla="*/ 800 w 2736"/>
                        <a:gd name="T5" fmla="*/ 10 h 504"/>
                        <a:gd name="T6" fmla="*/ 1233 w 2736"/>
                        <a:gd name="T7" fmla="*/ 10 h 504"/>
                        <a:gd name="T8" fmla="*/ 1226 w 2736"/>
                        <a:gd name="T9" fmla="*/ 44 h 504"/>
                        <a:gd name="T10" fmla="*/ 795 w 2736"/>
                        <a:gd name="T11" fmla="*/ 44 h 504"/>
                        <a:gd name="T12" fmla="*/ 295 w 2736"/>
                        <a:gd name="T13" fmla="*/ 125 h 504"/>
                        <a:gd name="T14" fmla="*/ 0 w 2736"/>
                        <a:gd name="T15" fmla="*/ 21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2" name="Freeform 59"/>
                    <p:cNvSpPr>
                      <a:spLocks/>
                    </p:cNvSpPr>
                    <p:nvPr/>
                  </p:nvSpPr>
                  <p:spPr bwMode="hidden">
                    <a:xfrm rot="2028410" flipH="1">
                      <a:off x="911" y="589"/>
                      <a:ext cx="662" cy="338"/>
                    </a:xfrm>
                    <a:custGeom>
                      <a:avLst/>
                      <a:gdLst>
                        <a:gd name="T0" fmla="*/ 2 w 1769"/>
                        <a:gd name="T1" fmla="*/ 3 h 791"/>
                        <a:gd name="T2" fmla="*/ 181 w 1769"/>
                        <a:gd name="T3" fmla="*/ 24 h 791"/>
                        <a:gd name="T4" fmla="*/ 433 w 1769"/>
                        <a:gd name="T5" fmla="*/ 85 h 791"/>
                        <a:gd name="T6" fmla="*/ 603 w 1769"/>
                        <a:gd name="T7" fmla="*/ 185 h 791"/>
                        <a:gd name="T8" fmla="*/ 657 w 1769"/>
                        <a:gd name="T9" fmla="*/ 260 h 791"/>
                        <a:gd name="T10" fmla="*/ 632 w 1769"/>
                        <a:gd name="T11" fmla="*/ 336 h 791"/>
                        <a:gd name="T12" fmla="*/ 595 w 1769"/>
                        <a:gd name="T13" fmla="*/ 270 h 791"/>
                        <a:gd name="T14" fmla="*/ 520 w 1769"/>
                        <a:gd name="T15" fmla="*/ 194 h 791"/>
                        <a:gd name="T16" fmla="*/ 415 w 1769"/>
                        <a:gd name="T17" fmla="*/ 126 h 791"/>
                        <a:gd name="T18" fmla="*/ 217 w 1769"/>
                        <a:gd name="T19" fmla="*/ 65 h 791"/>
                        <a:gd name="T20" fmla="*/ 0 w 1769"/>
                        <a:gd name="T21" fmla="*/ 32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51" name="Group 60"/>
                  <p:cNvGrpSpPr>
                    <a:grpSpLocks/>
                  </p:cNvGrpSpPr>
                  <p:nvPr/>
                </p:nvGrpSpPr>
                <p:grpSpPr bwMode="auto">
                  <a:xfrm>
                    <a:off x="1120" y="300"/>
                    <a:ext cx="1693" cy="892"/>
                    <a:chOff x="1120" y="300"/>
                    <a:chExt cx="1693" cy="892"/>
                  </a:xfrm>
                </p:grpSpPr>
                <p:sp>
                  <p:nvSpPr>
                    <p:cNvPr id="99" name="Freeform 61"/>
                    <p:cNvSpPr>
                      <a:spLocks/>
                    </p:cNvSpPr>
                    <p:nvPr/>
                  </p:nvSpPr>
                  <p:spPr bwMode="hidden">
                    <a:xfrm rot="2664424" flipH="1">
                      <a:off x="1562" y="977"/>
                      <a:ext cx="1251" cy="215"/>
                    </a:xfrm>
                    <a:custGeom>
                      <a:avLst/>
                      <a:gdLst>
                        <a:gd name="T0" fmla="*/ 0 w 2736"/>
                        <a:gd name="T1" fmla="*/ 215 h 504"/>
                        <a:gd name="T2" fmla="*/ 395 w 2736"/>
                        <a:gd name="T3" fmla="*/ 72 h 504"/>
                        <a:gd name="T4" fmla="*/ 812 w 2736"/>
                        <a:gd name="T5" fmla="*/ 10 h 504"/>
                        <a:gd name="T6" fmla="*/ 1251 w 2736"/>
                        <a:gd name="T7" fmla="*/ 10 h 504"/>
                        <a:gd name="T8" fmla="*/ 1244 w 2736"/>
                        <a:gd name="T9" fmla="*/ 44 h 504"/>
                        <a:gd name="T10" fmla="*/ 807 w 2736"/>
                        <a:gd name="T11" fmla="*/ 44 h 504"/>
                        <a:gd name="T12" fmla="*/ 299 w 2736"/>
                        <a:gd name="T13" fmla="*/ 125 h 504"/>
                        <a:gd name="T14" fmla="*/ 0 w 2736"/>
                        <a:gd name="T15" fmla="*/ 21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0" name="Freeform 62"/>
                    <p:cNvSpPr>
                      <a:spLocks/>
                    </p:cNvSpPr>
                    <p:nvPr/>
                  </p:nvSpPr>
                  <p:spPr bwMode="hidden">
                    <a:xfrm rot="2664424" flipH="1">
                      <a:off x="1120" y="300"/>
                      <a:ext cx="672" cy="338"/>
                    </a:xfrm>
                    <a:custGeom>
                      <a:avLst/>
                      <a:gdLst>
                        <a:gd name="T0" fmla="*/ 2 w 1769"/>
                        <a:gd name="T1" fmla="*/ 3 h 791"/>
                        <a:gd name="T2" fmla="*/ 184 w 1769"/>
                        <a:gd name="T3" fmla="*/ 24 h 791"/>
                        <a:gd name="T4" fmla="*/ 440 w 1769"/>
                        <a:gd name="T5" fmla="*/ 85 h 791"/>
                        <a:gd name="T6" fmla="*/ 612 w 1769"/>
                        <a:gd name="T7" fmla="*/ 185 h 791"/>
                        <a:gd name="T8" fmla="*/ 667 w 1769"/>
                        <a:gd name="T9" fmla="*/ 260 h 791"/>
                        <a:gd name="T10" fmla="*/ 642 w 1769"/>
                        <a:gd name="T11" fmla="*/ 336 h 791"/>
                        <a:gd name="T12" fmla="*/ 604 w 1769"/>
                        <a:gd name="T13" fmla="*/ 270 h 791"/>
                        <a:gd name="T14" fmla="*/ 528 w 1769"/>
                        <a:gd name="T15" fmla="*/ 194 h 791"/>
                        <a:gd name="T16" fmla="*/ 421 w 1769"/>
                        <a:gd name="T17" fmla="*/ 126 h 791"/>
                        <a:gd name="T18" fmla="*/ 221 w 1769"/>
                        <a:gd name="T19" fmla="*/ 65 h 791"/>
                        <a:gd name="T20" fmla="*/ 0 w 1769"/>
                        <a:gd name="T21" fmla="*/ 32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52" name="Group 63"/>
                  <p:cNvGrpSpPr>
                    <a:grpSpLocks/>
                  </p:cNvGrpSpPr>
                  <p:nvPr/>
                </p:nvGrpSpPr>
                <p:grpSpPr bwMode="auto">
                  <a:xfrm>
                    <a:off x="1707" y="76"/>
                    <a:ext cx="778" cy="1512"/>
                    <a:chOff x="1633" y="104"/>
                    <a:chExt cx="778" cy="1512"/>
                  </a:xfrm>
                </p:grpSpPr>
                <p:sp>
                  <p:nvSpPr>
                    <p:cNvPr id="97" name="Freeform 64"/>
                    <p:cNvSpPr>
                      <a:spLocks/>
                    </p:cNvSpPr>
                    <p:nvPr/>
                  </p:nvSpPr>
                  <p:spPr bwMode="hidden">
                    <a:xfrm rot="3473776" flipH="1">
                      <a:off x="1754" y="958"/>
                      <a:ext cx="1100" cy="215"/>
                    </a:xfrm>
                    <a:custGeom>
                      <a:avLst/>
                      <a:gdLst>
                        <a:gd name="T0" fmla="*/ 0 w 2736"/>
                        <a:gd name="T1" fmla="*/ 215 h 504"/>
                        <a:gd name="T2" fmla="*/ 347 w 2736"/>
                        <a:gd name="T3" fmla="*/ 72 h 504"/>
                        <a:gd name="T4" fmla="*/ 714 w 2736"/>
                        <a:gd name="T5" fmla="*/ 10 h 504"/>
                        <a:gd name="T6" fmla="*/ 1100 w 2736"/>
                        <a:gd name="T7" fmla="*/ 10 h 504"/>
                        <a:gd name="T8" fmla="*/ 1094 w 2736"/>
                        <a:gd name="T9" fmla="*/ 44 h 504"/>
                        <a:gd name="T10" fmla="*/ 709 w 2736"/>
                        <a:gd name="T11" fmla="*/ 44 h 504"/>
                        <a:gd name="T12" fmla="*/ 263 w 2736"/>
                        <a:gd name="T13" fmla="*/ 125 h 504"/>
                        <a:gd name="T14" fmla="*/ 0 w 2736"/>
                        <a:gd name="T15" fmla="*/ 21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98" name="Freeform 65"/>
                    <p:cNvSpPr>
                      <a:spLocks/>
                    </p:cNvSpPr>
                    <p:nvPr/>
                  </p:nvSpPr>
                  <p:spPr bwMode="hidden">
                    <a:xfrm rot="3473776" flipH="1">
                      <a:off x="1506" y="231"/>
                      <a:ext cx="591" cy="338"/>
                    </a:xfrm>
                    <a:custGeom>
                      <a:avLst/>
                      <a:gdLst>
                        <a:gd name="T0" fmla="*/ 2 w 1769"/>
                        <a:gd name="T1" fmla="*/ 3 h 791"/>
                        <a:gd name="T2" fmla="*/ 162 w 1769"/>
                        <a:gd name="T3" fmla="*/ 24 h 791"/>
                        <a:gd name="T4" fmla="*/ 387 w 1769"/>
                        <a:gd name="T5" fmla="*/ 85 h 791"/>
                        <a:gd name="T6" fmla="*/ 538 w 1769"/>
                        <a:gd name="T7" fmla="*/ 185 h 791"/>
                        <a:gd name="T8" fmla="*/ 587 w 1769"/>
                        <a:gd name="T9" fmla="*/ 260 h 791"/>
                        <a:gd name="T10" fmla="*/ 564 w 1769"/>
                        <a:gd name="T11" fmla="*/ 336 h 791"/>
                        <a:gd name="T12" fmla="*/ 531 w 1769"/>
                        <a:gd name="T13" fmla="*/ 270 h 791"/>
                        <a:gd name="T14" fmla="*/ 464 w 1769"/>
                        <a:gd name="T15" fmla="*/ 194 h 791"/>
                        <a:gd name="T16" fmla="*/ 371 w 1769"/>
                        <a:gd name="T17" fmla="*/ 126 h 791"/>
                        <a:gd name="T18" fmla="*/ 194 w 1769"/>
                        <a:gd name="T19" fmla="*/ 65 h 791"/>
                        <a:gd name="T20" fmla="*/ 0 w 1769"/>
                        <a:gd name="T21" fmla="*/ 32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53" name="Group 66"/>
                  <p:cNvGrpSpPr>
                    <a:grpSpLocks/>
                  </p:cNvGrpSpPr>
                  <p:nvPr/>
                </p:nvGrpSpPr>
                <p:grpSpPr bwMode="auto">
                  <a:xfrm>
                    <a:off x="2009" y="0"/>
                    <a:ext cx="634" cy="1534"/>
                    <a:chOff x="1935" y="28"/>
                    <a:chExt cx="634" cy="1534"/>
                  </a:xfrm>
                </p:grpSpPr>
                <p:sp>
                  <p:nvSpPr>
                    <p:cNvPr id="95" name="Freeform 67"/>
                    <p:cNvSpPr>
                      <a:spLocks/>
                    </p:cNvSpPr>
                    <p:nvPr/>
                  </p:nvSpPr>
                  <p:spPr bwMode="hidden">
                    <a:xfrm rot="4126480" flipH="1">
                      <a:off x="1931" y="924"/>
                      <a:ext cx="1061" cy="215"/>
                    </a:xfrm>
                    <a:custGeom>
                      <a:avLst/>
                      <a:gdLst>
                        <a:gd name="T0" fmla="*/ 0 w 2736"/>
                        <a:gd name="T1" fmla="*/ 215 h 504"/>
                        <a:gd name="T2" fmla="*/ 335 w 2736"/>
                        <a:gd name="T3" fmla="*/ 72 h 504"/>
                        <a:gd name="T4" fmla="*/ 689 w 2736"/>
                        <a:gd name="T5" fmla="*/ 10 h 504"/>
                        <a:gd name="T6" fmla="*/ 1061 w 2736"/>
                        <a:gd name="T7" fmla="*/ 10 h 504"/>
                        <a:gd name="T8" fmla="*/ 1055 w 2736"/>
                        <a:gd name="T9" fmla="*/ 44 h 504"/>
                        <a:gd name="T10" fmla="*/ 684 w 2736"/>
                        <a:gd name="T11" fmla="*/ 44 h 504"/>
                        <a:gd name="T12" fmla="*/ 254 w 2736"/>
                        <a:gd name="T13" fmla="*/ 125 h 504"/>
                        <a:gd name="T14" fmla="*/ 0 w 2736"/>
                        <a:gd name="T15" fmla="*/ 21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96" name="Freeform 68"/>
                    <p:cNvSpPr>
                      <a:spLocks/>
                    </p:cNvSpPr>
                    <p:nvPr/>
                  </p:nvSpPr>
                  <p:spPr bwMode="hidden">
                    <a:xfrm rot="4126480" flipH="1">
                      <a:off x="1819" y="144"/>
                      <a:ext cx="570" cy="338"/>
                    </a:xfrm>
                    <a:custGeom>
                      <a:avLst/>
                      <a:gdLst>
                        <a:gd name="T0" fmla="*/ 2 w 1769"/>
                        <a:gd name="T1" fmla="*/ 3 h 791"/>
                        <a:gd name="T2" fmla="*/ 156 w 1769"/>
                        <a:gd name="T3" fmla="*/ 24 h 791"/>
                        <a:gd name="T4" fmla="*/ 373 w 1769"/>
                        <a:gd name="T5" fmla="*/ 85 h 791"/>
                        <a:gd name="T6" fmla="*/ 519 w 1769"/>
                        <a:gd name="T7" fmla="*/ 185 h 791"/>
                        <a:gd name="T8" fmla="*/ 566 w 1769"/>
                        <a:gd name="T9" fmla="*/ 260 h 791"/>
                        <a:gd name="T10" fmla="*/ 544 w 1769"/>
                        <a:gd name="T11" fmla="*/ 336 h 791"/>
                        <a:gd name="T12" fmla="*/ 512 w 1769"/>
                        <a:gd name="T13" fmla="*/ 270 h 791"/>
                        <a:gd name="T14" fmla="*/ 448 w 1769"/>
                        <a:gd name="T15" fmla="*/ 194 h 791"/>
                        <a:gd name="T16" fmla="*/ 357 w 1769"/>
                        <a:gd name="T17" fmla="*/ 126 h 791"/>
                        <a:gd name="T18" fmla="*/ 187 w 1769"/>
                        <a:gd name="T19" fmla="*/ 65 h 791"/>
                        <a:gd name="T20" fmla="*/ 0 w 1769"/>
                        <a:gd name="T21" fmla="*/ 32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54" name="Group 69"/>
                  <p:cNvGrpSpPr>
                    <a:grpSpLocks/>
                  </p:cNvGrpSpPr>
                  <p:nvPr/>
                </p:nvGrpSpPr>
                <p:grpSpPr bwMode="auto">
                  <a:xfrm>
                    <a:off x="2896" y="644"/>
                    <a:ext cx="1845" cy="566"/>
                    <a:chOff x="2822" y="672"/>
                    <a:chExt cx="1845" cy="566"/>
                  </a:xfrm>
                </p:grpSpPr>
                <p:sp>
                  <p:nvSpPr>
                    <p:cNvPr id="93" name="Freeform 70"/>
                    <p:cNvSpPr>
                      <a:spLocks/>
                    </p:cNvSpPr>
                    <p:nvPr/>
                  </p:nvSpPr>
                  <p:spPr bwMode="hidden">
                    <a:xfrm rot="-1325434">
                      <a:off x="2822" y="1023"/>
                      <a:ext cx="1233" cy="215"/>
                    </a:xfrm>
                    <a:custGeom>
                      <a:avLst/>
                      <a:gdLst>
                        <a:gd name="T0" fmla="*/ 0 w 2736"/>
                        <a:gd name="T1" fmla="*/ 215 h 504"/>
                        <a:gd name="T2" fmla="*/ 389 w 2736"/>
                        <a:gd name="T3" fmla="*/ 72 h 504"/>
                        <a:gd name="T4" fmla="*/ 800 w 2736"/>
                        <a:gd name="T5" fmla="*/ 10 h 504"/>
                        <a:gd name="T6" fmla="*/ 1233 w 2736"/>
                        <a:gd name="T7" fmla="*/ 10 h 504"/>
                        <a:gd name="T8" fmla="*/ 1226 w 2736"/>
                        <a:gd name="T9" fmla="*/ 44 h 504"/>
                        <a:gd name="T10" fmla="*/ 795 w 2736"/>
                        <a:gd name="T11" fmla="*/ 44 h 504"/>
                        <a:gd name="T12" fmla="*/ 295 w 2736"/>
                        <a:gd name="T13" fmla="*/ 125 h 504"/>
                        <a:gd name="T14" fmla="*/ 0 w 2736"/>
                        <a:gd name="T15" fmla="*/ 21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94" name="Freeform 71"/>
                    <p:cNvSpPr>
                      <a:spLocks/>
                    </p:cNvSpPr>
                    <p:nvPr/>
                  </p:nvSpPr>
                  <p:spPr bwMode="hidden">
                    <a:xfrm rot="-1325434">
                      <a:off x="4005" y="672"/>
                      <a:ext cx="662" cy="338"/>
                    </a:xfrm>
                    <a:custGeom>
                      <a:avLst/>
                      <a:gdLst>
                        <a:gd name="T0" fmla="*/ 2 w 1769"/>
                        <a:gd name="T1" fmla="*/ 3 h 791"/>
                        <a:gd name="T2" fmla="*/ 181 w 1769"/>
                        <a:gd name="T3" fmla="*/ 24 h 791"/>
                        <a:gd name="T4" fmla="*/ 433 w 1769"/>
                        <a:gd name="T5" fmla="*/ 85 h 791"/>
                        <a:gd name="T6" fmla="*/ 603 w 1769"/>
                        <a:gd name="T7" fmla="*/ 185 h 791"/>
                        <a:gd name="T8" fmla="*/ 657 w 1769"/>
                        <a:gd name="T9" fmla="*/ 260 h 791"/>
                        <a:gd name="T10" fmla="*/ 632 w 1769"/>
                        <a:gd name="T11" fmla="*/ 336 h 791"/>
                        <a:gd name="T12" fmla="*/ 595 w 1769"/>
                        <a:gd name="T13" fmla="*/ 270 h 791"/>
                        <a:gd name="T14" fmla="*/ 520 w 1769"/>
                        <a:gd name="T15" fmla="*/ 194 h 791"/>
                        <a:gd name="T16" fmla="*/ 415 w 1769"/>
                        <a:gd name="T17" fmla="*/ 126 h 791"/>
                        <a:gd name="T18" fmla="*/ 217 w 1769"/>
                        <a:gd name="T19" fmla="*/ 65 h 791"/>
                        <a:gd name="T20" fmla="*/ 0 w 1769"/>
                        <a:gd name="T21" fmla="*/ 32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55" name="Group 72"/>
                  <p:cNvGrpSpPr>
                    <a:grpSpLocks/>
                  </p:cNvGrpSpPr>
                  <p:nvPr/>
                </p:nvGrpSpPr>
                <p:grpSpPr bwMode="auto">
                  <a:xfrm>
                    <a:off x="2757" y="417"/>
                    <a:ext cx="1781" cy="717"/>
                    <a:chOff x="2683" y="445"/>
                    <a:chExt cx="1781" cy="717"/>
                  </a:xfrm>
                </p:grpSpPr>
                <p:sp>
                  <p:nvSpPr>
                    <p:cNvPr id="91" name="Freeform 73"/>
                    <p:cNvSpPr>
                      <a:spLocks/>
                    </p:cNvSpPr>
                    <p:nvPr/>
                  </p:nvSpPr>
                  <p:spPr bwMode="hidden">
                    <a:xfrm rot="-1921064">
                      <a:off x="2683" y="947"/>
                      <a:ext cx="1233" cy="215"/>
                    </a:xfrm>
                    <a:custGeom>
                      <a:avLst/>
                      <a:gdLst>
                        <a:gd name="T0" fmla="*/ 0 w 2736"/>
                        <a:gd name="T1" fmla="*/ 215 h 504"/>
                        <a:gd name="T2" fmla="*/ 389 w 2736"/>
                        <a:gd name="T3" fmla="*/ 72 h 504"/>
                        <a:gd name="T4" fmla="*/ 800 w 2736"/>
                        <a:gd name="T5" fmla="*/ 10 h 504"/>
                        <a:gd name="T6" fmla="*/ 1233 w 2736"/>
                        <a:gd name="T7" fmla="*/ 10 h 504"/>
                        <a:gd name="T8" fmla="*/ 1226 w 2736"/>
                        <a:gd name="T9" fmla="*/ 44 h 504"/>
                        <a:gd name="T10" fmla="*/ 795 w 2736"/>
                        <a:gd name="T11" fmla="*/ 44 h 504"/>
                        <a:gd name="T12" fmla="*/ 295 w 2736"/>
                        <a:gd name="T13" fmla="*/ 125 h 504"/>
                        <a:gd name="T14" fmla="*/ 0 w 2736"/>
                        <a:gd name="T15" fmla="*/ 21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92" name="Freeform 74"/>
                    <p:cNvSpPr>
                      <a:spLocks/>
                    </p:cNvSpPr>
                    <p:nvPr/>
                  </p:nvSpPr>
                  <p:spPr bwMode="hidden">
                    <a:xfrm rot="-1921064">
                      <a:off x="3802" y="445"/>
                      <a:ext cx="662" cy="338"/>
                    </a:xfrm>
                    <a:custGeom>
                      <a:avLst/>
                      <a:gdLst>
                        <a:gd name="T0" fmla="*/ 2 w 1769"/>
                        <a:gd name="T1" fmla="*/ 3 h 791"/>
                        <a:gd name="T2" fmla="*/ 181 w 1769"/>
                        <a:gd name="T3" fmla="*/ 24 h 791"/>
                        <a:gd name="T4" fmla="*/ 433 w 1769"/>
                        <a:gd name="T5" fmla="*/ 85 h 791"/>
                        <a:gd name="T6" fmla="*/ 603 w 1769"/>
                        <a:gd name="T7" fmla="*/ 185 h 791"/>
                        <a:gd name="T8" fmla="*/ 657 w 1769"/>
                        <a:gd name="T9" fmla="*/ 260 h 791"/>
                        <a:gd name="T10" fmla="*/ 632 w 1769"/>
                        <a:gd name="T11" fmla="*/ 336 h 791"/>
                        <a:gd name="T12" fmla="*/ 595 w 1769"/>
                        <a:gd name="T13" fmla="*/ 270 h 791"/>
                        <a:gd name="T14" fmla="*/ 520 w 1769"/>
                        <a:gd name="T15" fmla="*/ 194 h 791"/>
                        <a:gd name="T16" fmla="*/ 415 w 1769"/>
                        <a:gd name="T17" fmla="*/ 126 h 791"/>
                        <a:gd name="T18" fmla="*/ 217 w 1769"/>
                        <a:gd name="T19" fmla="*/ 65 h 791"/>
                        <a:gd name="T20" fmla="*/ 0 w 1769"/>
                        <a:gd name="T21" fmla="*/ 32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sp>
                <p:nvSpPr>
                  <p:cNvPr id="56" name="Freeform 75"/>
                  <p:cNvSpPr>
                    <a:spLocks/>
                  </p:cNvSpPr>
                  <p:nvPr/>
                </p:nvSpPr>
                <p:spPr bwMode="hidden">
                  <a:xfrm rot="4578755" flipH="1">
                    <a:off x="2175" y="949"/>
                    <a:ext cx="1027" cy="145"/>
                  </a:xfrm>
                  <a:custGeom>
                    <a:avLst/>
                    <a:gdLst>
                      <a:gd name="T0" fmla="*/ 0 w 2736"/>
                      <a:gd name="T1" fmla="*/ 145 h 504"/>
                      <a:gd name="T2" fmla="*/ 324 w 2736"/>
                      <a:gd name="T3" fmla="*/ 48 h 504"/>
                      <a:gd name="T4" fmla="*/ 667 w 2736"/>
                      <a:gd name="T5" fmla="*/ 7 h 504"/>
                      <a:gd name="T6" fmla="*/ 1027 w 2736"/>
                      <a:gd name="T7" fmla="*/ 7 h 504"/>
                      <a:gd name="T8" fmla="*/ 1021 w 2736"/>
                      <a:gd name="T9" fmla="*/ 30 h 504"/>
                      <a:gd name="T10" fmla="*/ 662 w 2736"/>
                      <a:gd name="T11" fmla="*/ 30 h 504"/>
                      <a:gd name="T12" fmla="*/ 245 w 2736"/>
                      <a:gd name="T13" fmla="*/ 84 h 504"/>
                      <a:gd name="T14" fmla="*/ 0 w 2736"/>
                      <a:gd name="T15" fmla="*/ 14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57" name="Freeform 76"/>
                  <p:cNvSpPr>
                    <a:spLocks/>
                  </p:cNvSpPr>
                  <p:nvPr/>
                </p:nvSpPr>
                <p:spPr bwMode="hidden">
                  <a:xfrm rot="4578755" flipH="1">
                    <a:off x="2199" y="196"/>
                    <a:ext cx="552" cy="229"/>
                  </a:xfrm>
                  <a:custGeom>
                    <a:avLst/>
                    <a:gdLst>
                      <a:gd name="T0" fmla="*/ 2 w 1769"/>
                      <a:gd name="T1" fmla="*/ 2 h 791"/>
                      <a:gd name="T2" fmla="*/ 151 w 1769"/>
                      <a:gd name="T3" fmla="*/ 16 h 791"/>
                      <a:gd name="T4" fmla="*/ 361 w 1769"/>
                      <a:gd name="T5" fmla="*/ 58 h 791"/>
                      <a:gd name="T6" fmla="*/ 503 w 1769"/>
                      <a:gd name="T7" fmla="*/ 125 h 791"/>
                      <a:gd name="T8" fmla="*/ 548 w 1769"/>
                      <a:gd name="T9" fmla="*/ 176 h 791"/>
                      <a:gd name="T10" fmla="*/ 527 w 1769"/>
                      <a:gd name="T11" fmla="*/ 228 h 791"/>
                      <a:gd name="T12" fmla="*/ 496 w 1769"/>
                      <a:gd name="T13" fmla="*/ 183 h 791"/>
                      <a:gd name="T14" fmla="*/ 433 w 1769"/>
                      <a:gd name="T15" fmla="*/ 131 h 791"/>
                      <a:gd name="T16" fmla="*/ 346 w 1769"/>
                      <a:gd name="T17" fmla="*/ 86 h 791"/>
                      <a:gd name="T18" fmla="*/ 181 w 1769"/>
                      <a:gd name="T19" fmla="*/ 44 h 791"/>
                      <a:gd name="T20" fmla="*/ 0 w 1769"/>
                      <a:gd name="T21" fmla="*/ 22 h 791"/>
                      <a:gd name="T22" fmla="*/ 2 w 1769"/>
                      <a:gd name="T23" fmla="*/ 2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nvGrpSpPr>
                  <p:cNvPr id="58" name="Group 77"/>
                  <p:cNvGrpSpPr>
                    <a:grpSpLocks/>
                  </p:cNvGrpSpPr>
                  <p:nvPr/>
                </p:nvGrpSpPr>
                <p:grpSpPr bwMode="auto">
                  <a:xfrm>
                    <a:off x="2874" y="13"/>
                    <a:ext cx="640" cy="1520"/>
                    <a:chOff x="2800" y="41"/>
                    <a:chExt cx="640" cy="1520"/>
                  </a:xfrm>
                </p:grpSpPr>
                <p:sp>
                  <p:nvSpPr>
                    <p:cNvPr id="89" name="Freeform 78"/>
                    <p:cNvSpPr>
                      <a:spLocks/>
                    </p:cNvSpPr>
                    <p:nvPr/>
                  </p:nvSpPr>
                  <p:spPr bwMode="hidden">
                    <a:xfrm rot="-3857755">
                      <a:off x="2361" y="938"/>
                      <a:ext cx="1062" cy="184"/>
                    </a:xfrm>
                    <a:custGeom>
                      <a:avLst/>
                      <a:gdLst>
                        <a:gd name="T0" fmla="*/ 0 w 2736"/>
                        <a:gd name="T1" fmla="*/ 184 h 504"/>
                        <a:gd name="T2" fmla="*/ 335 w 2736"/>
                        <a:gd name="T3" fmla="*/ 61 h 504"/>
                        <a:gd name="T4" fmla="*/ 689 w 2736"/>
                        <a:gd name="T5" fmla="*/ 9 h 504"/>
                        <a:gd name="T6" fmla="*/ 1062 w 2736"/>
                        <a:gd name="T7" fmla="*/ 9 h 504"/>
                        <a:gd name="T8" fmla="*/ 1056 w 2736"/>
                        <a:gd name="T9" fmla="*/ 38 h 504"/>
                        <a:gd name="T10" fmla="*/ 685 w 2736"/>
                        <a:gd name="T11" fmla="*/ 38 h 504"/>
                        <a:gd name="T12" fmla="*/ 254 w 2736"/>
                        <a:gd name="T13" fmla="*/ 107 h 504"/>
                        <a:gd name="T14" fmla="*/ 0 w 2736"/>
                        <a:gd name="T15" fmla="*/ 18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90" name="Freeform 79"/>
                    <p:cNvSpPr>
                      <a:spLocks/>
                    </p:cNvSpPr>
                    <p:nvPr/>
                  </p:nvSpPr>
                  <p:spPr bwMode="hidden">
                    <a:xfrm rot="-3857755">
                      <a:off x="3011" y="181"/>
                      <a:ext cx="570" cy="289"/>
                    </a:xfrm>
                    <a:custGeom>
                      <a:avLst/>
                      <a:gdLst>
                        <a:gd name="T0" fmla="*/ 2 w 1769"/>
                        <a:gd name="T1" fmla="*/ 3 h 791"/>
                        <a:gd name="T2" fmla="*/ 156 w 1769"/>
                        <a:gd name="T3" fmla="*/ 20 h 791"/>
                        <a:gd name="T4" fmla="*/ 373 w 1769"/>
                        <a:gd name="T5" fmla="*/ 73 h 791"/>
                        <a:gd name="T6" fmla="*/ 519 w 1769"/>
                        <a:gd name="T7" fmla="*/ 158 h 791"/>
                        <a:gd name="T8" fmla="*/ 566 w 1769"/>
                        <a:gd name="T9" fmla="*/ 223 h 791"/>
                        <a:gd name="T10" fmla="*/ 544 w 1769"/>
                        <a:gd name="T11" fmla="*/ 288 h 791"/>
                        <a:gd name="T12" fmla="*/ 512 w 1769"/>
                        <a:gd name="T13" fmla="*/ 231 h 791"/>
                        <a:gd name="T14" fmla="*/ 448 w 1769"/>
                        <a:gd name="T15" fmla="*/ 166 h 791"/>
                        <a:gd name="T16" fmla="*/ 357 w 1769"/>
                        <a:gd name="T17" fmla="*/ 108 h 791"/>
                        <a:gd name="T18" fmla="*/ 187 w 1769"/>
                        <a:gd name="T19" fmla="*/ 56 h 791"/>
                        <a:gd name="T20" fmla="*/ 0 w 1769"/>
                        <a:gd name="T21" fmla="*/ 28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59" name="Group 80"/>
                  <p:cNvGrpSpPr>
                    <a:grpSpLocks/>
                  </p:cNvGrpSpPr>
                  <p:nvPr/>
                </p:nvGrpSpPr>
                <p:grpSpPr bwMode="auto">
                  <a:xfrm>
                    <a:off x="3008" y="135"/>
                    <a:ext cx="1017" cy="1464"/>
                    <a:chOff x="2934" y="163"/>
                    <a:chExt cx="1017" cy="1464"/>
                  </a:xfrm>
                </p:grpSpPr>
                <p:sp>
                  <p:nvSpPr>
                    <p:cNvPr id="87" name="Freeform 81"/>
                    <p:cNvSpPr>
                      <a:spLocks/>
                    </p:cNvSpPr>
                    <p:nvPr/>
                  </p:nvSpPr>
                  <p:spPr bwMode="hidden">
                    <a:xfrm rot="-2777260">
                      <a:off x="2491" y="915"/>
                      <a:ext cx="1155" cy="270"/>
                    </a:xfrm>
                    <a:custGeom>
                      <a:avLst/>
                      <a:gdLst>
                        <a:gd name="T0" fmla="*/ 0 w 2736"/>
                        <a:gd name="T1" fmla="*/ 270 h 504"/>
                        <a:gd name="T2" fmla="*/ 365 w 2736"/>
                        <a:gd name="T3" fmla="*/ 90 h 504"/>
                        <a:gd name="T4" fmla="*/ 750 w 2736"/>
                        <a:gd name="T5" fmla="*/ 13 h 504"/>
                        <a:gd name="T6" fmla="*/ 1155 w 2736"/>
                        <a:gd name="T7" fmla="*/ 13 h 504"/>
                        <a:gd name="T8" fmla="*/ 1148 w 2736"/>
                        <a:gd name="T9" fmla="*/ 55 h 504"/>
                        <a:gd name="T10" fmla="*/ 745 w 2736"/>
                        <a:gd name="T11" fmla="*/ 55 h 504"/>
                        <a:gd name="T12" fmla="*/ 276 w 2736"/>
                        <a:gd name="T13" fmla="*/ 156 h 504"/>
                        <a:gd name="T14" fmla="*/ 0 w 2736"/>
                        <a:gd name="T15" fmla="*/ 27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88" name="Freeform 82"/>
                    <p:cNvSpPr>
                      <a:spLocks/>
                    </p:cNvSpPr>
                    <p:nvPr/>
                  </p:nvSpPr>
                  <p:spPr bwMode="hidden">
                    <a:xfrm rot="-2777260">
                      <a:off x="3430" y="261"/>
                      <a:ext cx="620" cy="423"/>
                    </a:xfrm>
                    <a:custGeom>
                      <a:avLst/>
                      <a:gdLst>
                        <a:gd name="T0" fmla="*/ 2 w 1769"/>
                        <a:gd name="T1" fmla="*/ 4 h 791"/>
                        <a:gd name="T2" fmla="*/ 170 w 1769"/>
                        <a:gd name="T3" fmla="*/ 30 h 791"/>
                        <a:gd name="T4" fmla="*/ 406 w 1769"/>
                        <a:gd name="T5" fmla="*/ 107 h 791"/>
                        <a:gd name="T6" fmla="*/ 565 w 1769"/>
                        <a:gd name="T7" fmla="*/ 231 h 791"/>
                        <a:gd name="T8" fmla="*/ 615 w 1769"/>
                        <a:gd name="T9" fmla="*/ 326 h 791"/>
                        <a:gd name="T10" fmla="*/ 592 w 1769"/>
                        <a:gd name="T11" fmla="*/ 421 h 791"/>
                        <a:gd name="T12" fmla="*/ 557 w 1769"/>
                        <a:gd name="T13" fmla="*/ 338 h 791"/>
                        <a:gd name="T14" fmla="*/ 487 w 1769"/>
                        <a:gd name="T15" fmla="*/ 243 h 791"/>
                        <a:gd name="T16" fmla="*/ 389 w 1769"/>
                        <a:gd name="T17" fmla="*/ 158 h 791"/>
                        <a:gd name="T18" fmla="*/ 204 w 1769"/>
                        <a:gd name="T19" fmla="*/ 81 h 791"/>
                        <a:gd name="T20" fmla="*/ 0 w 1769"/>
                        <a:gd name="T21" fmla="*/ 41 h 791"/>
                        <a:gd name="T22" fmla="*/ 2 w 1769"/>
                        <a:gd name="T23" fmla="*/ 4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60" name="Group 83"/>
                  <p:cNvGrpSpPr>
                    <a:grpSpLocks/>
                  </p:cNvGrpSpPr>
                  <p:nvPr/>
                </p:nvGrpSpPr>
                <p:grpSpPr bwMode="auto">
                  <a:xfrm>
                    <a:off x="2804" y="4"/>
                    <a:ext cx="243" cy="1448"/>
                    <a:chOff x="2730" y="32"/>
                    <a:chExt cx="243" cy="1448"/>
                  </a:xfrm>
                </p:grpSpPr>
                <p:sp>
                  <p:nvSpPr>
                    <p:cNvPr id="85" name="Freeform 84"/>
                    <p:cNvSpPr>
                      <a:spLocks/>
                    </p:cNvSpPr>
                    <p:nvPr/>
                  </p:nvSpPr>
                  <p:spPr bwMode="hidden">
                    <a:xfrm rot="-4903748">
                      <a:off x="2296" y="960"/>
                      <a:ext cx="954" cy="86"/>
                    </a:xfrm>
                    <a:custGeom>
                      <a:avLst/>
                      <a:gdLst>
                        <a:gd name="T0" fmla="*/ 0 w 2736"/>
                        <a:gd name="T1" fmla="*/ 86 h 504"/>
                        <a:gd name="T2" fmla="*/ 301 w 2736"/>
                        <a:gd name="T3" fmla="*/ 29 h 504"/>
                        <a:gd name="T4" fmla="*/ 619 w 2736"/>
                        <a:gd name="T5" fmla="*/ 4 h 504"/>
                        <a:gd name="T6" fmla="*/ 954 w 2736"/>
                        <a:gd name="T7" fmla="*/ 4 h 504"/>
                        <a:gd name="T8" fmla="*/ 948 w 2736"/>
                        <a:gd name="T9" fmla="*/ 18 h 504"/>
                        <a:gd name="T10" fmla="*/ 615 w 2736"/>
                        <a:gd name="T11" fmla="*/ 18 h 504"/>
                        <a:gd name="T12" fmla="*/ 228 w 2736"/>
                        <a:gd name="T13" fmla="*/ 50 h 504"/>
                        <a:gd name="T14" fmla="*/ 0 w 2736"/>
                        <a:gd name="T15" fmla="*/ 86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86" name="Freeform 85"/>
                    <p:cNvSpPr>
                      <a:spLocks/>
                    </p:cNvSpPr>
                    <p:nvPr/>
                  </p:nvSpPr>
                  <p:spPr bwMode="hidden">
                    <a:xfrm rot="-4903748">
                      <a:off x="2650" y="220"/>
                      <a:ext cx="512" cy="135"/>
                    </a:xfrm>
                    <a:custGeom>
                      <a:avLst/>
                      <a:gdLst>
                        <a:gd name="T0" fmla="*/ 1 w 1769"/>
                        <a:gd name="T1" fmla="*/ 1 h 791"/>
                        <a:gd name="T2" fmla="*/ 140 w 1769"/>
                        <a:gd name="T3" fmla="*/ 10 h 791"/>
                        <a:gd name="T4" fmla="*/ 335 w 1769"/>
                        <a:gd name="T5" fmla="*/ 34 h 791"/>
                        <a:gd name="T6" fmla="*/ 466 w 1769"/>
                        <a:gd name="T7" fmla="*/ 74 h 791"/>
                        <a:gd name="T8" fmla="*/ 508 w 1769"/>
                        <a:gd name="T9" fmla="*/ 104 h 791"/>
                        <a:gd name="T10" fmla="*/ 489 w 1769"/>
                        <a:gd name="T11" fmla="*/ 134 h 791"/>
                        <a:gd name="T12" fmla="*/ 460 w 1769"/>
                        <a:gd name="T13" fmla="*/ 108 h 791"/>
                        <a:gd name="T14" fmla="*/ 402 w 1769"/>
                        <a:gd name="T15" fmla="*/ 77 h 791"/>
                        <a:gd name="T16" fmla="*/ 321 w 1769"/>
                        <a:gd name="T17" fmla="*/ 51 h 791"/>
                        <a:gd name="T18" fmla="*/ 168 w 1769"/>
                        <a:gd name="T19" fmla="*/ 26 h 791"/>
                        <a:gd name="T20" fmla="*/ 0 w 1769"/>
                        <a:gd name="T21" fmla="*/ 13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61" name="Group 86"/>
                  <p:cNvGrpSpPr>
                    <a:grpSpLocks/>
                  </p:cNvGrpSpPr>
                  <p:nvPr/>
                </p:nvGrpSpPr>
                <p:grpSpPr bwMode="auto">
                  <a:xfrm>
                    <a:off x="1017" y="1741"/>
                    <a:ext cx="1085" cy="2450"/>
                    <a:chOff x="943" y="1769"/>
                    <a:chExt cx="1085" cy="2450"/>
                  </a:xfrm>
                </p:grpSpPr>
                <p:sp>
                  <p:nvSpPr>
                    <p:cNvPr id="83" name="Freeform 87"/>
                    <p:cNvSpPr>
                      <a:spLocks/>
                    </p:cNvSpPr>
                    <p:nvPr/>
                  </p:nvSpPr>
                  <p:spPr bwMode="hidden">
                    <a:xfrm rot="18335692" flipH="1">
                      <a:off x="1010" y="2475"/>
                      <a:ext cx="1724" cy="312"/>
                    </a:xfrm>
                    <a:custGeom>
                      <a:avLst/>
                      <a:gdLst>
                        <a:gd name="T0" fmla="*/ 0 w 2736"/>
                        <a:gd name="T1" fmla="*/ 312 h 504"/>
                        <a:gd name="T2" fmla="*/ 544 w 2736"/>
                        <a:gd name="T3" fmla="*/ 104 h 504"/>
                        <a:gd name="T4" fmla="*/ 1119 w 2736"/>
                        <a:gd name="T5" fmla="*/ 15 h 504"/>
                        <a:gd name="T6" fmla="*/ 1724 w 2736"/>
                        <a:gd name="T7" fmla="*/ 15 h 504"/>
                        <a:gd name="T8" fmla="*/ 1714 w 2736"/>
                        <a:gd name="T9" fmla="*/ 64 h 504"/>
                        <a:gd name="T10" fmla="*/ 1112 w 2736"/>
                        <a:gd name="T11" fmla="*/ 64 h 504"/>
                        <a:gd name="T12" fmla="*/ 412 w 2736"/>
                        <a:gd name="T13" fmla="*/ 181 h 504"/>
                        <a:gd name="T14" fmla="*/ 0 w 2736"/>
                        <a:gd name="T15" fmla="*/ 312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84" name="Freeform 88"/>
                    <p:cNvSpPr>
                      <a:spLocks/>
                    </p:cNvSpPr>
                    <p:nvPr/>
                  </p:nvSpPr>
                  <p:spPr bwMode="hidden">
                    <a:xfrm rot="18335692" flipH="1">
                      <a:off x="725" y="3512"/>
                      <a:ext cx="925" cy="490"/>
                    </a:xfrm>
                    <a:custGeom>
                      <a:avLst/>
                      <a:gdLst>
                        <a:gd name="T0" fmla="*/ 3 w 1769"/>
                        <a:gd name="T1" fmla="*/ 5 h 791"/>
                        <a:gd name="T2" fmla="*/ 254 w 1769"/>
                        <a:gd name="T3" fmla="*/ 35 h 791"/>
                        <a:gd name="T4" fmla="*/ 605 w 1769"/>
                        <a:gd name="T5" fmla="*/ 124 h 791"/>
                        <a:gd name="T6" fmla="*/ 842 w 1769"/>
                        <a:gd name="T7" fmla="*/ 268 h 791"/>
                        <a:gd name="T8" fmla="*/ 918 w 1769"/>
                        <a:gd name="T9" fmla="*/ 377 h 791"/>
                        <a:gd name="T10" fmla="*/ 883 w 1769"/>
                        <a:gd name="T11" fmla="*/ 488 h 791"/>
                        <a:gd name="T12" fmla="*/ 831 w 1769"/>
                        <a:gd name="T13" fmla="*/ 392 h 791"/>
                        <a:gd name="T14" fmla="*/ 726 w 1769"/>
                        <a:gd name="T15" fmla="*/ 281 h 791"/>
                        <a:gd name="T16" fmla="*/ 580 w 1769"/>
                        <a:gd name="T17" fmla="*/ 183 h 791"/>
                        <a:gd name="T18" fmla="*/ 304 w 1769"/>
                        <a:gd name="T19" fmla="*/ 94 h 791"/>
                        <a:gd name="T20" fmla="*/ 0 w 1769"/>
                        <a:gd name="T21" fmla="*/ 47 h 791"/>
                        <a:gd name="T22" fmla="*/ 3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62" name="Group 89"/>
                  <p:cNvGrpSpPr>
                    <a:grpSpLocks/>
                  </p:cNvGrpSpPr>
                  <p:nvPr/>
                </p:nvGrpSpPr>
                <p:grpSpPr bwMode="auto">
                  <a:xfrm>
                    <a:off x="1529" y="1908"/>
                    <a:ext cx="766" cy="2373"/>
                    <a:chOff x="1455" y="1936"/>
                    <a:chExt cx="766" cy="2373"/>
                  </a:xfrm>
                </p:grpSpPr>
                <p:sp>
                  <p:nvSpPr>
                    <p:cNvPr id="81" name="Freeform 90"/>
                    <p:cNvSpPr>
                      <a:spLocks/>
                    </p:cNvSpPr>
                    <p:nvPr/>
                  </p:nvSpPr>
                  <p:spPr bwMode="hidden">
                    <a:xfrm rot="17542885" flipH="1">
                      <a:off x="1267" y="2578"/>
                      <a:ext cx="1595" cy="312"/>
                    </a:xfrm>
                    <a:custGeom>
                      <a:avLst/>
                      <a:gdLst>
                        <a:gd name="T0" fmla="*/ 0 w 2736"/>
                        <a:gd name="T1" fmla="*/ 312 h 504"/>
                        <a:gd name="T2" fmla="*/ 504 w 2736"/>
                        <a:gd name="T3" fmla="*/ 104 h 504"/>
                        <a:gd name="T4" fmla="*/ 1035 w 2736"/>
                        <a:gd name="T5" fmla="*/ 15 h 504"/>
                        <a:gd name="T6" fmla="*/ 1595 w 2736"/>
                        <a:gd name="T7" fmla="*/ 15 h 504"/>
                        <a:gd name="T8" fmla="*/ 1586 w 2736"/>
                        <a:gd name="T9" fmla="*/ 64 h 504"/>
                        <a:gd name="T10" fmla="*/ 1028 w 2736"/>
                        <a:gd name="T11" fmla="*/ 64 h 504"/>
                        <a:gd name="T12" fmla="*/ 381 w 2736"/>
                        <a:gd name="T13" fmla="*/ 181 h 504"/>
                        <a:gd name="T14" fmla="*/ 0 w 2736"/>
                        <a:gd name="T15" fmla="*/ 312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82" name="Freeform 91"/>
                    <p:cNvSpPr>
                      <a:spLocks/>
                    </p:cNvSpPr>
                    <p:nvPr/>
                  </p:nvSpPr>
                  <p:spPr bwMode="hidden">
                    <a:xfrm rot="17542885" flipH="1">
                      <a:off x="1272" y="3636"/>
                      <a:ext cx="856" cy="490"/>
                    </a:xfrm>
                    <a:custGeom>
                      <a:avLst/>
                      <a:gdLst>
                        <a:gd name="T0" fmla="*/ 2 w 1769"/>
                        <a:gd name="T1" fmla="*/ 5 h 791"/>
                        <a:gd name="T2" fmla="*/ 235 w 1769"/>
                        <a:gd name="T3" fmla="*/ 35 h 791"/>
                        <a:gd name="T4" fmla="*/ 560 w 1769"/>
                        <a:gd name="T5" fmla="*/ 124 h 791"/>
                        <a:gd name="T6" fmla="*/ 780 w 1769"/>
                        <a:gd name="T7" fmla="*/ 268 h 791"/>
                        <a:gd name="T8" fmla="*/ 850 w 1769"/>
                        <a:gd name="T9" fmla="*/ 377 h 791"/>
                        <a:gd name="T10" fmla="*/ 817 w 1769"/>
                        <a:gd name="T11" fmla="*/ 488 h 791"/>
                        <a:gd name="T12" fmla="*/ 769 w 1769"/>
                        <a:gd name="T13" fmla="*/ 392 h 791"/>
                        <a:gd name="T14" fmla="*/ 672 w 1769"/>
                        <a:gd name="T15" fmla="*/ 281 h 791"/>
                        <a:gd name="T16" fmla="*/ 537 w 1769"/>
                        <a:gd name="T17" fmla="*/ 183 h 791"/>
                        <a:gd name="T18" fmla="*/ 281 w 1769"/>
                        <a:gd name="T19" fmla="*/ 94 h 791"/>
                        <a:gd name="T20" fmla="*/ 0 w 1769"/>
                        <a:gd name="T21" fmla="*/ 47 h 791"/>
                        <a:gd name="T22" fmla="*/ 2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63" name="Group 92"/>
                  <p:cNvGrpSpPr>
                    <a:grpSpLocks/>
                  </p:cNvGrpSpPr>
                  <p:nvPr/>
                </p:nvGrpSpPr>
                <p:grpSpPr bwMode="auto">
                  <a:xfrm rot="88588">
                    <a:off x="2061" y="1962"/>
                    <a:ext cx="459" cy="2329"/>
                    <a:chOff x="1956" y="1990"/>
                    <a:chExt cx="492" cy="2604"/>
                  </a:xfrm>
                </p:grpSpPr>
                <p:sp>
                  <p:nvSpPr>
                    <p:cNvPr id="79" name="Freeform 93"/>
                    <p:cNvSpPr>
                      <a:spLocks/>
                    </p:cNvSpPr>
                    <p:nvPr/>
                  </p:nvSpPr>
                  <p:spPr bwMode="hidden">
                    <a:xfrm rot="16782062" flipH="1">
                      <a:off x="1442" y="2695"/>
                      <a:ext cx="1711" cy="301"/>
                    </a:xfrm>
                    <a:custGeom>
                      <a:avLst/>
                      <a:gdLst>
                        <a:gd name="T0" fmla="*/ 0 w 2736"/>
                        <a:gd name="T1" fmla="*/ 301 h 504"/>
                        <a:gd name="T2" fmla="*/ 540 w 2736"/>
                        <a:gd name="T3" fmla="*/ 100 h 504"/>
                        <a:gd name="T4" fmla="*/ 1111 w 2736"/>
                        <a:gd name="T5" fmla="*/ 14 h 504"/>
                        <a:gd name="T6" fmla="*/ 1711 w 2736"/>
                        <a:gd name="T7" fmla="*/ 14 h 504"/>
                        <a:gd name="T8" fmla="*/ 1701 w 2736"/>
                        <a:gd name="T9" fmla="*/ 62 h 504"/>
                        <a:gd name="T10" fmla="*/ 1103 w 2736"/>
                        <a:gd name="T11" fmla="*/ 62 h 504"/>
                        <a:gd name="T12" fmla="*/ 409 w 2736"/>
                        <a:gd name="T13" fmla="*/ 174 h 504"/>
                        <a:gd name="T14" fmla="*/ 0 w 2736"/>
                        <a:gd name="T15" fmla="*/ 30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80" name="Freeform 94"/>
                    <p:cNvSpPr>
                      <a:spLocks/>
                    </p:cNvSpPr>
                    <p:nvPr/>
                  </p:nvSpPr>
                  <p:spPr bwMode="hidden">
                    <a:xfrm rot="16782062" flipH="1">
                      <a:off x="1734" y="3898"/>
                      <a:ext cx="918" cy="473"/>
                    </a:xfrm>
                    <a:custGeom>
                      <a:avLst/>
                      <a:gdLst>
                        <a:gd name="T0" fmla="*/ 3 w 1769"/>
                        <a:gd name="T1" fmla="*/ 5 h 791"/>
                        <a:gd name="T2" fmla="*/ 252 w 1769"/>
                        <a:gd name="T3" fmla="*/ 33 h 791"/>
                        <a:gd name="T4" fmla="*/ 600 w 1769"/>
                        <a:gd name="T5" fmla="*/ 120 h 791"/>
                        <a:gd name="T6" fmla="*/ 836 w 1769"/>
                        <a:gd name="T7" fmla="*/ 258 h 791"/>
                        <a:gd name="T8" fmla="*/ 911 w 1769"/>
                        <a:gd name="T9" fmla="*/ 364 h 791"/>
                        <a:gd name="T10" fmla="*/ 876 w 1769"/>
                        <a:gd name="T11" fmla="*/ 471 h 791"/>
                        <a:gd name="T12" fmla="*/ 825 w 1769"/>
                        <a:gd name="T13" fmla="*/ 378 h 791"/>
                        <a:gd name="T14" fmla="*/ 721 w 1769"/>
                        <a:gd name="T15" fmla="*/ 271 h 791"/>
                        <a:gd name="T16" fmla="*/ 576 w 1769"/>
                        <a:gd name="T17" fmla="*/ 177 h 791"/>
                        <a:gd name="T18" fmla="*/ 302 w 1769"/>
                        <a:gd name="T19" fmla="*/ 91 h 791"/>
                        <a:gd name="T20" fmla="*/ 0 w 1769"/>
                        <a:gd name="T21" fmla="*/ 45 h 791"/>
                        <a:gd name="T22" fmla="*/ 3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64" name="Group 95"/>
                  <p:cNvGrpSpPr>
                    <a:grpSpLocks/>
                  </p:cNvGrpSpPr>
                  <p:nvPr/>
                </p:nvGrpSpPr>
                <p:grpSpPr bwMode="auto">
                  <a:xfrm>
                    <a:off x="3408" y="1689"/>
                    <a:ext cx="1125" cy="2426"/>
                    <a:chOff x="3334" y="1717"/>
                    <a:chExt cx="1125" cy="2426"/>
                  </a:xfrm>
                </p:grpSpPr>
                <p:sp>
                  <p:nvSpPr>
                    <p:cNvPr id="77" name="Freeform 96"/>
                    <p:cNvSpPr>
                      <a:spLocks/>
                    </p:cNvSpPr>
                    <p:nvPr/>
                  </p:nvSpPr>
                  <p:spPr bwMode="hidden">
                    <a:xfrm rot="3144576">
                      <a:off x="2628" y="2423"/>
                      <a:ext cx="1724" cy="312"/>
                    </a:xfrm>
                    <a:custGeom>
                      <a:avLst/>
                      <a:gdLst>
                        <a:gd name="T0" fmla="*/ 0 w 2736"/>
                        <a:gd name="T1" fmla="*/ 312 h 504"/>
                        <a:gd name="T2" fmla="*/ 544 w 2736"/>
                        <a:gd name="T3" fmla="*/ 104 h 504"/>
                        <a:gd name="T4" fmla="*/ 1119 w 2736"/>
                        <a:gd name="T5" fmla="*/ 15 h 504"/>
                        <a:gd name="T6" fmla="*/ 1724 w 2736"/>
                        <a:gd name="T7" fmla="*/ 15 h 504"/>
                        <a:gd name="T8" fmla="*/ 1714 w 2736"/>
                        <a:gd name="T9" fmla="*/ 64 h 504"/>
                        <a:gd name="T10" fmla="*/ 1112 w 2736"/>
                        <a:gd name="T11" fmla="*/ 64 h 504"/>
                        <a:gd name="T12" fmla="*/ 412 w 2736"/>
                        <a:gd name="T13" fmla="*/ 181 h 504"/>
                        <a:gd name="T14" fmla="*/ 0 w 2736"/>
                        <a:gd name="T15" fmla="*/ 312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78" name="Freeform 97"/>
                    <p:cNvSpPr>
                      <a:spLocks/>
                    </p:cNvSpPr>
                    <p:nvPr/>
                  </p:nvSpPr>
                  <p:spPr bwMode="hidden">
                    <a:xfrm rot="3144576">
                      <a:off x="3751" y="3436"/>
                      <a:ext cx="925" cy="490"/>
                    </a:xfrm>
                    <a:custGeom>
                      <a:avLst/>
                      <a:gdLst>
                        <a:gd name="T0" fmla="*/ 3 w 1769"/>
                        <a:gd name="T1" fmla="*/ 5 h 791"/>
                        <a:gd name="T2" fmla="*/ 254 w 1769"/>
                        <a:gd name="T3" fmla="*/ 35 h 791"/>
                        <a:gd name="T4" fmla="*/ 605 w 1769"/>
                        <a:gd name="T5" fmla="*/ 124 h 791"/>
                        <a:gd name="T6" fmla="*/ 842 w 1769"/>
                        <a:gd name="T7" fmla="*/ 268 h 791"/>
                        <a:gd name="T8" fmla="*/ 918 w 1769"/>
                        <a:gd name="T9" fmla="*/ 377 h 791"/>
                        <a:gd name="T10" fmla="*/ 883 w 1769"/>
                        <a:gd name="T11" fmla="*/ 488 h 791"/>
                        <a:gd name="T12" fmla="*/ 831 w 1769"/>
                        <a:gd name="T13" fmla="*/ 392 h 791"/>
                        <a:gd name="T14" fmla="*/ 726 w 1769"/>
                        <a:gd name="T15" fmla="*/ 281 h 791"/>
                        <a:gd name="T16" fmla="*/ 580 w 1769"/>
                        <a:gd name="T17" fmla="*/ 183 h 791"/>
                        <a:gd name="T18" fmla="*/ 304 w 1769"/>
                        <a:gd name="T19" fmla="*/ 94 h 791"/>
                        <a:gd name="T20" fmla="*/ 0 w 1769"/>
                        <a:gd name="T21" fmla="*/ 47 h 791"/>
                        <a:gd name="T22" fmla="*/ 3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65" name="Group 98"/>
                  <p:cNvGrpSpPr>
                    <a:grpSpLocks/>
                  </p:cNvGrpSpPr>
                  <p:nvPr/>
                </p:nvGrpSpPr>
                <p:grpSpPr bwMode="auto">
                  <a:xfrm>
                    <a:off x="3255" y="1838"/>
                    <a:ext cx="883" cy="2426"/>
                    <a:chOff x="3181" y="1866"/>
                    <a:chExt cx="883" cy="2426"/>
                  </a:xfrm>
                </p:grpSpPr>
                <p:sp>
                  <p:nvSpPr>
                    <p:cNvPr id="75" name="Freeform 99"/>
                    <p:cNvSpPr>
                      <a:spLocks/>
                    </p:cNvSpPr>
                    <p:nvPr/>
                  </p:nvSpPr>
                  <p:spPr bwMode="hidden">
                    <a:xfrm rot="3745735">
                      <a:off x="2506" y="2541"/>
                      <a:ext cx="1650" cy="299"/>
                    </a:xfrm>
                    <a:custGeom>
                      <a:avLst/>
                      <a:gdLst>
                        <a:gd name="T0" fmla="*/ 0 w 2736"/>
                        <a:gd name="T1" fmla="*/ 299 h 504"/>
                        <a:gd name="T2" fmla="*/ 521 w 2736"/>
                        <a:gd name="T3" fmla="*/ 100 h 504"/>
                        <a:gd name="T4" fmla="*/ 1071 w 2736"/>
                        <a:gd name="T5" fmla="*/ 14 h 504"/>
                        <a:gd name="T6" fmla="*/ 1650 w 2736"/>
                        <a:gd name="T7" fmla="*/ 14 h 504"/>
                        <a:gd name="T8" fmla="*/ 1640 w 2736"/>
                        <a:gd name="T9" fmla="*/ 61 h 504"/>
                        <a:gd name="T10" fmla="*/ 1064 w 2736"/>
                        <a:gd name="T11" fmla="*/ 61 h 504"/>
                        <a:gd name="T12" fmla="*/ 394 w 2736"/>
                        <a:gd name="T13" fmla="*/ 173 h 504"/>
                        <a:gd name="T14" fmla="*/ 0 w 2736"/>
                        <a:gd name="T15" fmla="*/ 299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76" name="Freeform 100"/>
                    <p:cNvSpPr>
                      <a:spLocks/>
                    </p:cNvSpPr>
                    <p:nvPr/>
                  </p:nvSpPr>
                  <p:spPr bwMode="hidden">
                    <a:xfrm rot="3745735">
                      <a:off x="3387" y="3615"/>
                      <a:ext cx="885" cy="469"/>
                    </a:xfrm>
                    <a:custGeom>
                      <a:avLst/>
                      <a:gdLst>
                        <a:gd name="T0" fmla="*/ 3 w 1769"/>
                        <a:gd name="T1" fmla="*/ 5 h 791"/>
                        <a:gd name="T2" fmla="*/ 243 w 1769"/>
                        <a:gd name="T3" fmla="*/ 33 h 791"/>
                        <a:gd name="T4" fmla="*/ 579 w 1769"/>
                        <a:gd name="T5" fmla="*/ 119 h 791"/>
                        <a:gd name="T6" fmla="*/ 806 w 1769"/>
                        <a:gd name="T7" fmla="*/ 256 h 791"/>
                        <a:gd name="T8" fmla="*/ 878 w 1769"/>
                        <a:gd name="T9" fmla="*/ 361 h 791"/>
                        <a:gd name="T10" fmla="*/ 845 w 1769"/>
                        <a:gd name="T11" fmla="*/ 467 h 791"/>
                        <a:gd name="T12" fmla="*/ 795 w 1769"/>
                        <a:gd name="T13" fmla="*/ 375 h 791"/>
                        <a:gd name="T14" fmla="*/ 695 w 1769"/>
                        <a:gd name="T15" fmla="*/ 269 h 791"/>
                        <a:gd name="T16" fmla="*/ 555 w 1769"/>
                        <a:gd name="T17" fmla="*/ 176 h 791"/>
                        <a:gd name="T18" fmla="*/ 291 w 1769"/>
                        <a:gd name="T19" fmla="*/ 90 h 791"/>
                        <a:gd name="T20" fmla="*/ 0 w 1769"/>
                        <a:gd name="T21" fmla="*/ 45 h 791"/>
                        <a:gd name="T22" fmla="*/ 3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66" name="Group 101"/>
                  <p:cNvGrpSpPr>
                    <a:grpSpLocks/>
                  </p:cNvGrpSpPr>
                  <p:nvPr/>
                </p:nvGrpSpPr>
                <p:grpSpPr bwMode="auto">
                  <a:xfrm>
                    <a:off x="3080" y="1955"/>
                    <a:ext cx="619" cy="2386"/>
                    <a:chOff x="3006" y="1983"/>
                    <a:chExt cx="619" cy="2386"/>
                  </a:xfrm>
                </p:grpSpPr>
                <p:sp>
                  <p:nvSpPr>
                    <p:cNvPr id="73" name="Freeform 102"/>
                    <p:cNvSpPr>
                      <a:spLocks/>
                    </p:cNvSpPr>
                    <p:nvPr/>
                  </p:nvSpPr>
                  <p:spPr bwMode="hidden">
                    <a:xfrm rot="4286818">
                      <a:off x="2328" y="2661"/>
                      <a:ext cx="1601" cy="246"/>
                    </a:xfrm>
                    <a:custGeom>
                      <a:avLst/>
                      <a:gdLst>
                        <a:gd name="T0" fmla="*/ 0 w 2736"/>
                        <a:gd name="T1" fmla="*/ 246 h 504"/>
                        <a:gd name="T2" fmla="*/ 506 w 2736"/>
                        <a:gd name="T3" fmla="*/ 82 h 504"/>
                        <a:gd name="T4" fmla="*/ 1039 w 2736"/>
                        <a:gd name="T5" fmla="*/ 12 h 504"/>
                        <a:gd name="T6" fmla="*/ 1601 w 2736"/>
                        <a:gd name="T7" fmla="*/ 12 h 504"/>
                        <a:gd name="T8" fmla="*/ 1592 w 2736"/>
                        <a:gd name="T9" fmla="*/ 50 h 504"/>
                        <a:gd name="T10" fmla="*/ 1032 w 2736"/>
                        <a:gd name="T11" fmla="*/ 50 h 504"/>
                        <a:gd name="T12" fmla="*/ 383 w 2736"/>
                        <a:gd name="T13" fmla="*/ 143 h 504"/>
                        <a:gd name="T14" fmla="*/ 0 w 2736"/>
                        <a:gd name="T15" fmla="*/ 246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74" name="Freeform 103"/>
                    <p:cNvSpPr>
                      <a:spLocks/>
                    </p:cNvSpPr>
                    <p:nvPr/>
                  </p:nvSpPr>
                  <p:spPr bwMode="hidden">
                    <a:xfrm rot="4286818">
                      <a:off x="3002" y="3747"/>
                      <a:ext cx="859" cy="386"/>
                    </a:xfrm>
                    <a:custGeom>
                      <a:avLst/>
                      <a:gdLst>
                        <a:gd name="T0" fmla="*/ 2 w 1769"/>
                        <a:gd name="T1" fmla="*/ 4 h 791"/>
                        <a:gd name="T2" fmla="*/ 236 w 1769"/>
                        <a:gd name="T3" fmla="*/ 27 h 791"/>
                        <a:gd name="T4" fmla="*/ 562 w 1769"/>
                        <a:gd name="T5" fmla="*/ 98 h 791"/>
                        <a:gd name="T6" fmla="*/ 782 w 1769"/>
                        <a:gd name="T7" fmla="*/ 211 h 791"/>
                        <a:gd name="T8" fmla="*/ 853 w 1769"/>
                        <a:gd name="T9" fmla="*/ 297 h 791"/>
                        <a:gd name="T10" fmla="*/ 820 w 1769"/>
                        <a:gd name="T11" fmla="*/ 384 h 791"/>
                        <a:gd name="T12" fmla="*/ 772 w 1769"/>
                        <a:gd name="T13" fmla="*/ 308 h 791"/>
                        <a:gd name="T14" fmla="*/ 674 w 1769"/>
                        <a:gd name="T15" fmla="*/ 222 h 791"/>
                        <a:gd name="T16" fmla="*/ 539 w 1769"/>
                        <a:gd name="T17" fmla="*/ 144 h 791"/>
                        <a:gd name="T18" fmla="*/ 282 w 1769"/>
                        <a:gd name="T19" fmla="*/ 74 h 791"/>
                        <a:gd name="T20" fmla="*/ 0 w 1769"/>
                        <a:gd name="T21" fmla="*/ 37 h 791"/>
                        <a:gd name="T22" fmla="*/ 2 w 1769"/>
                        <a:gd name="T23" fmla="*/ 4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67" name="Group 104"/>
                  <p:cNvGrpSpPr>
                    <a:grpSpLocks/>
                  </p:cNvGrpSpPr>
                  <p:nvPr/>
                </p:nvGrpSpPr>
                <p:grpSpPr bwMode="auto">
                  <a:xfrm>
                    <a:off x="2893" y="2073"/>
                    <a:ext cx="405" cy="2219"/>
                    <a:chOff x="2819" y="2101"/>
                    <a:chExt cx="405" cy="2219"/>
                  </a:xfrm>
                </p:grpSpPr>
                <p:sp>
                  <p:nvSpPr>
                    <p:cNvPr id="71" name="Freeform 105"/>
                    <p:cNvSpPr>
                      <a:spLocks/>
                    </p:cNvSpPr>
                    <p:nvPr/>
                  </p:nvSpPr>
                  <p:spPr bwMode="hidden">
                    <a:xfrm rot="4898956">
                      <a:off x="2206" y="2714"/>
                      <a:ext cx="1471" cy="246"/>
                    </a:xfrm>
                    <a:custGeom>
                      <a:avLst/>
                      <a:gdLst>
                        <a:gd name="T0" fmla="*/ 0 w 2736"/>
                        <a:gd name="T1" fmla="*/ 246 h 504"/>
                        <a:gd name="T2" fmla="*/ 465 w 2736"/>
                        <a:gd name="T3" fmla="*/ 82 h 504"/>
                        <a:gd name="T4" fmla="*/ 955 w 2736"/>
                        <a:gd name="T5" fmla="*/ 12 h 504"/>
                        <a:gd name="T6" fmla="*/ 1471 w 2736"/>
                        <a:gd name="T7" fmla="*/ 12 h 504"/>
                        <a:gd name="T8" fmla="*/ 1462 w 2736"/>
                        <a:gd name="T9" fmla="*/ 50 h 504"/>
                        <a:gd name="T10" fmla="*/ 948 w 2736"/>
                        <a:gd name="T11" fmla="*/ 50 h 504"/>
                        <a:gd name="T12" fmla="*/ 352 w 2736"/>
                        <a:gd name="T13" fmla="*/ 143 h 504"/>
                        <a:gd name="T14" fmla="*/ 0 w 2736"/>
                        <a:gd name="T15" fmla="*/ 246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72" name="Freeform 106"/>
                    <p:cNvSpPr>
                      <a:spLocks/>
                    </p:cNvSpPr>
                    <p:nvPr/>
                  </p:nvSpPr>
                  <p:spPr bwMode="hidden">
                    <a:xfrm rot="4898956">
                      <a:off x="2636" y="3732"/>
                      <a:ext cx="790" cy="386"/>
                    </a:xfrm>
                    <a:custGeom>
                      <a:avLst/>
                      <a:gdLst>
                        <a:gd name="T0" fmla="*/ 2 w 1769"/>
                        <a:gd name="T1" fmla="*/ 4 h 791"/>
                        <a:gd name="T2" fmla="*/ 217 w 1769"/>
                        <a:gd name="T3" fmla="*/ 27 h 791"/>
                        <a:gd name="T4" fmla="*/ 517 w 1769"/>
                        <a:gd name="T5" fmla="*/ 98 h 791"/>
                        <a:gd name="T6" fmla="*/ 719 w 1769"/>
                        <a:gd name="T7" fmla="*/ 211 h 791"/>
                        <a:gd name="T8" fmla="*/ 784 w 1769"/>
                        <a:gd name="T9" fmla="*/ 297 h 791"/>
                        <a:gd name="T10" fmla="*/ 754 w 1769"/>
                        <a:gd name="T11" fmla="*/ 384 h 791"/>
                        <a:gd name="T12" fmla="*/ 710 w 1769"/>
                        <a:gd name="T13" fmla="*/ 308 h 791"/>
                        <a:gd name="T14" fmla="*/ 620 w 1769"/>
                        <a:gd name="T15" fmla="*/ 222 h 791"/>
                        <a:gd name="T16" fmla="*/ 495 w 1769"/>
                        <a:gd name="T17" fmla="*/ 144 h 791"/>
                        <a:gd name="T18" fmla="*/ 259 w 1769"/>
                        <a:gd name="T19" fmla="*/ 74 h 791"/>
                        <a:gd name="T20" fmla="*/ 0 w 1769"/>
                        <a:gd name="T21" fmla="*/ 37 h 791"/>
                        <a:gd name="T22" fmla="*/ 2 w 1769"/>
                        <a:gd name="T23" fmla="*/ 4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68" name="Group 107"/>
                  <p:cNvGrpSpPr>
                    <a:grpSpLocks/>
                  </p:cNvGrpSpPr>
                  <p:nvPr/>
                </p:nvGrpSpPr>
                <p:grpSpPr bwMode="auto">
                  <a:xfrm>
                    <a:off x="2372" y="2107"/>
                    <a:ext cx="426" cy="2185"/>
                    <a:chOff x="2287" y="2135"/>
                    <a:chExt cx="426" cy="2185"/>
                  </a:xfrm>
                </p:grpSpPr>
                <p:sp>
                  <p:nvSpPr>
                    <p:cNvPr id="69" name="Freeform 108"/>
                    <p:cNvSpPr>
                      <a:spLocks/>
                    </p:cNvSpPr>
                    <p:nvPr/>
                  </p:nvSpPr>
                  <p:spPr bwMode="hidden">
                    <a:xfrm rot="5755659">
                      <a:off x="1900" y="2760"/>
                      <a:ext cx="1437" cy="188"/>
                    </a:xfrm>
                    <a:custGeom>
                      <a:avLst/>
                      <a:gdLst>
                        <a:gd name="T0" fmla="*/ 0 w 2736"/>
                        <a:gd name="T1" fmla="*/ 188 h 504"/>
                        <a:gd name="T2" fmla="*/ 454 w 2736"/>
                        <a:gd name="T3" fmla="*/ 63 h 504"/>
                        <a:gd name="T4" fmla="*/ 933 w 2736"/>
                        <a:gd name="T5" fmla="*/ 9 h 504"/>
                        <a:gd name="T6" fmla="*/ 1437 w 2736"/>
                        <a:gd name="T7" fmla="*/ 9 h 504"/>
                        <a:gd name="T8" fmla="*/ 1429 w 2736"/>
                        <a:gd name="T9" fmla="*/ 38 h 504"/>
                        <a:gd name="T10" fmla="*/ 926 w 2736"/>
                        <a:gd name="T11" fmla="*/ 38 h 504"/>
                        <a:gd name="T12" fmla="*/ 343 w 2736"/>
                        <a:gd name="T13" fmla="*/ 109 h 504"/>
                        <a:gd name="T14" fmla="*/ 0 w 2736"/>
                        <a:gd name="T15" fmla="*/ 188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70" name="Freeform 109"/>
                    <p:cNvSpPr>
                      <a:spLocks/>
                    </p:cNvSpPr>
                    <p:nvPr/>
                  </p:nvSpPr>
                  <p:spPr bwMode="hidden">
                    <a:xfrm rot="5755659">
                      <a:off x="2049" y="3787"/>
                      <a:ext cx="771" cy="295"/>
                    </a:xfrm>
                    <a:custGeom>
                      <a:avLst/>
                      <a:gdLst>
                        <a:gd name="T0" fmla="*/ 2 w 1769"/>
                        <a:gd name="T1" fmla="*/ 3 h 791"/>
                        <a:gd name="T2" fmla="*/ 211 w 1769"/>
                        <a:gd name="T3" fmla="*/ 21 h 791"/>
                        <a:gd name="T4" fmla="*/ 504 w 1769"/>
                        <a:gd name="T5" fmla="*/ 75 h 791"/>
                        <a:gd name="T6" fmla="*/ 702 w 1769"/>
                        <a:gd name="T7" fmla="*/ 161 h 791"/>
                        <a:gd name="T8" fmla="*/ 765 w 1769"/>
                        <a:gd name="T9" fmla="*/ 227 h 791"/>
                        <a:gd name="T10" fmla="*/ 736 w 1769"/>
                        <a:gd name="T11" fmla="*/ 294 h 791"/>
                        <a:gd name="T12" fmla="*/ 693 w 1769"/>
                        <a:gd name="T13" fmla="*/ 236 h 791"/>
                        <a:gd name="T14" fmla="*/ 605 w 1769"/>
                        <a:gd name="T15" fmla="*/ 169 h 791"/>
                        <a:gd name="T16" fmla="*/ 483 w 1769"/>
                        <a:gd name="T17" fmla="*/ 110 h 791"/>
                        <a:gd name="T18" fmla="*/ 253 w 1769"/>
                        <a:gd name="T19" fmla="*/ 57 h 791"/>
                        <a:gd name="T20" fmla="*/ 0 w 1769"/>
                        <a:gd name="T21" fmla="*/ 28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grpSp>
          <p:grpSp>
            <p:nvGrpSpPr>
              <p:cNvPr id="23" name="Group 110"/>
              <p:cNvGrpSpPr>
                <a:grpSpLocks/>
              </p:cNvGrpSpPr>
              <p:nvPr/>
            </p:nvGrpSpPr>
            <p:grpSpPr bwMode="auto">
              <a:xfrm>
                <a:off x="74" y="313"/>
                <a:ext cx="5459" cy="3667"/>
                <a:chOff x="74" y="313"/>
                <a:chExt cx="5459" cy="3667"/>
              </a:xfrm>
            </p:grpSpPr>
            <p:grpSp>
              <p:nvGrpSpPr>
                <p:cNvPr id="24" name="Group 111"/>
                <p:cNvGrpSpPr>
                  <a:grpSpLocks/>
                </p:cNvGrpSpPr>
                <p:nvPr/>
              </p:nvGrpSpPr>
              <p:grpSpPr bwMode="auto">
                <a:xfrm>
                  <a:off x="74" y="313"/>
                  <a:ext cx="5459" cy="3667"/>
                  <a:chOff x="74" y="313"/>
                  <a:chExt cx="5459" cy="3667"/>
                </a:xfrm>
              </p:grpSpPr>
              <p:sp>
                <p:nvSpPr>
                  <p:cNvPr id="26" name="Arc 112"/>
                  <p:cNvSpPr>
                    <a:spLocks/>
                  </p:cNvSpPr>
                  <p:nvPr/>
                </p:nvSpPr>
                <p:spPr bwMode="hidden">
                  <a:xfrm flipV="1">
                    <a:off x="2966" y="456"/>
                    <a:ext cx="2567" cy="2046"/>
                  </a:xfrm>
                  <a:custGeom>
                    <a:avLst/>
                    <a:gdLst>
                      <a:gd name="T0" fmla="*/ 2567 w 36729"/>
                      <a:gd name="T1" fmla="*/ 990 h 21600"/>
                      <a:gd name="T2" fmla="*/ 0 w 36729"/>
                      <a:gd name="T3" fmla="*/ 1155 h 21600"/>
                      <a:gd name="T4" fmla="*/ 1246 w 36729"/>
                      <a:gd name="T5" fmla="*/ 0 h 21600"/>
                      <a:gd name="T6" fmla="*/ 0 60000 65536"/>
                      <a:gd name="T7" fmla="*/ 0 60000 65536"/>
                      <a:gd name="T8" fmla="*/ 0 60000 65536"/>
                    </a:gdLst>
                    <a:ahLst/>
                    <a:cxnLst>
                      <a:cxn ang="T6">
                        <a:pos x="T0" y="T1"/>
                      </a:cxn>
                      <a:cxn ang="T7">
                        <a:pos x="T2" y="T3"/>
                      </a:cxn>
                      <a:cxn ang="T8">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lnTo>
                          <a:pt x="36729" y="10451"/>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27" name="Arc 113"/>
                  <p:cNvSpPr>
                    <a:spLocks/>
                  </p:cNvSpPr>
                  <p:nvPr/>
                </p:nvSpPr>
                <p:spPr bwMode="hidden">
                  <a:xfrm flipH="1">
                    <a:off x="388" y="1601"/>
                    <a:ext cx="2016" cy="2379"/>
                  </a:xfrm>
                  <a:custGeom>
                    <a:avLst/>
                    <a:gdLst>
                      <a:gd name="T0" fmla="*/ 0 w 30473"/>
                      <a:gd name="T1" fmla="*/ 203 h 22305"/>
                      <a:gd name="T2" fmla="*/ 2015 w 30473"/>
                      <a:gd name="T3" fmla="*/ 2379 h 22305"/>
                      <a:gd name="T4" fmla="*/ 587 w 30473"/>
                      <a:gd name="T5" fmla="*/ 2304 h 22305"/>
                      <a:gd name="T6" fmla="*/ 0 60000 65536"/>
                      <a:gd name="T7" fmla="*/ 0 60000 65536"/>
                      <a:gd name="T8" fmla="*/ 0 60000 65536"/>
                    </a:gdLst>
                    <a:ahLst/>
                    <a:cxnLst>
                      <a:cxn ang="T6">
                        <a:pos x="T0" y="T1"/>
                      </a:cxn>
                      <a:cxn ang="T7">
                        <a:pos x="T2" y="T3"/>
                      </a:cxn>
                      <a:cxn ang="T8">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lnTo>
                          <a:pt x="-1" y="1906"/>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28" name="Arc 114"/>
                  <p:cNvSpPr>
                    <a:spLocks/>
                  </p:cNvSpPr>
                  <p:nvPr/>
                </p:nvSpPr>
                <p:spPr bwMode="hidden">
                  <a:xfrm>
                    <a:off x="3029" y="1181"/>
                    <a:ext cx="1426" cy="2379"/>
                  </a:xfrm>
                  <a:custGeom>
                    <a:avLst/>
                    <a:gdLst>
                      <a:gd name="T0" fmla="*/ 0 w 34812"/>
                      <a:gd name="T1" fmla="*/ 481 h 22305"/>
                      <a:gd name="T2" fmla="*/ 1426 w 34812"/>
                      <a:gd name="T3" fmla="*/ 2379 h 22305"/>
                      <a:gd name="T4" fmla="*/ 541 w 34812"/>
                      <a:gd name="T5" fmla="*/ 23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29" name="Arc 115"/>
                  <p:cNvSpPr>
                    <a:spLocks/>
                  </p:cNvSpPr>
                  <p:nvPr/>
                </p:nvSpPr>
                <p:spPr bwMode="hidden">
                  <a:xfrm flipH="1">
                    <a:off x="74" y="813"/>
                    <a:ext cx="2540" cy="2379"/>
                  </a:xfrm>
                  <a:custGeom>
                    <a:avLst/>
                    <a:gdLst>
                      <a:gd name="T0" fmla="*/ 0 w 36830"/>
                      <a:gd name="T1" fmla="*/ 670 h 22305"/>
                      <a:gd name="T2" fmla="*/ 2539 w 36830"/>
                      <a:gd name="T3" fmla="*/ 2379 h 22305"/>
                      <a:gd name="T4" fmla="*/ 1050 w 36830"/>
                      <a:gd name="T5" fmla="*/ 2304 h 22305"/>
                      <a:gd name="T6" fmla="*/ 0 60000 65536"/>
                      <a:gd name="T7" fmla="*/ 0 60000 65536"/>
                      <a:gd name="T8" fmla="*/ 0 60000 65536"/>
                    </a:gdLst>
                    <a:ahLst/>
                    <a:cxnLst>
                      <a:cxn ang="T6">
                        <a:pos x="T0" y="T1"/>
                      </a:cxn>
                      <a:cxn ang="T7">
                        <a:pos x="T2" y="T3"/>
                      </a:cxn>
                      <a:cxn ang="T8">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lnTo>
                          <a:pt x="0" y="6283"/>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30" name="Arc 116"/>
                  <p:cNvSpPr>
                    <a:spLocks/>
                  </p:cNvSpPr>
                  <p:nvPr/>
                </p:nvSpPr>
                <p:spPr bwMode="hidden">
                  <a:xfrm flipH="1">
                    <a:off x="790" y="313"/>
                    <a:ext cx="1850" cy="2304"/>
                  </a:xfrm>
                  <a:custGeom>
                    <a:avLst/>
                    <a:gdLst>
                      <a:gd name="T0" fmla="*/ 0 w 31881"/>
                      <a:gd name="T1" fmla="*/ 1068 h 21600"/>
                      <a:gd name="T2" fmla="*/ 1850 w 31881"/>
                      <a:gd name="T3" fmla="*/ 518 h 21600"/>
                      <a:gd name="T4" fmla="*/ 1058 w 31881"/>
                      <a:gd name="T5" fmla="*/ 2304 h 21600"/>
                      <a:gd name="T6" fmla="*/ 0 60000 65536"/>
                      <a:gd name="T7" fmla="*/ 0 60000 65536"/>
                      <a:gd name="T8" fmla="*/ 0 60000 65536"/>
                    </a:gdLst>
                    <a:ahLst/>
                    <a:cxnLst>
                      <a:cxn ang="T6">
                        <a:pos x="T0" y="T1"/>
                      </a:cxn>
                      <a:cxn ang="T7">
                        <a:pos x="T2" y="T3"/>
                      </a:cxn>
                      <a:cxn ang="T8">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lnTo>
                          <a:pt x="-1" y="10015"/>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31" name="Arc 117"/>
                  <p:cNvSpPr>
                    <a:spLocks/>
                  </p:cNvSpPr>
                  <p:nvPr/>
                </p:nvSpPr>
                <p:spPr bwMode="hidden">
                  <a:xfrm>
                    <a:off x="2763" y="1281"/>
                    <a:ext cx="764" cy="2304"/>
                  </a:xfrm>
                  <a:custGeom>
                    <a:avLst/>
                    <a:gdLst>
                      <a:gd name="T0" fmla="*/ 0 w 31146"/>
                      <a:gd name="T1" fmla="*/ 481 h 21600"/>
                      <a:gd name="T2" fmla="*/ 764 w 31146"/>
                      <a:gd name="T3" fmla="*/ 1020 h 21600"/>
                      <a:gd name="T4" fmla="*/ 324 w 31146"/>
                      <a:gd name="T5" fmla="*/ 2304 h 21600"/>
                      <a:gd name="T6" fmla="*/ 0 60000 65536"/>
                      <a:gd name="T7" fmla="*/ 0 60000 65536"/>
                      <a:gd name="T8" fmla="*/ 0 60000 65536"/>
                    </a:gdLst>
                    <a:ahLst/>
                    <a:cxnLst>
                      <a:cxn ang="T6">
                        <a:pos x="T0" y="T1"/>
                      </a:cxn>
                      <a:cxn ang="T7">
                        <a:pos x="T2" y="T3"/>
                      </a:cxn>
                      <a:cxn ang="T8">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lnTo>
                          <a:pt x="-1" y="4511"/>
                        </a:lnTo>
                        <a:close/>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32" name="Freeform 118"/>
                  <p:cNvSpPr>
                    <a:spLocks/>
                  </p:cNvSpPr>
                  <p:nvPr/>
                </p:nvSpPr>
                <p:spPr bwMode="hidden">
                  <a:xfrm flipH="1">
                    <a:off x="1800" y="438"/>
                    <a:ext cx="418" cy="1524"/>
                  </a:xfrm>
                  <a:custGeom>
                    <a:avLst/>
                    <a:gdLst>
                      <a:gd name="T0" fmla="*/ 0 w 776"/>
                      <a:gd name="T1" fmla="*/ 41 h 2368"/>
                      <a:gd name="T2" fmla="*/ 129 w 776"/>
                      <a:gd name="T3" fmla="*/ 10 h 2368"/>
                      <a:gd name="T4" fmla="*/ 52 w 776"/>
                      <a:gd name="T5" fmla="*/ 103 h 2368"/>
                      <a:gd name="T6" fmla="*/ 181 w 776"/>
                      <a:gd name="T7" fmla="*/ 103 h 2368"/>
                      <a:gd name="T8" fmla="*/ 103 w 776"/>
                      <a:gd name="T9" fmla="*/ 196 h 2368"/>
                      <a:gd name="T10" fmla="*/ 207 w 776"/>
                      <a:gd name="T11" fmla="*/ 227 h 2368"/>
                      <a:gd name="T12" fmla="*/ 155 w 776"/>
                      <a:gd name="T13" fmla="*/ 288 h 2368"/>
                      <a:gd name="T14" fmla="*/ 259 w 776"/>
                      <a:gd name="T15" fmla="*/ 319 h 2368"/>
                      <a:gd name="T16" fmla="*/ 207 w 776"/>
                      <a:gd name="T17" fmla="*/ 381 h 2368"/>
                      <a:gd name="T18" fmla="*/ 284 w 776"/>
                      <a:gd name="T19" fmla="*/ 412 h 2368"/>
                      <a:gd name="T20" fmla="*/ 259 w 776"/>
                      <a:gd name="T21" fmla="*/ 474 h 2368"/>
                      <a:gd name="T22" fmla="*/ 310 w 776"/>
                      <a:gd name="T23" fmla="*/ 535 h 2368"/>
                      <a:gd name="T24" fmla="*/ 310 w 776"/>
                      <a:gd name="T25" fmla="*/ 597 h 2368"/>
                      <a:gd name="T26" fmla="*/ 362 w 776"/>
                      <a:gd name="T27" fmla="*/ 690 h 2368"/>
                      <a:gd name="T28" fmla="*/ 336 w 776"/>
                      <a:gd name="T29" fmla="*/ 783 h 2368"/>
                      <a:gd name="T30" fmla="*/ 388 w 776"/>
                      <a:gd name="T31" fmla="*/ 844 h 2368"/>
                      <a:gd name="T32" fmla="*/ 362 w 776"/>
                      <a:gd name="T33" fmla="*/ 937 h 2368"/>
                      <a:gd name="T34" fmla="*/ 388 w 776"/>
                      <a:gd name="T35" fmla="*/ 1030 h 2368"/>
                      <a:gd name="T36" fmla="*/ 362 w 776"/>
                      <a:gd name="T37" fmla="*/ 1092 h 2368"/>
                      <a:gd name="T38" fmla="*/ 414 w 776"/>
                      <a:gd name="T39" fmla="*/ 1184 h 2368"/>
                      <a:gd name="T40" fmla="*/ 388 w 776"/>
                      <a:gd name="T41" fmla="*/ 1277 h 2368"/>
                      <a:gd name="T42" fmla="*/ 414 w 776"/>
                      <a:gd name="T43" fmla="*/ 1400 h 2368"/>
                      <a:gd name="T44" fmla="*/ 388 w 776"/>
                      <a:gd name="T45" fmla="*/ 1431 h 2368"/>
                      <a:gd name="T46" fmla="*/ 414 w 776"/>
                      <a:gd name="T47" fmla="*/ 1524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sp>
              <p:nvSpPr>
                <p:cNvPr id="25" name="Freeform 119"/>
                <p:cNvSpPr>
                  <a:spLocks/>
                </p:cNvSpPr>
                <p:nvPr/>
              </p:nvSpPr>
              <p:spPr bwMode="hidden">
                <a:xfrm rot="-1346631">
                  <a:off x="3280" y="1529"/>
                  <a:ext cx="442" cy="837"/>
                </a:xfrm>
                <a:custGeom>
                  <a:avLst/>
                  <a:gdLst>
                    <a:gd name="T0" fmla="*/ 0 w 776"/>
                    <a:gd name="T1" fmla="*/ 23 h 2368"/>
                    <a:gd name="T2" fmla="*/ 137 w 776"/>
                    <a:gd name="T3" fmla="*/ 6 h 2368"/>
                    <a:gd name="T4" fmla="*/ 55 w 776"/>
                    <a:gd name="T5" fmla="*/ 57 h 2368"/>
                    <a:gd name="T6" fmla="*/ 191 w 776"/>
                    <a:gd name="T7" fmla="*/ 57 h 2368"/>
                    <a:gd name="T8" fmla="*/ 109 w 776"/>
                    <a:gd name="T9" fmla="*/ 107 h 2368"/>
                    <a:gd name="T10" fmla="*/ 219 w 776"/>
                    <a:gd name="T11" fmla="*/ 124 h 2368"/>
                    <a:gd name="T12" fmla="*/ 164 w 776"/>
                    <a:gd name="T13" fmla="*/ 158 h 2368"/>
                    <a:gd name="T14" fmla="*/ 273 w 776"/>
                    <a:gd name="T15" fmla="*/ 175 h 2368"/>
                    <a:gd name="T16" fmla="*/ 219 w 776"/>
                    <a:gd name="T17" fmla="*/ 209 h 2368"/>
                    <a:gd name="T18" fmla="*/ 301 w 776"/>
                    <a:gd name="T19" fmla="*/ 226 h 2368"/>
                    <a:gd name="T20" fmla="*/ 273 w 776"/>
                    <a:gd name="T21" fmla="*/ 260 h 2368"/>
                    <a:gd name="T22" fmla="*/ 328 w 776"/>
                    <a:gd name="T23" fmla="*/ 294 h 2368"/>
                    <a:gd name="T24" fmla="*/ 328 w 776"/>
                    <a:gd name="T25" fmla="*/ 328 h 2368"/>
                    <a:gd name="T26" fmla="*/ 383 w 776"/>
                    <a:gd name="T27" fmla="*/ 379 h 2368"/>
                    <a:gd name="T28" fmla="*/ 355 w 776"/>
                    <a:gd name="T29" fmla="*/ 430 h 2368"/>
                    <a:gd name="T30" fmla="*/ 410 w 776"/>
                    <a:gd name="T31" fmla="*/ 464 h 2368"/>
                    <a:gd name="T32" fmla="*/ 383 w 776"/>
                    <a:gd name="T33" fmla="*/ 515 h 2368"/>
                    <a:gd name="T34" fmla="*/ 410 w 776"/>
                    <a:gd name="T35" fmla="*/ 566 h 2368"/>
                    <a:gd name="T36" fmla="*/ 383 w 776"/>
                    <a:gd name="T37" fmla="*/ 599 h 2368"/>
                    <a:gd name="T38" fmla="*/ 437 w 776"/>
                    <a:gd name="T39" fmla="*/ 650 h 2368"/>
                    <a:gd name="T40" fmla="*/ 410 w 776"/>
                    <a:gd name="T41" fmla="*/ 701 h 2368"/>
                    <a:gd name="T42" fmla="*/ 437 w 776"/>
                    <a:gd name="T43" fmla="*/ 769 h 2368"/>
                    <a:gd name="T44" fmla="*/ 410 w 776"/>
                    <a:gd name="T45" fmla="*/ 786 h 2368"/>
                    <a:gd name="T46" fmla="*/ 437 w 776"/>
                    <a:gd name="T47" fmla="*/ 837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grpSp>
          <p:nvGrpSpPr>
            <p:cNvPr id="7" name="Group 120"/>
            <p:cNvGrpSpPr>
              <a:grpSpLocks/>
            </p:cNvGrpSpPr>
            <p:nvPr/>
          </p:nvGrpSpPr>
          <p:grpSpPr bwMode="auto">
            <a:xfrm>
              <a:off x="1476" y="449"/>
              <a:ext cx="4038" cy="2966"/>
              <a:chOff x="210" y="337"/>
              <a:chExt cx="5198" cy="3818"/>
            </a:xfrm>
          </p:grpSpPr>
          <p:sp>
            <p:nvSpPr>
              <p:cNvPr id="8" name="Freeform 121"/>
              <p:cNvSpPr>
                <a:spLocks/>
              </p:cNvSpPr>
              <p:nvPr/>
            </p:nvSpPr>
            <p:spPr bwMode="hidden">
              <a:xfrm flipH="1">
                <a:off x="1934" y="2382"/>
                <a:ext cx="485" cy="1479"/>
              </a:xfrm>
              <a:custGeom>
                <a:avLst/>
                <a:gdLst>
                  <a:gd name="T0" fmla="*/ 0 w 776"/>
                  <a:gd name="T1" fmla="*/ 40 h 2368"/>
                  <a:gd name="T2" fmla="*/ 150 w 776"/>
                  <a:gd name="T3" fmla="*/ 10 h 2368"/>
                  <a:gd name="T4" fmla="*/ 60 w 776"/>
                  <a:gd name="T5" fmla="*/ 100 h 2368"/>
                  <a:gd name="T6" fmla="*/ 210 w 776"/>
                  <a:gd name="T7" fmla="*/ 100 h 2368"/>
                  <a:gd name="T8" fmla="*/ 120 w 776"/>
                  <a:gd name="T9" fmla="*/ 190 h 2368"/>
                  <a:gd name="T10" fmla="*/ 240 w 776"/>
                  <a:gd name="T11" fmla="*/ 220 h 2368"/>
                  <a:gd name="T12" fmla="*/ 180 w 776"/>
                  <a:gd name="T13" fmla="*/ 280 h 2368"/>
                  <a:gd name="T14" fmla="*/ 300 w 776"/>
                  <a:gd name="T15" fmla="*/ 310 h 2368"/>
                  <a:gd name="T16" fmla="*/ 240 w 776"/>
                  <a:gd name="T17" fmla="*/ 370 h 2368"/>
                  <a:gd name="T18" fmla="*/ 330 w 776"/>
                  <a:gd name="T19" fmla="*/ 400 h 2368"/>
                  <a:gd name="T20" fmla="*/ 300 w 776"/>
                  <a:gd name="T21" fmla="*/ 460 h 2368"/>
                  <a:gd name="T22" fmla="*/ 360 w 776"/>
                  <a:gd name="T23" fmla="*/ 520 h 2368"/>
                  <a:gd name="T24" fmla="*/ 360 w 776"/>
                  <a:gd name="T25" fmla="*/ 580 h 2368"/>
                  <a:gd name="T26" fmla="*/ 420 w 776"/>
                  <a:gd name="T27" fmla="*/ 670 h 2368"/>
                  <a:gd name="T28" fmla="*/ 390 w 776"/>
                  <a:gd name="T29" fmla="*/ 759 h 2368"/>
                  <a:gd name="T30" fmla="*/ 450 w 776"/>
                  <a:gd name="T31" fmla="*/ 819 h 2368"/>
                  <a:gd name="T32" fmla="*/ 420 w 776"/>
                  <a:gd name="T33" fmla="*/ 909 h 2368"/>
                  <a:gd name="T34" fmla="*/ 450 w 776"/>
                  <a:gd name="T35" fmla="*/ 999 h 2368"/>
                  <a:gd name="T36" fmla="*/ 420 w 776"/>
                  <a:gd name="T37" fmla="*/ 1059 h 2368"/>
                  <a:gd name="T38" fmla="*/ 480 w 776"/>
                  <a:gd name="T39" fmla="*/ 1149 h 2368"/>
                  <a:gd name="T40" fmla="*/ 450 w 776"/>
                  <a:gd name="T41" fmla="*/ 1239 h 2368"/>
                  <a:gd name="T42" fmla="*/ 480 w 776"/>
                  <a:gd name="T43" fmla="*/ 1359 h 2368"/>
                  <a:gd name="T44" fmla="*/ 450 w 776"/>
                  <a:gd name="T45" fmla="*/ 1389 h 2368"/>
                  <a:gd name="T46" fmla="*/ 480 w 776"/>
                  <a:gd name="T47" fmla="*/ 1479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9" name="Arc 122"/>
              <p:cNvSpPr>
                <a:spLocks/>
              </p:cNvSpPr>
              <p:nvPr/>
            </p:nvSpPr>
            <p:spPr bwMode="hidden">
              <a:xfrm flipH="1">
                <a:off x="1054" y="1851"/>
                <a:ext cx="2122" cy="2304"/>
              </a:xfrm>
              <a:custGeom>
                <a:avLst/>
                <a:gdLst>
                  <a:gd name="T0" fmla="*/ 537 w 21600"/>
                  <a:gd name="T1" fmla="*/ 0 h 21602"/>
                  <a:gd name="T2" fmla="*/ 2121 w 21600"/>
                  <a:gd name="T3" fmla="*/ 2304 h 21602"/>
                  <a:gd name="T4" fmla="*/ 0 w 21600"/>
                  <a:gd name="T5" fmla="*/ 2229 h 21602"/>
                  <a:gd name="T6" fmla="*/ 0 60000 65536"/>
                  <a:gd name="T7" fmla="*/ 0 60000 65536"/>
                  <a:gd name="T8" fmla="*/ 0 60000 65536"/>
                </a:gdLst>
                <a:ahLst/>
                <a:cxnLst>
                  <a:cxn ang="T6">
                    <a:pos x="T0" y="T1"/>
                  </a:cxn>
                  <a:cxn ang="T7">
                    <a:pos x="T2" y="T3"/>
                  </a:cxn>
                  <a:cxn ang="T8">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lnTo>
                      <a:pt x="5466" y="0"/>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 name="Arc 123"/>
              <p:cNvSpPr>
                <a:spLocks/>
              </p:cNvSpPr>
              <p:nvPr/>
            </p:nvSpPr>
            <p:spPr bwMode="hidden">
              <a:xfrm flipH="1">
                <a:off x="1266" y="1480"/>
                <a:ext cx="1244" cy="2379"/>
              </a:xfrm>
              <a:custGeom>
                <a:avLst/>
                <a:gdLst>
                  <a:gd name="T0" fmla="*/ 0 w 28940"/>
                  <a:gd name="T1" fmla="*/ 137 h 22305"/>
                  <a:gd name="T2" fmla="*/ 1244 w 28940"/>
                  <a:gd name="T3" fmla="*/ 2379 h 22305"/>
                  <a:gd name="T4" fmla="*/ 316 w 28940"/>
                  <a:gd name="T5" fmla="*/ 2304 h 22305"/>
                  <a:gd name="T6" fmla="*/ 0 60000 65536"/>
                  <a:gd name="T7" fmla="*/ 0 60000 65536"/>
                  <a:gd name="T8" fmla="*/ 0 60000 65536"/>
                </a:gdLst>
                <a:ahLst/>
                <a:cxnLst>
                  <a:cxn ang="T6">
                    <a:pos x="T0" y="T1"/>
                  </a:cxn>
                  <a:cxn ang="T7">
                    <a:pos x="T2" y="T3"/>
                  </a:cxn>
                  <a:cxn ang="T8">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lnTo>
                      <a:pt x="0" y="1285"/>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 name="Arc 124"/>
              <p:cNvSpPr>
                <a:spLocks/>
              </p:cNvSpPr>
              <p:nvPr/>
            </p:nvSpPr>
            <p:spPr bwMode="hidden">
              <a:xfrm flipH="1">
                <a:off x="210" y="1168"/>
                <a:ext cx="2376" cy="2379"/>
              </a:xfrm>
              <a:custGeom>
                <a:avLst/>
                <a:gdLst>
                  <a:gd name="T0" fmla="*/ 0 w 34455"/>
                  <a:gd name="T1" fmla="*/ 452 h 22305"/>
                  <a:gd name="T2" fmla="*/ 2375 w 34455"/>
                  <a:gd name="T3" fmla="*/ 2379 h 22305"/>
                  <a:gd name="T4" fmla="*/ 886 w 34455"/>
                  <a:gd name="T5" fmla="*/ 2304 h 22305"/>
                  <a:gd name="T6" fmla="*/ 0 60000 65536"/>
                  <a:gd name="T7" fmla="*/ 0 60000 65536"/>
                  <a:gd name="T8" fmla="*/ 0 60000 65536"/>
                </a:gdLst>
                <a:ahLst/>
                <a:cxnLst>
                  <a:cxn ang="T6">
                    <a:pos x="T0" y="T1"/>
                  </a:cxn>
                  <a:cxn ang="T7">
                    <a:pos x="T2" y="T3"/>
                  </a:cxn>
                  <a:cxn ang="T8">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lnTo>
                      <a:pt x="0" y="4241"/>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2" name="Arc 125"/>
              <p:cNvSpPr>
                <a:spLocks/>
              </p:cNvSpPr>
              <p:nvPr/>
            </p:nvSpPr>
            <p:spPr bwMode="hidden">
              <a:xfrm>
                <a:off x="2840" y="1503"/>
                <a:ext cx="381" cy="2379"/>
              </a:xfrm>
              <a:custGeom>
                <a:avLst/>
                <a:gdLst>
                  <a:gd name="T0" fmla="*/ 0 w 34812"/>
                  <a:gd name="T1" fmla="*/ 481 h 22305"/>
                  <a:gd name="T2" fmla="*/ 381 w 34812"/>
                  <a:gd name="T3" fmla="*/ 2379 h 22305"/>
                  <a:gd name="T4" fmla="*/ 145 w 34812"/>
                  <a:gd name="T5" fmla="*/ 23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3" name="Arc 126"/>
              <p:cNvSpPr>
                <a:spLocks/>
              </p:cNvSpPr>
              <p:nvPr/>
            </p:nvSpPr>
            <p:spPr bwMode="hidden">
              <a:xfrm>
                <a:off x="2940" y="1492"/>
                <a:ext cx="1004" cy="2379"/>
              </a:xfrm>
              <a:custGeom>
                <a:avLst/>
                <a:gdLst>
                  <a:gd name="T0" fmla="*/ 0 w 34812"/>
                  <a:gd name="T1" fmla="*/ 481 h 22305"/>
                  <a:gd name="T2" fmla="*/ 1004 w 34812"/>
                  <a:gd name="T3" fmla="*/ 2379 h 22305"/>
                  <a:gd name="T4" fmla="*/ 381 w 34812"/>
                  <a:gd name="T5" fmla="*/ 23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4" name="Freeform 127"/>
              <p:cNvSpPr>
                <a:spLocks/>
              </p:cNvSpPr>
              <p:nvPr/>
            </p:nvSpPr>
            <p:spPr bwMode="hidden">
              <a:xfrm>
                <a:off x="3301" y="2635"/>
                <a:ext cx="485" cy="1479"/>
              </a:xfrm>
              <a:custGeom>
                <a:avLst/>
                <a:gdLst>
                  <a:gd name="T0" fmla="*/ 0 w 776"/>
                  <a:gd name="T1" fmla="*/ 40 h 2368"/>
                  <a:gd name="T2" fmla="*/ 150 w 776"/>
                  <a:gd name="T3" fmla="*/ 10 h 2368"/>
                  <a:gd name="T4" fmla="*/ 60 w 776"/>
                  <a:gd name="T5" fmla="*/ 100 h 2368"/>
                  <a:gd name="T6" fmla="*/ 210 w 776"/>
                  <a:gd name="T7" fmla="*/ 100 h 2368"/>
                  <a:gd name="T8" fmla="*/ 120 w 776"/>
                  <a:gd name="T9" fmla="*/ 190 h 2368"/>
                  <a:gd name="T10" fmla="*/ 240 w 776"/>
                  <a:gd name="T11" fmla="*/ 220 h 2368"/>
                  <a:gd name="T12" fmla="*/ 180 w 776"/>
                  <a:gd name="T13" fmla="*/ 280 h 2368"/>
                  <a:gd name="T14" fmla="*/ 300 w 776"/>
                  <a:gd name="T15" fmla="*/ 310 h 2368"/>
                  <a:gd name="T16" fmla="*/ 240 w 776"/>
                  <a:gd name="T17" fmla="*/ 370 h 2368"/>
                  <a:gd name="T18" fmla="*/ 330 w 776"/>
                  <a:gd name="T19" fmla="*/ 400 h 2368"/>
                  <a:gd name="T20" fmla="*/ 300 w 776"/>
                  <a:gd name="T21" fmla="*/ 460 h 2368"/>
                  <a:gd name="T22" fmla="*/ 360 w 776"/>
                  <a:gd name="T23" fmla="*/ 520 h 2368"/>
                  <a:gd name="T24" fmla="*/ 360 w 776"/>
                  <a:gd name="T25" fmla="*/ 580 h 2368"/>
                  <a:gd name="T26" fmla="*/ 420 w 776"/>
                  <a:gd name="T27" fmla="*/ 670 h 2368"/>
                  <a:gd name="T28" fmla="*/ 390 w 776"/>
                  <a:gd name="T29" fmla="*/ 759 h 2368"/>
                  <a:gd name="T30" fmla="*/ 450 w 776"/>
                  <a:gd name="T31" fmla="*/ 819 h 2368"/>
                  <a:gd name="T32" fmla="*/ 420 w 776"/>
                  <a:gd name="T33" fmla="*/ 909 h 2368"/>
                  <a:gd name="T34" fmla="*/ 450 w 776"/>
                  <a:gd name="T35" fmla="*/ 999 h 2368"/>
                  <a:gd name="T36" fmla="*/ 420 w 776"/>
                  <a:gd name="T37" fmla="*/ 1059 h 2368"/>
                  <a:gd name="T38" fmla="*/ 480 w 776"/>
                  <a:gd name="T39" fmla="*/ 1149 h 2368"/>
                  <a:gd name="T40" fmla="*/ 450 w 776"/>
                  <a:gd name="T41" fmla="*/ 1239 h 2368"/>
                  <a:gd name="T42" fmla="*/ 480 w 776"/>
                  <a:gd name="T43" fmla="*/ 1359 h 2368"/>
                  <a:gd name="T44" fmla="*/ 450 w 776"/>
                  <a:gd name="T45" fmla="*/ 1389 h 2368"/>
                  <a:gd name="T46" fmla="*/ 480 w 776"/>
                  <a:gd name="T47" fmla="*/ 1479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5" name="Freeform 128"/>
              <p:cNvSpPr>
                <a:spLocks/>
              </p:cNvSpPr>
              <p:nvPr/>
            </p:nvSpPr>
            <p:spPr bwMode="hidden">
              <a:xfrm rot="19660755" flipV="1">
                <a:off x="2546" y="2150"/>
                <a:ext cx="442" cy="837"/>
              </a:xfrm>
              <a:custGeom>
                <a:avLst/>
                <a:gdLst>
                  <a:gd name="T0" fmla="*/ 0 w 776"/>
                  <a:gd name="T1" fmla="*/ 23 h 2368"/>
                  <a:gd name="T2" fmla="*/ 137 w 776"/>
                  <a:gd name="T3" fmla="*/ 6 h 2368"/>
                  <a:gd name="T4" fmla="*/ 55 w 776"/>
                  <a:gd name="T5" fmla="*/ 57 h 2368"/>
                  <a:gd name="T6" fmla="*/ 191 w 776"/>
                  <a:gd name="T7" fmla="*/ 57 h 2368"/>
                  <a:gd name="T8" fmla="*/ 109 w 776"/>
                  <a:gd name="T9" fmla="*/ 107 h 2368"/>
                  <a:gd name="T10" fmla="*/ 219 w 776"/>
                  <a:gd name="T11" fmla="*/ 124 h 2368"/>
                  <a:gd name="T12" fmla="*/ 164 w 776"/>
                  <a:gd name="T13" fmla="*/ 158 h 2368"/>
                  <a:gd name="T14" fmla="*/ 273 w 776"/>
                  <a:gd name="T15" fmla="*/ 175 h 2368"/>
                  <a:gd name="T16" fmla="*/ 219 w 776"/>
                  <a:gd name="T17" fmla="*/ 209 h 2368"/>
                  <a:gd name="T18" fmla="*/ 301 w 776"/>
                  <a:gd name="T19" fmla="*/ 226 h 2368"/>
                  <a:gd name="T20" fmla="*/ 273 w 776"/>
                  <a:gd name="T21" fmla="*/ 260 h 2368"/>
                  <a:gd name="T22" fmla="*/ 328 w 776"/>
                  <a:gd name="T23" fmla="*/ 294 h 2368"/>
                  <a:gd name="T24" fmla="*/ 328 w 776"/>
                  <a:gd name="T25" fmla="*/ 328 h 2368"/>
                  <a:gd name="T26" fmla="*/ 383 w 776"/>
                  <a:gd name="T27" fmla="*/ 379 h 2368"/>
                  <a:gd name="T28" fmla="*/ 355 w 776"/>
                  <a:gd name="T29" fmla="*/ 430 h 2368"/>
                  <a:gd name="T30" fmla="*/ 410 w 776"/>
                  <a:gd name="T31" fmla="*/ 464 h 2368"/>
                  <a:gd name="T32" fmla="*/ 383 w 776"/>
                  <a:gd name="T33" fmla="*/ 515 h 2368"/>
                  <a:gd name="T34" fmla="*/ 410 w 776"/>
                  <a:gd name="T35" fmla="*/ 566 h 2368"/>
                  <a:gd name="T36" fmla="*/ 383 w 776"/>
                  <a:gd name="T37" fmla="*/ 599 h 2368"/>
                  <a:gd name="T38" fmla="*/ 437 w 776"/>
                  <a:gd name="T39" fmla="*/ 650 h 2368"/>
                  <a:gd name="T40" fmla="*/ 410 w 776"/>
                  <a:gd name="T41" fmla="*/ 701 h 2368"/>
                  <a:gd name="T42" fmla="*/ 437 w 776"/>
                  <a:gd name="T43" fmla="*/ 769 h 2368"/>
                  <a:gd name="T44" fmla="*/ 410 w 776"/>
                  <a:gd name="T45" fmla="*/ 786 h 2368"/>
                  <a:gd name="T46" fmla="*/ 437 w 776"/>
                  <a:gd name="T47" fmla="*/ 837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6" name="Freeform 129"/>
              <p:cNvSpPr>
                <a:spLocks/>
              </p:cNvSpPr>
              <p:nvPr/>
            </p:nvSpPr>
            <p:spPr bwMode="hidden">
              <a:xfrm flipH="1">
                <a:off x="489" y="2504"/>
                <a:ext cx="1085" cy="1524"/>
              </a:xfrm>
              <a:custGeom>
                <a:avLst/>
                <a:gdLst>
                  <a:gd name="T0" fmla="*/ 0 w 776"/>
                  <a:gd name="T1" fmla="*/ 41 h 2368"/>
                  <a:gd name="T2" fmla="*/ 336 w 776"/>
                  <a:gd name="T3" fmla="*/ 10 h 2368"/>
                  <a:gd name="T4" fmla="*/ 134 w 776"/>
                  <a:gd name="T5" fmla="*/ 103 h 2368"/>
                  <a:gd name="T6" fmla="*/ 470 w 776"/>
                  <a:gd name="T7" fmla="*/ 103 h 2368"/>
                  <a:gd name="T8" fmla="*/ 268 w 776"/>
                  <a:gd name="T9" fmla="*/ 196 h 2368"/>
                  <a:gd name="T10" fmla="*/ 537 w 776"/>
                  <a:gd name="T11" fmla="*/ 227 h 2368"/>
                  <a:gd name="T12" fmla="*/ 403 w 776"/>
                  <a:gd name="T13" fmla="*/ 288 h 2368"/>
                  <a:gd name="T14" fmla="*/ 671 w 776"/>
                  <a:gd name="T15" fmla="*/ 319 h 2368"/>
                  <a:gd name="T16" fmla="*/ 537 w 776"/>
                  <a:gd name="T17" fmla="*/ 381 h 2368"/>
                  <a:gd name="T18" fmla="*/ 738 w 776"/>
                  <a:gd name="T19" fmla="*/ 412 h 2368"/>
                  <a:gd name="T20" fmla="*/ 671 w 776"/>
                  <a:gd name="T21" fmla="*/ 474 h 2368"/>
                  <a:gd name="T22" fmla="*/ 805 w 776"/>
                  <a:gd name="T23" fmla="*/ 535 h 2368"/>
                  <a:gd name="T24" fmla="*/ 805 w 776"/>
                  <a:gd name="T25" fmla="*/ 597 h 2368"/>
                  <a:gd name="T26" fmla="*/ 940 w 776"/>
                  <a:gd name="T27" fmla="*/ 690 h 2368"/>
                  <a:gd name="T28" fmla="*/ 872 w 776"/>
                  <a:gd name="T29" fmla="*/ 783 h 2368"/>
                  <a:gd name="T30" fmla="*/ 1007 w 776"/>
                  <a:gd name="T31" fmla="*/ 844 h 2368"/>
                  <a:gd name="T32" fmla="*/ 940 w 776"/>
                  <a:gd name="T33" fmla="*/ 937 h 2368"/>
                  <a:gd name="T34" fmla="*/ 1007 w 776"/>
                  <a:gd name="T35" fmla="*/ 1030 h 2368"/>
                  <a:gd name="T36" fmla="*/ 940 w 776"/>
                  <a:gd name="T37" fmla="*/ 1092 h 2368"/>
                  <a:gd name="T38" fmla="*/ 1074 w 776"/>
                  <a:gd name="T39" fmla="*/ 1184 h 2368"/>
                  <a:gd name="T40" fmla="*/ 1007 w 776"/>
                  <a:gd name="T41" fmla="*/ 1277 h 2368"/>
                  <a:gd name="T42" fmla="*/ 1074 w 776"/>
                  <a:gd name="T43" fmla="*/ 1400 h 2368"/>
                  <a:gd name="T44" fmla="*/ 1007 w 776"/>
                  <a:gd name="T45" fmla="*/ 1431 h 2368"/>
                  <a:gd name="T46" fmla="*/ 1074 w 776"/>
                  <a:gd name="T47" fmla="*/ 1524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7" name="Freeform 130"/>
              <p:cNvSpPr>
                <a:spLocks/>
              </p:cNvSpPr>
              <p:nvPr/>
            </p:nvSpPr>
            <p:spPr bwMode="hidden">
              <a:xfrm flipH="1">
                <a:off x="1000" y="893"/>
                <a:ext cx="696" cy="1524"/>
              </a:xfrm>
              <a:custGeom>
                <a:avLst/>
                <a:gdLst>
                  <a:gd name="T0" fmla="*/ 0 w 776"/>
                  <a:gd name="T1" fmla="*/ 41 h 2368"/>
                  <a:gd name="T2" fmla="*/ 215 w 776"/>
                  <a:gd name="T3" fmla="*/ 10 h 2368"/>
                  <a:gd name="T4" fmla="*/ 86 w 776"/>
                  <a:gd name="T5" fmla="*/ 103 h 2368"/>
                  <a:gd name="T6" fmla="*/ 301 w 776"/>
                  <a:gd name="T7" fmla="*/ 103 h 2368"/>
                  <a:gd name="T8" fmla="*/ 172 w 776"/>
                  <a:gd name="T9" fmla="*/ 196 h 2368"/>
                  <a:gd name="T10" fmla="*/ 344 w 776"/>
                  <a:gd name="T11" fmla="*/ 227 h 2368"/>
                  <a:gd name="T12" fmla="*/ 258 w 776"/>
                  <a:gd name="T13" fmla="*/ 288 h 2368"/>
                  <a:gd name="T14" fmla="*/ 431 w 776"/>
                  <a:gd name="T15" fmla="*/ 319 h 2368"/>
                  <a:gd name="T16" fmla="*/ 344 w 776"/>
                  <a:gd name="T17" fmla="*/ 381 h 2368"/>
                  <a:gd name="T18" fmla="*/ 474 w 776"/>
                  <a:gd name="T19" fmla="*/ 412 h 2368"/>
                  <a:gd name="T20" fmla="*/ 431 w 776"/>
                  <a:gd name="T21" fmla="*/ 474 h 2368"/>
                  <a:gd name="T22" fmla="*/ 517 w 776"/>
                  <a:gd name="T23" fmla="*/ 535 h 2368"/>
                  <a:gd name="T24" fmla="*/ 517 w 776"/>
                  <a:gd name="T25" fmla="*/ 597 h 2368"/>
                  <a:gd name="T26" fmla="*/ 603 w 776"/>
                  <a:gd name="T27" fmla="*/ 690 h 2368"/>
                  <a:gd name="T28" fmla="*/ 560 w 776"/>
                  <a:gd name="T29" fmla="*/ 783 h 2368"/>
                  <a:gd name="T30" fmla="*/ 646 w 776"/>
                  <a:gd name="T31" fmla="*/ 844 h 2368"/>
                  <a:gd name="T32" fmla="*/ 603 w 776"/>
                  <a:gd name="T33" fmla="*/ 937 h 2368"/>
                  <a:gd name="T34" fmla="*/ 646 w 776"/>
                  <a:gd name="T35" fmla="*/ 1030 h 2368"/>
                  <a:gd name="T36" fmla="*/ 603 w 776"/>
                  <a:gd name="T37" fmla="*/ 1092 h 2368"/>
                  <a:gd name="T38" fmla="*/ 689 w 776"/>
                  <a:gd name="T39" fmla="*/ 1184 h 2368"/>
                  <a:gd name="T40" fmla="*/ 646 w 776"/>
                  <a:gd name="T41" fmla="*/ 1277 h 2368"/>
                  <a:gd name="T42" fmla="*/ 689 w 776"/>
                  <a:gd name="T43" fmla="*/ 1400 h 2368"/>
                  <a:gd name="T44" fmla="*/ 646 w 776"/>
                  <a:gd name="T45" fmla="*/ 1431 h 2368"/>
                  <a:gd name="T46" fmla="*/ 689 w 776"/>
                  <a:gd name="T47" fmla="*/ 1524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8" name="Freeform 131"/>
              <p:cNvSpPr>
                <a:spLocks/>
              </p:cNvSpPr>
              <p:nvPr/>
            </p:nvSpPr>
            <p:spPr bwMode="hidden">
              <a:xfrm>
                <a:off x="4401" y="2280"/>
                <a:ext cx="1007" cy="1601"/>
              </a:xfrm>
              <a:custGeom>
                <a:avLst/>
                <a:gdLst>
                  <a:gd name="T0" fmla="*/ 0 w 776"/>
                  <a:gd name="T1" fmla="*/ 43 h 2368"/>
                  <a:gd name="T2" fmla="*/ 311 w 776"/>
                  <a:gd name="T3" fmla="*/ 11 h 2368"/>
                  <a:gd name="T4" fmla="*/ 125 w 776"/>
                  <a:gd name="T5" fmla="*/ 108 h 2368"/>
                  <a:gd name="T6" fmla="*/ 436 w 776"/>
                  <a:gd name="T7" fmla="*/ 108 h 2368"/>
                  <a:gd name="T8" fmla="*/ 249 w 776"/>
                  <a:gd name="T9" fmla="*/ 206 h 2368"/>
                  <a:gd name="T10" fmla="*/ 498 w 776"/>
                  <a:gd name="T11" fmla="*/ 238 h 2368"/>
                  <a:gd name="T12" fmla="*/ 374 w 776"/>
                  <a:gd name="T13" fmla="*/ 303 h 2368"/>
                  <a:gd name="T14" fmla="*/ 623 w 776"/>
                  <a:gd name="T15" fmla="*/ 335 h 2368"/>
                  <a:gd name="T16" fmla="*/ 498 w 776"/>
                  <a:gd name="T17" fmla="*/ 400 h 2368"/>
                  <a:gd name="T18" fmla="*/ 685 w 776"/>
                  <a:gd name="T19" fmla="*/ 433 h 2368"/>
                  <a:gd name="T20" fmla="*/ 623 w 776"/>
                  <a:gd name="T21" fmla="*/ 498 h 2368"/>
                  <a:gd name="T22" fmla="*/ 747 w 776"/>
                  <a:gd name="T23" fmla="*/ 563 h 2368"/>
                  <a:gd name="T24" fmla="*/ 747 w 776"/>
                  <a:gd name="T25" fmla="*/ 627 h 2368"/>
                  <a:gd name="T26" fmla="*/ 872 w 776"/>
                  <a:gd name="T27" fmla="*/ 725 h 2368"/>
                  <a:gd name="T28" fmla="*/ 810 w 776"/>
                  <a:gd name="T29" fmla="*/ 822 h 2368"/>
                  <a:gd name="T30" fmla="*/ 934 w 776"/>
                  <a:gd name="T31" fmla="*/ 887 h 2368"/>
                  <a:gd name="T32" fmla="*/ 872 w 776"/>
                  <a:gd name="T33" fmla="*/ 984 h 2368"/>
                  <a:gd name="T34" fmla="*/ 934 w 776"/>
                  <a:gd name="T35" fmla="*/ 1082 h 2368"/>
                  <a:gd name="T36" fmla="*/ 872 w 776"/>
                  <a:gd name="T37" fmla="*/ 1147 h 2368"/>
                  <a:gd name="T38" fmla="*/ 997 w 776"/>
                  <a:gd name="T39" fmla="*/ 1244 h 2368"/>
                  <a:gd name="T40" fmla="*/ 934 w 776"/>
                  <a:gd name="T41" fmla="*/ 1341 h 2368"/>
                  <a:gd name="T42" fmla="*/ 997 w 776"/>
                  <a:gd name="T43" fmla="*/ 1471 h 2368"/>
                  <a:gd name="T44" fmla="*/ 934 w 776"/>
                  <a:gd name="T45" fmla="*/ 1504 h 2368"/>
                  <a:gd name="T46" fmla="*/ 997 w 776"/>
                  <a:gd name="T47" fmla="*/ 1601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9" name="Freeform 132"/>
              <p:cNvSpPr>
                <a:spLocks/>
              </p:cNvSpPr>
              <p:nvPr/>
            </p:nvSpPr>
            <p:spPr bwMode="hidden">
              <a:xfrm>
                <a:off x="3878" y="1470"/>
                <a:ext cx="1518" cy="1067"/>
              </a:xfrm>
              <a:custGeom>
                <a:avLst/>
                <a:gdLst>
                  <a:gd name="T0" fmla="*/ 0 w 776"/>
                  <a:gd name="T1" fmla="*/ 29 h 2368"/>
                  <a:gd name="T2" fmla="*/ 469 w 776"/>
                  <a:gd name="T3" fmla="*/ 7 h 2368"/>
                  <a:gd name="T4" fmla="*/ 188 w 776"/>
                  <a:gd name="T5" fmla="*/ 72 h 2368"/>
                  <a:gd name="T6" fmla="*/ 657 w 776"/>
                  <a:gd name="T7" fmla="*/ 72 h 2368"/>
                  <a:gd name="T8" fmla="*/ 376 w 776"/>
                  <a:gd name="T9" fmla="*/ 137 h 2368"/>
                  <a:gd name="T10" fmla="*/ 751 w 776"/>
                  <a:gd name="T11" fmla="*/ 159 h 2368"/>
                  <a:gd name="T12" fmla="*/ 563 w 776"/>
                  <a:gd name="T13" fmla="*/ 202 h 2368"/>
                  <a:gd name="T14" fmla="*/ 939 w 776"/>
                  <a:gd name="T15" fmla="*/ 223 h 2368"/>
                  <a:gd name="T16" fmla="*/ 751 w 776"/>
                  <a:gd name="T17" fmla="*/ 267 h 2368"/>
                  <a:gd name="T18" fmla="*/ 1033 w 776"/>
                  <a:gd name="T19" fmla="*/ 288 h 2368"/>
                  <a:gd name="T20" fmla="*/ 939 w 776"/>
                  <a:gd name="T21" fmla="*/ 332 h 2368"/>
                  <a:gd name="T22" fmla="*/ 1127 w 776"/>
                  <a:gd name="T23" fmla="*/ 375 h 2368"/>
                  <a:gd name="T24" fmla="*/ 1127 w 776"/>
                  <a:gd name="T25" fmla="*/ 418 h 2368"/>
                  <a:gd name="T26" fmla="*/ 1315 w 776"/>
                  <a:gd name="T27" fmla="*/ 483 h 2368"/>
                  <a:gd name="T28" fmla="*/ 1221 w 776"/>
                  <a:gd name="T29" fmla="*/ 548 h 2368"/>
                  <a:gd name="T30" fmla="*/ 1408 w 776"/>
                  <a:gd name="T31" fmla="*/ 591 h 2368"/>
                  <a:gd name="T32" fmla="*/ 1315 w 776"/>
                  <a:gd name="T33" fmla="*/ 656 h 2368"/>
                  <a:gd name="T34" fmla="*/ 1408 w 776"/>
                  <a:gd name="T35" fmla="*/ 721 h 2368"/>
                  <a:gd name="T36" fmla="*/ 1315 w 776"/>
                  <a:gd name="T37" fmla="*/ 764 h 2368"/>
                  <a:gd name="T38" fmla="*/ 1502 w 776"/>
                  <a:gd name="T39" fmla="*/ 829 h 2368"/>
                  <a:gd name="T40" fmla="*/ 1408 w 776"/>
                  <a:gd name="T41" fmla="*/ 894 h 2368"/>
                  <a:gd name="T42" fmla="*/ 1502 w 776"/>
                  <a:gd name="T43" fmla="*/ 980 h 2368"/>
                  <a:gd name="T44" fmla="*/ 1408 w 776"/>
                  <a:gd name="T45" fmla="*/ 1002 h 2368"/>
                  <a:gd name="T46" fmla="*/ 1502 w 776"/>
                  <a:gd name="T47" fmla="*/ 1067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20" name="Freeform 133"/>
              <p:cNvSpPr>
                <a:spLocks/>
              </p:cNvSpPr>
              <p:nvPr/>
            </p:nvSpPr>
            <p:spPr bwMode="hidden">
              <a:xfrm>
                <a:off x="3934" y="337"/>
                <a:ext cx="663" cy="1434"/>
              </a:xfrm>
              <a:custGeom>
                <a:avLst/>
                <a:gdLst>
                  <a:gd name="T0" fmla="*/ 0 w 776"/>
                  <a:gd name="T1" fmla="*/ 39 h 2368"/>
                  <a:gd name="T2" fmla="*/ 205 w 776"/>
                  <a:gd name="T3" fmla="*/ 10 h 2368"/>
                  <a:gd name="T4" fmla="*/ 82 w 776"/>
                  <a:gd name="T5" fmla="*/ 97 h 2368"/>
                  <a:gd name="T6" fmla="*/ 287 w 776"/>
                  <a:gd name="T7" fmla="*/ 97 h 2368"/>
                  <a:gd name="T8" fmla="*/ 164 w 776"/>
                  <a:gd name="T9" fmla="*/ 184 h 2368"/>
                  <a:gd name="T10" fmla="*/ 328 w 776"/>
                  <a:gd name="T11" fmla="*/ 213 h 2368"/>
                  <a:gd name="T12" fmla="*/ 246 w 776"/>
                  <a:gd name="T13" fmla="*/ 271 h 2368"/>
                  <a:gd name="T14" fmla="*/ 410 w 776"/>
                  <a:gd name="T15" fmla="*/ 300 h 2368"/>
                  <a:gd name="T16" fmla="*/ 328 w 776"/>
                  <a:gd name="T17" fmla="*/ 359 h 2368"/>
                  <a:gd name="T18" fmla="*/ 451 w 776"/>
                  <a:gd name="T19" fmla="*/ 388 h 2368"/>
                  <a:gd name="T20" fmla="*/ 410 w 776"/>
                  <a:gd name="T21" fmla="*/ 446 h 2368"/>
                  <a:gd name="T22" fmla="*/ 492 w 776"/>
                  <a:gd name="T23" fmla="*/ 504 h 2368"/>
                  <a:gd name="T24" fmla="*/ 492 w 776"/>
                  <a:gd name="T25" fmla="*/ 562 h 2368"/>
                  <a:gd name="T26" fmla="*/ 574 w 776"/>
                  <a:gd name="T27" fmla="*/ 649 h 2368"/>
                  <a:gd name="T28" fmla="*/ 533 w 776"/>
                  <a:gd name="T29" fmla="*/ 736 h 2368"/>
                  <a:gd name="T30" fmla="*/ 615 w 776"/>
                  <a:gd name="T31" fmla="*/ 795 h 2368"/>
                  <a:gd name="T32" fmla="*/ 574 w 776"/>
                  <a:gd name="T33" fmla="*/ 882 h 2368"/>
                  <a:gd name="T34" fmla="*/ 615 w 776"/>
                  <a:gd name="T35" fmla="*/ 969 h 2368"/>
                  <a:gd name="T36" fmla="*/ 574 w 776"/>
                  <a:gd name="T37" fmla="*/ 1027 h 2368"/>
                  <a:gd name="T38" fmla="*/ 656 w 776"/>
                  <a:gd name="T39" fmla="*/ 1114 h 2368"/>
                  <a:gd name="T40" fmla="*/ 615 w 776"/>
                  <a:gd name="T41" fmla="*/ 1201 h 2368"/>
                  <a:gd name="T42" fmla="*/ 656 w 776"/>
                  <a:gd name="T43" fmla="*/ 1318 h 2368"/>
                  <a:gd name="T44" fmla="*/ 615 w 776"/>
                  <a:gd name="T45" fmla="*/ 1347 h 2368"/>
                  <a:gd name="T46" fmla="*/ 656 w 776"/>
                  <a:gd name="T47" fmla="*/ 1434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21" name="Freeform 134"/>
              <p:cNvSpPr>
                <a:spLocks/>
              </p:cNvSpPr>
              <p:nvPr/>
            </p:nvSpPr>
            <p:spPr bwMode="hidden">
              <a:xfrm rot="1346631" flipH="1">
                <a:off x="1702" y="1506"/>
                <a:ext cx="442" cy="837"/>
              </a:xfrm>
              <a:custGeom>
                <a:avLst/>
                <a:gdLst>
                  <a:gd name="T0" fmla="*/ 0 w 776"/>
                  <a:gd name="T1" fmla="*/ 23 h 2368"/>
                  <a:gd name="T2" fmla="*/ 137 w 776"/>
                  <a:gd name="T3" fmla="*/ 6 h 2368"/>
                  <a:gd name="T4" fmla="*/ 55 w 776"/>
                  <a:gd name="T5" fmla="*/ 57 h 2368"/>
                  <a:gd name="T6" fmla="*/ 191 w 776"/>
                  <a:gd name="T7" fmla="*/ 57 h 2368"/>
                  <a:gd name="T8" fmla="*/ 109 w 776"/>
                  <a:gd name="T9" fmla="*/ 107 h 2368"/>
                  <a:gd name="T10" fmla="*/ 219 w 776"/>
                  <a:gd name="T11" fmla="*/ 124 h 2368"/>
                  <a:gd name="T12" fmla="*/ 164 w 776"/>
                  <a:gd name="T13" fmla="*/ 158 h 2368"/>
                  <a:gd name="T14" fmla="*/ 273 w 776"/>
                  <a:gd name="T15" fmla="*/ 175 h 2368"/>
                  <a:gd name="T16" fmla="*/ 219 w 776"/>
                  <a:gd name="T17" fmla="*/ 209 h 2368"/>
                  <a:gd name="T18" fmla="*/ 301 w 776"/>
                  <a:gd name="T19" fmla="*/ 226 h 2368"/>
                  <a:gd name="T20" fmla="*/ 273 w 776"/>
                  <a:gd name="T21" fmla="*/ 260 h 2368"/>
                  <a:gd name="T22" fmla="*/ 328 w 776"/>
                  <a:gd name="T23" fmla="*/ 294 h 2368"/>
                  <a:gd name="T24" fmla="*/ 328 w 776"/>
                  <a:gd name="T25" fmla="*/ 328 h 2368"/>
                  <a:gd name="T26" fmla="*/ 383 w 776"/>
                  <a:gd name="T27" fmla="*/ 379 h 2368"/>
                  <a:gd name="T28" fmla="*/ 355 w 776"/>
                  <a:gd name="T29" fmla="*/ 430 h 2368"/>
                  <a:gd name="T30" fmla="*/ 410 w 776"/>
                  <a:gd name="T31" fmla="*/ 464 h 2368"/>
                  <a:gd name="T32" fmla="*/ 383 w 776"/>
                  <a:gd name="T33" fmla="*/ 515 h 2368"/>
                  <a:gd name="T34" fmla="*/ 410 w 776"/>
                  <a:gd name="T35" fmla="*/ 566 h 2368"/>
                  <a:gd name="T36" fmla="*/ 383 w 776"/>
                  <a:gd name="T37" fmla="*/ 599 h 2368"/>
                  <a:gd name="T38" fmla="*/ 437 w 776"/>
                  <a:gd name="T39" fmla="*/ 650 h 2368"/>
                  <a:gd name="T40" fmla="*/ 410 w 776"/>
                  <a:gd name="T41" fmla="*/ 701 h 2368"/>
                  <a:gd name="T42" fmla="*/ 437 w 776"/>
                  <a:gd name="T43" fmla="*/ 769 h 2368"/>
                  <a:gd name="T44" fmla="*/ 410 w 776"/>
                  <a:gd name="T45" fmla="*/ 786 h 2368"/>
                  <a:gd name="T46" fmla="*/ 437 w 776"/>
                  <a:gd name="T47" fmla="*/ 837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sp>
        <p:nvSpPr>
          <p:cNvPr id="17543" name="Rectangle 135"/>
          <p:cNvSpPr>
            <a:spLocks noGrp="1" noChangeArrowheads="1"/>
          </p:cNvSpPr>
          <p:nvPr>
            <p:ph type="ctrTitle" sz="quarter"/>
          </p:nvPr>
        </p:nvSpPr>
        <p:spPr>
          <a:xfrm>
            <a:off x="685800" y="1827213"/>
            <a:ext cx="7772400" cy="1627187"/>
          </a:xfrm>
        </p:spPr>
        <p:txBody>
          <a:bodyPr/>
          <a:lstStyle>
            <a:lvl1pPr>
              <a:defRPr/>
            </a:lvl1pPr>
          </a:lstStyle>
          <a:p>
            <a:pPr lvl="0"/>
            <a:r>
              <a:rPr lang="zh-CN" altLang="en-US" noProof="0"/>
              <a:t>单击此处编辑母版标题样式</a:t>
            </a:r>
          </a:p>
        </p:txBody>
      </p:sp>
      <p:sp>
        <p:nvSpPr>
          <p:cNvPr id="17544" name="Rectangle 136"/>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pPr lvl="0"/>
            <a:r>
              <a:rPr lang="zh-CN" altLang="en-US" noProof="0"/>
              <a:t>单击此处编辑母版副标题样式</a:t>
            </a:r>
          </a:p>
        </p:txBody>
      </p:sp>
      <p:sp>
        <p:nvSpPr>
          <p:cNvPr id="137" name="Rectangle 137"/>
          <p:cNvSpPr>
            <a:spLocks noGrp="1" noChangeArrowheads="1"/>
          </p:cNvSpPr>
          <p:nvPr>
            <p:ph type="dt" sz="quarter" idx="10"/>
          </p:nvPr>
        </p:nvSpPr>
        <p:spPr/>
        <p:txBody>
          <a:bodyPr/>
          <a:lstStyle>
            <a:lvl1pPr>
              <a:defRPr smtClean="0"/>
            </a:lvl1pPr>
          </a:lstStyle>
          <a:p>
            <a:pPr>
              <a:defRPr/>
            </a:pPr>
            <a:endParaRPr lang="en-US" altLang="zh-CN">
              <a:solidFill>
                <a:srgbClr val="FFFF99"/>
              </a:solidFill>
            </a:endParaRPr>
          </a:p>
        </p:txBody>
      </p:sp>
      <p:sp>
        <p:nvSpPr>
          <p:cNvPr id="138" name="Rectangle 138"/>
          <p:cNvSpPr>
            <a:spLocks noGrp="1" noChangeArrowheads="1"/>
          </p:cNvSpPr>
          <p:nvPr>
            <p:ph type="ftr" sz="quarter" idx="11"/>
          </p:nvPr>
        </p:nvSpPr>
        <p:spPr/>
        <p:txBody>
          <a:bodyPr/>
          <a:lstStyle>
            <a:lvl1pPr>
              <a:defRPr smtClean="0"/>
            </a:lvl1pPr>
          </a:lstStyle>
          <a:p>
            <a:pPr>
              <a:defRPr/>
            </a:pPr>
            <a:endParaRPr lang="en-US" altLang="zh-CN">
              <a:solidFill>
                <a:srgbClr val="FFFF99"/>
              </a:solidFill>
            </a:endParaRPr>
          </a:p>
        </p:txBody>
      </p:sp>
      <p:sp>
        <p:nvSpPr>
          <p:cNvPr id="139" name="Rectangle 139"/>
          <p:cNvSpPr>
            <a:spLocks noGrp="1" noChangeArrowheads="1"/>
          </p:cNvSpPr>
          <p:nvPr>
            <p:ph type="sldNum" sz="quarter" idx="12"/>
          </p:nvPr>
        </p:nvSpPr>
        <p:spPr>
          <a:xfrm>
            <a:off x="6553200" y="6248400"/>
            <a:ext cx="1905000" cy="457200"/>
          </a:xfrm>
        </p:spPr>
        <p:txBody>
          <a:bodyPr/>
          <a:lstStyle>
            <a:lvl1pPr>
              <a:defRPr smtClean="0"/>
            </a:lvl1pPr>
          </a:lstStyle>
          <a:p>
            <a:pPr>
              <a:defRPr/>
            </a:pPr>
            <a:fld id="{F6B84B8A-3A04-4892-A9F6-C3152DC951E5}" type="slidenum">
              <a:rPr lang="en-US" altLang="zh-CN">
                <a:solidFill>
                  <a:srgbClr val="FFFF99"/>
                </a:solidFill>
              </a:rPr>
              <a:pPr>
                <a:defRPr/>
              </a:pPr>
              <a:t>‹#›</a:t>
            </a:fld>
            <a:endParaRPr lang="en-US" altLang="zh-CN">
              <a:solidFill>
                <a:srgbClr val="FFFF99"/>
              </a:solidFill>
            </a:endParaRPr>
          </a:p>
        </p:txBody>
      </p:sp>
    </p:spTree>
    <p:extLst>
      <p:ext uri="{BB962C8B-B14F-4D97-AF65-F5344CB8AC3E}">
        <p14:creationId xmlns:p14="http://schemas.microsoft.com/office/powerpoint/2010/main" val="2851346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9"/>
          <p:cNvSpPr>
            <a:spLocks noGrp="1" noChangeArrowheads="1"/>
          </p:cNvSpPr>
          <p:nvPr>
            <p:ph type="dt" sz="half" idx="10"/>
          </p:nvPr>
        </p:nvSpPr>
        <p:spPr>
          <a:ln/>
        </p:spPr>
        <p:txBody>
          <a:bodyPr/>
          <a:lstStyle>
            <a:lvl1pPr>
              <a:defRPr/>
            </a:lvl1pPr>
          </a:lstStyle>
          <a:p>
            <a:pPr>
              <a:defRPr/>
            </a:pPr>
            <a:endParaRPr lang="en-US" altLang="zh-CN">
              <a:solidFill>
                <a:srgbClr val="FFFF99"/>
              </a:solidFill>
            </a:endParaRPr>
          </a:p>
        </p:txBody>
      </p:sp>
      <p:sp>
        <p:nvSpPr>
          <p:cNvPr id="5" name="Rectangle 140"/>
          <p:cNvSpPr>
            <a:spLocks noGrp="1" noChangeArrowheads="1"/>
          </p:cNvSpPr>
          <p:nvPr>
            <p:ph type="ftr" sz="quarter" idx="11"/>
          </p:nvPr>
        </p:nvSpPr>
        <p:spPr>
          <a:ln/>
        </p:spPr>
        <p:txBody>
          <a:bodyPr/>
          <a:lstStyle>
            <a:lvl1pPr>
              <a:defRPr/>
            </a:lvl1pPr>
          </a:lstStyle>
          <a:p>
            <a:pPr>
              <a:defRPr/>
            </a:pPr>
            <a:endParaRPr lang="en-US" altLang="zh-CN">
              <a:solidFill>
                <a:srgbClr val="FFFF99"/>
              </a:solidFill>
            </a:endParaRPr>
          </a:p>
        </p:txBody>
      </p:sp>
      <p:sp>
        <p:nvSpPr>
          <p:cNvPr id="6" name="Rectangle 141"/>
          <p:cNvSpPr>
            <a:spLocks noGrp="1" noChangeArrowheads="1"/>
          </p:cNvSpPr>
          <p:nvPr>
            <p:ph type="sldNum" sz="quarter" idx="12"/>
          </p:nvPr>
        </p:nvSpPr>
        <p:spPr>
          <a:ln/>
        </p:spPr>
        <p:txBody>
          <a:bodyPr/>
          <a:lstStyle>
            <a:lvl1pPr>
              <a:defRPr/>
            </a:lvl1pPr>
          </a:lstStyle>
          <a:p>
            <a:pPr>
              <a:defRPr/>
            </a:pPr>
            <a:fld id="{55700F5E-AAD3-4BEE-B9FC-6A558795DB81}" type="slidenum">
              <a:rPr lang="en-US" altLang="zh-CN">
                <a:solidFill>
                  <a:srgbClr val="FFFF99"/>
                </a:solidFill>
              </a:rPr>
              <a:pPr>
                <a:defRPr/>
              </a:pPr>
              <a:t>‹#›</a:t>
            </a:fld>
            <a:endParaRPr lang="en-US" altLang="zh-CN">
              <a:solidFill>
                <a:srgbClr val="FFFF99"/>
              </a:solidFill>
            </a:endParaRPr>
          </a:p>
        </p:txBody>
      </p:sp>
    </p:spTree>
    <p:extLst>
      <p:ext uri="{BB962C8B-B14F-4D97-AF65-F5344CB8AC3E}">
        <p14:creationId xmlns:p14="http://schemas.microsoft.com/office/powerpoint/2010/main" val="767566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39"/>
          <p:cNvSpPr>
            <a:spLocks noGrp="1" noChangeArrowheads="1"/>
          </p:cNvSpPr>
          <p:nvPr>
            <p:ph type="dt" sz="half" idx="10"/>
          </p:nvPr>
        </p:nvSpPr>
        <p:spPr>
          <a:ln/>
        </p:spPr>
        <p:txBody>
          <a:bodyPr/>
          <a:lstStyle>
            <a:lvl1pPr>
              <a:defRPr/>
            </a:lvl1pPr>
          </a:lstStyle>
          <a:p>
            <a:pPr>
              <a:defRPr/>
            </a:pPr>
            <a:endParaRPr lang="en-US" altLang="zh-CN">
              <a:solidFill>
                <a:srgbClr val="FFFF99"/>
              </a:solidFill>
            </a:endParaRPr>
          </a:p>
        </p:txBody>
      </p:sp>
      <p:sp>
        <p:nvSpPr>
          <p:cNvPr id="5" name="Rectangle 140"/>
          <p:cNvSpPr>
            <a:spLocks noGrp="1" noChangeArrowheads="1"/>
          </p:cNvSpPr>
          <p:nvPr>
            <p:ph type="ftr" sz="quarter" idx="11"/>
          </p:nvPr>
        </p:nvSpPr>
        <p:spPr>
          <a:ln/>
        </p:spPr>
        <p:txBody>
          <a:bodyPr/>
          <a:lstStyle>
            <a:lvl1pPr>
              <a:defRPr/>
            </a:lvl1pPr>
          </a:lstStyle>
          <a:p>
            <a:pPr>
              <a:defRPr/>
            </a:pPr>
            <a:endParaRPr lang="en-US" altLang="zh-CN">
              <a:solidFill>
                <a:srgbClr val="FFFF99"/>
              </a:solidFill>
            </a:endParaRPr>
          </a:p>
        </p:txBody>
      </p:sp>
      <p:sp>
        <p:nvSpPr>
          <p:cNvPr id="6" name="Rectangle 141"/>
          <p:cNvSpPr>
            <a:spLocks noGrp="1" noChangeArrowheads="1"/>
          </p:cNvSpPr>
          <p:nvPr>
            <p:ph type="sldNum" sz="quarter" idx="12"/>
          </p:nvPr>
        </p:nvSpPr>
        <p:spPr>
          <a:ln/>
        </p:spPr>
        <p:txBody>
          <a:bodyPr/>
          <a:lstStyle>
            <a:lvl1pPr>
              <a:defRPr/>
            </a:lvl1pPr>
          </a:lstStyle>
          <a:p>
            <a:pPr>
              <a:defRPr/>
            </a:pPr>
            <a:fld id="{51B2B7B4-5A5C-409D-8492-3B4441D664C4}" type="slidenum">
              <a:rPr lang="en-US" altLang="zh-CN">
                <a:solidFill>
                  <a:srgbClr val="FFFF99"/>
                </a:solidFill>
              </a:rPr>
              <a:pPr>
                <a:defRPr/>
              </a:pPr>
              <a:t>‹#›</a:t>
            </a:fld>
            <a:endParaRPr lang="en-US" altLang="zh-CN">
              <a:solidFill>
                <a:srgbClr val="FFFF99"/>
              </a:solidFill>
            </a:endParaRPr>
          </a:p>
        </p:txBody>
      </p:sp>
    </p:spTree>
    <p:extLst>
      <p:ext uri="{BB962C8B-B14F-4D97-AF65-F5344CB8AC3E}">
        <p14:creationId xmlns:p14="http://schemas.microsoft.com/office/powerpoint/2010/main" val="2242125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81000" y="1371600"/>
            <a:ext cx="4114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1600"/>
            <a:ext cx="4114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39"/>
          <p:cNvSpPr>
            <a:spLocks noGrp="1" noChangeArrowheads="1"/>
          </p:cNvSpPr>
          <p:nvPr>
            <p:ph type="dt" sz="half" idx="10"/>
          </p:nvPr>
        </p:nvSpPr>
        <p:spPr>
          <a:ln/>
        </p:spPr>
        <p:txBody>
          <a:bodyPr/>
          <a:lstStyle>
            <a:lvl1pPr>
              <a:defRPr/>
            </a:lvl1pPr>
          </a:lstStyle>
          <a:p>
            <a:pPr>
              <a:defRPr/>
            </a:pPr>
            <a:endParaRPr lang="en-US" altLang="zh-CN">
              <a:solidFill>
                <a:srgbClr val="FFFF99"/>
              </a:solidFill>
            </a:endParaRPr>
          </a:p>
        </p:txBody>
      </p:sp>
      <p:sp>
        <p:nvSpPr>
          <p:cNvPr id="6" name="Rectangle 140"/>
          <p:cNvSpPr>
            <a:spLocks noGrp="1" noChangeArrowheads="1"/>
          </p:cNvSpPr>
          <p:nvPr>
            <p:ph type="ftr" sz="quarter" idx="11"/>
          </p:nvPr>
        </p:nvSpPr>
        <p:spPr>
          <a:ln/>
        </p:spPr>
        <p:txBody>
          <a:bodyPr/>
          <a:lstStyle>
            <a:lvl1pPr>
              <a:defRPr/>
            </a:lvl1pPr>
          </a:lstStyle>
          <a:p>
            <a:pPr>
              <a:defRPr/>
            </a:pPr>
            <a:endParaRPr lang="en-US" altLang="zh-CN">
              <a:solidFill>
                <a:srgbClr val="FFFF99"/>
              </a:solidFill>
            </a:endParaRPr>
          </a:p>
        </p:txBody>
      </p:sp>
      <p:sp>
        <p:nvSpPr>
          <p:cNvPr id="7" name="Rectangle 141"/>
          <p:cNvSpPr>
            <a:spLocks noGrp="1" noChangeArrowheads="1"/>
          </p:cNvSpPr>
          <p:nvPr>
            <p:ph type="sldNum" sz="quarter" idx="12"/>
          </p:nvPr>
        </p:nvSpPr>
        <p:spPr>
          <a:ln/>
        </p:spPr>
        <p:txBody>
          <a:bodyPr/>
          <a:lstStyle>
            <a:lvl1pPr>
              <a:defRPr/>
            </a:lvl1pPr>
          </a:lstStyle>
          <a:p>
            <a:pPr>
              <a:defRPr/>
            </a:pPr>
            <a:fld id="{2039B1FF-F2CC-40E4-9F68-E3974FDFB906}" type="slidenum">
              <a:rPr lang="en-US" altLang="zh-CN">
                <a:solidFill>
                  <a:srgbClr val="FFFF99"/>
                </a:solidFill>
              </a:rPr>
              <a:pPr>
                <a:defRPr/>
              </a:pPr>
              <a:t>‹#›</a:t>
            </a:fld>
            <a:endParaRPr lang="en-US" altLang="zh-CN">
              <a:solidFill>
                <a:srgbClr val="FFFF99"/>
              </a:solidFill>
            </a:endParaRPr>
          </a:p>
        </p:txBody>
      </p:sp>
    </p:spTree>
    <p:extLst>
      <p:ext uri="{BB962C8B-B14F-4D97-AF65-F5344CB8AC3E}">
        <p14:creationId xmlns:p14="http://schemas.microsoft.com/office/powerpoint/2010/main" val="371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39"/>
          <p:cNvSpPr>
            <a:spLocks noGrp="1" noChangeArrowheads="1"/>
          </p:cNvSpPr>
          <p:nvPr>
            <p:ph type="dt" sz="half" idx="10"/>
          </p:nvPr>
        </p:nvSpPr>
        <p:spPr>
          <a:ln/>
        </p:spPr>
        <p:txBody>
          <a:bodyPr/>
          <a:lstStyle>
            <a:lvl1pPr>
              <a:defRPr/>
            </a:lvl1pPr>
          </a:lstStyle>
          <a:p>
            <a:pPr>
              <a:defRPr/>
            </a:pPr>
            <a:endParaRPr lang="en-US" altLang="zh-CN">
              <a:solidFill>
                <a:srgbClr val="FFFF99"/>
              </a:solidFill>
            </a:endParaRPr>
          </a:p>
        </p:txBody>
      </p:sp>
      <p:sp>
        <p:nvSpPr>
          <p:cNvPr id="8" name="Rectangle 140"/>
          <p:cNvSpPr>
            <a:spLocks noGrp="1" noChangeArrowheads="1"/>
          </p:cNvSpPr>
          <p:nvPr>
            <p:ph type="ftr" sz="quarter" idx="11"/>
          </p:nvPr>
        </p:nvSpPr>
        <p:spPr>
          <a:ln/>
        </p:spPr>
        <p:txBody>
          <a:bodyPr/>
          <a:lstStyle>
            <a:lvl1pPr>
              <a:defRPr/>
            </a:lvl1pPr>
          </a:lstStyle>
          <a:p>
            <a:pPr>
              <a:defRPr/>
            </a:pPr>
            <a:endParaRPr lang="en-US" altLang="zh-CN">
              <a:solidFill>
                <a:srgbClr val="FFFF99"/>
              </a:solidFill>
            </a:endParaRPr>
          </a:p>
        </p:txBody>
      </p:sp>
      <p:sp>
        <p:nvSpPr>
          <p:cNvPr id="9" name="Rectangle 141"/>
          <p:cNvSpPr>
            <a:spLocks noGrp="1" noChangeArrowheads="1"/>
          </p:cNvSpPr>
          <p:nvPr>
            <p:ph type="sldNum" sz="quarter" idx="12"/>
          </p:nvPr>
        </p:nvSpPr>
        <p:spPr>
          <a:ln/>
        </p:spPr>
        <p:txBody>
          <a:bodyPr/>
          <a:lstStyle>
            <a:lvl1pPr>
              <a:defRPr/>
            </a:lvl1pPr>
          </a:lstStyle>
          <a:p>
            <a:pPr>
              <a:defRPr/>
            </a:pPr>
            <a:fld id="{7D1AF4A6-13B5-40A7-8DEA-0C7C68073D0D}" type="slidenum">
              <a:rPr lang="en-US" altLang="zh-CN">
                <a:solidFill>
                  <a:srgbClr val="FFFF99"/>
                </a:solidFill>
              </a:rPr>
              <a:pPr>
                <a:defRPr/>
              </a:pPr>
              <a:t>‹#›</a:t>
            </a:fld>
            <a:endParaRPr lang="en-US" altLang="zh-CN">
              <a:solidFill>
                <a:srgbClr val="FFFF99"/>
              </a:solidFill>
            </a:endParaRPr>
          </a:p>
        </p:txBody>
      </p:sp>
    </p:spTree>
    <p:extLst>
      <p:ext uri="{BB962C8B-B14F-4D97-AF65-F5344CB8AC3E}">
        <p14:creationId xmlns:p14="http://schemas.microsoft.com/office/powerpoint/2010/main" val="20123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39"/>
          <p:cNvSpPr>
            <a:spLocks noGrp="1" noChangeArrowheads="1"/>
          </p:cNvSpPr>
          <p:nvPr>
            <p:ph type="dt" sz="half" idx="10"/>
          </p:nvPr>
        </p:nvSpPr>
        <p:spPr>
          <a:ln/>
        </p:spPr>
        <p:txBody>
          <a:bodyPr/>
          <a:lstStyle>
            <a:lvl1pPr>
              <a:defRPr/>
            </a:lvl1pPr>
          </a:lstStyle>
          <a:p>
            <a:pPr>
              <a:defRPr/>
            </a:pPr>
            <a:endParaRPr lang="en-US" altLang="zh-CN">
              <a:solidFill>
                <a:srgbClr val="FFFF99"/>
              </a:solidFill>
            </a:endParaRPr>
          </a:p>
        </p:txBody>
      </p:sp>
      <p:sp>
        <p:nvSpPr>
          <p:cNvPr id="4" name="Rectangle 140"/>
          <p:cNvSpPr>
            <a:spLocks noGrp="1" noChangeArrowheads="1"/>
          </p:cNvSpPr>
          <p:nvPr>
            <p:ph type="ftr" sz="quarter" idx="11"/>
          </p:nvPr>
        </p:nvSpPr>
        <p:spPr>
          <a:ln/>
        </p:spPr>
        <p:txBody>
          <a:bodyPr/>
          <a:lstStyle>
            <a:lvl1pPr>
              <a:defRPr/>
            </a:lvl1pPr>
          </a:lstStyle>
          <a:p>
            <a:pPr>
              <a:defRPr/>
            </a:pPr>
            <a:endParaRPr lang="en-US" altLang="zh-CN">
              <a:solidFill>
                <a:srgbClr val="FFFF99"/>
              </a:solidFill>
            </a:endParaRPr>
          </a:p>
        </p:txBody>
      </p:sp>
      <p:sp>
        <p:nvSpPr>
          <p:cNvPr id="5" name="Rectangle 141"/>
          <p:cNvSpPr>
            <a:spLocks noGrp="1" noChangeArrowheads="1"/>
          </p:cNvSpPr>
          <p:nvPr>
            <p:ph type="sldNum" sz="quarter" idx="12"/>
          </p:nvPr>
        </p:nvSpPr>
        <p:spPr>
          <a:ln/>
        </p:spPr>
        <p:txBody>
          <a:bodyPr/>
          <a:lstStyle>
            <a:lvl1pPr>
              <a:defRPr/>
            </a:lvl1pPr>
          </a:lstStyle>
          <a:p>
            <a:pPr>
              <a:defRPr/>
            </a:pPr>
            <a:fld id="{5CC839D9-FD0C-4690-A5EF-2EB2E2B6D077}" type="slidenum">
              <a:rPr lang="en-US" altLang="zh-CN">
                <a:solidFill>
                  <a:srgbClr val="FFFF99"/>
                </a:solidFill>
              </a:rPr>
              <a:pPr>
                <a:defRPr/>
              </a:pPr>
              <a:t>‹#›</a:t>
            </a:fld>
            <a:endParaRPr lang="en-US" altLang="zh-CN">
              <a:solidFill>
                <a:srgbClr val="FFFF99"/>
              </a:solidFill>
            </a:endParaRPr>
          </a:p>
        </p:txBody>
      </p:sp>
    </p:spTree>
    <p:extLst>
      <p:ext uri="{BB962C8B-B14F-4D97-AF65-F5344CB8AC3E}">
        <p14:creationId xmlns:p14="http://schemas.microsoft.com/office/powerpoint/2010/main" val="1005991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9"/>
          <p:cNvSpPr>
            <a:spLocks noGrp="1" noChangeArrowheads="1"/>
          </p:cNvSpPr>
          <p:nvPr>
            <p:ph type="dt" sz="half" idx="10"/>
          </p:nvPr>
        </p:nvSpPr>
        <p:spPr>
          <a:ln/>
        </p:spPr>
        <p:txBody>
          <a:bodyPr/>
          <a:lstStyle>
            <a:lvl1pPr>
              <a:defRPr/>
            </a:lvl1pPr>
          </a:lstStyle>
          <a:p>
            <a:pPr>
              <a:defRPr/>
            </a:pPr>
            <a:endParaRPr lang="en-US" altLang="zh-CN">
              <a:solidFill>
                <a:srgbClr val="FFFF99"/>
              </a:solidFill>
            </a:endParaRPr>
          </a:p>
        </p:txBody>
      </p:sp>
      <p:sp>
        <p:nvSpPr>
          <p:cNvPr id="3" name="Rectangle 140"/>
          <p:cNvSpPr>
            <a:spLocks noGrp="1" noChangeArrowheads="1"/>
          </p:cNvSpPr>
          <p:nvPr>
            <p:ph type="ftr" sz="quarter" idx="11"/>
          </p:nvPr>
        </p:nvSpPr>
        <p:spPr>
          <a:ln/>
        </p:spPr>
        <p:txBody>
          <a:bodyPr/>
          <a:lstStyle>
            <a:lvl1pPr>
              <a:defRPr/>
            </a:lvl1pPr>
          </a:lstStyle>
          <a:p>
            <a:pPr>
              <a:defRPr/>
            </a:pPr>
            <a:endParaRPr lang="en-US" altLang="zh-CN">
              <a:solidFill>
                <a:srgbClr val="FFFF99"/>
              </a:solidFill>
            </a:endParaRPr>
          </a:p>
        </p:txBody>
      </p:sp>
      <p:sp>
        <p:nvSpPr>
          <p:cNvPr id="4" name="Rectangle 141"/>
          <p:cNvSpPr>
            <a:spLocks noGrp="1" noChangeArrowheads="1"/>
          </p:cNvSpPr>
          <p:nvPr>
            <p:ph type="sldNum" sz="quarter" idx="12"/>
          </p:nvPr>
        </p:nvSpPr>
        <p:spPr>
          <a:ln/>
        </p:spPr>
        <p:txBody>
          <a:bodyPr/>
          <a:lstStyle>
            <a:lvl1pPr>
              <a:defRPr/>
            </a:lvl1pPr>
          </a:lstStyle>
          <a:p>
            <a:pPr>
              <a:defRPr/>
            </a:pPr>
            <a:fld id="{83A6C89E-4636-4EE1-83FE-EFBC55009ADA}" type="slidenum">
              <a:rPr lang="en-US" altLang="zh-CN">
                <a:solidFill>
                  <a:srgbClr val="FFFF99"/>
                </a:solidFill>
              </a:rPr>
              <a:pPr>
                <a:defRPr/>
              </a:pPr>
              <a:t>‹#›</a:t>
            </a:fld>
            <a:endParaRPr lang="en-US" altLang="zh-CN">
              <a:solidFill>
                <a:srgbClr val="FFFF99"/>
              </a:solidFill>
            </a:endParaRPr>
          </a:p>
        </p:txBody>
      </p:sp>
    </p:spTree>
    <p:extLst>
      <p:ext uri="{BB962C8B-B14F-4D97-AF65-F5344CB8AC3E}">
        <p14:creationId xmlns:p14="http://schemas.microsoft.com/office/powerpoint/2010/main" val="355233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39"/>
          <p:cNvSpPr>
            <a:spLocks noGrp="1" noChangeArrowheads="1"/>
          </p:cNvSpPr>
          <p:nvPr>
            <p:ph type="dt" sz="half" idx="10"/>
          </p:nvPr>
        </p:nvSpPr>
        <p:spPr>
          <a:ln/>
        </p:spPr>
        <p:txBody>
          <a:bodyPr/>
          <a:lstStyle>
            <a:lvl1pPr>
              <a:defRPr/>
            </a:lvl1pPr>
          </a:lstStyle>
          <a:p>
            <a:pPr>
              <a:defRPr/>
            </a:pPr>
            <a:endParaRPr lang="en-US" altLang="zh-CN">
              <a:solidFill>
                <a:srgbClr val="FFFF99"/>
              </a:solidFill>
            </a:endParaRPr>
          </a:p>
        </p:txBody>
      </p:sp>
      <p:sp>
        <p:nvSpPr>
          <p:cNvPr id="6" name="Rectangle 140"/>
          <p:cNvSpPr>
            <a:spLocks noGrp="1" noChangeArrowheads="1"/>
          </p:cNvSpPr>
          <p:nvPr>
            <p:ph type="ftr" sz="quarter" idx="11"/>
          </p:nvPr>
        </p:nvSpPr>
        <p:spPr>
          <a:ln/>
        </p:spPr>
        <p:txBody>
          <a:bodyPr/>
          <a:lstStyle>
            <a:lvl1pPr>
              <a:defRPr/>
            </a:lvl1pPr>
          </a:lstStyle>
          <a:p>
            <a:pPr>
              <a:defRPr/>
            </a:pPr>
            <a:endParaRPr lang="en-US" altLang="zh-CN">
              <a:solidFill>
                <a:srgbClr val="FFFF99"/>
              </a:solidFill>
            </a:endParaRPr>
          </a:p>
        </p:txBody>
      </p:sp>
      <p:sp>
        <p:nvSpPr>
          <p:cNvPr id="7" name="Rectangle 141"/>
          <p:cNvSpPr>
            <a:spLocks noGrp="1" noChangeArrowheads="1"/>
          </p:cNvSpPr>
          <p:nvPr>
            <p:ph type="sldNum" sz="quarter" idx="12"/>
          </p:nvPr>
        </p:nvSpPr>
        <p:spPr>
          <a:ln/>
        </p:spPr>
        <p:txBody>
          <a:bodyPr/>
          <a:lstStyle>
            <a:lvl1pPr>
              <a:defRPr/>
            </a:lvl1pPr>
          </a:lstStyle>
          <a:p>
            <a:pPr>
              <a:defRPr/>
            </a:pPr>
            <a:fld id="{FB3536BA-5E78-41EA-96DD-734EA69DE1B7}" type="slidenum">
              <a:rPr lang="en-US" altLang="zh-CN">
                <a:solidFill>
                  <a:srgbClr val="FFFF99"/>
                </a:solidFill>
              </a:rPr>
              <a:pPr>
                <a:defRPr/>
              </a:pPr>
              <a:t>‹#›</a:t>
            </a:fld>
            <a:endParaRPr lang="en-US" altLang="zh-CN">
              <a:solidFill>
                <a:srgbClr val="FFFF99"/>
              </a:solidFill>
            </a:endParaRPr>
          </a:p>
        </p:txBody>
      </p:sp>
    </p:spTree>
    <p:extLst>
      <p:ext uri="{BB962C8B-B14F-4D97-AF65-F5344CB8AC3E}">
        <p14:creationId xmlns:p14="http://schemas.microsoft.com/office/powerpoint/2010/main" val="371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E004556-5B80-49AD-B65B-B487D44EE32D}" type="slidenum">
              <a:rPr lang="zh-CN" altLang="en-US"/>
              <a:pPr/>
              <a:t>‹#›</a:t>
            </a:fld>
            <a:endParaRPr lang="en-US" altLang="zh-CN"/>
          </a:p>
        </p:txBody>
      </p:sp>
    </p:spTree>
    <p:extLst>
      <p:ext uri="{BB962C8B-B14F-4D97-AF65-F5344CB8AC3E}">
        <p14:creationId xmlns:p14="http://schemas.microsoft.com/office/powerpoint/2010/main" val="37428052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39"/>
          <p:cNvSpPr>
            <a:spLocks noGrp="1" noChangeArrowheads="1"/>
          </p:cNvSpPr>
          <p:nvPr>
            <p:ph type="dt" sz="half" idx="10"/>
          </p:nvPr>
        </p:nvSpPr>
        <p:spPr>
          <a:ln/>
        </p:spPr>
        <p:txBody>
          <a:bodyPr/>
          <a:lstStyle>
            <a:lvl1pPr>
              <a:defRPr/>
            </a:lvl1pPr>
          </a:lstStyle>
          <a:p>
            <a:pPr>
              <a:defRPr/>
            </a:pPr>
            <a:endParaRPr lang="en-US" altLang="zh-CN">
              <a:solidFill>
                <a:srgbClr val="FFFF99"/>
              </a:solidFill>
            </a:endParaRPr>
          </a:p>
        </p:txBody>
      </p:sp>
      <p:sp>
        <p:nvSpPr>
          <p:cNvPr id="6" name="Rectangle 140"/>
          <p:cNvSpPr>
            <a:spLocks noGrp="1" noChangeArrowheads="1"/>
          </p:cNvSpPr>
          <p:nvPr>
            <p:ph type="ftr" sz="quarter" idx="11"/>
          </p:nvPr>
        </p:nvSpPr>
        <p:spPr>
          <a:ln/>
        </p:spPr>
        <p:txBody>
          <a:bodyPr/>
          <a:lstStyle>
            <a:lvl1pPr>
              <a:defRPr/>
            </a:lvl1pPr>
          </a:lstStyle>
          <a:p>
            <a:pPr>
              <a:defRPr/>
            </a:pPr>
            <a:endParaRPr lang="en-US" altLang="zh-CN">
              <a:solidFill>
                <a:srgbClr val="FFFF99"/>
              </a:solidFill>
            </a:endParaRPr>
          </a:p>
        </p:txBody>
      </p:sp>
      <p:sp>
        <p:nvSpPr>
          <p:cNvPr id="7" name="Rectangle 141"/>
          <p:cNvSpPr>
            <a:spLocks noGrp="1" noChangeArrowheads="1"/>
          </p:cNvSpPr>
          <p:nvPr>
            <p:ph type="sldNum" sz="quarter" idx="12"/>
          </p:nvPr>
        </p:nvSpPr>
        <p:spPr>
          <a:ln/>
        </p:spPr>
        <p:txBody>
          <a:bodyPr/>
          <a:lstStyle>
            <a:lvl1pPr>
              <a:defRPr/>
            </a:lvl1pPr>
          </a:lstStyle>
          <a:p>
            <a:pPr>
              <a:defRPr/>
            </a:pPr>
            <a:fld id="{A5DC994B-DC0A-414F-970A-DF25B4EECD10}" type="slidenum">
              <a:rPr lang="en-US" altLang="zh-CN">
                <a:solidFill>
                  <a:srgbClr val="FFFF99"/>
                </a:solidFill>
              </a:rPr>
              <a:pPr>
                <a:defRPr/>
              </a:pPr>
              <a:t>‹#›</a:t>
            </a:fld>
            <a:endParaRPr lang="en-US" altLang="zh-CN">
              <a:solidFill>
                <a:srgbClr val="FFFF99"/>
              </a:solidFill>
            </a:endParaRPr>
          </a:p>
        </p:txBody>
      </p:sp>
    </p:spTree>
    <p:extLst>
      <p:ext uri="{BB962C8B-B14F-4D97-AF65-F5344CB8AC3E}">
        <p14:creationId xmlns:p14="http://schemas.microsoft.com/office/powerpoint/2010/main" val="2168073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9"/>
          <p:cNvSpPr>
            <a:spLocks noGrp="1" noChangeArrowheads="1"/>
          </p:cNvSpPr>
          <p:nvPr>
            <p:ph type="dt" sz="half" idx="10"/>
          </p:nvPr>
        </p:nvSpPr>
        <p:spPr>
          <a:ln/>
        </p:spPr>
        <p:txBody>
          <a:bodyPr/>
          <a:lstStyle>
            <a:lvl1pPr>
              <a:defRPr/>
            </a:lvl1pPr>
          </a:lstStyle>
          <a:p>
            <a:pPr>
              <a:defRPr/>
            </a:pPr>
            <a:endParaRPr lang="en-US" altLang="zh-CN">
              <a:solidFill>
                <a:srgbClr val="FFFF99"/>
              </a:solidFill>
            </a:endParaRPr>
          </a:p>
        </p:txBody>
      </p:sp>
      <p:sp>
        <p:nvSpPr>
          <p:cNvPr id="5" name="Rectangle 140"/>
          <p:cNvSpPr>
            <a:spLocks noGrp="1" noChangeArrowheads="1"/>
          </p:cNvSpPr>
          <p:nvPr>
            <p:ph type="ftr" sz="quarter" idx="11"/>
          </p:nvPr>
        </p:nvSpPr>
        <p:spPr>
          <a:ln/>
        </p:spPr>
        <p:txBody>
          <a:bodyPr/>
          <a:lstStyle>
            <a:lvl1pPr>
              <a:defRPr/>
            </a:lvl1pPr>
          </a:lstStyle>
          <a:p>
            <a:pPr>
              <a:defRPr/>
            </a:pPr>
            <a:endParaRPr lang="en-US" altLang="zh-CN">
              <a:solidFill>
                <a:srgbClr val="FFFF99"/>
              </a:solidFill>
            </a:endParaRPr>
          </a:p>
        </p:txBody>
      </p:sp>
      <p:sp>
        <p:nvSpPr>
          <p:cNvPr id="6" name="Rectangle 141"/>
          <p:cNvSpPr>
            <a:spLocks noGrp="1" noChangeArrowheads="1"/>
          </p:cNvSpPr>
          <p:nvPr>
            <p:ph type="sldNum" sz="quarter" idx="12"/>
          </p:nvPr>
        </p:nvSpPr>
        <p:spPr>
          <a:ln/>
        </p:spPr>
        <p:txBody>
          <a:bodyPr/>
          <a:lstStyle>
            <a:lvl1pPr>
              <a:defRPr/>
            </a:lvl1pPr>
          </a:lstStyle>
          <a:p>
            <a:pPr>
              <a:defRPr/>
            </a:pPr>
            <a:fld id="{ACD8B99A-455F-49E4-B3A0-7DA8CE997EEE}" type="slidenum">
              <a:rPr lang="en-US" altLang="zh-CN">
                <a:solidFill>
                  <a:srgbClr val="FFFF99"/>
                </a:solidFill>
              </a:rPr>
              <a:pPr>
                <a:defRPr/>
              </a:pPr>
              <a:t>‹#›</a:t>
            </a:fld>
            <a:endParaRPr lang="en-US" altLang="zh-CN">
              <a:solidFill>
                <a:srgbClr val="FFFF99"/>
              </a:solidFill>
            </a:endParaRPr>
          </a:p>
        </p:txBody>
      </p:sp>
    </p:spTree>
    <p:extLst>
      <p:ext uri="{BB962C8B-B14F-4D97-AF65-F5344CB8AC3E}">
        <p14:creationId xmlns:p14="http://schemas.microsoft.com/office/powerpoint/2010/main" val="959883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301625"/>
            <a:ext cx="2095500" cy="5794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301625"/>
            <a:ext cx="6134100" cy="57943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9"/>
          <p:cNvSpPr>
            <a:spLocks noGrp="1" noChangeArrowheads="1"/>
          </p:cNvSpPr>
          <p:nvPr>
            <p:ph type="dt" sz="half" idx="10"/>
          </p:nvPr>
        </p:nvSpPr>
        <p:spPr>
          <a:ln/>
        </p:spPr>
        <p:txBody>
          <a:bodyPr/>
          <a:lstStyle>
            <a:lvl1pPr>
              <a:defRPr/>
            </a:lvl1pPr>
          </a:lstStyle>
          <a:p>
            <a:pPr>
              <a:defRPr/>
            </a:pPr>
            <a:endParaRPr lang="en-US" altLang="zh-CN">
              <a:solidFill>
                <a:srgbClr val="FFFF99"/>
              </a:solidFill>
            </a:endParaRPr>
          </a:p>
        </p:txBody>
      </p:sp>
      <p:sp>
        <p:nvSpPr>
          <p:cNvPr id="5" name="Rectangle 140"/>
          <p:cNvSpPr>
            <a:spLocks noGrp="1" noChangeArrowheads="1"/>
          </p:cNvSpPr>
          <p:nvPr>
            <p:ph type="ftr" sz="quarter" idx="11"/>
          </p:nvPr>
        </p:nvSpPr>
        <p:spPr>
          <a:ln/>
        </p:spPr>
        <p:txBody>
          <a:bodyPr/>
          <a:lstStyle>
            <a:lvl1pPr>
              <a:defRPr/>
            </a:lvl1pPr>
          </a:lstStyle>
          <a:p>
            <a:pPr>
              <a:defRPr/>
            </a:pPr>
            <a:endParaRPr lang="en-US" altLang="zh-CN">
              <a:solidFill>
                <a:srgbClr val="FFFF99"/>
              </a:solidFill>
            </a:endParaRPr>
          </a:p>
        </p:txBody>
      </p:sp>
      <p:sp>
        <p:nvSpPr>
          <p:cNvPr id="6" name="Rectangle 141"/>
          <p:cNvSpPr>
            <a:spLocks noGrp="1" noChangeArrowheads="1"/>
          </p:cNvSpPr>
          <p:nvPr>
            <p:ph type="sldNum" sz="quarter" idx="12"/>
          </p:nvPr>
        </p:nvSpPr>
        <p:spPr>
          <a:ln/>
        </p:spPr>
        <p:txBody>
          <a:bodyPr/>
          <a:lstStyle>
            <a:lvl1pPr>
              <a:defRPr/>
            </a:lvl1pPr>
          </a:lstStyle>
          <a:p>
            <a:pPr>
              <a:defRPr/>
            </a:pPr>
            <a:fld id="{587FE0E9-588B-4F39-B541-586CEB1830D5}" type="slidenum">
              <a:rPr lang="en-US" altLang="zh-CN">
                <a:solidFill>
                  <a:srgbClr val="FFFF99"/>
                </a:solidFill>
              </a:rPr>
              <a:pPr>
                <a:defRPr/>
              </a:pPr>
              <a:t>‹#›</a:t>
            </a:fld>
            <a:endParaRPr lang="en-US" altLang="zh-CN">
              <a:solidFill>
                <a:srgbClr val="FFFF99"/>
              </a:solidFill>
            </a:endParaRPr>
          </a:p>
        </p:txBody>
      </p:sp>
    </p:spTree>
    <p:extLst>
      <p:ext uri="{BB962C8B-B14F-4D97-AF65-F5344CB8AC3E}">
        <p14:creationId xmlns:p14="http://schemas.microsoft.com/office/powerpoint/2010/main" val="25930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4338" name="Rectangle 2"/>
          <p:cNvSpPr>
            <a:spLocks noGrp="1" noRot="1" noChangeArrowheads="1"/>
          </p:cNvSpPr>
          <p:nvPr>
            <p:ph type="ctrTitle"/>
          </p:nvPr>
        </p:nvSpPr>
        <p:spPr>
          <a:xfrm>
            <a:off x="685800" y="1981200"/>
            <a:ext cx="7772400" cy="1143000"/>
          </a:xfrm>
        </p:spPr>
        <p:txBody>
          <a:bodyPr/>
          <a:lstStyle>
            <a:lvl1pPr>
              <a:defRPr sz="4400"/>
            </a:lvl1pPr>
          </a:lstStyle>
          <a:p>
            <a:r>
              <a:rPr lang="zh-CN" altLang="en-US"/>
              <a:t>单击此处编辑母版标题样式</a:t>
            </a:r>
          </a:p>
        </p:txBody>
      </p:sp>
      <p:sp>
        <p:nvSpPr>
          <p:cNvPr id="14339" name="Rectangle 3"/>
          <p:cNvSpPr>
            <a:spLocks noGrp="1" noRot="1" noChangeArrowheads="1"/>
          </p:cNvSpPr>
          <p:nvPr>
            <p:ph type="subTitle" idx="1"/>
          </p:nvPr>
        </p:nvSpPr>
        <p:spPr>
          <a:xfrm>
            <a:off x="1371600" y="3581400"/>
            <a:ext cx="6400800" cy="1752600"/>
          </a:xfrm>
        </p:spPr>
        <p:txBody>
          <a:bodyPr/>
          <a:lstStyle>
            <a:lvl1pPr marL="0" indent="0" algn="ctr">
              <a:buFont typeface="Wingdings 2" pitchFamily="18"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a:xfrm>
            <a:off x="301625" y="6172200"/>
            <a:ext cx="2289175" cy="476250"/>
          </a:xfrm>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xfrm>
            <a:off x="3124200" y="6172200"/>
            <a:ext cx="2895600" cy="476250"/>
          </a:xfrm>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xfrm>
            <a:off x="6553200" y="6172200"/>
            <a:ext cx="2289175" cy="476250"/>
          </a:xfrm>
        </p:spPr>
        <p:txBody>
          <a:bodyPr/>
          <a:lstStyle>
            <a:lvl1pPr>
              <a:defRPr/>
            </a:lvl1pPr>
          </a:lstStyle>
          <a:p>
            <a:pPr>
              <a:defRPr/>
            </a:pPr>
            <a:fld id="{112EAC46-E77E-4797-BEF0-D3E2309B8813}"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4086028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282575" y="6234113"/>
            <a:ext cx="2289175" cy="476250"/>
          </a:xfrm>
        </p:spPr>
        <p:txBody>
          <a:bodyPr/>
          <a:lstStyle>
            <a:lvl1pPr>
              <a:defRPr/>
            </a:lvl1pPr>
          </a:lstStyle>
          <a:p>
            <a:pPr>
              <a:defRPr/>
            </a:pPr>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pPr>
              <a:defRPr/>
            </a:pPr>
            <a:fld id="{89A5EF3C-BDFF-4C40-B4C7-1E64D4E222B9}"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5402351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D281823-AD35-40A8-9804-E5E134BEAA3B}"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7448351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990600"/>
            <a:ext cx="41941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1941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62C6DFA-465C-444F-941A-C2E75F309334}"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720913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1D367D13-5E01-488D-816B-F92639092BBE}"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2620183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24F121E-1A8E-4DEE-8AF6-7C91DC1540AA}"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2637563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E83BD4F9-9562-49DB-8C26-2C86AEBCDAE7}"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63725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80EE8D3-7B55-4939-B7AD-8F8F62F3CD68}" type="slidenum">
              <a:rPr lang="zh-CN" altLang="en-US"/>
              <a:pPr/>
              <a:t>‹#›</a:t>
            </a:fld>
            <a:endParaRPr lang="en-US" altLang="zh-CN"/>
          </a:p>
        </p:txBody>
      </p:sp>
    </p:spTree>
    <p:extLst>
      <p:ext uri="{BB962C8B-B14F-4D97-AF65-F5344CB8AC3E}">
        <p14:creationId xmlns:p14="http://schemas.microsoft.com/office/powerpoint/2010/main" val="13578920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CF0D50F-9E15-48B4-A862-8765ED074891}"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1176913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8BE92B6-5893-4C0D-BBAD-118FCB7835F2}"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5416890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1ACAE9F-83F7-4F55-A0C5-0F084D5522B7}"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2540240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228600"/>
            <a:ext cx="6253163" cy="6172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53A8DB1-BE7B-40D5-B05B-22A6260BC626}"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1565883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D44C3C5-BC40-4BAC-A883-C626D280CA84}"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867242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A006F3C-ABAD-424D-8E89-F22DA81028D5}"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721782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990600"/>
            <a:ext cx="41941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90600"/>
            <a:ext cx="419417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1746C73-064C-42F2-8BFE-8C45A3599331}"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8603389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5606746-E149-4465-AEEE-9791A88CCFA4}"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2454924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10C5018-D641-429D-A969-F7EC9ACCA08C}"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1883984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A35F96A-00B4-456A-B487-E42A6F3B649C}"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156323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567BF52-91D2-42C2-A063-8794A909F0CD}" type="slidenum">
              <a:rPr lang="zh-CN" altLang="en-US"/>
              <a:pPr/>
              <a:t>‹#›</a:t>
            </a:fld>
            <a:endParaRPr lang="en-US" altLang="zh-CN"/>
          </a:p>
        </p:txBody>
      </p:sp>
    </p:spTree>
    <p:extLst>
      <p:ext uri="{BB962C8B-B14F-4D97-AF65-F5344CB8AC3E}">
        <p14:creationId xmlns:p14="http://schemas.microsoft.com/office/powerpoint/2010/main" val="5202878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E64EEFE-1BDF-4453-B0DD-CB9708E27914}"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9911826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8E67339-AA03-411A-B71D-37BF15CD9BE0}"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8366238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2CF0D54-8787-444F-A6EB-C9BB15EB66B7}"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8828684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6172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228600"/>
            <a:ext cx="6253163" cy="6172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15D9CB7-6CA5-43A9-BFD8-A59886E49F36}"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2283682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35170" name="Group 2"/>
          <p:cNvGrpSpPr>
            <a:grpSpLocks/>
          </p:cNvGrpSpPr>
          <p:nvPr/>
        </p:nvGrpSpPr>
        <p:grpSpPr bwMode="auto">
          <a:xfrm>
            <a:off x="19050" y="1109663"/>
            <a:ext cx="9156700" cy="757237"/>
            <a:chOff x="0" y="0"/>
            <a:chExt cx="5768" cy="477"/>
          </a:xfrm>
        </p:grpSpPr>
        <p:sp>
          <p:nvSpPr>
            <p:cNvPr id="135171" name="Freeform 3"/>
            <p:cNvSpPr>
              <a:spLocks/>
            </p:cNvSpPr>
            <p:nvPr userDrawn="1"/>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72" name="Freeform 4"/>
            <p:cNvSpPr>
              <a:spLocks/>
            </p:cNvSpPr>
            <p:nvPr userDrawn="1"/>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73" name="Freeform 5"/>
            <p:cNvSpPr>
              <a:spLocks/>
            </p:cNvSpPr>
            <p:nvPr userDrawn="1"/>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74" name="Freeform 6"/>
            <p:cNvSpPr>
              <a:spLocks/>
            </p:cNvSpPr>
            <p:nvPr userDrawn="1"/>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75" name="Freeform 7"/>
            <p:cNvSpPr>
              <a:spLocks/>
            </p:cNvSpPr>
            <p:nvPr userDrawn="1"/>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76" name="Freeform 8"/>
            <p:cNvSpPr>
              <a:spLocks/>
            </p:cNvSpPr>
            <p:nvPr userDrawn="1"/>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77" name="Freeform 9"/>
            <p:cNvSpPr>
              <a:spLocks/>
            </p:cNvSpPr>
            <p:nvPr userDrawn="1"/>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78" name="Freeform 10"/>
            <p:cNvSpPr>
              <a:spLocks/>
            </p:cNvSpPr>
            <p:nvPr userDrawn="1"/>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79" name="Freeform 11"/>
            <p:cNvSpPr>
              <a:spLocks/>
            </p:cNvSpPr>
            <p:nvPr userDrawn="1"/>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80" name="Freeform 12"/>
            <p:cNvSpPr>
              <a:spLocks/>
            </p:cNvSpPr>
            <p:nvPr userDrawn="1"/>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81" name="Freeform 13"/>
            <p:cNvSpPr>
              <a:spLocks/>
            </p:cNvSpPr>
            <p:nvPr userDrawn="1"/>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82" name="Freeform 14"/>
            <p:cNvSpPr>
              <a:spLocks/>
            </p:cNvSpPr>
            <p:nvPr userDrawn="1"/>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83" name="Freeform 15"/>
            <p:cNvSpPr>
              <a:spLocks/>
            </p:cNvSpPr>
            <p:nvPr userDrawn="1"/>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Lst>
              <a:ahLst/>
              <a:cxnLst>
                <a:cxn ang="0">
                  <a:pos x="T0" y="T1"/>
                </a:cxn>
                <a:cxn ang="0">
                  <a:pos x="T2" y="T3"/>
                </a:cxn>
                <a:cxn ang="0">
                  <a:pos x="T4" y="T5"/>
                </a:cxn>
                <a:cxn ang="0">
                  <a:pos x="T6" y="T7"/>
                </a:cxn>
                <a:cxn ang="0">
                  <a:pos x="T8" y="T9"/>
                </a:cxn>
                <a:cxn ang="0">
                  <a:pos x="T10" y="T11"/>
                </a:cxn>
                <a:cxn ang="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84" name="Freeform 16"/>
            <p:cNvSpPr>
              <a:spLocks/>
            </p:cNvSpPr>
            <p:nvPr userDrawn="1"/>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85" name="Freeform 17"/>
            <p:cNvSpPr>
              <a:spLocks/>
            </p:cNvSpPr>
            <p:nvPr userDrawn="1"/>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86" name="Freeform 18"/>
            <p:cNvSpPr>
              <a:spLocks/>
            </p:cNvSpPr>
            <p:nvPr userDrawn="1"/>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87" name="Freeform 19"/>
            <p:cNvSpPr>
              <a:spLocks/>
            </p:cNvSpPr>
            <p:nvPr userDrawn="1"/>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88" name="Freeform 20"/>
            <p:cNvSpPr>
              <a:spLocks/>
            </p:cNvSpPr>
            <p:nvPr userDrawn="1"/>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89" name="Freeform 21"/>
            <p:cNvSpPr>
              <a:spLocks/>
            </p:cNvSpPr>
            <p:nvPr userDrawn="1"/>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90" name="Freeform 22"/>
            <p:cNvSpPr>
              <a:spLocks/>
            </p:cNvSpPr>
            <p:nvPr userDrawn="1"/>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91" name="Freeform 23"/>
            <p:cNvSpPr>
              <a:spLocks/>
            </p:cNvSpPr>
            <p:nvPr userDrawn="1"/>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92" name="Freeform 24"/>
            <p:cNvSpPr>
              <a:spLocks/>
            </p:cNvSpPr>
            <p:nvPr userDrawn="1"/>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35193" name="Group 25"/>
          <p:cNvGrpSpPr>
            <a:grpSpLocks/>
          </p:cNvGrpSpPr>
          <p:nvPr/>
        </p:nvGrpSpPr>
        <p:grpSpPr bwMode="auto">
          <a:xfrm>
            <a:off x="20638" y="6161088"/>
            <a:ext cx="9169400" cy="138112"/>
            <a:chOff x="0" y="4032"/>
            <a:chExt cx="5776" cy="87"/>
          </a:xfrm>
        </p:grpSpPr>
        <p:sp>
          <p:nvSpPr>
            <p:cNvPr id="135194" name="Freeform 26"/>
            <p:cNvSpPr>
              <a:spLocks/>
            </p:cNvSpPr>
            <p:nvPr userDrawn="1"/>
          </p:nvSpPr>
          <p:spPr bwMode="auto">
            <a:xfrm>
              <a:off x="4041" y="4047"/>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95" name="Freeform 27"/>
            <p:cNvSpPr>
              <a:spLocks/>
            </p:cNvSpPr>
            <p:nvPr userDrawn="1"/>
          </p:nvSpPr>
          <p:spPr bwMode="auto">
            <a:xfrm>
              <a:off x="1727" y="4038"/>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5196" name="Freeform 28"/>
            <p:cNvSpPr>
              <a:spLocks/>
            </p:cNvSpPr>
            <p:nvPr userDrawn="1"/>
          </p:nvSpPr>
          <p:spPr bwMode="auto">
            <a:xfrm>
              <a:off x="0" y="4032"/>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135197" name="Rectangle 29"/>
          <p:cNvSpPr>
            <a:spLocks noGrp="1" noChangeArrowheads="1"/>
          </p:cNvSpPr>
          <p:nvPr>
            <p:ph type="ctrTitle" sz="quarter"/>
          </p:nvPr>
        </p:nvSpPr>
        <p:spPr>
          <a:xfrm>
            <a:off x="685800" y="1868488"/>
            <a:ext cx="7772400" cy="1600200"/>
          </a:xfrm>
        </p:spPr>
        <p:txBody>
          <a:bodyPr anchorCtr="1"/>
          <a:lstStyle>
            <a:lvl1pPr>
              <a:defRPr b="0"/>
            </a:lvl1pPr>
          </a:lstStyle>
          <a:p>
            <a:pPr lvl="0"/>
            <a:r>
              <a:rPr lang="zh-CN" altLang="en-US" noProof="0"/>
              <a:t>单击此处编辑母版标题样式</a:t>
            </a:r>
          </a:p>
        </p:txBody>
      </p:sp>
      <p:sp>
        <p:nvSpPr>
          <p:cNvPr id="135198" name="Rectangle 30"/>
          <p:cNvSpPr>
            <a:spLocks noGrp="1" noChangeArrowheads="1"/>
          </p:cNvSpPr>
          <p:nvPr>
            <p:ph type="subTitle" sz="quarter" idx="1"/>
          </p:nvPr>
        </p:nvSpPr>
        <p:spPr>
          <a:xfrm>
            <a:off x="1273175" y="3729038"/>
            <a:ext cx="6400800" cy="1371600"/>
          </a:xfrm>
        </p:spPr>
        <p:txBody>
          <a:bodyPr anchorCtr="1"/>
          <a:lstStyle>
            <a:lvl1pPr marL="0" indent="0" algn="ctr">
              <a:buFontTx/>
              <a:buNone/>
              <a:defRPr/>
            </a:lvl1pPr>
          </a:lstStyle>
          <a:p>
            <a:pPr lvl="0"/>
            <a:r>
              <a:rPr lang="zh-CN" altLang="en-US" noProof="0"/>
              <a:t>单击此处编辑母版副标题样式</a:t>
            </a:r>
          </a:p>
        </p:txBody>
      </p:sp>
      <p:sp>
        <p:nvSpPr>
          <p:cNvPr id="135199" name="Rectangle 31"/>
          <p:cNvSpPr>
            <a:spLocks noGrp="1" noChangeArrowheads="1"/>
          </p:cNvSpPr>
          <p:nvPr>
            <p:ph type="dt" sz="quarter" idx="2"/>
          </p:nvPr>
        </p:nvSpPr>
        <p:spPr>
          <a:xfrm>
            <a:off x="685800" y="6348413"/>
            <a:ext cx="1905000" cy="457200"/>
          </a:xfrm>
        </p:spPr>
        <p:txBody>
          <a:bodyPr/>
          <a:lstStyle>
            <a:lvl1pPr>
              <a:defRPr/>
            </a:lvl1pPr>
          </a:lstStyle>
          <a:p>
            <a:endParaRPr lang="en-US" altLang="zh-CN">
              <a:solidFill>
                <a:srgbClr val="000000"/>
              </a:solidFill>
            </a:endParaRPr>
          </a:p>
        </p:txBody>
      </p:sp>
      <p:sp>
        <p:nvSpPr>
          <p:cNvPr id="135200" name="Rectangle 32"/>
          <p:cNvSpPr>
            <a:spLocks noGrp="1" noChangeArrowheads="1"/>
          </p:cNvSpPr>
          <p:nvPr>
            <p:ph type="ftr" sz="quarter" idx="3"/>
          </p:nvPr>
        </p:nvSpPr>
        <p:spPr>
          <a:xfrm>
            <a:off x="3124200" y="6348413"/>
            <a:ext cx="2895600" cy="457200"/>
          </a:xfrm>
        </p:spPr>
        <p:txBody>
          <a:bodyPr/>
          <a:lstStyle>
            <a:lvl1pPr>
              <a:defRPr/>
            </a:lvl1pPr>
          </a:lstStyle>
          <a:p>
            <a:endParaRPr lang="en-US" altLang="zh-CN">
              <a:solidFill>
                <a:srgbClr val="000000"/>
              </a:solidFill>
            </a:endParaRPr>
          </a:p>
        </p:txBody>
      </p:sp>
      <p:sp>
        <p:nvSpPr>
          <p:cNvPr id="135201" name="Rectangle 33"/>
          <p:cNvSpPr>
            <a:spLocks noGrp="1" noChangeArrowheads="1"/>
          </p:cNvSpPr>
          <p:nvPr>
            <p:ph type="sldNum" sz="quarter" idx="4"/>
          </p:nvPr>
        </p:nvSpPr>
        <p:spPr>
          <a:xfrm>
            <a:off x="6553200" y="6348413"/>
            <a:ext cx="1905000" cy="457200"/>
          </a:xfrm>
        </p:spPr>
        <p:txBody>
          <a:bodyPr/>
          <a:lstStyle>
            <a:lvl1pPr>
              <a:defRPr b="0"/>
            </a:lvl1pPr>
          </a:lstStyle>
          <a:p>
            <a:fld id="{5D12F779-18B4-4AB2-A43A-F46C222A90A3}"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0249693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E004556-5B80-49AD-B65B-B487D44EE32D}"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940202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80EE8D3-7B55-4939-B7AD-8F8F62F3CD6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985772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9567BF52-91D2-42C2-A063-8794A909F0CD}"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124781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B2DC5EC6-0862-48F7-87AF-1B6210D1EA6E}"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059855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916DB2B3-BFCE-4772-8D60-538613844650}"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43397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2DC5EC6-0862-48F7-87AF-1B6210D1EA6E}" type="slidenum">
              <a:rPr lang="zh-CN" altLang="en-US"/>
              <a:pPr/>
              <a:t>‹#›</a:t>
            </a:fld>
            <a:endParaRPr lang="en-US" altLang="zh-CN"/>
          </a:p>
        </p:txBody>
      </p:sp>
    </p:spTree>
    <p:extLst>
      <p:ext uri="{BB962C8B-B14F-4D97-AF65-F5344CB8AC3E}">
        <p14:creationId xmlns:p14="http://schemas.microsoft.com/office/powerpoint/2010/main" val="14377299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AB9C6E53-B4CD-421D-B6AE-E38A292AC1A3}"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838855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9660917E-1797-4F75-BB16-4819D0796A4A}"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800982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B622AED1-8EE0-4042-ACCF-0C64C53BB4D4}"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5515318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46F2439-1828-47FF-8AD0-00A0A9FB51C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6312741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768350"/>
            <a:ext cx="2124075" cy="53276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768350"/>
            <a:ext cx="6219825" cy="53276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8822D00E-3302-4709-8D33-97D07148236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330396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16DB2B3-BFCE-4772-8D60-538613844650}" type="slidenum">
              <a:rPr lang="zh-CN" altLang="en-US"/>
              <a:pPr/>
              <a:t>‹#›</a:t>
            </a:fld>
            <a:endParaRPr lang="en-US" altLang="zh-CN"/>
          </a:p>
        </p:txBody>
      </p:sp>
    </p:spTree>
    <p:extLst>
      <p:ext uri="{BB962C8B-B14F-4D97-AF65-F5344CB8AC3E}">
        <p14:creationId xmlns:p14="http://schemas.microsoft.com/office/powerpoint/2010/main" val="27969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B9C6E53-B4CD-421D-B6AE-E38A292AC1A3}" type="slidenum">
              <a:rPr lang="zh-CN" altLang="en-US"/>
              <a:pPr/>
              <a:t>‹#›</a:t>
            </a:fld>
            <a:endParaRPr lang="en-US" altLang="zh-CN"/>
          </a:p>
        </p:txBody>
      </p:sp>
    </p:spTree>
    <p:extLst>
      <p:ext uri="{BB962C8B-B14F-4D97-AF65-F5344CB8AC3E}">
        <p14:creationId xmlns:p14="http://schemas.microsoft.com/office/powerpoint/2010/main" val="1763201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660917E-1797-4F75-BB16-4819D0796A4A}" type="slidenum">
              <a:rPr lang="zh-CN" altLang="en-US"/>
              <a:pPr/>
              <a:t>‹#›</a:t>
            </a:fld>
            <a:endParaRPr lang="en-US" altLang="zh-CN"/>
          </a:p>
        </p:txBody>
      </p:sp>
    </p:spTree>
    <p:extLst>
      <p:ext uri="{BB962C8B-B14F-4D97-AF65-F5344CB8AC3E}">
        <p14:creationId xmlns:p14="http://schemas.microsoft.com/office/powerpoint/2010/main" val="2711792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622AED1-8EE0-4042-ACCF-0C64C53BB4D4}" type="slidenum">
              <a:rPr lang="zh-CN" altLang="en-US"/>
              <a:pPr/>
              <a:t>‹#›</a:t>
            </a:fld>
            <a:endParaRPr lang="en-US" altLang="zh-CN"/>
          </a:p>
        </p:txBody>
      </p:sp>
    </p:spTree>
    <p:extLst>
      <p:ext uri="{BB962C8B-B14F-4D97-AF65-F5344CB8AC3E}">
        <p14:creationId xmlns:p14="http://schemas.microsoft.com/office/powerpoint/2010/main" val="375763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7.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image" Target="../media/image8.jpeg"/><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theme" Target="../theme/theme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5.xml"/><Relationship Id="rId17" Type="http://schemas.openxmlformats.org/officeDocument/2006/relationships/image" Target="../media/image5.png"/><Relationship Id="rId2" Type="http://schemas.openxmlformats.org/officeDocument/2006/relationships/slideLayout" Target="../slideLayouts/slideLayout45.xml"/><Relationship Id="rId16" Type="http://schemas.openxmlformats.org/officeDocument/2006/relationships/image" Target="../media/image4.png"/><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image" Target="../media/image3.png"/><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134146" name="Group 2"/>
          <p:cNvGrpSpPr>
            <a:grpSpLocks/>
          </p:cNvGrpSpPr>
          <p:nvPr/>
        </p:nvGrpSpPr>
        <p:grpSpPr bwMode="auto">
          <a:xfrm>
            <a:off x="0" y="0"/>
            <a:ext cx="9156700" cy="757238"/>
            <a:chOff x="0" y="0"/>
            <a:chExt cx="5768" cy="477"/>
          </a:xfrm>
        </p:grpSpPr>
        <p:sp>
          <p:nvSpPr>
            <p:cNvPr id="134147" name="Freeform 3"/>
            <p:cNvSpPr>
              <a:spLocks/>
            </p:cNvSpPr>
            <p:nvPr userDrawn="1"/>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48" name="Freeform 4"/>
            <p:cNvSpPr>
              <a:spLocks/>
            </p:cNvSpPr>
            <p:nvPr userDrawn="1"/>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49" name="Freeform 5"/>
            <p:cNvSpPr>
              <a:spLocks/>
            </p:cNvSpPr>
            <p:nvPr userDrawn="1"/>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0" name="Freeform 6"/>
            <p:cNvSpPr>
              <a:spLocks/>
            </p:cNvSpPr>
            <p:nvPr userDrawn="1"/>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1" name="Freeform 7"/>
            <p:cNvSpPr>
              <a:spLocks/>
            </p:cNvSpPr>
            <p:nvPr userDrawn="1"/>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2" name="Freeform 8"/>
            <p:cNvSpPr>
              <a:spLocks/>
            </p:cNvSpPr>
            <p:nvPr userDrawn="1"/>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3" name="Freeform 9"/>
            <p:cNvSpPr>
              <a:spLocks/>
            </p:cNvSpPr>
            <p:nvPr userDrawn="1"/>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4" name="Freeform 10"/>
            <p:cNvSpPr>
              <a:spLocks/>
            </p:cNvSpPr>
            <p:nvPr userDrawn="1"/>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5" name="Freeform 11"/>
            <p:cNvSpPr>
              <a:spLocks/>
            </p:cNvSpPr>
            <p:nvPr userDrawn="1"/>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6" name="Freeform 12"/>
            <p:cNvSpPr>
              <a:spLocks/>
            </p:cNvSpPr>
            <p:nvPr userDrawn="1"/>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7" name="Freeform 13"/>
            <p:cNvSpPr>
              <a:spLocks/>
            </p:cNvSpPr>
            <p:nvPr userDrawn="1"/>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8" name="Freeform 14"/>
            <p:cNvSpPr>
              <a:spLocks/>
            </p:cNvSpPr>
            <p:nvPr userDrawn="1"/>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59" name="Freeform 15"/>
            <p:cNvSpPr>
              <a:spLocks/>
            </p:cNvSpPr>
            <p:nvPr userDrawn="1"/>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Lst>
              <a:ahLst/>
              <a:cxnLst>
                <a:cxn ang="0">
                  <a:pos x="T0" y="T1"/>
                </a:cxn>
                <a:cxn ang="0">
                  <a:pos x="T2" y="T3"/>
                </a:cxn>
                <a:cxn ang="0">
                  <a:pos x="T4" y="T5"/>
                </a:cxn>
                <a:cxn ang="0">
                  <a:pos x="T6" y="T7"/>
                </a:cxn>
                <a:cxn ang="0">
                  <a:pos x="T8" y="T9"/>
                </a:cxn>
                <a:cxn ang="0">
                  <a:pos x="T10" y="T11"/>
                </a:cxn>
                <a:cxn ang="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0" name="Freeform 16"/>
            <p:cNvSpPr>
              <a:spLocks/>
            </p:cNvSpPr>
            <p:nvPr userDrawn="1"/>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1" name="Freeform 17"/>
            <p:cNvSpPr>
              <a:spLocks/>
            </p:cNvSpPr>
            <p:nvPr userDrawn="1"/>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2" name="Freeform 18"/>
            <p:cNvSpPr>
              <a:spLocks/>
            </p:cNvSpPr>
            <p:nvPr userDrawn="1"/>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3" name="Freeform 19"/>
            <p:cNvSpPr>
              <a:spLocks/>
            </p:cNvSpPr>
            <p:nvPr userDrawn="1"/>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4" name="Freeform 20"/>
            <p:cNvSpPr>
              <a:spLocks/>
            </p:cNvSpPr>
            <p:nvPr userDrawn="1"/>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5" name="Freeform 21"/>
            <p:cNvSpPr>
              <a:spLocks/>
            </p:cNvSpPr>
            <p:nvPr userDrawn="1"/>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6" name="Freeform 22"/>
            <p:cNvSpPr>
              <a:spLocks/>
            </p:cNvSpPr>
            <p:nvPr userDrawn="1"/>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7" name="Freeform 23"/>
            <p:cNvSpPr>
              <a:spLocks/>
            </p:cNvSpPr>
            <p:nvPr userDrawn="1"/>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68" name="Freeform 24"/>
            <p:cNvSpPr>
              <a:spLocks/>
            </p:cNvSpPr>
            <p:nvPr userDrawn="1"/>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4169" name="Group 25"/>
          <p:cNvGrpSpPr>
            <a:grpSpLocks/>
          </p:cNvGrpSpPr>
          <p:nvPr/>
        </p:nvGrpSpPr>
        <p:grpSpPr bwMode="auto">
          <a:xfrm>
            <a:off x="0" y="6180138"/>
            <a:ext cx="9169400" cy="138112"/>
            <a:chOff x="0" y="4032"/>
            <a:chExt cx="5776" cy="87"/>
          </a:xfrm>
        </p:grpSpPr>
        <p:sp>
          <p:nvSpPr>
            <p:cNvPr id="134170" name="Freeform 26"/>
            <p:cNvSpPr>
              <a:spLocks/>
            </p:cNvSpPr>
            <p:nvPr userDrawn="1"/>
          </p:nvSpPr>
          <p:spPr bwMode="auto">
            <a:xfrm>
              <a:off x="4041" y="4047"/>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1" name="Freeform 27"/>
            <p:cNvSpPr>
              <a:spLocks/>
            </p:cNvSpPr>
            <p:nvPr userDrawn="1"/>
          </p:nvSpPr>
          <p:spPr bwMode="auto">
            <a:xfrm>
              <a:off x="1727" y="4038"/>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172" name="Freeform 28"/>
            <p:cNvSpPr>
              <a:spLocks/>
            </p:cNvSpPr>
            <p:nvPr userDrawn="1"/>
          </p:nvSpPr>
          <p:spPr bwMode="auto">
            <a:xfrm>
              <a:off x="0" y="4032"/>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4173" name="Rectangle 29"/>
          <p:cNvSpPr>
            <a:spLocks noGrp="1" noChangeArrowheads="1"/>
          </p:cNvSpPr>
          <p:nvPr>
            <p:ph type="title"/>
          </p:nvPr>
        </p:nvSpPr>
        <p:spPr bwMode="auto">
          <a:xfrm>
            <a:off x="323850" y="768350"/>
            <a:ext cx="8496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34174" name="Rectangle 30"/>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4175" name="Rectangle 31"/>
          <p:cNvSpPr>
            <a:spLocks noGrp="1" noChangeArrowheads="1"/>
          </p:cNvSpPr>
          <p:nvPr>
            <p:ph type="dt" sz="half" idx="2"/>
          </p:nvPr>
        </p:nvSpPr>
        <p:spPr bwMode="auto">
          <a:xfrm>
            <a:off x="665163" y="636746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lvl1pPr>
          </a:lstStyle>
          <a:p>
            <a:endParaRPr lang="en-US" altLang="zh-CN"/>
          </a:p>
        </p:txBody>
      </p:sp>
      <p:sp>
        <p:nvSpPr>
          <p:cNvPr id="134176" name="Rectangle 32"/>
          <p:cNvSpPr>
            <a:spLocks noGrp="1" noChangeArrowheads="1"/>
          </p:cNvSpPr>
          <p:nvPr>
            <p:ph type="ftr" sz="quarter" idx="3"/>
          </p:nvPr>
        </p:nvSpPr>
        <p:spPr bwMode="auto">
          <a:xfrm>
            <a:off x="3103563" y="636746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endParaRPr lang="en-US" altLang="zh-CN"/>
          </a:p>
        </p:txBody>
      </p:sp>
      <p:sp>
        <p:nvSpPr>
          <p:cNvPr id="134177" name="Rectangle 33"/>
          <p:cNvSpPr>
            <a:spLocks noGrp="1" noChangeArrowheads="1"/>
          </p:cNvSpPr>
          <p:nvPr>
            <p:ph type="sldNum" sz="quarter" idx="4"/>
          </p:nvPr>
        </p:nvSpPr>
        <p:spPr bwMode="auto">
          <a:xfrm>
            <a:off x="7239000" y="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b="1"/>
            </a:lvl1pPr>
          </a:lstStyle>
          <a:p>
            <a:fld id="{FB1141F3-9B1D-4A38-80CB-BDA8AD1E1189}" type="slidenum">
              <a:rPr lang="zh-CN" altLang="en-US"/>
              <a:pPr/>
              <a:t>‹#›</a:t>
            </a:fld>
            <a:endParaRPr lang="en-US" altLang="zh-CN"/>
          </a:p>
        </p:txBody>
      </p:sp>
      <p:sp>
        <p:nvSpPr>
          <p:cNvPr id="134178" name="Text Box 34"/>
          <p:cNvSpPr txBox="1">
            <a:spLocks noChangeArrowheads="1"/>
          </p:cNvSpPr>
          <p:nvPr userDrawn="1"/>
        </p:nvSpPr>
        <p:spPr bwMode="auto">
          <a:xfrm>
            <a:off x="7527925" y="6521450"/>
            <a:ext cx="11833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b="1" dirty="0" err="1">
                <a:effectLst>
                  <a:outerShdw blurRad="38100" dist="38100" dir="2700000" algn="tl">
                    <a:srgbClr val="C0C0C0"/>
                  </a:outerShdw>
                </a:effectLst>
                <a:latin typeface="Georgia" pitchFamily="18" charset="0"/>
              </a:rPr>
              <a:t>Zxl@xmu</a:t>
            </a:r>
            <a:endParaRPr lang="en-US" altLang="zh-CN" sz="1600" b="1" dirty="0">
              <a:effectLst>
                <a:outerShdw blurRad="38100" dist="38100" dir="2700000" algn="tl">
                  <a:srgbClr val="C0C0C0"/>
                </a:outerShdw>
              </a:effectLst>
              <a:latin typeface="Georgia" pitchFamily="18" charset="0"/>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lvl1pPr algn="ctr" rtl="0" fontAlgn="base">
        <a:spcBef>
          <a:spcPct val="0"/>
        </a:spcBef>
        <a:spcAft>
          <a:spcPct val="0"/>
        </a:spcAft>
        <a:defRPr kumimoji="1" sz="4800" b="1">
          <a:solidFill>
            <a:schemeClr val="tx2"/>
          </a:solidFill>
          <a:latin typeface="+mj-lt"/>
          <a:ea typeface="+mj-ea"/>
          <a:cs typeface="+mj-cs"/>
        </a:defRPr>
      </a:lvl1pPr>
      <a:lvl2pPr algn="ctr" rtl="0" fontAlgn="base">
        <a:spcBef>
          <a:spcPct val="0"/>
        </a:spcBef>
        <a:spcAft>
          <a:spcPct val="0"/>
        </a:spcAft>
        <a:defRPr kumimoji="1" sz="4800" b="1">
          <a:solidFill>
            <a:schemeClr val="tx2"/>
          </a:solidFill>
          <a:latin typeface="Tahoma" pitchFamily="34" charset="0"/>
          <a:ea typeface="华文新魏" pitchFamily="2" charset="-122"/>
        </a:defRPr>
      </a:lvl2pPr>
      <a:lvl3pPr algn="ctr" rtl="0" fontAlgn="base">
        <a:spcBef>
          <a:spcPct val="0"/>
        </a:spcBef>
        <a:spcAft>
          <a:spcPct val="0"/>
        </a:spcAft>
        <a:defRPr kumimoji="1" sz="4800" b="1">
          <a:solidFill>
            <a:schemeClr val="tx2"/>
          </a:solidFill>
          <a:latin typeface="Tahoma" pitchFamily="34" charset="0"/>
          <a:ea typeface="华文新魏" pitchFamily="2" charset="-122"/>
        </a:defRPr>
      </a:lvl3pPr>
      <a:lvl4pPr algn="ctr" rtl="0" fontAlgn="base">
        <a:spcBef>
          <a:spcPct val="0"/>
        </a:spcBef>
        <a:spcAft>
          <a:spcPct val="0"/>
        </a:spcAft>
        <a:defRPr kumimoji="1" sz="4800" b="1">
          <a:solidFill>
            <a:schemeClr val="tx2"/>
          </a:solidFill>
          <a:latin typeface="Tahoma" pitchFamily="34" charset="0"/>
          <a:ea typeface="华文新魏" pitchFamily="2" charset="-122"/>
        </a:defRPr>
      </a:lvl4pPr>
      <a:lvl5pPr algn="ctr" rtl="0" fontAlgn="base">
        <a:spcBef>
          <a:spcPct val="0"/>
        </a:spcBef>
        <a:spcAft>
          <a:spcPct val="0"/>
        </a:spcAft>
        <a:defRPr kumimoji="1" sz="4800" b="1">
          <a:solidFill>
            <a:schemeClr val="tx2"/>
          </a:solidFill>
          <a:latin typeface="Tahoma" pitchFamily="34" charset="0"/>
          <a:ea typeface="华文新魏" pitchFamily="2" charset="-122"/>
        </a:defRPr>
      </a:lvl5pPr>
      <a:lvl6pPr marL="457200" algn="ctr" rtl="0" fontAlgn="base">
        <a:spcBef>
          <a:spcPct val="0"/>
        </a:spcBef>
        <a:spcAft>
          <a:spcPct val="0"/>
        </a:spcAft>
        <a:defRPr kumimoji="1" sz="4800" b="1">
          <a:solidFill>
            <a:schemeClr val="tx2"/>
          </a:solidFill>
          <a:latin typeface="Tahoma" pitchFamily="34" charset="0"/>
          <a:ea typeface="华文新魏" pitchFamily="2" charset="-122"/>
        </a:defRPr>
      </a:lvl6pPr>
      <a:lvl7pPr marL="914400" algn="ctr" rtl="0" fontAlgn="base">
        <a:spcBef>
          <a:spcPct val="0"/>
        </a:spcBef>
        <a:spcAft>
          <a:spcPct val="0"/>
        </a:spcAft>
        <a:defRPr kumimoji="1" sz="4800" b="1">
          <a:solidFill>
            <a:schemeClr val="tx2"/>
          </a:solidFill>
          <a:latin typeface="Tahoma" pitchFamily="34" charset="0"/>
          <a:ea typeface="华文新魏" pitchFamily="2" charset="-122"/>
        </a:defRPr>
      </a:lvl7pPr>
      <a:lvl8pPr marL="1371600" algn="ctr" rtl="0" fontAlgn="base">
        <a:spcBef>
          <a:spcPct val="0"/>
        </a:spcBef>
        <a:spcAft>
          <a:spcPct val="0"/>
        </a:spcAft>
        <a:defRPr kumimoji="1" sz="4800" b="1">
          <a:solidFill>
            <a:schemeClr val="tx2"/>
          </a:solidFill>
          <a:latin typeface="Tahoma" pitchFamily="34" charset="0"/>
          <a:ea typeface="华文新魏" pitchFamily="2" charset="-122"/>
        </a:defRPr>
      </a:lvl8pPr>
      <a:lvl9pPr marL="1828800" algn="ctr" rtl="0" fontAlgn="base">
        <a:spcBef>
          <a:spcPct val="0"/>
        </a:spcBef>
        <a:spcAft>
          <a:spcPct val="0"/>
        </a:spcAft>
        <a:defRPr kumimoji="1" sz="4800" b="1">
          <a:solidFill>
            <a:schemeClr val="tx2"/>
          </a:solidFill>
          <a:latin typeface="Tahoma" pitchFamily="34" charset="0"/>
          <a:ea typeface="华文新魏" pitchFamily="2" charset="-122"/>
        </a:defRPr>
      </a:lvl9pPr>
    </p:titleStyle>
    <p:bodyStyle>
      <a:lvl1pPr marL="342900" indent="-342900" algn="l" rtl="0" fontAlgn="base">
        <a:spcBef>
          <a:spcPct val="20000"/>
        </a:spcBef>
        <a:spcAft>
          <a:spcPct val="0"/>
        </a:spcAft>
        <a:buSzPct val="90000"/>
        <a:buBlip>
          <a:blip r:embed="rId14"/>
        </a:buBlip>
        <a:defRPr kumimoji="1" sz="3200" b="1">
          <a:solidFill>
            <a:schemeClr val="tx1"/>
          </a:solidFill>
          <a:latin typeface="+mn-lt"/>
          <a:ea typeface="+mn-ea"/>
          <a:cs typeface="+mn-cs"/>
        </a:defRPr>
      </a:lvl1pPr>
      <a:lvl2pPr marL="742950" indent="-285750" algn="l" rtl="0" fontAlgn="base">
        <a:spcBef>
          <a:spcPct val="20000"/>
        </a:spcBef>
        <a:spcAft>
          <a:spcPct val="0"/>
        </a:spcAft>
        <a:buSzPct val="80000"/>
        <a:buBlip>
          <a:blip r:embed="rId15"/>
        </a:buBlip>
        <a:defRPr kumimoji="1" sz="2800" b="1">
          <a:solidFill>
            <a:schemeClr val="tx1"/>
          </a:solidFill>
          <a:latin typeface="+mn-lt"/>
          <a:ea typeface="+mn-ea"/>
        </a:defRPr>
      </a:lvl2pPr>
      <a:lvl3pPr marL="1143000" indent="-228600" algn="l" rtl="0" fontAlgn="base">
        <a:spcBef>
          <a:spcPct val="20000"/>
        </a:spcBef>
        <a:spcAft>
          <a:spcPct val="0"/>
        </a:spcAft>
        <a:buSzPct val="70000"/>
        <a:buBlip>
          <a:blip r:embed="rId16"/>
        </a:buBlip>
        <a:defRPr kumimoji="1" sz="2400" b="1">
          <a:solidFill>
            <a:schemeClr val="tx1"/>
          </a:solidFill>
          <a:latin typeface="+mn-lt"/>
          <a:ea typeface="+mn-ea"/>
        </a:defRPr>
      </a:lvl3pPr>
      <a:lvl4pPr marL="1600200" indent="-228600" algn="l" rtl="0" fontAlgn="base">
        <a:spcBef>
          <a:spcPct val="20000"/>
        </a:spcBef>
        <a:spcAft>
          <a:spcPct val="0"/>
        </a:spcAft>
        <a:buSzPct val="70000"/>
        <a:buBlip>
          <a:blip r:embed="rId17"/>
        </a:buBlip>
        <a:defRPr kumimoji="1" sz="2000" b="1">
          <a:solidFill>
            <a:schemeClr val="tx1"/>
          </a:solidFill>
          <a:latin typeface="+mn-lt"/>
          <a:ea typeface="+mn-ea"/>
        </a:defRPr>
      </a:lvl4pPr>
      <a:lvl5pPr marL="2057400" indent="-228600" algn="l" rtl="0" fontAlgn="base">
        <a:spcBef>
          <a:spcPct val="20000"/>
        </a:spcBef>
        <a:spcAft>
          <a:spcPct val="0"/>
        </a:spcAft>
        <a:buSzPct val="70000"/>
        <a:buBlip>
          <a:blip r:embed="rId18"/>
        </a:buBlip>
        <a:defRPr kumimoji="1" sz="2000" b="1">
          <a:solidFill>
            <a:schemeClr val="tx1"/>
          </a:solidFill>
          <a:latin typeface="+mn-lt"/>
          <a:ea typeface="+mn-ea"/>
        </a:defRPr>
      </a:lvl5pPr>
      <a:lvl6pPr marL="2514600" indent="-228600" algn="l" rtl="0" fontAlgn="base">
        <a:spcBef>
          <a:spcPct val="20000"/>
        </a:spcBef>
        <a:spcAft>
          <a:spcPct val="0"/>
        </a:spcAft>
        <a:buSzPct val="70000"/>
        <a:buBlip>
          <a:blip r:embed="rId18"/>
        </a:buBlip>
        <a:defRPr kumimoji="1" sz="2000" b="1">
          <a:solidFill>
            <a:schemeClr val="tx1"/>
          </a:solidFill>
          <a:latin typeface="+mn-lt"/>
          <a:ea typeface="+mn-ea"/>
        </a:defRPr>
      </a:lvl6pPr>
      <a:lvl7pPr marL="2971800" indent="-228600" algn="l" rtl="0" fontAlgn="base">
        <a:spcBef>
          <a:spcPct val="20000"/>
        </a:spcBef>
        <a:spcAft>
          <a:spcPct val="0"/>
        </a:spcAft>
        <a:buSzPct val="70000"/>
        <a:buBlip>
          <a:blip r:embed="rId18"/>
        </a:buBlip>
        <a:defRPr kumimoji="1" sz="2000" b="1">
          <a:solidFill>
            <a:schemeClr val="tx1"/>
          </a:solidFill>
          <a:latin typeface="+mn-lt"/>
          <a:ea typeface="+mn-ea"/>
        </a:defRPr>
      </a:lvl7pPr>
      <a:lvl8pPr marL="3429000" indent="-228600" algn="l" rtl="0" fontAlgn="base">
        <a:spcBef>
          <a:spcPct val="20000"/>
        </a:spcBef>
        <a:spcAft>
          <a:spcPct val="0"/>
        </a:spcAft>
        <a:buSzPct val="70000"/>
        <a:buBlip>
          <a:blip r:embed="rId18"/>
        </a:buBlip>
        <a:defRPr kumimoji="1" sz="2000" b="1">
          <a:solidFill>
            <a:schemeClr val="tx1"/>
          </a:solidFill>
          <a:latin typeface="+mn-lt"/>
          <a:ea typeface="+mn-ea"/>
        </a:defRPr>
      </a:lvl8pPr>
      <a:lvl9pPr marL="3886200" indent="-228600" algn="l" rtl="0" fontAlgn="base">
        <a:spcBef>
          <a:spcPct val="20000"/>
        </a:spcBef>
        <a:spcAft>
          <a:spcPct val="0"/>
        </a:spcAft>
        <a:buSzPct val="70000"/>
        <a:buBlip>
          <a:blip r:embed="rId18"/>
        </a:buBlip>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283450" y="0"/>
            <a:ext cx="1860550" cy="2133600"/>
            <a:chOff x="3115" y="0"/>
            <a:chExt cx="2170" cy="2486"/>
          </a:xfrm>
        </p:grpSpPr>
        <p:grpSp>
          <p:nvGrpSpPr>
            <p:cNvPr id="1033" name="Group 3"/>
            <p:cNvGrpSpPr>
              <a:grpSpLocks/>
            </p:cNvGrpSpPr>
            <p:nvPr/>
          </p:nvGrpSpPr>
          <p:grpSpPr bwMode="auto">
            <a:xfrm>
              <a:off x="4080" y="1910"/>
              <a:ext cx="768" cy="576"/>
              <a:chOff x="0" y="0"/>
              <a:chExt cx="768" cy="576"/>
            </a:xfrm>
          </p:grpSpPr>
          <p:sp>
            <p:nvSpPr>
              <p:cNvPr id="1165" name="Oval 4"/>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rgbClr val="66CCFF"/>
                    </a:solidFill>
                    <a:latin typeface="Arial Black" pitchFamily="34" charset="0"/>
                    <a:ea typeface="楷体_GB2312" pitchFamily="49" charset="-122"/>
                  </a:defRPr>
                </a:lvl1pPr>
                <a:lvl2pPr marL="742950" indent="-285750" eaLnBrk="0" hangingPunct="0">
                  <a:defRPr kumimoji="1" sz="2400" b="1">
                    <a:solidFill>
                      <a:srgbClr val="66CCFF"/>
                    </a:solidFill>
                    <a:latin typeface="Arial Black" pitchFamily="34" charset="0"/>
                    <a:ea typeface="楷体_GB2312" pitchFamily="49" charset="-122"/>
                  </a:defRPr>
                </a:lvl2pPr>
                <a:lvl3pPr marL="1143000" indent="-228600" eaLnBrk="0" hangingPunct="0">
                  <a:defRPr kumimoji="1" sz="2400" b="1">
                    <a:solidFill>
                      <a:srgbClr val="66CCFF"/>
                    </a:solidFill>
                    <a:latin typeface="Arial Black" pitchFamily="34" charset="0"/>
                    <a:ea typeface="楷体_GB2312" pitchFamily="49" charset="-122"/>
                  </a:defRPr>
                </a:lvl3pPr>
                <a:lvl4pPr marL="1600200" indent="-228600" eaLnBrk="0" hangingPunct="0">
                  <a:defRPr kumimoji="1" sz="2400" b="1">
                    <a:solidFill>
                      <a:srgbClr val="66CCFF"/>
                    </a:solidFill>
                    <a:latin typeface="Arial Black" pitchFamily="34" charset="0"/>
                    <a:ea typeface="楷体_GB2312" pitchFamily="49" charset="-122"/>
                  </a:defRPr>
                </a:lvl4pPr>
                <a:lvl5pPr marL="2057400" indent="-228600" eaLnBrk="0" hangingPunct="0">
                  <a:defRPr kumimoji="1" sz="2400" b="1">
                    <a:solidFill>
                      <a:srgbClr val="66CCFF"/>
                    </a:solidFill>
                    <a:latin typeface="Arial Black" pitchFamily="34" charset="0"/>
                    <a:ea typeface="楷体_GB2312" pitchFamily="49" charset="-122"/>
                  </a:defRPr>
                </a:lvl5pPr>
                <a:lvl6pPr marL="25146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6pPr>
                <a:lvl7pPr marL="29718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7pPr>
                <a:lvl8pPr marL="34290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8pPr>
                <a:lvl9pPr marL="38862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9pPr>
              </a:lstStyle>
              <a:p>
                <a:pPr eaLnBrk="1" hangingPunct="1"/>
                <a:endParaRPr lang="zh-CN" altLang="en-US"/>
              </a:p>
            </p:txBody>
          </p:sp>
          <p:sp>
            <p:nvSpPr>
              <p:cNvPr id="1166" name="Oval 5"/>
              <p:cNvSpPr>
                <a:spLocks noChangeArrowheads="1"/>
              </p:cNvSpPr>
              <p:nvPr/>
            </p:nvSpPr>
            <p:spPr bwMode="hidden">
              <a:xfrm>
                <a:off x="276" y="252"/>
                <a:ext cx="185" cy="108"/>
              </a:xfrm>
              <a:prstGeom prst="ellipse">
                <a:avLst/>
              </a:prstGeom>
              <a:gradFill rotWithShape="0">
                <a:gsLst>
                  <a:gs pos="0">
                    <a:schemeClr val="accent1"/>
                  </a:gs>
                  <a:gs pos="100000">
                    <a:schemeClr val="bg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rgbClr val="66CCFF"/>
                    </a:solidFill>
                    <a:latin typeface="Arial Black" pitchFamily="34" charset="0"/>
                    <a:ea typeface="楷体_GB2312" pitchFamily="49" charset="-122"/>
                  </a:defRPr>
                </a:lvl1pPr>
                <a:lvl2pPr marL="742950" indent="-285750" eaLnBrk="0" hangingPunct="0">
                  <a:defRPr kumimoji="1" sz="2400" b="1">
                    <a:solidFill>
                      <a:srgbClr val="66CCFF"/>
                    </a:solidFill>
                    <a:latin typeface="Arial Black" pitchFamily="34" charset="0"/>
                    <a:ea typeface="楷体_GB2312" pitchFamily="49" charset="-122"/>
                  </a:defRPr>
                </a:lvl2pPr>
                <a:lvl3pPr marL="1143000" indent="-228600" eaLnBrk="0" hangingPunct="0">
                  <a:defRPr kumimoji="1" sz="2400" b="1">
                    <a:solidFill>
                      <a:srgbClr val="66CCFF"/>
                    </a:solidFill>
                    <a:latin typeface="Arial Black" pitchFamily="34" charset="0"/>
                    <a:ea typeface="楷体_GB2312" pitchFamily="49" charset="-122"/>
                  </a:defRPr>
                </a:lvl3pPr>
                <a:lvl4pPr marL="1600200" indent="-228600" eaLnBrk="0" hangingPunct="0">
                  <a:defRPr kumimoji="1" sz="2400" b="1">
                    <a:solidFill>
                      <a:srgbClr val="66CCFF"/>
                    </a:solidFill>
                    <a:latin typeface="Arial Black" pitchFamily="34" charset="0"/>
                    <a:ea typeface="楷体_GB2312" pitchFamily="49" charset="-122"/>
                  </a:defRPr>
                </a:lvl4pPr>
                <a:lvl5pPr marL="2057400" indent="-228600" eaLnBrk="0" hangingPunct="0">
                  <a:defRPr kumimoji="1" sz="2400" b="1">
                    <a:solidFill>
                      <a:srgbClr val="66CCFF"/>
                    </a:solidFill>
                    <a:latin typeface="Arial Black" pitchFamily="34" charset="0"/>
                    <a:ea typeface="楷体_GB2312" pitchFamily="49" charset="-122"/>
                  </a:defRPr>
                </a:lvl5pPr>
                <a:lvl6pPr marL="25146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6pPr>
                <a:lvl7pPr marL="29718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7pPr>
                <a:lvl8pPr marL="34290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8pPr>
                <a:lvl9pPr marL="38862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9pPr>
              </a:lstStyle>
              <a:p>
                <a:pPr eaLnBrk="1" hangingPunct="1"/>
                <a:endParaRPr lang="zh-CN" altLang="en-US"/>
              </a:p>
            </p:txBody>
          </p:sp>
        </p:grpSp>
        <p:grpSp>
          <p:nvGrpSpPr>
            <p:cNvPr id="1034" name="Group 6"/>
            <p:cNvGrpSpPr>
              <a:grpSpLocks/>
            </p:cNvGrpSpPr>
            <p:nvPr/>
          </p:nvGrpSpPr>
          <p:grpSpPr bwMode="auto">
            <a:xfrm>
              <a:off x="4257" y="1103"/>
              <a:ext cx="768" cy="576"/>
              <a:chOff x="0" y="0"/>
              <a:chExt cx="768" cy="576"/>
            </a:xfrm>
          </p:grpSpPr>
          <p:sp>
            <p:nvSpPr>
              <p:cNvPr id="1163" name="Oval 7"/>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rgbClr val="66CCFF"/>
                    </a:solidFill>
                    <a:latin typeface="Arial Black" pitchFamily="34" charset="0"/>
                    <a:ea typeface="楷体_GB2312" pitchFamily="49" charset="-122"/>
                  </a:defRPr>
                </a:lvl1pPr>
                <a:lvl2pPr marL="742950" indent="-285750" eaLnBrk="0" hangingPunct="0">
                  <a:defRPr kumimoji="1" sz="2400" b="1">
                    <a:solidFill>
                      <a:srgbClr val="66CCFF"/>
                    </a:solidFill>
                    <a:latin typeface="Arial Black" pitchFamily="34" charset="0"/>
                    <a:ea typeface="楷体_GB2312" pitchFamily="49" charset="-122"/>
                  </a:defRPr>
                </a:lvl2pPr>
                <a:lvl3pPr marL="1143000" indent="-228600" eaLnBrk="0" hangingPunct="0">
                  <a:defRPr kumimoji="1" sz="2400" b="1">
                    <a:solidFill>
                      <a:srgbClr val="66CCFF"/>
                    </a:solidFill>
                    <a:latin typeface="Arial Black" pitchFamily="34" charset="0"/>
                    <a:ea typeface="楷体_GB2312" pitchFamily="49" charset="-122"/>
                  </a:defRPr>
                </a:lvl3pPr>
                <a:lvl4pPr marL="1600200" indent="-228600" eaLnBrk="0" hangingPunct="0">
                  <a:defRPr kumimoji="1" sz="2400" b="1">
                    <a:solidFill>
                      <a:srgbClr val="66CCFF"/>
                    </a:solidFill>
                    <a:latin typeface="Arial Black" pitchFamily="34" charset="0"/>
                    <a:ea typeface="楷体_GB2312" pitchFamily="49" charset="-122"/>
                  </a:defRPr>
                </a:lvl4pPr>
                <a:lvl5pPr marL="2057400" indent="-228600" eaLnBrk="0" hangingPunct="0">
                  <a:defRPr kumimoji="1" sz="2400" b="1">
                    <a:solidFill>
                      <a:srgbClr val="66CCFF"/>
                    </a:solidFill>
                    <a:latin typeface="Arial Black" pitchFamily="34" charset="0"/>
                    <a:ea typeface="楷体_GB2312" pitchFamily="49" charset="-122"/>
                  </a:defRPr>
                </a:lvl5pPr>
                <a:lvl6pPr marL="25146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6pPr>
                <a:lvl7pPr marL="29718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7pPr>
                <a:lvl8pPr marL="34290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8pPr>
                <a:lvl9pPr marL="38862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9pPr>
              </a:lstStyle>
              <a:p>
                <a:pPr eaLnBrk="1" hangingPunct="1"/>
                <a:endParaRPr lang="zh-CN" altLang="en-US"/>
              </a:p>
            </p:txBody>
          </p:sp>
          <p:sp>
            <p:nvSpPr>
              <p:cNvPr id="1164" name="Oval 8"/>
              <p:cNvSpPr>
                <a:spLocks noChangeArrowheads="1"/>
              </p:cNvSpPr>
              <p:nvPr/>
            </p:nvSpPr>
            <p:spPr bwMode="hidden">
              <a:xfrm>
                <a:off x="276" y="252"/>
                <a:ext cx="185" cy="108"/>
              </a:xfrm>
              <a:prstGeom prst="ellipse">
                <a:avLst/>
              </a:prstGeom>
              <a:gradFill rotWithShape="0">
                <a:gsLst>
                  <a:gs pos="0">
                    <a:schemeClr val="accent1"/>
                  </a:gs>
                  <a:gs pos="100000">
                    <a:schemeClr val="bg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rgbClr val="66CCFF"/>
                    </a:solidFill>
                    <a:latin typeface="Arial Black" pitchFamily="34" charset="0"/>
                    <a:ea typeface="楷体_GB2312" pitchFamily="49" charset="-122"/>
                  </a:defRPr>
                </a:lvl1pPr>
                <a:lvl2pPr marL="742950" indent="-285750" eaLnBrk="0" hangingPunct="0">
                  <a:defRPr kumimoji="1" sz="2400" b="1">
                    <a:solidFill>
                      <a:srgbClr val="66CCFF"/>
                    </a:solidFill>
                    <a:latin typeface="Arial Black" pitchFamily="34" charset="0"/>
                    <a:ea typeface="楷体_GB2312" pitchFamily="49" charset="-122"/>
                  </a:defRPr>
                </a:lvl2pPr>
                <a:lvl3pPr marL="1143000" indent="-228600" eaLnBrk="0" hangingPunct="0">
                  <a:defRPr kumimoji="1" sz="2400" b="1">
                    <a:solidFill>
                      <a:srgbClr val="66CCFF"/>
                    </a:solidFill>
                    <a:latin typeface="Arial Black" pitchFamily="34" charset="0"/>
                    <a:ea typeface="楷体_GB2312" pitchFamily="49" charset="-122"/>
                  </a:defRPr>
                </a:lvl3pPr>
                <a:lvl4pPr marL="1600200" indent="-228600" eaLnBrk="0" hangingPunct="0">
                  <a:defRPr kumimoji="1" sz="2400" b="1">
                    <a:solidFill>
                      <a:srgbClr val="66CCFF"/>
                    </a:solidFill>
                    <a:latin typeface="Arial Black" pitchFamily="34" charset="0"/>
                    <a:ea typeface="楷体_GB2312" pitchFamily="49" charset="-122"/>
                  </a:defRPr>
                </a:lvl4pPr>
                <a:lvl5pPr marL="2057400" indent="-228600" eaLnBrk="0" hangingPunct="0">
                  <a:defRPr kumimoji="1" sz="2400" b="1">
                    <a:solidFill>
                      <a:srgbClr val="66CCFF"/>
                    </a:solidFill>
                    <a:latin typeface="Arial Black" pitchFamily="34" charset="0"/>
                    <a:ea typeface="楷体_GB2312" pitchFamily="49" charset="-122"/>
                  </a:defRPr>
                </a:lvl5pPr>
                <a:lvl6pPr marL="25146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6pPr>
                <a:lvl7pPr marL="29718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7pPr>
                <a:lvl8pPr marL="34290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8pPr>
                <a:lvl9pPr marL="38862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9pPr>
              </a:lstStyle>
              <a:p>
                <a:pPr eaLnBrk="1" hangingPunct="1"/>
                <a:endParaRPr lang="zh-CN" altLang="en-US"/>
              </a:p>
            </p:txBody>
          </p:sp>
        </p:grpSp>
        <p:grpSp>
          <p:nvGrpSpPr>
            <p:cNvPr id="1035" name="Group 9"/>
            <p:cNvGrpSpPr>
              <a:grpSpLocks/>
            </p:cNvGrpSpPr>
            <p:nvPr/>
          </p:nvGrpSpPr>
          <p:grpSpPr bwMode="auto">
            <a:xfrm>
              <a:off x="3134" y="0"/>
              <a:ext cx="768" cy="576"/>
              <a:chOff x="0" y="0"/>
              <a:chExt cx="768" cy="576"/>
            </a:xfrm>
          </p:grpSpPr>
          <p:sp>
            <p:nvSpPr>
              <p:cNvPr id="1161" name="Oval 10"/>
              <p:cNvSpPr>
                <a:spLocks noChangeArrowheads="1"/>
              </p:cNvSpPr>
              <p:nvPr/>
            </p:nvSpPr>
            <p:spPr bwMode="hidden">
              <a:xfrm>
                <a:off x="0" y="0"/>
                <a:ext cx="768" cy="576"/>
              </a:xfrm>
              <a:prstGeom prst="ellipse">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rgbClr val="66CCFF"/>
                    </a:solidFill>
                    <a:latin typeface="Arial Black" pitchFamily="34" charset="0"/>
                    <a:ea typeface="楷体_GB2312" pitchFamily="49" charset="-122"/>
                  </a:defRPr>
                </a:lvl1pPr>
                <a:lvl2pPr marL="742950" indent="-285750" eaLnBrk="0" hangingPunct="0">
                  <a:defRPr kumimoji="1" sz="2400" b="1">
                    <a:solidFill>
                      <a:srgbClr val="66CCFF"/>
                    </a:solidFill>
                    <a:latin typeface="Arial Black" pitchFamily="34" charset="0"/>
                    <a:ea typeface="楷体_GB2312" pitchFamily="49" charset="-122"/>
                  </a:defRPr>
                </a:lvl2pPr>
                <a:lvl3pPr marL="1143000" indent="-228600" eaLnBrk="0" hangingPunct="0">
                  <a:defRPr kumimoji="1" sz="2400" b="1">
                    <a:solidFill>
                      <a:srgbClr val="66CCFF"/>
                    </a:solidFill>
                    <a:latin typeface="Arial Black" pitchFamily="34" charset="0"/>
                    <a:ea typeface="楷体_GB2312" pitchFamily="49" charset="-122"/>
                  </a:defRPr>
                </a:lvl3pPr>
                <a:lvl4pPr marL="1600200" indent="-228600" eaLnBrk="0" hangingPunct="0">
                  <a:defRPr kumimoji="1" sz="2400" b="1">
                    <a:solidFill>
                      <a:srgbClr val="66CCFF"/>
                    </a:solidFill>
                    <a:latin typeface="Arial Black" pitchFamily="34" charset="0"/>
                    <a:ea typeface="楷体_GB2312" pitchFamily="49" charset="-122"/>
                  </a:defRPr>
                </a:lvl4pPr>
                <a:lvl5pPr marL="2057400" indent="-228600" eaLnBrk="0" hangingPunct="0">
                  <a:defRPr kumimoji="1" sz="2400" b="1">
                    <a:solidFill>
                      <a:srgbClr val="66CCFF"/>
                    </a:solidFill>
                    <a:latin typeface="Arial Black" pitchFamily="34" charset="0"/>
                    <a:ea typeface="楷体_GB2312" pitchFamily="49" charset="-122"/>
                  </a:defRPr>
                </a:lvl5pPr>
                <a:lvl6pPr marL="25146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6pPr>
                <a:lvl7pPr marL="29718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7pPr>
                <a:lvl8pPr marL="34290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8pPr>
                <a:lvl9pPr marL="38862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9pPr>
              </a:lstStyle>
              <a:p>
                <a:pPr eaLnBrk="1" hangingPunct="1"/>
                <a:endParaRPr lang="zh-CN" altLang="en-US"/>
              </a:p>
            </p:txBody>
          </p:sp>
          <p:sp>
            <p:nvSpPr>
              <p:cNvPr id="1162" name="Oval 11"/>
              <p:cNvSpPr>
                <a:spLocks noChangeArrowheads="1"/>
              </p:cNvSpPr>
              <p:nvPr/>
            </p:nvSpPr>
            <p:spPr bwMode="hidden">
              <a:xfrm>
                <a:off x="276" y="252"/>
                <a:ext cx="185" cy="108"/>
              </a:xfrm>
              <a:prstGeom prst="ellipse">
                <a:avLst/>
              </a:prstGeom>
              <a:gradFill rotWithShape="0">
                <a:gsLst>
                  <a:gs pos="0">
                    <a:schemeClr val="accent1"/>
                  </a:gs>
                  <a:gs pos="100000">
                    <a:schemeClr val="bg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rgbClr val="66CCFF"/>
                    </a:solidFill>
                    <a:latin typeface="Arial Black" pitchFamily="34" charset="0"/>
                    <a:ea typeface="楷体_GB2312" pitchFamily="49" charset="-122"/>
                  </a:defRPr>
                </a:lvl1pPr>
                <a:lvl2pPr marL="742950" indent="-285750" eaLnBrk="0" hangingPunct="0">
                  <a:defRPr kumimoji="1" sz="2400" b="1">
                    <a:solidFill>
                      <a:srgbClr val="66CCFF"/>
                    </a:solidFill>
                    <a:latin typeface="Arial Black" pitchFamily="34" charset="0"/>
                    <a:ea typeface="楷体_GB2312" pitchFamily="49" charset="-122"/>
                  </a:defRPr>
                </a:lvl2pPr>
                <a:lvl3pPr marL="1143000" indent="-228600" eaLnBrk="0" hangingPunct="0">
                  <a:defRPr kumimoji="1" sz="2400" b="1">
                    <a:solidFill>
                      <a:srgbClr val="66CCFF"/>
                    </a:solidFill>
                    <a:latin typeface="Arial Black" pitchFamily="34" charset="0"/>
                    <a:ea typeface="楷体_GB2312" pitchFamily="49" charset="-122"/>
                  </a:defRPr>
                </a:lvl3pPr>
                <a:lvl4pPr marL="1600200" indent="-228600" eaLnBrk="0" hangingPunct="0">
                  <a:defRPr kumimoji="1" sz="2400" b="1">
                    <a:solidFill>
                      <a:srgbClr val="66CCFF"/>
                    </a:solidFill>
                    <a:latin typeface="Arial Black" pitchFamily="34" charset="0"/>
                    <a:ea typeface="楷体_GB2312" pitchFamily="49" charset="-122"/>
                  </a:defRPr>
                </a:lvl4pPr>
                <a:lvl5pPr marL="2057400" indent="-228600" eaLnBrk="0" hangingPunct="0">
                  <a:defRPr kumimoji="1" sz="2400" b="1">
                    <a:solidFill>
                      <a:srgbClr val="66CCFF"/>
                    </a:solidFill>
                    <a:latin typeface="Arial Black" pitchFamily="34" charset="0"/>
                    <a:ea typeface="楷体_GB2312" pitchFamily="49" charset="-122"/>
                  </a:defRPr>
                </a:lvl5pPr>
                <a:lvl6pPr marL="25146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6pPr>
                <a:lvl7pPr marL="29718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7pPr>
                <a:lvl8pPr marL="34290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8pPr>
                <a:lvl9pPr marL="38862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9pPr>
              </a:lstStyle>
              <a:p>
                <a:pPr eaLnBrk="1" hangingPunct="1"/>
                <a:endParaRPr lang="zh-CN" altLang="en-US"/>
              </a:p>
            </p:txBody>
          </p:sp>
        </p:grpSp>
        <p:grpSp>
          <p:nvGrpSpPr>
            <p:cNvPr id="1036" name="Group 12"/>
            <p:cNvGrpSpPr>
              <a:grpSpLocks/>
            </p:cNvGrpSpPr>
            <p:nvPr/>
          </p:nvGrpSpPr>
          <p:grpSpPr bwMode="auto">
            <a:xfrm>
              <a:off x="3115" y="0"/>
              <a:ext cx="2170" cy="1702"/>
              <a:chOff x="3115" y="0"/>
              <a:chExt cx="2170" cy="1702"/>
            </a:xfrm>
          </p:grpSpPr>
          <p:grpSp>
            <p:nvGrpSpPr>
              <p:cNvPr id="1037" name="Group 13"/>
              <p:cNvGrpSpPr>
                <a:grpSpLocks/>
              </p:cNvGrpSpPr>
              <p:nvPr/>
            </p:nvGrpSpPr>
            <p:grpSpPr bwMode="auto">
              <a:xfrm>
                <a:off x="3640" y="308"/>
                <a:ext cx="1145" cy="844"/>
                <a:chOff x="1265" y="814"/>
                <a:chExt cx="2919" cy="2151"/>
              </a:xfrm>
            </p:grpSpPr>
            <p:sp>
              <p:nvSpPr>
                <p:cNvPr id="1159" name="Oval 14"/>
                <p:cNvSpPr>
                  <a:spLocks noChangeArrowheads="1"/>
                </p:cNvSpPr>
                <p:nvPr/>
              </p:nvSpPr>
              <p:spPr bwMode="hidden">
                <a:xfrm>
                  <a:off x="1265" y="814"/>
                  <a:ext cx="2919" cy="2151"/>
                </a:xfrm>
                <a:prstGeom prst="ellipse">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rgbClr val="66CCFF"/>
                      </a:solidFill>
                      <a:latin typeface="Arial Black" pitchFamily="34" charset="0"/>
                      <a:ea typeface="楷体_GB2312" pitchFamily="49" charset="-122"/>
                    </a:defRPr>
                  </a:lvl1pPr>
                  <a:lvl2pPr marL="742950" indent="-285750" eaLnBrk="0" hangingPunct="0">
                    <a:defRPr kumimoji="1" sz="2400" b="1">
                      <a:solidFill>
                        <a:srgbClr val="66CCFF"/>
                      </a:solidFill>
                      <a:latin typeface="Arial Black" pitchFamily="34" charset="0"/>
                      <a:ea typeface="楷体_GB2312" pitchFamily="49" charset="-122"/>
                    </a:defRPr>
                  </a:lvl2pPr>
                  <a:lvl3pPr marL="1143000" indent="-228600" eaLnBrk="0" hangingPunct="0">
                    <a:defRPr kumimoji="1" sz="2400" b="1">
                      <a:solidFill>
                        <a:srgbClr val="66CCFF"/>
                      </a:solidFill>
                      <a:latin typeface="Arial Black" pitchFamily="34" charset="0"/>
                      <a:ea typeface="楷体_GB2312" pitchFamily="49" charset="-122"/>
                    </a:defRPr>
                  </a:lvl3pPr>
                  <a:lvl4pPr marL="1600200" indent="-228600" eaLnBrk="0" hangingPunct="0">
                    <a:defRPr kumimoji="1" sz="2400" b="1">
                      <a:solidFill>
                        <a:srgbClr val="66CCFF"/>
                      </a:solidFill>
                      <a:latin typeface="Arial Black" pitchFamily="34" charset="0"/>
                      <a:ea typeface="楷体_GB2312" pitchFamily="49" charset="-122"/>
                    </a:defRPr>
                  </a:lvl4pPr>
                  <a:lvl5pPr marL="2057400" indent="-228600" eaLnBrk="0" hangingPunct="0">
                    <a:defRPr kumimoji="1" sz="2400" b="1">
                      <a:solidFill>
                        <a:srgbClr val="66CCFF"/>
                      </a:solidFill>
                      <a:latin typeface="Arial Black" pitchFamily="34" charset="0"/>
                      <a:ea typeface="楷体_GB2312" pitchFamily="49" charset="-122"/>
                    </a:defRPr>
                  </a:lvl5pPr>
                  <a:lvl6pPr marL="25146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6pPr>
                  <a:lvl7pPr marL="29718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7pPr>
                  <a:lvl8pPr marL="34290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8pPr>
                  <a:lvl9pPr marL="38862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9pPr>
                </a:lstStyle>
                <a:p>
                  <a:pPr eaLnBrk="1" hangingPunct="1"/>
                  <a:endParaRPr lang="zh-CN" altLang="en-US"/>
                </a:p>
              </p:txBody>
            </p:sp>
            <p:sp>
              <p:nvSpPr>
                <p:cNvPr id="1160" name="Oval 15"/>
                <p:cNvSpPr>
                  <a:spLocks noChangeArrowheads="1"/>
                </p:cNvSpPr>
                <p:nvPr/>
              </p:nvSpPr>
              <p:spPr bwMode="hidden">
                <a:xfrm>
                  <a:off x="2380" y="1601"/>
                  <a:ext cx="579" cy="406"/>
                </a:xfrm>
                <a:prstGeom prst="ellipse">
                  <a:avLst/>
                </a:prstGeom>
                <a:gradFill rotWithShape="0">
                  <a:gsLst>
                    <a:gs pos="0">
                      <a:schemeClr val="accent2"/>
                    </a:gs>
                    <a:gs pos="100000">
                      <a:schemeClr val="bg2"/>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rgbClr val="66CCFF"/>
                      </a:solidFill>
                      <a:latin typeface="Arial Black" pitchFamily="34" charset="0"/>
                      <a:ea typeface="楷体_GB2312" pitchFamily="49" charset="-122"/>
                    </a:defRPr>
                  </a:lvl1pPr>
                  <a:lvl2pPr marL="742950" indent="-285750" eaLnBrk="0" hangingPunct="0">
                    <a:defRPr kumimoji="1" sz="2400" b="1">
                      <a:solidFill>
                        <a:srgbClr val="66CCFF"/>
                      </a:solidFill>
                      <a:latin typeface="Arial Black" pitchFamily="34" charset="0"/>
                      <a:ea typeface="楷体_GB2312" pitchFamily="49" charset="-122"/>
                    </a:defRPr>
                  </a:lvl2pPr>
                  <a:lvl3pPr marL="1143000" indent="-228600" eaLnBrk="0" hangingPunct="0">
                    <a:defRPr kumimoji="1" sz="2400" b="1">
                      <a:solidFill>
                        <a:srgbClr val="66CCFF"/>
                      </a:solidFill>
                      <a:latin typeface="Arial Black" pitchFamily="34" charset="0"/>
                      <a:ea typeface="楷体_GB2312" pitchFamily="49" charset="-122"/>
                    </a:defRPr>
                  </a:lvl3pPr>
                  <a:lvl4pPr marL="1600200" indent="-228600" eaLnBrk="0" hangingPunct="0">
                    <a:defRPr kumimoji="1" sz="2400" b="1">
                      <a:solidFill>
                        <a:srgbClr val="66CCFF"/>
                      </a:solidFill>
                      <a:latin typeface="Arial Black" pitchFamily="34" charset="0"/>
                      <a:ea typeface="楷体_GB2312" pitchFamily="49" charset="-122"/>
                    </a:defRPr>
                  </a:lvl4pPr>
                  <a:lvl5pPr marL="2057400" indent="-228600" eaLnBrk="0" hangingPunct="0">
                    <a:defRPr kumimoji="1" sz="2400" b="1">
                      <a:solidFill>
                        <a:srgbClr val="66CCFF"/>
                      </a:solidFill>
                      <a:latin typeface="Arial Black" pitchFamily="34" charset="0"/>
                      <a:ea typeface="楷体_GB2312" pitchFamily="49" charset="-122"/>
                    </a:defRPr>
                  </a:lvl5pPr>
                  <a:lvl6pPr marL="25146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6pPr>
                  <a:lvl7pPr marL="29718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7pPr>
                  <a:lvl8pPr marL="34290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8pPr>
                  <a:lvl9pPr marL="38862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9pPr>
                </a:lstStyle>
                <a:p>
                  <a:pPr eaLnBrk="1" hangingPunct="1"/>
                  <a:endParaRPr lang="zh-CN" altLang="en-US"/>
                </a:p>
              </p:txBody>
            </p:sp>
          </p:grpSp>
          <p:grpSp>
            <p:nvGrpSpPr>
              <p:cNvPr id="1038" name="Group 16"/>
              <p:cNvGrpSpPr>
                <a:grpSpLocks/>
              </p:cNvGrpSpPr>
              <p:nvPr/>
            </p:nvGrpSpPr>
            <p:grpSpPr bwMode="auto">
              <a:xfrm>
                <a:off x="3115" y="0"/>
                <a:ext cx="2145" cy="1702"/>
                <a:chOff x="3115" y="0"/>
                <a:chExt cx="2145" cy="1702"/>
              </a:xfrm>
            </p:grpSpPr>
            <p:grpSp>
              <p:nvGrpSpPr>
                <p:cNvPr id="1061" name="Group 17"/>
                <p:cNvGrpSpPr>
                  <a:grpSpLocks/>
                </p:cNvGrpSpPr>
                <p:nvPr/>
              </p:nvGrpSpPr>
              <p:grpSpPr bwMode="auto">
                <a:xfrm>
                  <a:off x="4505" y="589"/>
                  <a:ext cx="493" cy="912"/>
                  <a:chOff x="3471" y="1530"/>
                  <a:chExt cx="1258" cy="2327"/>
                </a:xfrm>
              </p:grpSpPr>
              <p:sp>
                <p:nvSpPr>
                  <p:cNvPr id="1157" name="Freeform 18"/>
                  <p:cNvSpPr>
                    <a:spLocks/>
                  </p:cNvSpPr>
                  <p:nvPr/>
                </p:nvSpPr>
                <p:spPr bwMode="hidden">
                  <a:xfrm rot="2711884">
                    <a:off x="2765" y="2236"/>
                    <a:ext cx="1724" cy="312"/>
                  </a:xfrm>
                  <a:custGeom>
                    <a:avLst/>
                    <a:gdLst>
                      <a:gd name="T0" fmla="*/ 0 w 2736"/>
                      <a:gd name="T1" fmla="*/ 312 h 504"/>
                      <a:gd name="T2" fmla="*/ 544 w 2736"/>
                      <a:gd name="T3" fmla="*/ 104 h 504"/>
                      <a:gd name="T4" fmla="*/ 1119 w 2736"/>
                      <a:gd name="T5" fmla="*/ 15 h 504"/>
                      <a:gd name="T6" fmla="*/ 1724 w 2736"/>
                      <a:gd name="T7" fmla="*/ 15 h 504"/>
                      <a:gd name="T8" fmla="*/ 1714 w 2736"/>
                      <a:gd name="T9" fmla="*/ 64 h 504"/>
                      <a:gd name="T10" fmla="*/ 1112 w 2736"/>
                      <a:gd name="T11" fmla="*/ 64 h 504"/>
                      <a:gd name="T12" fmla="*/ 412 w 2736"/>
                      <a:gd name="T13" fmla="*/ 181 h 504"/>
                      <a:gd name="T14" fmla="*/ 0 w 2736"/>
                      <a:gd name="T15" fmla="*/ 312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58" name="Freeform 19"/>
                  <p:cNvSpPr>
                    <a:spLocks/>
                  </p:cNvSpPr>
                  <p:nvPr/>
                </p:nvSpPr>
                <p:spPr bwMode="hidden">
                  <a:xfrm rot="2711884">
                    <a:off x="4021" y="3150"/>
                    <a:ext cx="925" cy="490"/>
                  </a:xfrm>
                  <a:custGeom>
                    <a:avLst/>
                    <a:gdLst>
                      <a:gd name="T0" fmla="*/ 3 w 1769"/>
                      <a:gd name="T1" fmla="*/ 5 h 791"/>
                      <a:gd name="T2" fmla="*/ 254 w 1769"/>
                      <a:gd name="T3" fmla="*/ 35 h 791"/>
                      <a:gd name="T4" fmla="*/ 605 w 1769"/>
                      <a:gd name="T5" fmla="*/ 124 h 791"/>
                      <a:gd name="T6" fmla="*/ 842 w 1769"/>
                      <a:gd name="T7" fmla="*/ 268 h 791"/>
                      <a:gd name="T8" fmla="*/ 918 w 1769"/>
                      <a:gd name="T9" fmla="*/ 377 h 791"/>
                      <a:gd name="T10" fmla="*/ 883 w 1769"/>
                      <a:gd name="T11" fmla="*/ 488 h 791"/>
                      <a:gd name="T12" fmla="*/ 831 w 1769"/>
                      <a:gd name="T13" fmla="*/ 392 h 791"/>
                      <a:gd name="T14" fmla="*/ 726 w 1769"/>
                      <a:gd name="T15" fmla="*/ 281 h 791"/>
                      <a:gd name="T16" fmla="*/ 580 w 1769"/>
                      <a:gd name="T17" fmla="*/ 183 h 791"/>
                      <a:gd name="T18" fmla="*/ 304 w 1769"/>
                      <a:gd name="T19" fmla="*/ 94 h 791"/>
                      <a:gd name="T20" fmla="*/ 0 w 1769"/>
                      <a:gd name="T21" fmla="*/ 47 h 791"/>
                      <a:gd name="T22" fmla="*/ 3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62" name="Group 20"/>
                <p:cNvGrpSpPr>
                  <a:grpSpLocks/>
                </p:cNvGrpSpPr>
                <p:nvPr/>
              </p:nvGrpSpPr>
              <p:grpSpPr bwMode="auto">
                <a:xfrm>
                  <a:off x="4267" y="781"/>
                  <a:ext cx="966" cy="522"/>
                  <a:chOff x="2864" y="2019"/>
                  <a:chExt cx="2463" cy="1332"/>
                </a:xfrm>
              </p:grpSpPr>
              <p:sp>
                <p:nvSpPr>
                  <p:cNvPr id="1155" name="Freeform 21"/>
                  <p:cNvSpPr>
                    <a:spLocks/>
                  </p:cNvSpPr>
                  <p:nvPr/>
                </p:nvSpPr>
                <p:spPr bwMode="hidden">
                  <a:xfrm rot="2104081">
                    <a:off x="2864" y="2019"/>
                    <a:ext cx="1814" cy="347"/>
                  </a:xfrm>
                  <a:custGeom>
                    <a:avLst/>
                    <a:gdLst>
                      <a:gd name="T0" fmla="*/ 0 w 2736"/>
                      <a:gd name="T1" fmla="*/ 347 h 504"/>
                      <a:gd name="T2" fmla="*/ 573 w 2736"/>
                      <a:gd name="T3" fmla="*/ 116 h 504"/>
                      <a:gd name="T4" fmla="*/ 1178 w 2736"/>
                      <a:gd name="T5" fmla="*/ 17 h 504"/>
                      <a:gd name="T6" fmla="*/ 1814 w 2736"/>
                      <a:gd name="T7" fmla="*/ 17 h 504"/>
                      <a:gd name="T8" fmla="*/ 1803 w 2736"/>
                      <a:gd name="T9" fmla="*/ 71 h 504"/>
                      <a:gd name="T10" fmla="*/ 1170 w 2736"/>
                      <a:gd name="T11" fmla="*/ 71 h 504"/>
                      <a:gd name="T12" fmla="*/ 434 w 2736"/>
                      <a:gd name="T13" fmla="*/ 201 h 504"/>
                      <a:gd name="T14" fmla="*/ 0 w 2736"/>
                      <a:gd name="T15" fmla="*/ 347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56" name="Freeform 22"/>
                  <p:cNvSpPr>
                    <a:spLocks/>
                  </p:cNvSpPr>
                  <p:nvPr/>
                </p:nvSpPr>
                <p:spPr bwMode="hidden">
                  <a:xfrm rot="2104081">
                    <a:off x="4353" y="2806"/>
                    <a:ext cx="974" cy="545"/>
                  </a:xfrm>
                  <a:custGeom>
                    <a:avLst/>
                    <a:gdLst>
                      <a:gd name="T0" fmla="*/ 3 w 1769"/>
                      <a:gd name="T1" fmla="*/ 6 h 791"/>
                      <a:gd name="T2" fmla="*/ 267 w 1769"/>
                      <a:gd name="T3" fmla="*/ 39 h 791"/>
                      <a:gd name="T4" fmla="*/ 637 w 1769"/>
                      <a:gd name="T5" fmla="*/ 138 h 791"/>
                      <a:gd name="T6" fmla="*/ 887 w 1769"/>
                      <a:gd name="T7" fmla="*/ 298 h 791"/>
                      <a:gd name="T8" fmla="*/ 967 w 1769"/>
                      <a:gd name="T9" fmla="*/ 420 h 791"/>
                      <a:gd name="T10" fmla="*/ 930 w 1769"/>
                      <a:gd name="T11" fmla="*/ 542 h 791"/>
                      <a:gd name="T12" fmla="*/ 875 w 1769"/>
                      <a:gd name="T13" fmla="*/ 435 h 791"/>
                      <a:gd name="T14" fmla="*/ 765 w 1769"/>
                      <a:gd name="T15" fmla="*/ 313 h 791"/>
                      <a:gd name="T16" fmla="*/ 611 w 1769"/>
                      <a:gd name="T17" fmla="*/ 204 h 791"/>
                      <a:gd name="T18" fmla="*/ 320 w 1769"/>
                      <a:gd name="T19" fmla="*/ 105 h 791"/>
                      <a:gd name="T20" fmla="*/ 0 w 1769"/>
                      <a:gd name="T21" fmla="*/ 52 h 791"/>
                      <a:gd name="T22" fmla="*/ 3 w 1769"/>
                      <a:gd name="T23" fmla="*/ 6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63" name="Group 23"/>
                <p:cNvGrpSpPr>
                  <a:grpSpLocks/>
                </p:cNvGrpSpPr>
                <p:nvPr/>
              </p:nvGrpSpPr>
              <p:grpSpPr bwMode="auto">
                <a:xfrm>
                  <a:off x="4280" y="707"/>
                  <a:ext cx="971" cy="417"/>
                  <a:chOff x="2897" y="1832"/>
                  <a:chExt cx="2477" cy="1064"/>
                </a:xfrm>
              </p:grpSpPr>
              <p:sp>
                <p:nvSpPr>
                  <p:cNvPr id="1153" name="Freeform 24"/>
                  <p:cNvSpPr>
                    <a:spLocks/>
                  </p:cNvSpPr>
                  <p:nvPr/>
                </p:nvSpPr>
                <p:spPr bwMode="hidden">
                  <a:xfrm rot="1582915">
                    <a:off x="2897" y="1832"/>
                    <a:ext cx="1736" cy="304"/>
                  </a:xfrm>
                  <a:custGeom>
                    <a:avLst/>
                    <a:gdLst>
                      <a:gd name="T0" fmla="*/ 0 w 2736"/>
                      <a:gd name="T1" fmla="*/ 304 h 504"/>
                      <a:gd name="T2" fmla="*/ 548 w 2736"/>
                      <a:gd name="T3" fmla="*/ 101 h 504"/>
                      <a:gd name="T4" fmla="*/ 1127 w 2736"/>
                      <a:gd name="T5" fmla="*/ 14 h 504"/>
                      <a:gd name="T6" fmla="*/ 1736 w 2736"/>
                      <a:gd name="T7" fmla="*/ 14 h 504"/>
                      <a:gd name="T8" fmla="*/ 1726 w 2736"/>
                      <a:gd name="T9" fmla="*/ 62 h 504"/>
                      <a:gd name="T10" fmla="*/ 1119 w 2736"/>
                      <a:gd name="T11" fmla="*/ 62 h 504"/>
                      <a:gd name="T12" fmla="*/ 415 w 2736"/>
                      <a:gd name="T13" fmla="*/ 176 h 504"/>
                      <a:gd name="T14" fmla="*/ 0 w 2736"/>
                      <a:gd name="T15" fmla="*/ 3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54" name="Freeform 25"/>
                  <p:cNvSpPr>
                    <a:spLocks/>
                  </p:cNvSpPr>
                  <p:nvPr/>
                </p:nvSpPr>
                <p:spPr bwMode="hidden">
                  <a:xfrm rot="1582915">
                    <a:off x="4442" y="2420"/>
                    <a:ext cx="932" cy="476"/>
                  </a:xfrm>
                  <a:custGeom>
                    <a:avLst/>
                    <a:gdLst>
                      <a:gd name="T0" fmla="*/ 3 w 1769"/>
                      <a:gd name="T1" fmla="*/ 5 h 791"/>
                      <a:gd name="T2" fmla="*/ 256 w 1769"/>
                      <a:gd name="T3" fmla="*/ 34 h 791"/>
                      <a:gd name="T4" fmla="*/ 610 w 1769"/>
                      <a:gd name="T5" fmla="*/ 120 h 791"/>
                      <a:gd name="T6" fmla="*/ 849 w 1769"/>
                      <a:gd name="T7" fmla="*/ 260 h 791"/>
                      <a:gd name="T8" fmla="*/ 925 w 1769"/>
                      <a:gd name="T9" fmla="*/ 366 h 791"/>
                      <a:gd name="T10" fmla="*/ 890 w 1769"/>
                      <a:gd name="T11" fmla="*/ 474 h 791"/>
                      <a:gd name="T12" fmla="*/ 837 w 1769"/>
                      <a:gd name="T13" fmla="*/ 380 h 791"/>
                      <a:gd name="T14" fmla="*/ 732 w 1769"/>
                      <a:gd name="T15" fmla="*/ 273 h 791"/>
                      <a:gd name="T16" fmla="*/ 584 w 1769"/>
                      <a:gd name="T17" fmla="*/ 178 h 791"/>
                      <a:gd name="T18" fmla="*/ 306 w 1769"/>
                      <a:gd name="T19" fmla="*/ 91 h 791"/>
                      <a:gd name="T20" fmla="*/ 0 w 1769"/>
                      <a:gd name="T21" fmla="*/ 46 h 791"/>
                      <a:gd name="T22" fmla="*/ 3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64" name="Group 26"/>
                <p:cNvGrpSpPr>
                  <a:grpSpLocks/>
                </p:cNvGrpSpPr>
                <p:nvPr/>
              </p:nvGrpSpPr>
              <p:grpSpPr bwMode="auto">
                <a:xfrm>
                  <a:off x="4291" y="630"/>
                  <a:ext cx="969" cy="364"/>
                  <a:chOff x="2924" y="1636"/>
                  <a:chExt cx="2472" cy="927"/>
                </a:xfrm>
              </p:grpSpPr>
              <p:sp>
                <p:nvSpPr>
                  <p:cNvPr id="1151" name="Freeform 27"/>
                  <p:cNvSpPr>
                    <a:spLocks/>
                  </p:cNvSpPr>
                  <p:nvPr/>
                </p:nvSpPr>
                <p:spPr bwMode="hidden">
                  <a:xfrm rot="1080363">
                    <a:off x="2924" y="1636"/>
                    <a:ext cx="1677" cy="335"/>
                  </a:xfrm>
                  <a:custGeom>
                    <a:avLst/>
                    <a:gdLst>
                      <a:gd name="T0" fmla="*/ 0 w 2736"/>
                      <a:gd name="T1" fmla="*/ 335 h 504"/>
                      <a:gd name="T2" fmla="*/ 530 w 2736"/>
                      <a:gd name="T3" fmla="*/ 112 h 504"/>
                      <a:gd name="T4" fmla="*/ 1089 w 2736"/>
                      <a:gd name="T5" fmla="*/ 16 h 504"/>
                      <a:gd name="T6" fmla="*/ 1677 w 2736"/>
                      <a:gd name="T7" fmla="*/ 16 h 504"/>
                      <a:gd name="T8" fmla="*/ 1667 w 2736"/>
                      <a:gd name="T9" fmla="*/ 68 h 504"/>
                      <a:gd name="T10" fmla="*/ 1081 w 2736"/>
                      <a:gd name="T11" fmla="*/ 68 h 504"/>
                      <a:gd name="T12" fmla="*/ 401 w 2736"/>
                      <a:gd name="T13" fmla="*/ 194 h 504"/>
                      <a:gd name="T14" fmla="*/ 0 w 2736"/>
                      <a:gd name="T15" fmla="*/ 33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52" name="Freeform 28"/>
                  <p:cNvSpPr>
                    <a:spLocks/>
                  </p:cNvSpPr>
                  <p:nvPr/>
                </p:nvSpPr>
                <p:spPr bwMode="hidden">
                  <a:xfrm rot="1080363">
                    <a:off x="4495" y="2037"/>
                    <a:ext cx="901" cy="526"/>
                  </a:xfrm>
                  <a:custGeom>
                    <a:avLst/>
                    <a:gdLst>
                      <a:gd name="T0" fmla="*/ 3 w 1769"/>
                      <a:gd name="T1" fmla="*/ 5 h 791"/>
                      <a:gd name="T2" fmla="*/ 247 w 1769"/>
                      <a:gd name="T3" fmla="*/ 37 h 791"/>
                      <a:gd name="T4" fmla="*/ 589 w 1769"/>
                      <a:gd name="T5" fmla="*/ 133 h 791"/>
                      <a:gd name="T6" fmla="*/ 821 w 1769"/>
                      <a:gd name="T7" fmla="*/ 287 h 791"/>
                      <a:gd name="T8" fmla="*/ 894 w 1769"/>
                      <a:gd name="T9" fmla="*/ 405 h 791"/>
                      <a:gd name="T10" fmla="*/ 860 w 1769"/>
                      <a:gd name="T11" fmla="*/ 523 h 791"/>
                      <a:gd name="T12" fmla="*/ 809 w 1769"/>
                      <a:gd name="T13" fmla="*/ 420 h 791"/>
                      <a:gd name="T14" fmla="*/ 707 w 1769"/>
                      <a:gd name="T15" fmla="*/ 302 h 791"/>
                      <a:gd name="T16" fmla="*/ 565 w 1769"/>
                      <a:gd name="T17" fmla="*/ 197 h 791"/>
                      <a:gd name="T18" fmla="*/ 296 w 1769"/>
                      <a:gd name="T19" fmla="*/ 101 h 791"/>
                      <a:gd name="T20" fmla="*/ 0 w 1769"/>
                      <a:gd name="T21" fmla="*/ 51 h 791"/>
                      <a:gd name="T22" fmla="*/ 3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65" name="Group 29"/>
                <p:cNvGrpSpPr>
                  <a:grpSpLocks/>
                </p:cNvGrpSpPr>
                <p:nvPr/>
              </p:nvGrpSpPr>
              <p:grpSpPr bwMode="auto">
                <a:xfrm>
                  <a:off x="4304" y="543"/>
                  <a:ext cx="918" cy="258"/>
                  <a:chOff x="2958" y="1414"/>
                  <a:chExt cx="2342" cy="657"/>
                </a:xfrm>
              </p:grpSpPr>
              <p:sp>
                <p:nvSpPr>
                  <p:cNvPr id="1149" name="Freeform 30"/>
                  <p:cNvSpPr>
                    <a:spLocks/>
                  </p:cNvSpPr>
                  <p:nvPr/>
                </p:nvSpPr>
                <p:spPr bwMode="hidden">
                  <a:xfrm rot="463793">
                    <a:off x="2958" y="1414"/>
                    <a:ext cx="1545" cy="312"/>
                  </a:xfrm>
                  <a:custGeom>
                    <a:avLst/>
                    <a:gdLst>
                      <a:gd name="T0" fmla="*/ 0 w 2736"/>
                      <a:gd name="T1" fmla="*/ 312 h 504"/>
                      <a:gd name="T2" fmla="*/ 488 w 2736"/>
                      <a:gd name="T3" fmla="*/ 104 h 504"/>
                      <a:gd name="T4" fmla="*/ 1003 w 2736"/>
                      <a:gd name="T5" fmla="*/ 15 h 504"/>
                      <a:gd name="T6" fmla="*/ 1545 w 2736"/>
                      <a:gd name="T7" fmla="*/ 15 h 504"/>
                      <a:gd name="T8" fmla="*/ 1536 w 2736"/>
                      <a:gd name="T9" fmla="*/ 64 h 504"/>
                      <a:gd name="T10" fmla="*/ 996 w 2736"/>
                      <a:gd name="T11" fmla="*/ 64 h 504"/>
                      <a:gd name="T12" fmla="*/ 369 w 2736"/>
                      <a:gd name="T13" fmla="*/ 181 h 504"/>
                      <a:gd name="T14" fmla="*/ 0 w 2736"/>
                      <a:gd name="T15" fmla="*/ 312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50" name="Freeform 31"/>
                  <p:cNvSpPr>
                    <a:spLocks/>
                  </p:cNvSpPr>
                  <p:nvPr/>
                </p:nvSpPr>
                <p:spPr bwMode="hidden">
                  <a:xfrm rot="463793">
                    <a:off x="4470" y="1582"/>
                    <a:ext cx="830" cy="489"/>
                  </a:xfrm>
                  <a:custGeom>
                    <a:avLst/>
                    <a:gdLst>
                      <a:gd name="T0" fmla="*/ 2 w 1769"/>
                      <a:gd name="T1" fmla="*/ 5 h 791"/>
                      <a:gd name="T2" fmla="*/ 228 w 1769"/>
                      <a:gd name="T3" fmla="*/ 35 h 791"/>
                      <a:gd name="T4" fmla="*/ 543 w 1769"/>
                      <a:gd name="T5" fmla="*/ 124 h 791"/>
                      <a:gd name="T6" fmla="*/ 756 w 1769"/>
                      <a:gd name="T7" fmla="*/ 267 h 791"/>
                      <a:gd name="T8" fmla="*/ 824 w 1769"/>
                      <a:gd name="T9" fmla="*/ 376 h 791"/>
                      <a:gd name="T10" fmla="*/ 792 w 1769"/>
                      <a:gd name="T11" fmla="*/ 487 h 791"/>
                      <a:gd name="T12" fmla="*/ 746 w 1769"/>
                      <a:gd name="T13" fmla="*/ 391 h 791"/>
                      <a:gd name="T14" fmla="*/ 652 w 1769"/>
                      <a:gd name="T15" fmla="*/ 281 h 791"/>
                      <a:gd name="T16" fmla="*/ 520 w 1769"/>
                      <a:gd name="T17" fmla="*/ 183 h 791"/>
                      <a:gd name="T18" fmla="*/ 273 w 1769"/>
                      <a:gd name="T19" fmla="*/ 94 h 791"/>
                      <a:gd name="T20" fmla="*/ 0 w 1769"/>
                      <a:gd name="T21" fmla="*/ 47 h 791"/>
                      <a:gd name="T22" fmla="*/ 2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66" name="Group 32"/>
                <p:cNvGrpSpPr>
                  <a:grpSpLocks/>
                </p:cNvGrpSpPr>
                <p:nvPr/>
              </p:nvGrpSpPr>
              <p:grpSpPr bwMode="auto">
                <a:xfrm>
                  <a:off x="4314" y="487"/>
                  <a:ext cx="843" cy="134"/>
                  <a:chOff x="2983" y="1269"/>
                  <a:chExt cx="2150" cy="343"/>
                </a:xfrm>
              </p:grpSpPr>
              <p:sp>
                <p:nvSpPr>
                  <p:cNvPr id="1147" name="Freeform 33"/>
                  <p:cNvSpPr>
                    <a:spLocks/>
                  </p:cNvSpPr>
                  <p:nvPr/>
                </p:nvSpPr>
                <p:spPr bwMode="hidden">
                  <a:xfrm rot="-84182">
                    <a:off x="2983" y="1289"/>
                    <a:ext cx="1404" cy="219"/>
                  </a:xfrm>
                  <a:custGeom>
                    <a:avLst/>
                    <a:gdLst>
                      <a:gd name="T0" fmla="*/ 0 w 2736"/>
                      <a:gd name="T1" fmla="*/ 219 h 504"/>
                      <a:gd name="T2" fmla="*/ 443 w 2736"/>
                      <a:gd name="T3" fmla="*/ 73 h 504"/>
                      <a:gd name="T4" fmla="*/ 911 w 2736"/>
                      <a:gd name="T5" fmla="*/ 10 h 504"/>
                      <a:gd name="T6" fmla="*/ 1404 w 2736"/>
                      <a:gd name="T7" fmla="*/ 10 h 504"/>
                      <a:gd name="T8" fmla="*/ 1396 w 2736"/>
                      <a:gd name="T9" fmla="*/ 45 h 504"/>
                      <a:gd name="T10" fmla="*/ 905 w 2736"/>
                      <a:gd name="T11" fmla="*/ 45 h 504"/>
                      <a:gd name="T12" fmla="*/ 336 w 2736"/>
                      <a:gd name="T13" fmla="*/ 127 h 504"/>
                      <a:gd name="T14" fmla="*/ 0 w 2736"/>
                      <a:gd name="T15" fmla="*/ 219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48" name="Freeform 34"/>
                  <p:cNvSpPr>
                    <a:spLocks/>
                  </p:cNvSpPr>
                  <p:nvPr/>
                </p:nvSpPr>
                <p:spPr bwMode="hidden">
                  <a:xfrm rot="-84182">
                    <a:off x="4379" y="1269"/>
                    <a:ext cx="754" cy="343"/>
                  </a:xfrm>
                  <a:custGeom>
                    <a:avLst/>
                    <a:gdLst>
                      <a:gd name="T0" fmla="*/ 2 w 1769"/>
                      <a:gd name="T1" fmla="*/ 3 h 791"/>
                      <a:gd name="T2" fmla="*/ 207 w 1769"/>
                      <a:gd name="T3" fmla="*/ 24 h 791"/>
                      <a:gd name="T4" fmla="*/ 493 w 1769"/>
                      <a:gd name="T5" fmla="*/ 87 h 791"/>
                      <a:gd name="T6" fmla="*/ 687 w 1769"/>
                      <a:gd name="T7" fmla="*/ 187 h 791"/>
                      <a:gd name="T8" fmla="*/ 748 w 1769"/>
                      <a:gd name="T9" fmla="*/ 264 h 791"/>
                      <a:gd name="T10" fmla="*/ 720 w 1769"/>
                      <a:gd name="T11" fmla="*/ 341 h 791"/>
                      <a:gd name="T12" fmla="*/ 677 w 1769"/>
                      <a:gd name="T13" fmla="*/ 274 h 791"/>
                      <a:gd name="T14" fmla="*/ 592 w 1769"/>
                      <a:gd name="T15" fmla="*/ 197 h 791"/>
                      <a:gd name="T16" fmla="*/ 473 w 1769"/>
                      <a:gd name="T17" fmla="*/ 128 h 791"/>
                      <a:gd name="T18" fmla="*/ 248 w 1769"/>
                      <a:gd name="T19" fmla="*/ 66 h 791"/>
                      <a:gd name="T20" fmla="*/ 0 w 1769"/>
                      <a:gd name="T21" fmla="*/ 33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67" name="Group 35"/>
                <p:cNvGrpSpPr>
                  <a:grpSpLocks/>
                </p:cNvGrpSpPr>
                <p:nvPr/>
              </p:nvGrpSpPr>
              <p:grpSpPr bwMode="auto">
                <a:xfrm>
                  <a:off x="4296" y="349"/>
                  <a:ext cx="737" cy="167"/>
                  <a:chOff x="2938" y="917"/>
                  <a:chExt cx="1879" cy="427"/>
                </a:xfrm>
              </p:grpSpPr>
              <p:sp>
                <p:nvSpPr>
                  <p:cNvPr id="1145" name="Freeform 36"/>
                  <p:cNvSpPr>
                    <a:spLocks/>
                  </p:cNvSpPr>
                  <p:nvPr/>
                </p:nvSpPr>
                <p:spPr bwMode="hidden">
                  <a:xfrm rot="-802576">
                    <a:off x="2938" y="1129"/>
                    <a:ext cx="1233" cy="215"/>
                  </a:xfrm>
                  <a:custGeom>
                    <a:avLst/>
                    <a:gdLst>
                      <a:gd name="T0" fmla="*/ 0 w 2736"/>
                      <a:gd name="T1" fmla="*/ 215 h 504"/>
                      <a:gd name="T2" fmla="*/ 389 w 2736"/>
                      <a:gd name="T3" fmla="*/ 72 h 504"/>
                      <a:gd name="T4" fmla="*/ 800 w 2736"/>
                      <a:gd name="T5" fmla="*/ 10 h 504"/>
                      <a:gd name="T6" fmla="*/ 1233 w 2736"/>
                      <a:gd name="T7" fmla="*/ 10 h 504"/>
                      <a:gd name="T8" fmla="*/ 1226 w 2736"/>
                      <a:gd name="T9" fmla="*/ 44 h 504"/>
                      <a:gd name="T10" fmla="*/ 795 w 2736"/>
                      <a:gd name="T11" fmla="*/ 44 h 504"/>
                      <a:gd name="T12" fmla="*/ 295 w 2736"/>
                      <a:gd name="T13" fmla="*/ 125 h 504"/>
                      <a:gd name="T14" fmla="*/ 0 w 2736"/>
                      <a:gd name="T15" fmla="*/ 21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46" name="Freeform 37"/>
                  <p:cNvSpPr>
                    <a:spLocks/>
                  </p:cNvSpPr>
                  <p:nvPr/>
                </p:nvSpPr>
                <p:spPr bwMode="hidden">
                  <a:xfrm rot="-802576">
                    <a:off x="4155" y="917"/>
                    <a:ext cx="662" cy="338"/>
                  </a:xfrm>
                  <a:custGeom>
                    <a:avLst/>
                    <a:gdLst>
                      <a:gd name="T0" fmla="*/ 2 w 1769"/>
                      <a:gd name="T1" fmla="*/ 3 h 791"/>
                      <a:gd name="T2" fmla="*/ 181 w 1769"/>
                      <a:gd name="T3" fmla="*/ 24 h 791"/>
                      <a:gd name="T4" fmla="*/ 433 w 1769"/>
                      <a:gd name="T5" fmla="*/ 85 h 791"/>
                      <a:gd name="T6" fmla="*/ 603 w 1769"/>
                      <a:gd name="T7" fmla="*/ 185 h 791"/>
                      <a:gd name="T8" fmla="*/ 657 w 1769"/>
                      <a:gd name="T9" fmla="*/ 260 h 791"/>
                      <a:gd name="T10" fmla="*/ 632 w 1769"/>
                      <a:gd name="T11" fmla="*/ 336 h 791"/>
                      <a:gd name="T12" fmla="*/ 595 w 1769"/>
                      <a:gd name="T13" fmla="*/ 270 h 791"/>
                      <a:gd name="T14" fmla="*/ 520 w 1769"/>
                      <a:gd name="T15" fmla="*/ 194 h 791"/>
                      <a:gd name="T16" fmla="*/ 415 w 1769"/>
                      <a:gd name="T17" fmla="*/ 126 h 791"/>
                      <a:gd name="T18" fmla="*/ 217 w 1769"/>
                      <a:gd name="T19" fmla="*/ 65 h 791"/>
                      <a:gd name="T20" fmla="*/ 0 w 1769"/>
                      <a:gd name="T21" fmla="*/ 32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68" name="Group 38"/>
                <p:cNvGrpSpPr>
                  <a:grpSpLocks/>
                </p:cNvGrpSpPr>
                <p:nvPr/>
              </p:nvGrpSpPr>
              <p:grpSpPr bwMode="auto">
                <a:xfrm>
                  <a:off x="3394" y="637"/>
                  <a:ext cx="493" cy="912"/>
                  <a:chOff x="637" y="1653"/>
                  <a:chExt cx="1257" cy="2326"/>
                </a:xfrm>
              </p:grpSpPr>
              <p:sp>
                <p:nvSpPr>
                  <p:cNvPr id="1143" name="Freeform 39"/>
                  <p:cNvSpPr>
                    <a:spLocks/>
                  </p:cNvSpPr>
                  <p:nvPr/>
                </p:nvSpPr>
                <p:spPr bwMode="hidden">
                  <a:xfrm rot="18888116" flipH="1">
                    <a:off x="876" y="2359"/>
                    <a:ext cx="1724" cy="312"/>
                  </a:xfrm>
                  <a:custGeom>
                    <a:avLst/>
                    <a:gdLst>
                      <a:gd name="T0" fmla="*/ 0 w 2736"/>
                      <a:gd name="T1" fmla="*/ 312 h 504"/>
                      <a:gd name="T2" fmla="*/ 544 w 2736"/>
                      <a:gd name="T3" fmla="*/ 104 h 504"/>
                      <a:gd name="T4" fmla="*/ 1119 w 2736"/>
                      <a:gd name="T5" fmla="*/ 15 h 504"/>
                      <a:gd name="T6" fmla="*/ 1724 w 2736"/>
                      <a:gd name="T7" fmla="*/ 15 h 504"/>
                      <a:gd name="T8" fmla="*/ 1714 w 2736"/>
                      <a:gd name="T9" fmla="*/ 64 h 504"/>
                      <a:gd name="T10" fmla="*/ 1112 w 2736"/>
                      <a:gd name="T11" fmla="*/ 64 h 504"/>
                      <a:gd name="T12" fmla="*/ 412 w 2736"/>
                      <a:gd name="T13" fmla="*/ 181 h 504"/>
                      <a:gd name="T14" fmla="*/ 0 w 2736"/>
                      <a:gd name="T15" fmla="*/ 312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44" name="Freeform 40"/>
                  <p:cNvSpPr>
                    <a:spLocks/>
                  </p:cNvSpPr>
                  <p:nvPr/>
                </p:nvSpPr>
                <p:spPr bwMode="hidden">
                  <a:xfrm rot="18888116" flipH="1">
                    <a:off x="419" y="3272"/>
                    <a:ext cx="925" cy="490"/>
                  </a:xfrm>
                  <a:custGeom>
                    <a:avLst/>
                    <a:gdLst>
                      <a:gd name="T0" fmla="*/ 3 w 1769"/>
                      <a:gd name="T1" fmla="*/ 5 h 791"/>
                      <a:gd name="T2" fmla="*/ 254 w 1769"/>
                      <a:gd name="T3" fmla="*/ 35 h 791"/>
                      <a:gd name="T4" fmla="*/ 605 w 1769"/>
                      <a:gd name="T5" fmla="*/ 124 h 791"/>
                      <a:gd name="T6" fmla="*/ 842 w 1769"/>
                      <a:gd name="T7" fmla="*/ 268 h 791"/>
                      <a:gd name="T8" fmla="*/ 918 w 1769"/>
                      <a:gd name="T9" fmla="*/ 377 h 791"/>
                      <a:gd name="T10" fmla="*/ 883 w 1769"/>
                      <a:gd name="T11" fmla="*/ 488 h 791"/>
                      <a:gd name="T12" fmla="*/ 831 w 1769"/>
                      <a:gd name="T13" fmla="*/ 392 h 791"/>
                      <a:gd name="T14" fmla="*/ 726 w 1769"/>
                      <a:gd name="T15" fmla="*/ 281 h 791"/>
                      <a:gd name="T16" fmla="*/ 580 w 1769"/>
                      <a:gd name="T17" fmla="*/ 183 h 791"/>
                      <a:gd name="T18" fmla="*/ 304 w 1769"/>
                      <a:gd name="T19" fmla="*/ 94 h 791"/>
                      <a:gd name="T20" fmla="*/ 0 w 1769"/>
                      <a:gd name="T21" fmla="*/ 47 h 791"/>
                      <a:gd name="T22" fmla="*/ 3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69" name="Group 41"/>
                <p:cNvGrpSpPr>
                  <a:grpSpLocks/>
                </p:cNvGrpSpPr>
                <p:nvPr/>
              </p:nvGrpSpPr>
              <p:grpSpPr bwMode="auto">
                <a:xfrm>
                  <a:off x="3142" y="850"/>
                  <a:ext cx="966" cy="522"/>
                  <a:chOff x="-5" y="2196"/>
                  <a:chExt cx="2463" cy="1332"/>
                </a:xfrm>
              </p:grpSpPr>
              <p:sp>
                <p:nvSpPr>
                  <p:cNvPr id="1141" name="Freeform 42"/>
                  <p:cNvSpPr>
                    <a:spLocks/>
                  </p:cNvSpPr>
                  <p:nvPr/>
                </p:nvSpPr>
                <p:spPr bwMode="hidden">
                  <a:xfrm rot="19495919" flipH="1">
                    <a:off x="644" y="2196"/>
                    <a:ext cx="1814" cy="347"/>
                  </a:xfrm>
                  <a:custGeom>
                    <a:avLst/>
                    <a:gdLst>
                      <a:gd name="T0" fmla="*/ 0 w 2736"/>
                      <a:gd name="T1" fmla="*/ 347 h 504"/>
                      <a:gd name="T2" fmla="*/ 573 w 2736"/>
                      <a:gd name="T3" fmla="*/ 116 h 504"/>
                      <a:gd name="T4" fmla="*/ 1178 w 2736"/>
                      <a:gd name="T5" fmla="*/ 17 h 504"/>
                      <a:gd name="T6" fmla="*/ 1814 w 2736"/>
                      <a:gd name="T7" fmla="*/ 17 h 504"/>
                      <a:gd name="T8" fmla="*/ 1803 w 2736"/>
                      <a:gd name="T9" fmla="*/ 71 h 504"/>
                      <a:gd name="T10" fmla="*/ 1170 w 2736"/>
                      <a:gd name="T11" fmla="*/ 71 h 504"/>
                      <a:gd name="T12" fmla="*/ 434 w 2736"/>
                      <a:gd name="T13" fmla="*/ 201 h 504"/>
                      <a:gd name="T14" fmla="*/ 0 w 2736"/>
                      <a:gd name="T15" fmla="*/ 347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42" name="Freeform 43"/>
                  <p:cNvSpPr>
                    <a:spLocks/>
                  </p:cNvSpPr>
                  <p:nvPr/>
                </p:nvSpPr>
                <p:spPr bwMode="hidden">
                  <a:xfrm rot="19495919" flipH="1">
                    <a:off x="-5" y="2983"/>
                    <a:ext cx="974" cy="545"/>
                  </a:xfrm>
                  <a:custGeom>
                    <a:avLst/>
                    <a:gdLst>
                      <a:gd name="T0" fmla="*/ 3 w 1769"/>
                      <a:gd name="T1" fmla="*/ 6 h 791"/>
                      <a:gd name="T2" fmla="*/ 267 w 1769"/>
                      <a:gd name="T3" fmla="*/ 39 h 791"/>
                      <a:gd name="T4" fmla="*/ 637 w 1769"/>
                      <a:gd name="T5" fmla="*/ 138 h 791"/>
                      <a:gd name="T6" fmla="*/ 887 w 1769"/>
                      <a:gd name="T7" fmla="*/ 298 h 791"/>
                      <a:gd name="T8" fmla="*/ 967 w 1769"/>
                      <a:gd name="T9" fmla="*/ 420 h 791"/>
                      <a:gd name="T10" fmla="*/ 930 w 1769"/>
                      <a:gd name="T11" fmla="*/ 542 h 791"/>
                      <a:gd name="T12" fmla="*/ 875 w 1769"/>
                      <a:gd name="T13" fmla="*/ 435 h 791"/>
                      <a:gd name="T14" fmla="*/ 765 w 1769"/>
                      <a:gd name="T15" fmla="*/ 313 h 791"/>
                      <a:gd name="T16" fmla="*/ 611 w 1769"/>
                      <a:gd name="T17" fmla="*/ 204 h 791"/>
                      <a:gd name="T18" fmla="*/ 320 w 1769"/>
                      <a:gd name="T19" fmla="*/ 105 h 791"/>
                      <a:gd name="T20" fmla="*/ 0 w 1769"/>
                      <a:gd name="T21" fmla="*/ 52 h 791"/>
                      <a:gd name="T22" fmla="*/ 3 w 1769"/>
                      <a:gd name="T23" fmla="*/ 6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70" name="Group 44"/>
                <p:cNvGrpSpPr>
                  <a:grpSpLocks/>
                </p:cNvGrpSpPr>
                <p:nvPr/>
              </p:nvGrpSpPr>
              <p:grpSpPr bwMode="auto">
                <a:xfrm>
                  <a:off x="3124" y="777"/>
                  <a:ext cx="971" cy="417"/>
                  <a:chOff x="-52" y="2009"/>
                  <a:chExt cx="2477" cy="1064"/>
                </a:xfrm>
              </p:grpSpPr>
              <p:sp>
                <p:nvSpPr>
                  <p:cNvPr id="1139" name="Freeform 45"/>
                  <p:cNvSpPr>
                    <a:spLocks/>
                  </p:cNvSpPr>
                  <p:nvPr/>
                </p:nvSpPr>
                <p:spPr bwMode="hidden">
                  <a:xfrm rot="20017085" flipH="1">
                    <a:off x="689" y="2009"/>
                    <a:ext cx="1736" cy="304"/>
                  </a:xfrm>
                  <a:custGeom>
                    <a:avLst/>
                    <a:gdLst>
                      <a:gd name="T0" fmla="*/ 0 w 2736"/>
                      <a:gd name="T1" fmla="*/ 304 h 504"/>
                      <a:gd name="T2" fmla="*/ 548 w 2736"/>
                      <a:gd name="T3" fmla="*/ 101 h 504"/>
                      <a:gd name="T4" fmla="*/ 1127 w 2736"/>
                      <a:gd name="T5" fmla="*/ 14 h 504"/>
                      <a:gd name="T6" fmla="*/ 1736 w 2736"/>
                      <a:gd name="T7" fmla="*/ 14 h 504"/>
                      <a:gd name="T8" fmla="*/ 1726 w 2736"/>
                      <a:gd name="T9" fmla="*/ 62 h 504"/>
                      <a:gd name="T10" fmla="*/ 1119 w 2736"/>
                      <a:gd name="T11" fmla="*/ 62 h 504"/>
                      <a:gd name="T12" fmla="*/ 415 w 2736"/>
                      <a:gd name="T13" fmla="*/ 176 h 504"/>
                      <a:gd name="T14" fmla="*/ 0 w 2736"/>
                      <a:gd name="T15" fmla="*/ 30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40" name="Freeform 46"/>
                  <p:cNvSpPr>
                    <a:spLocks/>
                  </p:cNvSpPr>
                  <p:nvPr/>
                </p:nvSpPr>
                <p:spPr bwMode="hidden">
                  <a:xfrm rot="20017085" flipH="1">
                    <a:off x="-52" y="2597"/>
                    <a:ext cx="932" cy="476"/>
                  </a:xfrm>
                  <a:custGeom>
                    <a:avLst/>
                    <a:gdLst>
                      <a:gd name="T0" fmla="*/ 3 w 1769"/>
                      <a:gd name="T1" fmla="*/ 5 h 791"/>
                      <a:gd name="T2" fmla="*/ 256 w 1769"/>
                      <a:gd name="T3" fmla="*/ 34 h 791"/>
                      <a:gd name="T4" fmla="*/ 610 w 1769"/>
                      <a:gd name="T5" fmla="*/ 120 h 791"/>
                      <a:gd name="T6" fmla="*/ 849 w 1769"/>
                      <a:gd name="T7" fmla="*/ 260 h 791"/>
                      <a:gd name="T8" fmla="*/ 925 w 1769"/>
                      <a:gd name="T9" fmla="*/ 366 h 791"/>
                      <a:gd name="T10" fmla="*/ 890 w 1769"/>
                      <a:gd name="T11" fmla="*/ 474 h 791"/>
                      <a:gd name="T12" fmla="*/ 837 w 1769"/>
                      <a:gd name="T13" fmla="*/ 380 h 791"/>
                      <a:gd name="T14" fmla="*/ 732 w 1769"/>
                      <a:gd name="T15" fmla="*/ 273 h 791"/>
                      <a:gd name="T16" fmla="*/ 584 w 1769"/>
                      <a:gd name="T17" fmla="*/ 178 h 791"/>
                      <a:gd name="T18" fmla="*/ 306 w 1769"/>
                      <a:gd name="T19" fmla="*/ 91 h 791"/>
                      <a:gd name="T20" fmla="*/ 0 w 1769"/>
                      <a:gd name="T21" fmla="*/ 46 h 791"/>
                      <a:gd name="T22" fmla="*/ 3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71" name="Group 47"/>
                <p:cNvGrpSpPr>
                  <a:grpSpLocks/>
                </p:cNvGrpSpPr>
                <p:nvPr/>
              </p:nvGrpSpPr>
              <p:grpSpPr bwMode="auto">
                <a:xfrm>
                  <a:off x="3115" y="700"/>
                  <a:ext cx="969" cy="363"/>
                  <a:chOff x="-74" y="1813"/>
                  <a:chExt cx="2472" cy="927"/>
                </a:xfrm>
              </p:grpSpPr>
              <p:sp>
                <p:nvSpPr>
                  <p:cNvPr id="1137" name="Freeform 48"/>
                  <p:cNvSpPr>
                    <a:spLocks/>
                  </p:cNvSpPr>
                  <p:nvPr/>
                </p:nvSpPr>
                <p:spPr bwMode="hidden">
                  <a:xfrm rot="20519637" flipH="1">
                    <a:off x="721" y="1813"/>
                    <a:ext cx="1677" cy="335"/>
                  </a:xfrm>
                  <a:custGeom>
                    <a:avLst/>
                    <a:gdLst>
                      <a:gd name="T0" fmla="*/ 0 w 2736"/>
                      <a:gd name="T1" fmla="*/ 335 h 504"/>
                      <a:gd name="T2" fmla="*/ 530 w 2736"/>
                      <a:gd name="T3" fmla="*/ 112 h 504"/>
                      <a:gd name="T4" fmla="*/ 1089 w 2736"/>
                      <a:gd name="T5" fmla="*/ 16 h 504"/>
                      <a:gd name="T6" fmla="*/ 1677 w 2736"/>
                      <a:gd name="T7" fmla="*/ 16 h 504"/>
                      <a:gd name="T8" fmla="*/ 1667 w 2736"/>
                      <a:gd name="T9" fmla="*/ 68 h 504"/>
                      <a:gd name="T10" fmla="*/ 1081 w 2736"/>
                      <a:gd name="T11" fmla="*/ 68 h 504"/>
                      <a:gd name="T12" fmla="*/ 401 w 2736"/>
                      <a:gd name="T13" fmla="*/ 194 h 504"/>
                      <a:gd name="T14" fmla="*/ 0 w 2736"/>
                      <a:gd name="T15" fmla="*/ 33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38" name="Freeform 49"/>
                  <p:cNvSpPr>
                    <a:spLocks/>
                  </p:cNvSpPr>
                  <p:nvPr/>
                </p:nvSpPr>
                <p:spPr bwMode="hidden">
                  <a:xfrm rot="20519637" flipH="1">
                    <a:off x="-74" y="2214"/>
                    <a:ext cx="901" cy="526"/>
                  </a:xfrm>
                  <a:custGeom>
                    <a:avLst/>
                    <a:gdLst>
                      <a:gd name="T0" fmla="*/ 3 w 1769"/>
                      <a:gd name="T1" fmla="*/ 5 h 791"/>
                      <a:gd name="T2" fmla="*/ 247 w 1769"/>
                      <a:gd name="T3" fmla="*/ 37 h 791"/>
                      <a:gd name="T4" fmla="*/ 589 w 1769"/>
                      <a:gd name="T5" fmla="*/ 133 h 791"/>
                      <a:gd name="T6" fmla="*/ 821 w 1769"/>
                      <a:gd name="T7" fmla="*/ 287 h 791"/>
                      <a:gd name="T8" fmla="*/ 894 w 1769"/>
                      <a:gd name="T9" fmla="*/ 405 h 791"/>
                      <a:gd name="T10" fmla="*/ 860 w 1769"/>
                      <a:gd name="T11" fmla="*/ 523 h 791"/>
                      <a:gd name="T12" fmla="*/ 809 w 1769"/>
                      <a:gd name="T13" fmla="*/ 420 h 791"/>
                      <a:gd name="T14" fmla="*/ 707 w 1769"/>
                      <a:gd name="T15" fmla="*/ 302 h 791"/>
                      <a:gd name="T16" fmla="*/ 565 w 1769"/>
                      <a:gd name="T17" fmla="*/ 197 h 791"/>
                      <a:gd name="T18" fmla="*/ 296 w 1769"/>
                      <a:gd name="T19" fmla="*/ 101 h 791"/>
                      <a:gd name="T20" fmla="*/ 0 w 1769"/>
                      <a:gd name="T21" fmla="*/ 51 h 791"/>
                      <a:gd name="T22" fmla="*/ 3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72" name="Group 50"/>
                <p:cNvGrpSpPr>
                  <a:grpSpLocks/>
                </p:cNvGrpSpPr>
                <p:nvPr/>
              </p:nvGrpSpPr>
              <p:grpSpPr bwMode="auto">
                <a:xfrm>
                  <a:off x="3153" y="613"/>
                  <a:ext cx="918" cy="257"/>
                  <a:chOff x="22" y="1591"/>
                  <a:chExt cx="2342" cy="657"/>
                </a:xfrm>
              </p:grpSpPr>
              <p:sp>
                <p:nvSpPr>
                  <p:cNvPr id="1135" name="Freeform 51"/>
                  <p:cNvSpPr>
                    <a:spLocks/>
                  </p:cNvSpPr>
                  <p:nvPr/>
                </p:nvSpPr>
                <p:spPr bwMode="hidden">
                  <a:xfrm rot="21136207" flipH="1">
                    <a:off x="819" y="1591"/>
                    <a:ext cx="1545" cy="312"/>
                  </a:xfrm>
                  <a:custGeom>
                    <a:avLst/>
                    <a:gdLst>
                      <a:gd name="T0" fmla="*/ 0 w 2736"/>
                      <a:gd name="T1" fmla="*/ 312 h 504"/>
                      <a:gd name="T2" fmla="*/ 488 w 2736"/>
                      <a:gd name="T3" fmla="*/ 104 h 504"/>
                      <a:gd name="T4" fmla="*/ 1003 w 2736"/>
                      <a:gd name="T5" fmla="*/ 15 h 504"/>
                      <a:gd name="T6" fmla="*/ 1545 w 2736"/>
                      <a:gd name="T7" fmla="*/ 15 h 504"/>
                      <a:gd name="T8" fmla="*/ 1536 w 2736"/>
                      <a:gd name="T9" fmla="*/ 64 h 504"/>
                      <a:gd name="T10" fmla="*/ 996 w 2736"/>
                      <a:gd name="T11" fmla="*/ 64 h 504"/>
                      <a:gd name="T12" fmla="*/ 369 w 2736"/>
                      <a:gd name="T13" fmla="*/ 181 h 504"/>
                      <a:gd name="T14" fmla="*/ 0 w 2736"/>
                      <a:gd name="T15" fmla="*/ 312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36" name="Freeform 52"/>
                  <p:cNvSpPr>
                    <a:spLocks/>
                  </p:cNvSpPr>
                  <p:nvPr/>
                </p:nvSpPr>
                <p:spPr bwMode="hidden">
                  <a:xfrm rot="21136207" flipH="1">
                    <a:off x="22" y="1759"/>
                    <a:ext cx="830" cy="489"/>
                  </a:xfrm>
                  <a:custGeom>
                    <a:avLst/>
                    <a:gdLst>
                      <a:gd name="T0" fmla="*/ 2 w 1769"/>
                      <a:gd name="T1" fmla="*/ 5 h 791"/>
                      <a:gd name="T2" fmla="*/ 228 w 1769"/>
                      <a:gd name="T3" fmla="*/ 35 h 791"/>
                      <a:gd name="T4" fmla="*/ 543 w 1769"/>
                      <a:gd name="T5" fmla="*/ 124 h 791"/>
                      <a:gd name="T6" fmla="*/ 756 w 1769"/>
                      <a:gd name="T7" fmla="*/ 267 h 791"/>
                      <a:gd name="T8" fmla="*/ 824 w 1769"/>
                      <a:gd name="T9" fmla="*/ 376 h 791"/>
                      <a:gd name="T10" fmla="*/ 792 w 1769"/>
                      <a:gd name="T11" fmla="*/ 487 h 791"/>
                      <a:gd name="T12" fmla="*/ 746 w 1769"/>
                      <a:gd name="T13" fmla="*/ 391 h 791"/>
                      <a:gd name="T14" fmla="*/ 652 w 1769"/>
                      <a:gd name="T15" fmla="*/ 281 h 791"/>
                      <a:gd name="T16" fmla="*/ 520 w 1769"/>
                      <a:gd name="T17" fmla="*/ 183 h 791"/>
                      <a:gd name="T18" fmla="*/ 273 w 1769"/>
                      <a:gd name="T19" fmla="*/ 94 h 791"/>
                      <a:gd name="T20" fmla="*/ 0 w 1769"/>
                      <a:gd name="T21" fmla="*/ 47 h 791"/>
                      <a:gd name="T22" fmla="*/ 2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73" name="Group 53"/>
                <p:cNvGrpSpPr>
                  <a:grpSpLocks/>
                </p:cNvGrpSpPr>
                <p:nvPr/>
              </p:nvGrpSpPr>
              <p:grpSpPr bwMode="auto">
                <a:xfrm>
                  <a:off x="3218" y="556"/>
                  <a:ext cx="843" cy="134"/>
                  <a:chOff x="189" y="1446"/>
                  <a:chExt cx="2150" cy="343"/>
                </a:xfrm>
              </p:grpSpPr>
              <p:sp>
                <p:nvSpPr>
                  <p:cNvPr id="1133" name="Freeform 54"/>
                  <p:cNvSpPr>
                    <a:spLocks/>
                  </p:cNvSpPr>
                  <p:nvPr/>
                </p:nvSpPr>
                <p:spPr bwMode="hidden">
                  <a:xfrm rot="84182" flipH="1">
                    <a:off x="935" y="1466"/>
                    <a:ext cx="1404" cy="219"/>
                  </a:xfrm>
                  <a:custGeom>
                    <a:avLst/>
                    <a:gdLst>
                      <a:gd name="T0" fmla="*/ 0 w 2736"/>
                      <a:gd name="T1" fmla="*/ 219 h 504"/>
                      <a:gd name="T2" fmla="*/ 443 w 2736"/>
                      <a:gd name="T3" fmla="*/ 73 h 504"/>
                      <a:gd name="T4" fmla="*/ 911 w 2736"/>
                      <a:gd name="T5" fmla="*/ 10 h 504"/>
                      <a:gd name="T6" fmla="*/ 1404 w 2736"/>
                      <a:gd name="T7" fmla="*/ 10 h 504"/>
                      <a:gd name="T8" fmla="*/ 1396 w 2736"/>
                      <a:gd name="T9" fmla="*/ 45 h 504"/>
                      <a:gd name="T10" fmla="*/ 905 w 2736"/>
                      <a:gd name="T11" fmla="*/ 45 h 504"/>
                      <a:gd name="T12" fmla="*/ 336 w 2736"/>
                      <a:gd name="T13" fmla="*/ 127 h 504"/>
                      <a:gd name="T14" fmla="*/ 0 w 2736"/>
                      <a:gd name="T15" fmla="*/ 219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34" name="Freeform 55"/>
                  <p:cNvSpPr>
                    <a:spLocks/>
                  </p:cNvSpPr>
                  <p:nvPr/>
                </p:nvSpPr>
                <p:spPr bwMode="hidden">
                  <a:xfrm rot="84182" flipH="1">
                    <a:off x="189" y="1446"/>
                    <a:ext cx="754" cy="343"/>
                  </a:xfrm>
                  <a:custGeom>
                    <a:avLst/>
                    <a:gdLst>
                      <a:gd name="T0" fmla="*/ 2 w 1769"/>
                      <a:gd name="T1" fmla="*/ 3 h 791"/>
                      <a:gd name="T2" fmla="*/ 207 w 1769"/>
                      <a:gd name="T3" fmla="*/ 24 h 791"/>
                      <a:gd name="T4" fmla="*/ 493 w 1769"/>
                      <a:gd name="T5" fmla="*/ 87 h 791"/>
                      <a:gd name="T6" fmla="*/ 687 w 1769"/>
                      <a:gd name="T7" fmla="*/ 187 h 791"/>
                      <a:gd name="T8" fmla="*/ 748 w 1769"/>
                      <a:gd name="T9" fmla="*/ 264 h 791"/>
                      <a:gd name="T10" fmla="*/ 720 w 1769"/>
                      <a:gd name="T11" fmla="*/ 341 h 791"/>
                      <a:gd name="T12" fmla="*/ 677 w 1769"/>
                      <a:gd name="T13" fmla="*/ 274 h 791"/>
                      <a:gd name="T14" fmla="*/ 592 w 1769"/>
                      <a:gd name="T15" fmla="*/ 197 h 791"/>
                      <a:gd name="T16" fmla="*/ 473 w 1769"/>
                      <a:gd name="T17" fmla="*/ 128 h 791"/>
                      <a:gd name="T18" fmla="*/ 248 w 1769"/>
                      <a:gd name="T19" fmla="*/ 66 h 791"/>
                      <a:gd name="T20" fmla="*/ 0 w 1769"/>
                      <a:gd name="T21" fmla="*/ 33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74" name="Group 56"/>
                <p:cNvGrpSpPr>
                  <a:grpSpLocks/>
                </p:cNvGrpSpPr>
                <p:nvPr/>
              </p:nvGrpSpPr>
              <p:grpSpPr bwMode="auto">
                <a:xfrm>
                  <a:off x="3342" y="418"/>
                  <a:ext cx="737" cy="167"/>
                  <a:chOff x="505" y="1094"/>
                  <a:chExt cx="1879" cy="427"/>
                </a:xfrm>
              </p:grpSpPr>
              <p:sp>
                <p:nvSpPr>
                  <p:cNvPr id="1131" name="Freeform 57"/>
                  <p:cNvSpPr>
                    <a:spLocks/>
                  </p:cNvSpPr>
                  <p:nvPr/>
                </p:nvSpPr>
                <p:spPr bwMode="hidden">
                  <a:xfrm rot="802576" flipH="1">
                    <a:off x="1151" y="1306"/>
                    <a:ext cx="1233" cy="215"/>
                  </a:xfrm>
                  <a:custGeom>
                    <a:avLst/>
                    <a:gdLst>
                      <a:gd name="T0" fmla="*/ 0 w 2736"/>
                      <a:gd name="T1" fmla="*/ 215 h 504"/>
                      <a:gd name="T2" fmla="*/ 389 w 2736"/>
                      <a:gd name="T3" fmla="*/ 72 h 504"/>
                      <a:gd name="T4" fmla="*/ 800 w 2736"/>
                      <a:gd name="T5" fmla="*/ 10 h 504"/>
                      <a:gd name="T6" fmla="*/ 1233 w 2736"/>
                      <a:gd name="T7" fmla="*/ 10 h 504"/>
                      <a:gd name="T8" fmla="*/ 1226 w 2736"/>
                      <a:gd name="T9" fmla="*/ 44 h 504"/>
                      <a:gd name="T10" fmla="*/ 795 w 2736"/>
                      <a:gd name="T11" fmla="*/ 44 h 504"/>
                      <a:gd name="T12" fmla="*/ 295 w 2736"/>
                      <a:gd name="T13" fmla="*/ 125 h 504"/>
                      <a:gd name="T14" fmla="*/ 0 w 2736"/>
                      <a:gd name="T15" fmla="*/ 21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32" name="Freeform 58"/>
                  <p:cNvSpPr>
                    <a:spLocks/>
                  </p:cNvSpPr>
                  <p:nvPr/>
                </p:nvSpPr>
                <p:spPr bwMode="hidden">
                  <a:xfrm rot="802576" flipH="1">
                    <a:off x="505" y="1094"/>
                    <a:ext cx="662" cy="338"/>
                  </a:xfrm>
                  <a:custGeom>
                    <a:avLst/>
                    <a:gdLst>
                      <a:gd name="T0" fmla="*/ 2 w 1769"/>
                      <a:gd name="T1" fmla="*/ 3 h 791"/>
                      <a:gd name="T2" fmla="*/ 181 w 1769"/>
                      <a:gd name="T3" fmla="*/ 24 h 791"/>
                      <a:gd name="T4" fmla="*/ 433 w 1769"/>
                      <a:gd name="T5" fmla="*/ 85 h 791"/>
                      <a:gd name="T6" fmla="*/ 603 w 1769"/>
                      <a:gd name="T7" fmla="*/ 185 h 791"/>
                      <a:gd name="T8" fmla="*/ 657 w 1769"/>
                      <a:gd name="T9" fmla="*/ 260 h 791"/>
                      <a:gd name="T10" fmla="*/ 632 w 1769"/>
                      <a:gd name="T11" fmla="*/ 336 h 791"/>
                      <a:gd name="T12" fmla="*/ 595 w 1769"/>
                      <a:gd name="T13" fmla="*/ 270 h 791"/>
                      <a:gd name="T14" fmla="*/ 520 w 1769"/>
                      <a:gd name="T15" fmla="*/ 194 h 791"/>
                      <a:gd name="T16" fmla="*/ 415 w 1769"/>
                      <a:gd name="T17" fmla="*/ 126 h 791"/>
                      <a:gd name="T18" fmla="*/ 217 w 1769"/>
                      <a:gd name="T19" fmla="*/ 65 h 791"/>
                      <a:gd name="T20" fmla="*/ 0 w 1769"/>
                      <a:gd name="T21" fmla="*/ 32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75" name="Group 59"/>
                <p:cNvGrpSpPr>
                  <a:grpSpLocks/>
                </p:cNvGrpSpPr>
                <p:nvPr/>
              </p:nvGrpSpPr>
              <p:grpSpPr bwMode="auto">
                <a:xfrm>
                  <a:off x="3386" y="341"/>
                  <a:ext cx="725" cy="218"/>
                  <a:chOff x="616" y="899"/>
                  <a:chExt cx="1850" cy="554"/>
                </a:xfrm>
              </p:grpSpPr>
              <p:sp>
                <p:nvSpPr>
                  <p:cNvPr id="1129" name="Freeform 60"/>
                  <p:cNvSpPr>
                    <a:spLocks/>
                  </p:cNvSpPr>
                  <p:nvPr/>
                </p:nvSpPr>
                <p:spPr bwMode="hidden">
                  <a:xfrm rot="1277471" flipH="1">
                    <a:off x="1233" y="1238"/>
                    <a:ext cx="1233" cy="215"/>
                  </a:xfrm>
                  <a:custGeom>
                    <a:avLst/>
                    <a:gdLst>
                      <a:gd name="T0" fmla="*/ 0 w 2736"/>
                      <a:gd name="T1" fmla="*/ 215 h 504"/>
                      <a:gd name="T2" fmla="*/ 389 w 2736"/>
                      <a:gd name="T3" fmla="*/ 72 h 504"/>
                      <a:gd name="T4" fmla="*/ 800 w 2736"/>
                      <a:gd name="T5" fmla="*/ 10 h 504"/>
                      <a:gd name="T6" fmla="*/ 1233 w 2736"/>
                      <a:gd name="T7" fmla="*/ 10 h 504"/>
                      <a:gd name="T8" fmla="*/ 1226 w 2736"/>
                      <a:gd name="T9" fmla="*/ 44 h 504"/>
                      <a:gd name="T10" fmla="*/ 795 w 2736"/>
                      <a:gd name="T11" fmla="*/ 44 h 504"/>
                      <a:gd name="T12" fmla="*/ 295 w 2736"/>
                      <a:gd name="T13" fmla="*/ 125 h 504"/>
                      <a:gd name="T14" fmla="*/ 0 w 2736"/>
                      <a:gd name="T15" fmla="*/ 21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30" name="Freeform 61"/>
                  <p:cNvSpPr>
                    <a:spLocks/>
                  </p:cNvSpPr>
                  <p:nvPr/>
                </p:nvSpPr>
                <p:spPr bwMode="hidden">
                  <a:xfrm rot="1277471" flipH="1">
                    <a:off x="616" y="899"/>
                    <a:ext cx="662" cy="338"/>
                  </a:xfrm>
                  <a:custGeom>
                    <a:avLst/>
                    <a:gdLst>
                      <a:gd name="T0" fmla="*/ 2 w 1769"/>
                      <a:gd name="T1" fmla="*/ 3 h 791"/>
                      <a:gd name="T2" fmla="*/ 181 w 1769"/>
                      <a:gd name="T3" fmla="*/ 24 h 791"/>
                      <a:gd name="T4" fmla="*/ 433 w 1769"/>
                      <a:gd name="T5" fmla="*/ 85 h 791"/>
                      <a:gd name="T6" fmla="*/ 603 w 1769"/>
                      <a:gd name="T7" fmla="*/ 185 h 791"/>
                      <a:gd name="T8" fmla="*/ 657 w 1769"/>
                      <a:gd name="T9" fmla="*/ 260 h 791"/>
                      <a:gd name="T10" fmla="*/ 632 w 1769"/>
                      <a:gd name="T11" fmla="*/ 336 h 791"/>
                      <a:gd name="T12" fmla="*/ 595 w 1769"/>
                      <a:gd name="T13" fmla="*/ 270 h 791"/>
                      <a:gd name="T14" fmla="*/ 520 w 1769"/>
                      <a:gd name="T15" fmla="*/ 194 h 791"/>
                      <a:gd name="T16" fmla="*/ 415 w 1769"/>
                      <a:gd name="T17" fmla="*/ 126 h 791"/>
                      <a:gd name="T18" fmla="*/ 217 w 1769"/>
                      <a:gd name="T19" fmla="*/ 65 h 791"/>
                      <a:gd name="T20" fmla="*/ 0 w 1769"/>
                      <a:gd name="T21" fmla="*/ 32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76" name="Group 62"/>
                <p:cNvGrpSpPr>
                  <a:grpSpLocks/>
                </p:cNvGrpSpPr>
                <p:nvPr/>
              </p:nvGrpSpPr>
              <p:grpSpPr bwMode="auto">
                <a:xfrm>
                  <a:off x="3472" y="231"/>
                  <a:ext cx="693" cy="291"/>
                  <a:chOff x="3472" y="231"/>
                  <a:chExt cx="693" cy="291"/>
                </a:xfrm>
              </p:grpSpPr>
              <p:sp>
                <p:nvSpPr>
                  <p:cNvPr id="1127" name="Freeform 63"/>
                  <p:cNvSpPr>
                    <a:spLocks/>
                  </p:cNvSpPr>
                  <p:nvPr/>
                </p:nvSpPr>
                <p:spPr bwMode="hidden">
                  <a:xfrm rot="2028410" flipH="1">
                    <a:off x="3681" y="438"/>
                    <a:ext cx="484" cy="84"/>
                  </a:xfrm>
                  <a:custGeom>
                    <a:avLst/>
                    <a:gdLst>
                      <a:gd name="T0" fmla="*/ 0 w 2736"/>
                      <a:gd name="T1" fmla="*/ 84 h 504"/>
                      <a:gd name="T2" fmla="*/ 153 w 2736"/>
                      <a:gd name="T3" fmla="*/ 28 h 504"/>
                      <a:gd name="T4" fmla="*/ 314 w 2736"/>
                      <a:gd name="T5" fmla="*/ 4 h 504"/>
                      <a:gd name="T6" fmla="*/ 484 w 2736"/>
                      <a:gd name="T7" fmla="*/ 4 h 504"/>
                      <a:gd name="T8" fmla="*/ 481 w 2736"/>
                      <a:gd name="T9" fmla="*/ 17 h 504"/>
                      <a:gd name="T10" fmla="*/ 312 w 2736"/>
                      <a:gd name="T11" fmla="*/ 17 h 504"/>
                      <a:gd name="T12" fmla="*/ 116 w 2736"/>
                      <a:gd name="T13" fmla="*/ 49 h 504"/>
                      <a:gd name="T14" fmla="*/ 0 w 2736"/>
                      <a:gd name="T15" fmla="*/ 8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28" name="Freeform 64"/>
                  <p:cNvSpPr>
                    <a:spLocks/>
                  </p:cNvSpPr>
                  <p:nvPr/>
                </p:nvSpPr>
                <p:spPr bwMode="hidden">
                  <a:xfrm rot="2028410" flipH="1">
                    <a:off x="3472" y="231"/>
                    <a:ext cx="260" cy="132"/>
                  </a:xfrm>
                  <a:custGeom>
                    <a:avLst/>
                    <a:gdLst>
                      <a:gd name="T0" fmla="*/ 1 w 1769"/>
                      <a:gd name="T1" fmla="*/ 1 h 791"/>
                      <a:gd name="T2" fmla="*/ 71 w 1769"/>
                      <a:gd name="T3" fmla="*/ 9 h 791"/>
                      <a:gd name="T4" fmla="*/ 170 w 1769"/>
                      <a:gd name="T5" fmla="*/ 33 h 791"/>
                      <a:gd name="T6" fmla="*/ 237 w 1769"/>
                      <a:gd name="T7" fmla="*/ 72 h 791"/>
                      <a:gd name="T8" fmla="*/ 258 w 1769"/>
                      <a:gd name="T9" fmla="*/ 102 h 791"/>
                      <a:gd name="T10" fmla="*/ 248 w 1769"/>
                      <a:gd name="T11" fmla="*/ 131 h 791"/>
                      <a:gd name="T12" fmla="*/ 234 w 1769"/>
                      <a:gd name="T13" fmla="*/ 105 h 791"/>
                      <a:gd name="T14" fmla="*/ 204 w 1769"/>
                      <a:gd name="T15" fmla="*/ 76 h 791"/>
                      <a:gd name="T16" fmla="*/ 163 w 1769"/>
                      <a:gd name="T17" fmla="*/ 49 h 791"/>
                      <a:gd name="T18" fmla="*/ 85 w 1769"/>
                      <a:gd name="T19" fmla="*/ 25 h 791"/>
                      <a:gd name="T20" fmla="*/ 0 w 1769"/>
                      <a:gd name="T21" fmla="*/ 13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77" name="Group 65"/>
                <p:cNvGrpSpPr>
                  <a:grpSpLocks/>
                </p:cNvGrpSpPr>
                <p:nvPr/>
              </p:nvGrpSpPr>
              <p:grpSpPr bwMode="auto">
                <a:xfrm>
                  <a:off x="3554" y="118"/>
                  <a:ext cx="664" cy="349"/>
                  <a:chOff x="3554" y="118"/>
                  <a:chExt cx="664" cy="349"/>
                </a:xfrm>
              </p:grpSpPr>
              <p:sp>
                <p:nvSpPr>
                  <p:cNvPr id="1125" name="Freeform 66"/>
                  <p:cNvSpPr>
                    <a:spLocks/>
                  </p:cNvSpPr>
                  <p:nvPr/>
                </p:nvSpPr>
                <p:spPr bwMode="hidden">
                  <a:xfrm rot="2664424" flipH="1">
                    <a:off x="3727" y="383"/>
                    <a:ext cx="491" cy="84"/>
                  </a:xfrm>
                  <a:custGeom>
                    <a:avLst/>
                    <a:gdLst>
                      <a:gd name="T0" fmla="*/ 0 w 2736"/>
                      <a:gd name="T1" fmla="*/ 84 h 504"/>
                      <a:gd name="T2" fmla="*/ 155 w 2736"/>
                      <a:gd name="T3" fmla="*/ 28 h 504"/>
                      <a:gd name="T4" fmla="*/ 319 w 2736"/>
                      <a:gd name="T5" fmla="*/ 4 h 504"/>
                      <a:gd name="T6" fmla="*/ 491 w 2736"/>
                      <a:gd name="T7" fmla="*/ 4 h 504"/>
                      <a:gd name="T8" fmla="*/ 488 w 2736"/>
                      <a:gd name="T9" fmla="*/ 17 h 504"/>
                      <a:gd name="T10" fmla="*/ 317 w 2736"/>
                      <a:gd name="T11" fmla="*/ 17 h 504"/>
                      <a:gd name="T12" fmla="*/ 117 w 2736"/>
                      <a:gd name="T13" fmla="*/ 49 h 504"/>
                      <a:gd name="T14" fmla="*/ 0 w 2736"/>
                      <a:gd name="T15" fmla="*/ 8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26" name="Freeform 67"/>
                  <p:cNvSpPr>
                    <a:spLocks/>
                  </p:cNvSpPr>
                  <p:nvPr/>
                </p:nvSpPr>
                <p:spPr bwMode="hidden">
                  <a:xfrm rot="2664424" flipH="1">
                    <a:off x="3554" y="118"/>
                    <a:ext cx="264" cy="132"/>
                  </a:xfrm>
                  <a:custGeom>
                    <a:avLst/>
                    <a:gdLst>
                      <a:gd name="T0" fmla="*/ 1 w 1769"/>
                      <a:gd name="T1" fmla="*/ 1 h 791"/>
                      <a:gd name="T2" fmla="*/ 72 w 1769"/>
                      <a:gd name="T3" fmla="*/ 9 h 791"/>
                      <a:gd name="T4" fmla="*/ 173 w 1769"/>
                      <a:gd name="T5" fmla="*/ 33 h 791"/>
                      <a:gd name="T6" fmla="*/ 240 w 1769"/>
                      <a:gd name="T7" fmla="*/ 72 h 791"/>
                      <a:gd name="T8" fmla="*/ 262 w 1769"/>
                      <a:gd name="T9" fmla="*/ 102 h 791"/>
                      <a:gd name="T10" fmla="*/ 252 w 1769"/>
                      <a:gd name="T11" fmla="*/ 131 h 791"/>
                      <a:gd name="T12" fmla="*/ 237 w 1769"/>
                      <a:gd name="T13" fmla="*/ 105 h 791"/>
                      <a:gd name="T14" fmla="*/ 207 w 1769"/>
                      <a:gd name="T15" fmla="*/ 76 h 791"/>
                      <a:gd name="T16" fmla="*/ 166 w 1769"/>
                      <a:gd name="T17" fmla="*/ 49 h 791"/>
                      <a:gd name="T18" fmla="*/ 87 w 1769"/>
                      <a:gd name="T19" fmla="*/ 25 h 791"/>
                      <a:gd name="T20" fmla="*/ 0 w 1769"/>
                      <a:gd name="T21" fmla="*/ 13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78" name="Group 68"/>
                <p:cNvGrpSpPr>
                  <a:grpSpLocks/>
                </p:cNvGrpSpPr>
                <p:nvPr/>
              </p:nvGrpSpPr>
              <p:grpSpPr bwMode="auto">
                <a:xfrm>
                  <a:off x="3784" y="30"/>
                  <a:ext cx="305" cy="593"/>
                  <a:chOff x="1633" y="104"/>
                  <a:chExt cx="778" cy="1512"/>
                </a:xfrm>
              </p:grpSpPr>
              <p:sp>
                <p:nvSpPr>
                  <p:cNvPr id="1123" name="Freeform 69"/>
                  <p:cNvSpPr>
                    <a:spLocks/>
                  </p:cNvSpPr>
                  <p:nvPr/>
                </p:nvSpPr>
                <p:spPr bwMode="hidden">
                  <a:xfrm rot="3473776" flipH="1">
                    <a:off x="1754" y="958"/>
                    <a:ext cx="1100" cy="215"/>
                  </a:xfrm>
                  <a:custGeom>
                    <a:avLst/>
                    <a:gdLst>
                      <a:gd name="T0" fmla="*/ 0 w 2736"/>
                      <a:gd name="T1" fmla="*/ 215 h 504"/>
                      <a:gd name="T2" fmla="*/ 347 w 2736"/>
                      <a:gd name="T3" fmla="*/ 72 h 504"/>
                      <a:gd name="T4" fmla="*/ 714 w 2736"/>
                      <a:gd name="T5" fmla="*/ 10 h 504"/>
                      <a:gd name="T6" fmla="*/ 1100 w 2736"/>
                      <a:gd name="T7" fmla="*/ 10 h 504"/>
                      <a:gd name="T8" fmla="*/ 1094 w 2736"/>
                      <a:gd name="T9" fmla="*/ 44 h 504"/>
                      <a:gd name="T10" fmla="*/ 709 w 2736"/>
                      <a:gd name="T11" fmla="*/ 44 h 504"/>
                      <a:gd name="T12" fmla="*/ 263 w 2736"/>
                      <a:gd name="T13" fmla="*/ 125 h 504"/>
                      <a:gd name="T14" fmla="*/ 0 w 2736"/>
                      <a:gd name="T15" fmla="*/ 21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24" name="Freeform 70"/>
                  <p:cNvSpPr>
                    <a:spLocks/>
                  </p:cNvSpPr>
                  <p:nvPr/>
                </p:nvSpPr>
                <p:spPr bwMode="hidden">
                  <a:xfrm rot="3473776" flipH="1">
                    <a:off x="1506" y="231"/>
                    <a:ext cx="591" cy="338"/>
                  </a:xfrm>
                  <a:custGeom>
                    <a:avLst/>
                    <a:gdLst>
                      <a:gd name="T0" fmla="*/ 2 w 1769"/>
                      <a:gd name="T1" fmla="*/ 3 h 791"/>
                      <a:gd name="T2" fmla="*/ 162 w 1769"/>
                      <a:gd name="T3" fmla="*/ 24 h 791"/>
                      <a:gd name="T4" fmla="*/ 387 w 1769"/>
                      <a:gd name="T5" fmla="*/ 85 h 791"/>
                      <a:gd name="T6" fmla="*/ 538 w 1769"/>
                      <a:gd name="T7" fmla="*/ 185 h 791"/>
                      <a:gd name="T8" fmla="*/ 587 w 1769"/>
                      <a:gd name="T9" fmla="*/ 260 h 791"/>
                      <a:gd name="T10" fmla="*/ 564 w 1769"/>
                      <a:gd name="T11" fmla="*/ 336 h 791"/>
                      <a:gd name="T12" fmla="*/ 531 w 1769"/>
                      <a:gd name="T13" fmla="*/ 270 h 791"/>
                      <a:gd name="T14" fmla="*/ 464 w 1769"/>
                      <a:gd name="T15" fmla="*/ 194 h 791"/>
                      <a:gd name="T16" fmla="*/ 371 w 1769"/>
                      <a:gd name="T17" fmla="*/ 126 h 791"/>
                      <a:gd name="T18" fmla="*/ 194 w 1769"/>
                      <a:gd name="T19" fmla="*/ 65 h 791"/>
                      <a:gd name="T20" fmla="*/ 0 w 1769"/>
                      <a:gd name="T21" fmla="*/ 32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79" name="Group 71"/>
                <p:cNvGrpSpPr>
                  <a:grpSpLocks/>
                </p:cNvGrpSpPr>
                <p:nvPr/>
              </p:nvGrpSpPr>
              <p:grpSpPr bwMode="auto">
                <a:xfrm>
                  <a:off x="3903" y="0"/>
                  <a:ext cx="248" cy="601"/>
                  <a:chOff x="1935" y="28"/>
                  <a:chExt cx="634" cy="1534"/>
                </a:xfrm>
              </p:grpSpPr>
              <p:sp>
                <p:nvSpPr>
                  <p:cNvPr id="1121" name="Freeform 72"/>
                  <p:cNvSpPr>
                    <a:spLocks/>
                  </p:cNvSpPr>
                  <p:nvPr/>
                </p:nvSpPr>
                <p:spPr bwMode="hidden">
                  <a:xfrm rot="4126480" flipH="1">
                    <a:off x="1931" y="924"/>
                    <a:ext cx="1061" cy="215"/>
                  </a:xfrm>
                  <a:custGeom>
                    <a:avLst/>
                    <a:gdLst>
                      <a:gd name="T0" fmla="*/ 0 w 2736"/>
                      <a:gd name="T1" fmla="*/ 215 h 504"/>
                      <a:gd name="T2" fmla="*/ 335 w 2736"/>
                      <a:gd name="T3" fmla="*/ 72 h 504"/>
                      <a:gd name="T4" fmla="*/ 689 w 2736"/>
                      <a:gd name="T5" fmla="*/ 10 h 504"/>
                      <a:gd name="T6" fmla="*/ 1061 w 2736"/>
                      <a:gd name="T7" fmla="*/ 10 h 504"/>
                      <a:gd name="T8" fmla="*/ 1055 w 2736"/>
                      <a:gd name="T9" fmla="*/ 44 h 504"/>
                      <a:gd name="T10" fmla="*/ 684 w 2736"/>
                      <a:gd name="T11" fmla="*/ 44 h 504"/>
                      <a:gd name="T12" fmla="*/ 254 w 2736"/>
                      <a:gd name="T13" fmla="*/ 125 h 504"/>
                      <a:gd name="T14" fmla="*/ 0 w 2736"/>
                      <a:gd name="T15" fmla="*/ 21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22" name="Freeform 73"/>
                  <p:cNvSpPr>
                    <a:spLocks/>
                  </p:cNvSpPr>
                  <p:nvPr/>
                </p:nvSpPr>
                <p:spPr bwMode="hidden">
                  <a:xfrm rot="4126480" flipH="1">
                    <a:off x="1819" y="144"/>
                    <a:ext cx="570" cy="338"/>
                  </a:xfrm>
                  <a:custGeom>
                    <a:avLst/>
                    <a:gdLst>
                      <a:gd name="T0" fmla="*/ 2 w 1769"/>
                      <a:gd name="T1" fmla="*/ 3 h 791"/>
                      <a:gd name="T2" fmla="*/ 156 w 1769"/>
                      <a:gd name="T3" fmla="*/ 24 h 791"/>
                      <a:gd name="T4" fmla="*/ 373 w 1769"/>
                      <a:gd name="T5" fmla="*/ 85 h 791"/>
                      <a:gd name="T6" fmla="*/ 519 w 1769"/>
                      <a:gd name="T7" fmla="*/ 185 h 791"/>
                      <a:gd name="T8" fmla="*/ 566 w 1769"/>
                      <a:gd name="T9" fmla="*/ 260 h 791"/>
                      <a:gd name="T10" fmla="*/ 544 w 1769"/>
                      <a:gd name="T11" fmla="*/ 336 h 791"/>
                      <a:gd name="T12" fmla="*/ 512 w 1769"/>
                      <a:gd name="T13" fmla="*/ 270 h 791"/>
                      <a:gd name="T14" fmla="*/ 448 w 1769"/>
                      <a:gd name="T15" fmla="*/ 194 h 791"/>
                      <a:gd name="T16" fmla="*/ 357 w 1769"/>
                      <a:gd name="T17" fmla="*/ 126 h 791"/>
                      <a:gd name="T18" fmla="*/ 187 w 1769"/>
                      <a:gd name="T19" fmla="*/ 65 h 791"/>
                      <a:gd name="T20" fmla="*/ 0 w 1769"/>
                      <a:gd name="T21" fmla="*/ 32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80" name="Group 74"/>
                <p:cNvGrpSpPr>
                  <a:grpSpLocks/>
                </p:cNvGrpSpPr>
                <p:nvPr/>
              </p:nvGrpSpPr>
              <p:grpSpPr bwMode="auto">
                <a:xfrm>
                  <a:off x="4251" y="252"/>
                  <a:ext cx="723" cy="222"/>
                  <a:chOff x="2822" y="672"/>
                  <a:chExt cx="1845" cy="566"/>
                </a:xfrm>
              </p:grpSpPr>
              <p:sp>
                <p:nvSpPr>
                  <p:cNvPr id="1119" name="Freeform 75"/>
                  <p:cNvSpPr>
                    <a:spLocks/>
                  </p:cNvSpPr>
                  <p:nvPr/>
                </p:nvSpPr>
                <p:spPr bwMode="hidden">
                  <a:xfrm rot="-1325434">
                    <a:off x="2822" y="1023"/>
                    <a:ext cx="1233" cy="215"/>
                  </a:xfrm>
                  <a:custGeom>
                    <a:avLst/>
                    <a:gdLst>
                      <a:gd name="T0" fmla="*/ 0 w 2736"/>
                      <a:gd name="T1" fmla="*/ 215 h 504"/>
                      <a:gd name="T2" fmla="*/ 389 w 2736"/>
                      <a:gd name="T3" fmla="*/ 72 h 504"/>
                      <a:gd name="T4" fmla="*/ 800 w 2736"/>
                      <a:gd name="T5" fmla="*/ 10 h 504"/>
                      <a:gd name="T6" fmla="*/ 1233 w 2736"/>
                      <a:gd name="T7" fmla="*/ 10 h 504"/>
                      <a:gd name="T8" fmla="*/ 1226 w 2736"/>
                      <a:gd name="T9" fmla="*/ 44 h 504"/>
                      <a:gd name="T10" fmla="*/ 795 w 2736"/>
                      <a:gd name="T11" fmla="*/ 44 h 504"/>
                      <a:gd name="T12" fmla="*/ 295 w 2736"/>
                      <a:gd name="T13" fmla="*/ 125 h 504"/>
                      <a:gd name="T14" fmla="*/ 0 w 2736"/>
                      <a:gd name="T15" fmla="*/ 21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20" name="Freeform 76"/>
                  <p:cNvSpPr>
                    <a:spLocks/>
                  </p:cNvSpPr>
                  <p:nvPr/>
                </p:nvSpPr>
                <p:spPr bwMode="hidden">
                  <a:xfrm rot="-1325434">
                    <a:off x="4005" y="672"/>
                    <a:ext cx="662" cy="338"/>
                  </a:xfrm>
                  <a:custGeom>
                    <a:avLst/>
                    <a:gdLst>
                      <a:gd name="T0" fmla="*/ 2 w 1769"/>
                      <a:gd name="T1" fmla="*/ 3 h 791"/>
                      <a:gd name="T2" fmla="*/ 181 w 1769"/>
                      <a:gd name="T3" fmla="*/ 24 h 791"/>
                      <a:gd name="T4" fmla="*/ 433 w 1769"/>
                      <a:gd name="T5" fmla="*/ 85 h 791"/>
                      <a:gd name="T6" fmla="*/ 603 w 1769"/>
                      <a:gd name="T7" fmla="*/ 185 h 791"/>
                      <a:gd name="T8" fmla="*/ 657 w 1769"/>
                      <a:gd name="T9" fmla="*/ 260 h 791"/>
                      <a:gd name="T10" fmla="*/ 632 w 1769"/>
                      <a:gd name="T11" fmla="*/ 336 h 791"/>
                      <a:gd name="T12" fmla="*/ 595 w 1769"/>
                      <a:gd name="T13" fmla="*/ 270 h 791"/>
                      <a:gd name="T14" fmla="*/ 520 w 1769"/>
                      <a:gd name="T15" fmla="*/ 194 h 791"/>
                      <a:gd name="T16" fmla="*/ 415 w 1769"/>
                      <a:gd name="T17" fmla="*/ 126 h 791"/>
                      <a:gd name="T18" fmla="*/ 217 w 1769"/>
                      <a:gd name="T19" fmla="*/ 65 h 791"/>
                      <a:gd name="T20" fmla="*/ 0 w 1769"/>
                      <a:gd name="T21" fmla="*/ 32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81" name="Group 77"/>
                <p:cNvGrpSpPr>
                  <a:grpSpLocks/>
                </p:cNvGrpSpPr>
                <p:nvPr/>
              </p:nvGrpSpPr>
              <p:grpSpPr bwMode="auto">
                <a:xfrm>
                  <a:off x="4196" y="163"/>
                  <a:ext cx="699" cy="282"/>
                  <a:chOff x="2683" y="445"/>
                  <a:chExt cx="1781" cy="717"/>
                </a:xfrm>
              </p:grpSpPr>
              <p:sp>
                <p:nvSpPr>
                  <p:cNvPr id="1117" name="Freeform 78"/>
                  <p:cNvSpPr>
                    <a:spLocks/>
                  </p:cNvSpPr>
                  <p:nvPr/>
                </p:nvSpPr>
                <p:spPr bwMode="hidden">
                  <a:xfrm rot="-1921064">
                    <a:off x="2683" y="947"/>
                    <a:ext cx="1233" cy="215"/>
                  </a:xfrm>
                  <a:custGeom>
                    <a:avLst/>
                    <a:gdLst>
                      <a:gd name="T0" fmla="*/ 0 w 2736"/>
                      <a:gd name="T1" fmla="*/ 215 h 504"/>
                      <a:gd name="T2" fmla="*/ 389 w 2736"/>
                      <a:gd name="T3" fmla="*/ 72 h 504"/>
                      <a:gd name="T4" fmla="*/ 800 w 2736"/>
                      <a:gd name="T5" fmla="*/ 10 h 504"/>
                      <a:gd name="T6" fmla="*/ 1233 w 2736"/>
                      <a:gd name="T7" fmla="*/ 10 h 504"/>
                      <a:gd name="T8" fmla="*/ 1226 w 2736"/>
                      <a:gd name="T9" fmla="*/ 44 h 504"/>
                      <a:gd name="T10" fmla="*/ 795 w 2736"/>
                      <a:gd name="T11" fmla="*/ 44 h 504"/>
                      <a:gd name="T12" fmla="*/ 295 w 2736"/>
                      <a:gd name="T13" fmla="*/ 125 h 504"/>
                      <a:gd name="T14" fmla="*/ 0 w 2736"/>
                      <a:gd name="T15" fmla="*/ 215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18" name="Freeform 79"/>
                  <p:cNvSpPr>
                    <a:spLocks/>
                  </p:cNvSpPr>
                  <p:nvPr/>
                </p:nvSpPr>
                <p:spPr bwMode="hidden">
                  <a:xfrm rot="-1921064">
                    <a:off x="3802" y="445"/>
                    <a:ext cx="662" cy="338"/>
                  </a:xfrm>
                  <a:custGeom>
                    <a:avLst/>
                    <a:gdLst>
                      <a:gd name="T0" fmla="*/ 2 w 1769"/>
                      <a:gd name="T1" fmla="*/ 3 h 791"/>
                      <a:gd name="T2" fmla="*/ 181 w 1769"/>
                      <a:gd name="T3" fmla="*/ 24 h 791"/>
                      <a:gd name="T4" fmla="*/ 433 w 1769"/>
                      <a:gd name="T5" fmla="*/ 85 h 791"/>
                      <a:gd name="T6" fmla="*/ 603 w 1769"/>
                      <a:gd name="T7" fmla="*/ 185 h 791"/>
                      <a:gd name="T8" fmla="*/ 657 w 1769"/>
                      <a:gd name="T9" fmla="*/ 260 h 791"/>
                      <a:gd name="T10" fmla="*/ 632 w 1769"/>
                      <a:gd name="T11" fmla="*/ 336 h 791"/>
                      <a:gd name="T12" fmla="*/ 595 w 1769"/>
                      <a:gd name="T13" fmla="*/ 270 h 791"/>
                      <a:gd name="T14" fmla="*/ 520 w 1769"/>
                      <a:gd name="T15" fmla="*/ 194 h 791"/>
                      <a:gd name="T16" fmla="*/ 415 w 1769"/>
                      <a:gd name="T17" fmla="*/ 126 h 791"/>
                      <a:gd name="T18" fmla="*/ 217 w 1769"/>
                      <a:gd name="T19" fmla="*/ 65 h 791"/>
                      <a:gd name="T20" fmla="*/ 0 w 1769"/>
                      <a:gd name="T21" fmla="*/ 32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sp>
              <p:nvSpPr>
                <p:cNvPr id="1082" name="Freeform 80"/>
                <p:cNvSpPr>
                  <a:spLocks/>
                </p:cNvSpPr>
                <p:nvPr/>
              </p:nvSpPr>
              <p:spPr bwMode="hidden">
                <a:xfrm rot="4578755" flipH="1">
                  <a:off x="3968" y="372"/>
                  <a:ext cx="403" cy="57"/>
                </a:xfrm>
                <a:custGeom>
                  <a:avLst/>
                  <a:gdLst>
                    <a:gd name="T0" fmla="*/ 0 w 2736"/>
                    <a:gd name="T1" fmla="*/ 57 h 504"/>
                    <a:gd name="T2" fmla="*/ 127 w 2736"/>
                    <a:gd name="T3" fmla="*/ 19 h 504"/>
                    <a:gd name="T4" fmla="*/ 262 w 2736"/>
                    <a:gd name="T5" fmla="*/ 3 h 504"/>
                    <a:gd name="T6" fmla="*/ 403 w 2736"/>
                    <a:gd name="T7" fmla="*/ 3 h 504"/>
                    <a:gd name="T8" fmla="*/ 401 w 2736"/>
                    <a:gd name="T9" fmla="*/ 12 h 504"/>
                    <a:gd name="T10" fmla="*/ 260 w 2736"/>
                    <a:gd name="T11" fmla="*/ 12 h 504"/>
                    <a:gd name="T12" fmla="*/ 96 w 2736"/>
                    <a:gd name="T13" fmla="*/ 33 h 504"/>
                    <a:gd name="T14" fmla="*/ 0 w 2736"/>
                    <a:gd name="T15" fmla="*/ 57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83" name="Freeform 81"/>
                <p:cNvSpPr>
                  <a:spLocks/>
                </p:cNvSpPr>
                <p:nvPr/>
              </p:nvSpPr>
              <p:spPr bwMode="hidden">
                <a:xfrm rot="4578755" flipH="1">
                  <a:off x="3977" y="77"/>
                  <a:ext cx="216" cy="90"/>
                </a:xfrm>
                <a:custGeom>
                  <a:avLst/>
                  <a:gdLst>
                    <a:gd name="T0" fmla="*/ 1 w 1769"/>
                    <a:gd name="T1" fmla="*/ 1 h 791"/>
                    <a:gd name="T2" fmla="*/ 59 w 1769"/>
                    <a:gd name="T3" fmla="*/ 6 h 791"/>
                    <a:gd name="T4" fmla="*/ 141 w 1769"/>
                    <a:gd name="T5" fmla="*/ 23 h 791"/>
                    <a:gd name="T6" fmla="*/ 197 w 1769"/>
                    <a:gd name="T7" fmla="*/ 49 h 791"/>
                    <a:gd name="T8" fmla="*/ 214 w 1769"/>
                    <a:gd name="T9" fmla="*/ 69 h 791"/>
                    <a:gd name="T10" fmla="*/ 206 w 1769"/>
                    <a:gd name="T11" fmla="*/ 90 h 791"/>
                    <a:gd name="T12" fmla="*/ 194 w 1769"/>
                    <a:gd name="T13" fmla="*/ 72 h 791"/>
                    <a:gd name="T14" fmla="*/ 170 w 1769"/>
                    <a:gd name="T15" fmla="*/ 52 h 791"/>
                    <a:gd name="T16" fmla="*/ 135 w 1769"/>
                    <a:gd name="T17" fmla="*/ 34 h 791"/>
                    <a:gd name="T18" fmla="*/ 71 w 1769"/>
                    <a:gd name="T19" fmla="*/ 17 h 791"/>
                    <a:gd name="T20" fmla="*/ 0 w 1769"/>
                    <a:gd name="T21" fmla="*/ 9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bg1"/>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nvGrpSpPr>
                <p:cNvPr id="1084" name="Group 82"/>
                <p:cNvGrpSpPr>
                  <a:grpSpLocks/>
                </p:cNvGrpSpPr>
                <p:nvPr/>
              </p:nvGrpSpPr>
              <p:grpSpPr bwMode="auto">
                <a:xfrm>
                  <a:off x="4242" y="5"/>
                  <a:ext cx="251" cy="596"/>
                  <a:chOff x="2800" y="41"/>
                  <a:chExt cx="640" cy="1520"/>
                </a:xfrm>
              </p:grpSpPr>
              <p:sp>
                <p:nvSpPr>
                  <p:cNvPr id="1115" name="Freeform 83"/>
                  <p:cNvSpPr>
                    <a:spLocks/>
                  </p:cNvSpPr>
                  <p:nvPr/>
                </p:nvSpPr>
                <p:spPr bwMode="hidden">
                  <a:xfrm rot="-3857755">
                    <a:off x="2361" y="938"/>
                    <a:ext cx="1062" cy="184"/>
                  </a:xfrm>
                  <a:custGeom>
                    <a:avLst/>
                    <a:gdLst>
                      <a:gd name="T0" fmla="*/ 0 w 2736"/>
                      <a:gd name="T1" fmla="*/ 184 h 504"/>
                      <a:gd name="T2" fmla="*/ 335 w 2736"/>
                      <a:gd name="T3" fmla="*/ 61 h 504"/>
                      <a:gd name="T4" fmla="*/ 689 w 2736"/>
                      <a:gd name="T5" fmla="*/ 9 h 504"/>
                      <a:gd name="T6" fmla="*/ 1062 w 2736"/>
                      <a:gd name="T7" fmla="*/ 9 h 504"/>
                      <a:gd name="T8" fmla="*/ 1056 w 2736"/>
                      <a:gd name="T9" fmla="*/ 38 h 504"/>
                      <a:gd name="T10" fmla="*/ 685 w 2736"/>
                      <a:gd name="T11" fmla="*/ 38 h 504"/>
                      <a:gd name="T12" fmla="*/ 254 w 2736"/>
                      <a:gd name="T13" fmla="*/ 107 h 504"/>
                      <a:gd name="T14" fmla="*/ 0 w 2736"/>
                      <a:gd name="T15" fmla="*/ 184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16" name="Freeform 84"/>
                  <p:cNvSpPr>
                    <a:spLocks/>
                  </p:cNvSpPr>
                  <p:nvPr/>
                </p:nvSpPr>
                <p:spPr bwMode="hidden">
                  <a:xfrm rot="-3857755">
                    <a:off x="3011" y="181"/>
                    <a:ext cx="570" cy="289"/>
                  </a:xfrm>
                  <a:custGeom>
                    <a:avLst/>
                    <a:gdLst>
                      <a:gd name="T0" fmla="*/ 2 w 1769"/>
                      <a:gd name="T1" fmla="*/ 3 h 791"/>
                      <a:gd name="T2" fmla="*/ 156 w 1769"/>
                      <a:gd name="T3" fmla="*/ 20 h 791"/>
                      <a:gd name="T4" fmla="*/ 373 w 1769"/>
                      <a:gd name="T5" fmla="*/ 73 h 791"/>
                      <a:gd name="T6" fmla="*/ 519 w 1769"/>
                      <a:gd name="T7" fmla="*/ 158 h 791"/>
                      <a:gd name="T8" fmla="*/ 566 w 1769"/>
                      <a:gd name="T9" fmla="*/ 223 h 791"/>
                      <a:gd name="T10" fmla="*/ 544 w 1769"/>
                      <a:gd name="T11" fmla="*/ 288 h 791"/>
                      <a:gd name="T12" fmla="*/ 512 w 1769"/>
                      <a:gd name="T13" fmla="*/ 231 h 791"/>
                      <a:gd name="T14" fmla="*/ 448 w 1769"/>
                      <a:gd name="T15" fmla="*/ 166 h 791"/>
                      <a:gd name="T16" fmla="*/ 357 w 1769"/>
                      <a:gd name="T17" fmla="*/ 108 h 791"/>
                      <a:gd name="T18" fmla="*/ 187 w 1769"/>
                      <a:gd name="T19" fmla="*/ 56 h 791"/>
                      <a:gd name="T20" fmla="*/ 0 w 1769"/>
                      <a:gd name="T21" fmla="*/ 28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85" name="Group 85"/>
                <p:cNvGrpSpPr>
                  <a:grpSpLocks/>
                </p:cNvGrpSpPr>
                <p:nvPr/>
              </p:nvGrpSpPr>
              <p:grpSpPr bwMode="auto">
                <a:xfrm>
                  <a:off x="4295" y="53"/>
                  <a:ext cx="398" cy="574"/>
                  <a:chOff x="2934" y="163"/>
                  <a:chExt cx="1017" cy="1464"/>
                </a:xfrm>
              </p:grpSpPr>
              <p:sp>
                <p:nvSpPr>
                  <p:cNvPr id="1113" name="Freeform 86"/>
                  <p:cNvSpPr>
                    <a:spLocks/>
                  </p:cNvSpPr>
                  <p:nvPr/>
                </p:nvSpPr>
                <p:spPr bwMode="hidden">
                  <a:xfrm rot="-2777260">
                    <a:off x="2491" y="915"/>
                    <a:ext cx="1155" cy="270"/>
                  </a:xfrm>
                  <a:custGeom>
                    <a:avLst/>
                    <a:gdLst>
                      <a:gd name="T0" fmla="*/ 0 w 2736"/>
                      <a:gd name="T1" fmla="*/ 270 h 504"/>
                      <a:gd name="T2" fmla="*/ 365 w 2736"/>
                      <a:gd name="T3" fmla="*/ 90 h 504"/>
                      <a:gd name="T4" fmla="*/ 750 w 2736"/>
                      <a:gd name="T5" fmla="*/ 13 h 504"/>
                      <a:gd name="T6" fmla="*/ 1155 w 2736"/>
                      <a:gd name="T7" fmla="*/ 13 h 504"/>
                      <a:gd name="T8" fmla="*/ 1148 w 2736"/>
                      <a:gd name="T9" fmla="*/ 55 h 504"/>
                      <a:gd name="T10" fmla="*/ 745 w 2736"/>
                      <a:gd name="T11" fmla="*/ 55 h 504"/>
                      <a:gd name="T12" fmla="*/ 276 w 2736"/>
                      <a:gd name="T13" fmla="*/ 156 h 504"/>
                      <a:gd name="T14" fmla="*/ 0 w 2736"/>
                      <a:gd name="T15" fmla="*/ 270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14" name="Freeform 87"/>
                  <p:cNvSpPr>
                    <a:spLocks/>
                  </p:cNvSpPr>
                  <p:nvPr/>
                </p:nvSpPr>
                <p:spPr bwMode="hidden">
                  <a:xfrm rot="-2777260">
                    <a:off x="3430" y="261"/>
                    <a:ext cx="620" cy="423"/>
                  </a:xfrm>
                  <a:custGeom>
                    <a:avLst/>
                    <a:gdLst>
                      <a:gd name="T0" fmla="*/ 2 w 1769"/>
                      <a:gd name="T1" fmla="*/ 4 h 791"/>
                      <a:gd name="T2" fmla="*/ 170 w 1769"/>
                      <a:gd name="T3" fmla="*/ 30 h 791"/>
                      <a:gd name="T4" fmla="*/ 406 w 1769"/>
                      <a:gd name="T5" fmla="*/ 107 h 791"/>
                      <a:gd name="T6" fmla="*/ 565 w 1769"/>
                      <a:gd name="T7" fmla="*/ 231 h 791"/>
                      <a:gd name="T8" fmla="*/ 615 w 1769"/>
                      <a:gd name="T9" fmla="*/ 326 h 791"/>
                      <a:gd name="T10" fmla="*/ 592 w 1769"/>
                      <a:gd name="T11" fmla="*/ 421 h 791"/>
                      <a:gd name="T12" fmla="*/ 557 w 1769"/>
                      <a:gd name="T13" fmla="*/ 338 h 791"/>
                      <a:gd name="T14" fmla="*/ 487 w 1769"/>
                      <a:gd name="T15" fmla="*/ 243 h 791"/>
                      <a:gd name="T16" fmla="*/ 389 w 1769"/>
                      <a:gd name="T17" fmla="*/ 158 h 791"/>
                      <a:gd name="T18" fmla="*/ 204 w 1769"/>
                      <a:gd name="T19" fmla="*/ 81 h 791"/>
                      <a:gd name="T20" fmla="*/ 0 w 1769"/>
                      <a:gd name="T21" fmla="*/ 41 h 791"/>
                      <a:gd name="T22" fmla="*/ 2 w 1769"/>
                      <a:gd name="T23" fmla="*/ 4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86" name="Group 88"/>
                <p:cNvGrpSpPr>
                  <a:grpSpLocks/>
                </p:cNvGrpSpPr>
                <p:nvPr/>
              </p:nvGrpSpPr>
              <p:grpSpPr bwMode="auto">
                <a:xfrm>
                  <a:off x="4215" y="2"/>
                  <a:ext cx="95" cy="567"/>
                  <a:chOff x="2730" y="32"/>
                  <a:chExt cx="243" cy="1448"/>
                </a:xfrm>
              </p:grpSpPr>
              <p:sp>
                <p:nvSpPr>
                  <p:cNvPr id="1111" name="Freeform 89"/>
                  <p:cNvSpPr>
                    <a:spLocks/>
                  </p:cNvSpPr>
                  <p:nvPr/>
                </p:nvSpPr>
                <p:spPr bwMode="hidden">
                  <a:xfrm rot="-4903748">
                    <a:off x="2296" y="960"/>
                    <a:ext cx="954" cy="86"/>
                  </a:xfrm>
                  <a:custGeom>
                    <a:avLst/>
                    <a:gdLst>
                      <a:gd name="T0" fmla="*/ 0 w 2736"/>
                      <a:gd name="T1" fmla="*/ 86 h 504"/>
                      <a:gd name="T2" fmla="*/ 301 w 2736"/>
                      <a:gd name="T3" fmla="*/ 29 h 504"/>
                      <a:gd name="T4" fmla="*/ 619 w 2736"/>
                      <a:gd name="T5" fmla="*/ 4 h 504"/>
                      <a:gd name="T6" fmla="*/ 954 w 2736"/>
                      <a:gd name="T7" fmla="*/ 4 h 504"/>
                      <a:gd name="T8" fmla="*/ 948 w 2736"/>
                      <a:gd name="T9" fmla="*/ 18 h 504"/>
                      <a:gd name="T10" fmla="*/ 615 w 2736"/>
                      <a:gd name="T11" fmla="*/ 18 h 504"/>
                      <a:gd name="T12" fmla="*/ 228 w 2736"/>
                      <a:gd name="T13" fmla="*/ 50 h 504"/>
                      <a:gd name="T14" fmla="*/ 0 w 2736"/>
                      <a:gd name="T15" fmla="*/ 86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12" name="Freeform 90"/>
                  <p:cNvSpPr>
                    <a:spLocks/>
                  </p:cNvSpPr>
                  <p:nvPr/>
                </p:nvSpPr>
                <p:spPr bwMode="hidden">
                  <a:xfrm rot="-4903748">
                    <a:off x="2650" y="220"/>
                    <a:ext cx="512" cy="135"/>
                  </a:xfrm>
                  <a:custGeom>
                    <a:avLst/>
                    <a:gdLst>
                      <a:gd name="T0" fmla="*/ 1 w 1769"/>
                      <a:gd name="T1" fmla="*/ 1 h 791"/>
                      <a:gd name="T2" fmla="*/ 140 w 1769"/>
                      <a:gd name="T3" fmla="*/ 10 h 791"/>
                      <a:gd name="T4" fmla="*/ 335 w 1769"/>
                      <a:gd name="T5" fmla="*/ 34 h 791"/>
                      <a:gd name="T6" fmla="*/ 466 w 1769"/>
                      <a:gd name="T7" fmla="*/ 74 h 791"/>
                      <a:gd name="T8" fmla="*/ 508 w 1769"/>
                      <a:gd name="T9" fmla="*/ 104 h 791"/>
                      <a:gd name="T10" fmla="*/ 489 w 1769"/>
                      <a:gd name="T11" fmla="*/ 134 h 791"/>
                      <a:gd name="T12" fmla="*/ 460 w 1769"/>
                      <a:gd name="T13" fmla="*/ 108 h 791"/>
                      <a:gd name="T14" fmla="*/ 402 w 1769"/>
                      <a:gd name="T15" fmla="*/ 77 h 791"/>
                      <a:gd name="T16" fmla="*/ 321 w 1769"/>
                      <a:gd name="T17" fmla="*/ 51 h 791"/>
                      <a:gd name="T18" fmla="*/ 168 w 1769"/>
                      <a:gd name="T19" fmla="*/ 26 h 791"/>
                      <a:gd name="T20" fmla="*/ 0 w 1769"/>
                      <a:gd name="T21" fmla="*/ 13 h 791"/>
                      <a:gd name="T22" fmla="*/ 1 w 1769"/>
                      <a:gd name="T23" fmla="*/ 1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87" name="Group 91"/>
                <p:cNvGrpSpPr>
                  <a:grpSpLocks/>
                </p:cNvGrpSpPr>
                <p:nvPr/>
              </p:nvGrpSpPr>
              <p:grpSpPr bwMode="auto">
                <a:xfrm>
                  <a:off x="3514" y="683"/>
                  <a:ext cx="425" cy="960"/>
                  <a:chOff x="943" y="1769"/>
                  <a:chExt cx="1085" cy="2450"/>
                </a:xfrm>
              </p:grpSpPr>
              <p:sp>
                <p:nvSpPr>
                  <p:cNvPr id="1109" name="Freeform 92"/>
                  <p:cNvSpPr>
                    <a:spLocks/>
                  </p:cNvSpPr>
                  <p:nvPr/>
                </p:nvSpPr>
                <p:spPr bwMode="hidden">
                  <a:xfrm rot="18335692" flipH="1">
                    <a:off x="1010" y="2475"/>
                    <a:ext cx="1724" cy="312"/>
                  </a:xfrm>
                  <a:custGeom>
                    <a:avLst/>
                    <a:gdLst>
                      <a:gd name="T0" fmla="*/ 0 w 2736"/>
                      <a:gd name="T1" fmla="*/ 312 h 504"/>
                      <a:gd name="T2" fmla="*/ 544 w 2736"/>
                      <a:gd name="T3" fmla="*/ 104 h 504"/>
                      <a:gd name="T4" fmla="*/ 1119 w 2736"/>
                      <a:gd name="T5" fmla="*/ 15 h 504"/>
                      <a:gd name="T6" fmla="*/ 1724 w 2736"/>
                      <a:gd name="T7" fmla="*/ 15 h 504"/>
                      <a:gd name="T8" fmla="*/ 1714 w 2736"/>
                      <a:gd name="T9" fmla="*/ 64 h 504"/>
                      <a:gd name="T10" fmla="*/ 1112 w 2736"/>
                      <a:gd name="T11" fmla="*/ 64 h 504"/>
                      <a:gd name="T12" fmla="*/ 412 w 2736"/>
                      <a:gd name="T13" fmla="*/ 181 h 504"/>
                      <a:gd name="T14" fmla="*/ 0 w 2736"/>
                      <a:gd name="T15" fmla="*/ 312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10" name="Freeform 93"/>
                  <p:cNvSpPr>
                    <a:spLocks/>
                  </p:cNvSpPr>
                  <p:nvPr/>
                </p:nvSpPr>
                <p:spPr bwMode="hidden">
                  <a:xfrm rot="18335692" flipH="1">
                    <a:off x="725" y="3512"/>
                    <a:ext cx="925" cy="490"/>
                  </a:xfrm>
                  <a:custGeom>
                    <a:avLst/>
                    <a:gdLst>
                      <a:gd name="T0" fmla="*/ 3 w 1769"/>
                      <a:gd name="T1" fmla="*/ 5 h 791"/>
                      <a:gd name="T2" fmla="*/ 254 w 1769"/>
                      <a:gd name="T3" fmla="*/ 35 h 791"/>
                      <a:gd name="T4" fmla="*/ 605 w 1769"/>
                      <a:gd name="T5" fmla="*/ 124 h 791"/>
                      <a:gd name="T6" fmla="*/ 842 w 1769"/>
                      <a:gd name="T7" fmla="*/ 268 h 791"/>
                      <a:gd name="T8" fmla="*/ 918 w 1769"/>
                      <a:gd name="T9" fmla="*/ 377 h 791"/>
                      <a:gd name="T10" fmla="*/ 883 w 1769"/>
                      <a:gd name="T11" fmla="*/ 488 h 791"/>
                      <a:gd name="T12" fmla="*/ 831 w 1769"/>
                      <a:gd name="T13" fmla="*/ 392 h 791"/>
                      <a:gd name="T14" fmla="*/ 726 w 1769"/>
                      <a:gd name="T15" fmla="*/ 281 h 791"/>
                      <a:gd name="T16" fmla="*/ 580 w 1769"/>
                      <a:gd name="T17" fmla="*/ 183 h 791"/>
                      <a:gd name="T18" fmla="*/ 304 w 1769"/>
                      <a:gd name="T19" fmla="*/ 94 h 791"/>
                      <a:gd name="T20" fmla="*/ 0 w 1769"/>
                      <a:gd name="T21" fmla="*/ 47 h 791"/>
                      <a:gd name="T22" fmla="*/ 3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88" name="Group 94"/>
                <p:cNvGrpSpPr>
                  <a:grpSpLocks/>
                </p:cNvGrpSpPr>
                <p:nvPr/>
              </p:nvGrpSpPr>
              <p:grpSpPr bwMode="auto">
                <a:xfrm>
                  <a:off x="3715" y="748"/>
                  <a:ext cx="300" cy="930"/>
                  <a:chOff x="1455" y="1936"/>
                  <a:chExt cx="766" cy="2373"/>
                </a:xfrm>
              </p:grpSpPr>
              <p:sp>
                <p:nvSpPr>
                  <p:cNvPr id="1107" name="Freeform 95"/>
                  <p:cNvSpPr>
                    <a:spLocks/>
                  </p:cNvSpPr>
                  <p:nvPr/>
                </p:nvSpPr>
                <p:spPr bwMode="hidden">
                  <a:xfrm rot="17542885" flipH="1">
                    <a:off x="1267" y="2578"/>
                    <a:ext cx="1595" cy="312"/>
                  </a:xfrm>
                  <a:custGeom>
                    <a:avLst/>
                    <a:gdLst>
                      <a:gd name="T0" fmla="*/ 0 w 2736"/>
                      <a:gd name="T1" fmla="*/ 312 h 504"/>
                      <a:gd name="T2" fmla="*/ 504 w 2736"/>
                      <a:gd name="T3" fmla="*/ 104 h 504"/>
                      <a:gd name="T4" fmla="*/ 1035 w 2736"/>
                      <a:gd name="T5" fmla="*/ 15 h 504"/>
                      <a:gd name="T6" fmla="*/ 1595 w 2736"/>
                      <a:gd name="T7" fmla="*/ 15 h 504"/>
                      <a:gd name="T8" fmla="*/ 1586 w 2736"/>
                      <a:gd name="T9" fmla="*/ 64 h 504"/>
                      <a:gd name="T10" fmla="*/ 1028 w 2736"/>
                      <a:gd name="T11" fmla="*/ 64 h 504"/>
                      <a:gd name="T12" fmla="*/ 381 w 2736"/>
                      <a:gd name="T13" fmla="*/ 181 h 504"/>
                      <a:gd name="T14" fmla="*/ 0 w 2736"/>
                      <a:gd name="T15" fmla="*/ 312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08" name="Freeform 96"/>
                  <p:cNvSpPr>
                    <a:spLocks/>
                  </p:cNvSpPr>
                  <p:nvPr/>
                </p:nvSpPr>
                <p:spPr bwMode="hidden">
                  <a:xfrm rot="17542885" flipH="1">
                    <a:off x="1272" y="3636"/>
                    <a:ext cx="856" cy="490"/>
                  </a:xfrm>
                  <a:custGeom>
                    <a:avLst/>
                    <a:gdLst>
                      <a:gd name="T0" fmla="*/ 2 w 1769"/>
                      <a:gd name="T1" fmla="*/ 5 h 791"/>
                      <a:gd name="T2" fmla="*/ 235 w 1769"/>
                      <a:gd name="T3" fmla="*/ 35 h 791"/>
                      <a:gd name="T4" fmla="*/ 560 w 1769"/>
                      <a:gd name="T5" fmla="*/ 124 h 791"/>
                      <a:gd name="T6" fmla="*/ 780 w 1769"/>
                      <a:gd name="T7" fmla="*/ 268 h 791"/>
                      <a:gd name="T8" fmla="*/ 850 w 1769"/>
                      <a:gd name="T9" fmla="*/ 377 h 791"/>
                      <a:gd name="T10" fmla="*/ 817 w 1769"/>
                      <a:gd name="T11" fmla="*/ 488 h 791"/>
                      <a:gd name="T12" fmla="*/ 769 w 1769"/>
                      <a:gd name="T13" fmla="*/ 392 h 791"/>
                      <a:gd name="T14" fmla="*/ 672 w 1769"/>
                      <a:gd name="T15" fmla="*/ 281 h 791"/>
                      <a:gd name="T16" fmla="*/ 537 w 1769"/>
                      <a:gd name="T17" fmla="*/ 183 h 791"/>
                      <a:gd name="T18" fmla="*/ 281 w 1769"/>
                      <a:gd name="T19" fmla="*/ 94 h 791"/>
                      <a:gd name="T20" fmla="*/ 0 w 1769"/>
                      <a:gd name="T21" fmla="*/ 47 h 791"/>
                      <a:gd name="T22" fmla="*/ 2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89" name="Group 97"/>
                <p:cNvGrpSpPr>
                  <a:grpSpLocks/>
                </p:cNvGrpSpPr>
                <p:nvPr/>
              </p:nvGrpSpPr>
              <p:grpSpPr bwMode="auto">
                <a:xfrm rot="88588">
                  <a:off x="3923" y="769"/>
                  <a:ext cx="180" cy="913"/>
                  <a:chOff x="1956" y="1990"/>
                  <a:chExt cx="492" cy="2604"/>
                </a:xfrm>
              </p:grpSpPr>
              <p:sp>
                <p:nvSpPr>
                  <p:cNvPr id="1105" name="Freeform 98"/>
                  <p:cNvSpPr>
                    <a:spLocks/>
                  </p:cNvSpPr>
                  <p:nvPr/>
                </p:nvSpPr>
                <p:spPr bwMode="hidden">
                  <a:xfrm rot="16782062" flipH="1">
                    <a:off x="1442" y="2695"/>
                    <a:ext cx="1711" cy="301"/>
                  </a:xfrm>
                  <a:custGeom>
                    <a:avLst/>
                    <a:gdLst>
                      <a:gd name="T0" fmla="*/ 0 w 2736"/>
                      <a:gd name="T1" fmla="*/ 301 h 504"/>
                      <a:gd name="T2" fmla="*/ 540 w 2736"/>
                      <a:gd name="T3" fmla="*/ 100 h 504"/>
                      <a:gd name="T4" fmla="*/ 1111 w 2736"/>
                      <a:gd name="T5" fmla="*/ 14 h 504"/>
                      <a:gd name="T6" fmla="*/ 1711 w 2736"/>
                      <a:gd name="T7" fmla="*/ 14 h 504"/>
                      <a:gd name="T8" fmla="*/ 1701 w 2736"/>
                      <a:gd name="T9" fmla="*/ 62 h 504"/>
                      <a:gd name="T10" fmla="*/ 1103 w 2736"/>
                      <a:gd name="T11" fmla="*/ 62 h 504"/>
                      <a:gd name="T12" fmla="*/ 409 w 2736"/>
                      <a:gd name="T13" fmla="*/ 174 h 504"/>
                      <a:gd name="T14" fmla="*/ 0 w 2736"/>
                      <a:gd name="T15" fmla="*/ 301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folHlink"/>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06" name="Freeform 99"/>
                  <p:cNvSpPr>
                    <a:spLocks/>
                  </p:cNvSpPr>
                  <p:nvPr/>
                </p:nvSpPr>
                <p:spPr bwMode="hidden">
                  <a:xfrm rot="16782062" flipH="1">
                    <a:off x="1734" y="3898"/>
                    <a:ext cx="918" cy="473"/>
                  </a:xfrm>
                  <a:custGeom>
                    <a:avLst/>
                    <a:gdLst>
                      <a:gd name="T0" fmla="*/ 3 w 1769"/>
                      <a:gd name="T1" fmla="*/ 5 h 791"/>
                      <a:gd name="T2" fmla="*/ 252 w 1769"/>
                      <a:gd name="T3" fmla="*/ 33 h 791"/>
                      <a:gd name="T4" fmla="*/ 600 w 1769"/>
                      <a:gd name="T5" fmla="*/ 120 h 791"/>
                      <a:gd name="T6" fmla="*/ 836 w 1769"/>
                      <a:gd name="T7" fmla="*/ 258 h 791"/>
                      <a:gd name="T8" fmla="*/ 911 w 1769"/>
                      <a:gd name="T9" fmla="*/ 364 h 791"/>
                      <a:gd name="T10" fmla="*/ 876 w 1769"/>
                      <a:gd name="T11" fmla="*/ 471 h 791"/>
                      <a:gd name="T12" fmla="*/ 825 w 1769"/>
                      <a:gd name="T13" fmla="*/ 378 h 791"/>
                      <a:gd name="T14" fmla="*/ 721 w 1769"/>
                      <a:gd name="T15" fmla="*/ 271 h 791"/>
                      <a:gd name="T16" fmla="*/ 576 w 1769"/>
                      <a:gd name="T17" fmla="*/ 177 h 791"/>
                      <a:gd name="T18" fmla="*/ 302 w 1769"/>
                      <a:gd name="T19" fmla="*/ 91 h 791"/>
                      <a:gd name="T20" fmla="*/ 0 w 1769"/>
                      <a:gd name="T21" fmla="*/ 45 h 791"/>
                      <a:gd name="T22" fmla="*/ 3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90" name="Group 100"/>
                <p:cNvGrpSpPr>
                  <a:grpSpLocks/>
                </p:cNvGrpSpPr>
                <p:nvPr/>
              </p:nvGrpSpPr>
              <p:grpSpPr bwMode="auto">
                <a:xfrm>
                  <a:off x="4451" y="662"/>
                  <a:ext cx="442" cy="951"/>
                  <a:chOff x="3334" y="1717"/>
                  <a:chExt cx="1125" cy="2426"/>
                </a:xfrm>
              </p:grpSpPr>
              <p:sp>
                <p:nvSpPr>
                  <p:cNvPr id="1103" name="Freeform 101"/>
                  <p:cNvSpPr>
                    <a:spLocks/>
                  </p:cNvSpPr>
                  <p:nvPr/>
                </p:nvSpPr>
                <p:spPr bwMode="hidden">
                  <a:xfrm rot="3144576">
                    <a:off x="2628" y="2423"/>
                    <a:ext cx="1724" cy="312"/>
                  </a:xfrm>
                  <a:custGeom>
                    <a:avLst/>
                    <a:gdLst>
                      <a:gd name="T0" fmla="*/ 0 w 2736"/>
                      <a:gd name="T1" fmla="*/ 312 h 504"/>
                      <a:gd name="T2" fmla="*/ 544 w 2736"/>
                      <a:gd name="T3" fmla="*/ 104 h 504"/>
                      <a:gd name="T4" fmla="*/ 1119 w 2736"/>
                      <a:gd name="T5" fmla="*/ 15 h 504"/>
                      <a:gd name="T6" fmla="*/ 1724 w 2736"/>
                      <a:gd name="T7" fmla="*/ 15 h 504"/>
                      <a:gd name="T8" fmla="*/ 1714 w 2736"/>
                      <a:gd name="T9" fmla="*/ 64 h 504"/>
                      <a:gd name="T10" fmla="*/ 1112 w 2736"/>
                      <a:gd name="T11" fmla="*/ 64 h 504"/>
                      <a:gd name="T12" fmla="*/ 412 w 2736"/>
                      <a:gd name="T13" fmla="*/ 181 h 504"/>
                      <a:gd name="T14" fmla="*/ 0 w 2736"/>
                      <a:gd name="T15" fmla="*/ 312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04" name="Freeform 102"/>
                  <p:cNvSpPr>
                    <a:spLocks/>
                  </p:cNvSpPr>
                  <p:nvPr/>
                </p:nvSpPr>
                <p:spPr bwMode="hidden">
                  <a:xfrm rot="3144576">
                    <a:off x="3751" y="3436"/>
                    <a:ext cx="925" cy="490"/>
                  </a:xfrm>
                  <a:custGeom>
                    <a:avLst/>
                    <a:gdLst>
                      <a:gd name="T0" fmla="*/ 3 w 1769"/>
                      <a:gd name="T1" fmla="*/ 5 h 791"/>
                      <a:gd name="T2" fmla="*/ 254 w 1769"/>
                      <a:gd name="T3" fmla="*/ 35 h 791"/>
                      <a:gd name="T4" fmla="*/ 605 w 1769"/>
                      <a:gd name="T5" fmla="*/ 124 h 791"/>
                      <a:gd name="T6" fmla="*/ 842 w 1769"/>
                      <a:gd name="T7" fmla="*/ 268 h 791"/>
                      <a:gd name="T8" fmla="*/ 918 w 1769"/>
                      <a:gd name="T9" fmla="*/ 377 h 791"/>
                      <a:gd name="T10" fmla="*/ 883 w 1769"/>
                      <a:gd name="T11" fmla="*/ 488 h 791"/>
                      <a:gd name="T12" fmla="*/ 831 w 1769"/>
                      <a:gd name="T13" fmla="*/ 392 h 791"/>
                      <a:gd name="T14" fmla="*/ 726 w 1769"/>
                      <a:gd name="T15" fmla="*/ 281 h 791"/>
                      <a:gd name="T16" fmla="*/ 580 w 1769"/>
                      <a:gd name="T17" fmla="*/ 183 h 791"/>
                      <a:gd name="T18" fmla="*/ 304 w 1769"/>
                      <a:gd name="T19" fmla="*/ 94 h 791"/>
                      <a:gd name="T20" fmla="*/ 0 w 1769"/>
                      <a:gd name="T21" fmla="*/ 47 h 791"/>
                      <a:gd name="T22" fmla="*/ 3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91" name="Group 103"/>
                <p:cNvGrpSpPr>
                  <a:grpSpLocks/>
                </p:cNvGrpSpPr>
                <p:nvPr/>
              </p:nvGrpSpPr>
              <p:grpSpPr bwMode="auto">
                <a:xfrm>
                  <a:off x="4391" y="721"/>
                  <a:ext cx="347" cy="951"/>
                  <a:chOff x="3181" y="1866"/>
                  <a:chExt cx="883" cy="2426"/>
                </a:xfrm>
              </p:grpSpPr>
              <p:sp>
                <p:nvSpPr>
                  <p:cNvPr id="1101" name="Freeform 104"/>
                  <p:cNvSpPr>
                    <a:spLocks/>
                  </p:cNvSpPr>
                  <p:nvPr/>
                </p:nvSpPr>
                <p:spPr bwMode="hidden">
                  <a:xfrm rot="3745735">
                    <a:off x="2506" y="2541"/>
                    <a:ext cx="1650" cy="299"/>
                  </a:xfrm>
                  <a:custGeom>
                    <a:avLst/>
                    <a:gdLst>
                      <a:gd name="T0" fmla="*/ 0 w 2736"/>
                      <a:gd name="T1" fmla="*/ 299 h 504"/>
                      <a:gd name="T2" fmla="*/ 521 w 2736"/>
                      <a:gd name="T3" fmla="*/ 100 h 504"/>
                      <a:gd name="T4" fmla="*/ 1071 w 2736"/>
                      <a:gd name="T5" fmla="*/ 14 h 504"/>
                      <a:gd name="T6" fmla="*/ 1650 w 2736"/>
                      <a:gd name="T7" fmla="*/ 14 h 504"/>
                      <a:gd name="T8" fmla="*/ 1640 w 2736"/>
                      <a:gd name="T9" fmla="*/ 61 h 504"/>
                      <a:gd name="T10" fmla="*/ 1064 w 2736"/>
                      <a:gd name="T11" fmla="*/ 61 h 504"/>
                      <a:gd name="T12" fmla="*/ 394 w 2736"/>
                      <a:gd name="T13" fmla="*/ 173 h 504"/>
                      <a:gd name="T14" fmla="*/ 0 w 2736"/>
                      <a:gd name="T15" fmla="*/ 299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02" name="Freeform 105"/>
                  <p:cNvSpPr>
                    <a:spLocks/>
                  </p:cNvSpPr>
                  <p:nvPr/>
                </p:nvSpPr>
                <p:spPr bwMode="hidden">
                  <a:xfrm rot="3745735">
                    <a:off x="3387" y="3615"/>
                    <a:ext cx="885" cy="469"/>
                  </a:xfrm>
                  <a:custGeom>
                    <a:avLst/>
                    <a:gdLst>
                      <a:gd name="T0" fmla="*/ 3 w 1769"/>
                      <a:gd name="T1" fmla="*/ 5 h 791"/>
                      <a:gd name="T2" fmla="*/ 243 w 1769"/>
                      <a:gd name="T3" fmla="*/ 33 h 791"/>
                      <a:gd name="T4" fmla="*/ 579 w 1769"/>
                      <a:gd name="T5" fmla="*/ 119 h 791"/>
                      <a:gd name="T6" fmla="*/ 806 w 1769"/>
                      <a:gd name="T7" fmla="*/ 256 h 791"/>
                      <a:gd name="T8" fmla="*/ 878 w 1769"/>
                      <a:gd name="T9" fmla="*/ 361 h 791"/>
                      <a:gd name="T10" fmla="*/ 845 w 1769"/>
                      <a:gd name="T11" fmla="*/ 467 h 791"/>
                      <a:gd name="T12" fmla="*/ 795 w 1769"/>
                      <a:gd name="T13" fmla="*/ 375 h 791"/>
                      <a:gd name="T14" fmla="*/ 695 w 1769"/>
                      <a:gd name="T15" fmla="*/ 269 h 791"/>
                      <a:gd name="T16" fmla="*/ 555 w 1769"/>
                      <a:gd name="T17" fmla="*/ 176 h 791"/>
                      <a:gd name="T18" fmla="*/ 291 w 1769"/>
                      <a:gd name="T19" fmla="*/ 90 h 791"/>
                      <a:gd name="T20" fmla="*/ 0 w 1769"/>
                      <a:gd name="T21" fmla="*/ 45 h 791"/>
                      <a:gd name="T22" fmla="*/ 3 w 1769"/>
                      <a:gd name="T23" fmla="*/ 5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92" name="Group 106"/>
                <p:cNvGrpSpPr>
                  <a:grpSpLocks/>
                </p:cNvGrpSpPr>
                <p:nvPr/>
              </p:nvGrpSpPr>
              <p:grpSpPr bwMode="auto">
                <a:xfrm>
                  <a:off x="4323" y="767"/>
                  <a:ext cx="243" cy="935"/>
                  <a:chOff x="3006" y="1983"/>
                  <a:chExt cx="619" cy="2386"/>
                </a:xfrm>
              </p:grpSpPr>
              <p:sp>
                <p:nvSpPr>
                  <p:cNvPr id="1099" name="Freeform 107"/>
                  <p:cNvSpPr>
                    <a:spLocks/>
                  </p:cNvSpPr>
                  <p:nvPr/>
                </p:nvSpPr>
                <p:spPr bwMode="hidden">
                  <a:xfrm rot="4286818">
                    <a:off x="2328" y="2661"/>
                    <a:ext cx="1601" cy="246"/>
                  </a:xfrm>
                  <a:custGeom>
                    <a:avLst/>
                    <a:gdLst>
                      <a:gd name="T0" fmla="*/ 0 w 2736"/>
                      <a:gd name="T1" fmla="*/ 246 h 504"/>
                      <a:gd name="T2" fmla="*/ 506 w 2736"/>
                      <a:gd name="T3" fmla="*/ 82 h 504"/>
                      <a:gd name="T4" fmla="*/ 1039 w 2736"/>
                      <a:gd name="T5" fmla="*/ 12 h 504"/>
                      <a:gd name="T6" fmla="*/ 1601 w 2736"/>
                      <a:gd name="T7" fmla="*/ 12 h 504"/>
                      <a:gd name="T8" fmla="*/ 1592 w 2736"/>
                      <a:gd name="T9" fmla="*/ 50 h 504"/>
                      <a:gd name="T10" fmla="*/ 1032 w 2736"/>
                      <a:gd name="T11" fmla="*/ 50 h 504"/>
                      <a:gd name="T12" fmla="*/ 383 w 2736"/>
                      <a:gd name="T13" fmla="*/ 143 h 504"/>
                      <a:gd name="T14" fmla="*/ 0 w 2736"/>
                      <a:gd name="T15" fmla="*/ 246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100" name="Freeform 108"/>
                  <p:cNvSpPr>
                    <a:spLocks/>
                  </p:cNvSpPr>
                  <p:nvPr/>
                </p:nvSpPr>
                <p:spPr bwMode="hidden">
                  <a:xfrm rot="4286818">
                    <a:off x="3002" y="3747"/>
                    <a:ext cx="859" cy="386"/>
                  </a:xfrm>
                  <a:custGeom>
                    <a:avLst/>
                    <a:gdLst>
                      <a:gd name="T0" fmla="*/ 2 w 1769"/>
                      <a:gd name="T1" fmla="*/ 4 h 791"/>
                      <a:gd name="T2" fmla="*/ 236 w 1769"/>
                      <a:gd name="T3" fmla="*/ 27 h 791"/>
                      <a:gd name="T4" fmla="*/ 562 w 1769"/>
                      <a:gd name="T5" fmla="*/ 98 h 791"/>
                      <a:gd name="T6" fmla="*/ 782 w 1769"/>
                      <a:gd name="T7" fmla="*/ 211 h 791"/>
                      <a:gd name="T8" fmla="*/ 853 w 1769"/>
                      <a:gd name="T9" fmla="*/ 297 h 791"/>
                      <a:gd name="T10" fmla="*/ 820 w 1769"/>
                      <a:gd name="T11" fmla="*/ 384 h 791"/>
                      <a:gd name="T12" fmla="*/ 772 w 1769"/>
                      <a:gd name="T13" fmla="*/ 308 h 791"/>
                      <a:gd name="T14" fmla="*/ 674 w 1769"/>
                      <a:gd name="T15" fmla="*/ 222 h 791"/>
                      <a:gd name="T16" fmla="*/ 539 w 1769"/>
                      <a:gd name="T17" fmla="*/ 144 h 791"/>
                      <a:gd name="T18" fmla="*/ 282 w 1769"/>
                      <a:gd name="T19" fmla="*/ 74 h 791"/>
                      <a:gd name="T20" fmla="*/ 0 w 1769"/>
                      <a:gd name="T21" fmla="*/ 37 h 791"/>
                      <a:gd name="T22" fmla="*/ 2 w 1769"/>
                      <a:gd name="T23" fmla="*/ 4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93" name="Group 109"/>
                <p:cNvGrpSpPr>
                  <a:grpSpLocks/>
                </p:cNvGrpSpPr>
                <p:nvPr/>
              </p:nvGrpSpPr>
              <p:grpSpPr bwMode="auto">
                <a:xfrm>
                  <a:off x="4249" y="813"/>
                  <a:ext cx="159" cy="870"/>
                  <a:chOff x="2819" y="2101"/>
                  <a:chExt cx="405" cy="2219"/>
                </a:xfrm>
              </p:grpSpPr>
              <p:sp>
                <p:nvSpPr>
                  <p:cNvPr id="1097" name="Freeform 110"/>
                  <p:cNvSpPr>
                    <a:spLocks/>
                  </p:cNvSpPr>
                  <p:nvPr/>
                </p:nvSpPr>
                <p:spPr bwMode="hidden">
                  <a:xfrm rot="4898956">
                    <a:off x="2206" y="2714"/>
                    <a:ext cx="1471" cy="246"/>
                  </a:xfrm>
                  <a:custGeom>
                    <a:avLst/>
                    <a:gdLst>
                      <a:gd name="T0" fmla="*/ 0 w 2736"/>
                      <a:gd name="T1" fmla="*/ 246 h 504"/>
                      <a:gd name="T2" fmla="*/ 465 w 2736"/>
                      <a:gd name="T3" fmla="*/ 82 h 504"/>
                      <a:gd name="T4" fmla="*/ 955 w 2736"/>
                      <a:gd name="T5" fmla="*/ 12 h 504"/>
                      <a:gd name="T6" fmla="*/ 1471 w 2736"/>
                      <a:gd name="T7" fmla="*/ 12 h 504"/>
                      <a:gd name="T8" fmla="*/ 1462 w 2736"/>
                      <a:gd name="T9" fmla="*/ 50 h 504"/>
                      <a:gd name="T10" fmla="*/ 948 w 2736"/>
                      <a:gd name="T11" fmla="*/ 50 h 504"/>
                      <a:gd name="T12" fmla="*/ 352 w 2736"/>
                      <a:gd name="T13" fmla="*/ 143 h 504"/>
                      <a:gd name="T14" fmla="*/ 0 w 2736"/>
                      <a:gd name="T15" fmla="*/ 246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98" name="Freeform 111"/>
                  <p:cNvSpPr>
                    <a:spLocks/>
                  </p:cNvSpPr>
                  <p:nvPr/>
                </p:nvSpPr>
                <p:spPr bwMode="hidden">
                  <a:xfrm rot="4898956">
                    <a:off x="2636" y="3732"/>
                    <a:ext cx="790" cy="386"/>
                  </a:xfrm>
                  <a:custGeom>
                    <a:avLst/>
                    <a:gdLst>
                      <a:gd name="T0" fmla="*/ 2 w 1769"/>
                      <a:gd name="T1" fmla="*/ 4 h 791"/>
                      <a:gd name="T2" fmla="*/ 217 w 1769"/>
                      <a:gd name="T3" fmla="*/ 27 h 791"/>
                      <a:gd name="T4" fmla="*/ 517 w 1769"/>
                      <a:gd name="T5" fmla="*/ 98 h 791"/>
                      <a:gd name="T6" fmla="*/ 719 w 1769"/>
                      <a:gd name="T7" fmla="*/ 211 h 791"/>
                      <a:gd name="T8" fmla="*/ 784 w 1769"/>
                      <a:gd name="T9" fmla="*/ 297 h 791"/>
                      <a:gd name="T10" fmla="*/ 754 w 1769"/>
                      <a:gd name="T11" fmla="*/ 384 h 791"/>
                      <a:gd name="T12" fmla="*/ 710 w 1769"/>
                      <a:gd name="T13" fmla="*/ 308 h 791"/>
                      <a:gd name="T14" fmla="*/ 620 w 1769"/>
                      <a:gd name="T15" fmla="*/ 222 h 791"/>
                      <a:gd name="T16" fmla="*/ 495 w 1769"/>
                      <a:gd name="T17" fmla="*/ 144 h 791"/>
                      <a:gd name="T18" fmla="*/ 259 w 1769"/>
                      <a:gd name="T19" fmla="*/ 74 h 791"/>
                      <a:gd name="T20" fmla="*/ 0 w 1769"/>
                      <a:gd name="T21" fmla="*/ 37 h 791"/>
                      <a:gd name="T22" fmla="*/ 2 w 1769"/>
                      <a:gd name="T23" fmla="*/ 4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nvGrpSpPr>
                <p:cNvPr id="1094" name="Group 112"/>
                <p:cNvGrpSpPr>
                  <a:grpSpLocks/>
                </p:cNvGrpSpPr>
                <p:nvPr/>
              </p:nvGrpSpPr>
              <p:grpSpPr bwMode="auto">
                <a:xfrm>
                  <a:off x="4045" y="826"/>
                  <a:ext cx="167" cy="857"/>
                  <a:chOff x="2287" y="2135"/>
                  <a:chExt cx="426" cy="2185"/>
                </a:xfrm>
              </p:grpSpPr>
              <p:sp>
                <p:nvSpPr>
                  <p:cNvPr id="1095" name="Freeform 113"/>
                  <p:cNvSpPr>
                    <a:spLocks/>
                  </p:cNvSpPr>
                  <p:nvPr/>
                </p:nvSpPr>
                <p:spPr bwMode="hidden">
                  <a:xfrm rot="5755659">
                    <a:off x="1900" y="2760"/>
                    <a:ext cx="1437" cy="188"/>
                  </a:xfrm>
                  <a:custGeom>
                    <a:avLst/>
                    <a:gdLst>
                      <a:gd name="T0" fmla="*/ 0 w 2736"/>
                      <a:gd name="T1" fmla="*/ 188 h 504"/>
                      <a:gd name="T2" fmla="*/ 454 w 2736"/>
                      <a:gd name="T3" fmla="*/ 63 h 504"/>
                      <a:gd name="T4" fmla="*/ 933 w 2736"/>
                      <a:gd name="T5" fmla="*/ 9 h 504"/>
                      <a:gd name="T6" fmla="*/ 1437 w 2736"/>
                      <a:gd name="T7" fmla="*/ 9 h 504"/>
                      <a:gd name="T8" fmla="*/ 1429 w 2736"/>
                      <a:gd name="T9" fmla="*/ 38 h 504"/>
                      <a:gd name="T10" fmla="*/ 926 w 2736"/>
                      <a:gd name="T11" fmla="*/ 38 h 504"/>
                      <a:gd name="T12" fmla="*/ 343 w 2736"/>
                      <a:gd name="T13" fmla="*/ 109 h 504"/>
                      <a:gd name="T14" fmla="*/ 0 w 2736"/>
                      <a:gd name="T15" fmla="*/ 188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chemeClr val="accent2"/>
                      </a:gs>
                      <a:gs pos="100000">
                        <a:schemeClr val="fo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96" name="Freeform 114"/>
                  <p:cNvSpPr>
                    <a:spLocks/>
                  </p:cNvSpPr>
                  <p:nvPr/>
                </p:nvSpPr>
                <p:spPr bwMode="hidden">
                  <a:xfrm rot="5755659">
                    <a:off x="2049" y="3787"/>
                    <a:ext cx="771" cy="295"/>
                  </a:xfrm>
                  <a:custGeom>
                    <a:avLst/>
                    <a:gdLst>
                      <a:gd name="T0" fmla="*/ 2 w 1769"/>
                      <a:gd name="T1" fmla="*/ 3 h 791"/>
                      <a:gd name="T2" fmla="*/ 211 w 1769"/>
                      <a:gd name="T3" fmla="*/ 21 h 791"/>
                      <a:gd name="T4" fmla="*/ 504 w 1769"/>
                      <a:gd name="T5" fmla="*/ 75 h 791"/>
                      <a:gd name="T6" fmla="*/ 702 w 1769"/>
                      <a:gd name="T7" fmla="*/ 161 h 791"/>
                      <a:gd name="T8" fmla="*/ 765 w 1769"/>
                      <a:gd name="T9" fmla="*/ 227 h 791"/>
                      <a:gd name="T10" fmla="*/ 736 w 1769"/>
                      <a:gd name="T11" fmla="*/ 294 h 791"/>
                      <a:gd name="T12" fmla="*/ 693 w 1769"/>
                      <a:gd name="T13" fmla="*/ 236 h 791"/>
                      <a:gd name="T14" fmla="*/ 605 w 1769"/>
                      <a:gd name="T15" fmla="*/ 169 h 791"/>
                      <a:gd name="T16" fmla="*/ 483 w 1769"/>
                      <a:gd name="T17" fmla="*/ 110 h 791"/>
                      <a:gd name="T18" fmla="*/ 253 w 1769"/>
                      <a:gd name="T19" fmla="*/ 57 h 791"/>
                      <a:gd name="T20" fmla="*/ 0 w 1769"/>
                      <a:gd name="T21" fmla="*/ 28 h 791"/>
                      <a:gd name="T22" fmla="*/ 2 w 1769"/>
                      <a:gd name="T23" fmla="*/ 3 h 7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sp>
            <p:nvSpPr>
              <p:cNvPr id="1039" name="Freeform 115"/>
              <p:cNvSpPr>
                <a:spLocks/>
              </p:cNvSpPr>
              <p:nvPr/>
            </p:nvSpPr>
            <p:spPr bwMode="hidden">
              <a:xfrm flipH="1">
                <a:off x="3873" y="934"/>
                <a:ext cx="191" cy="580"/>
              </a:xfrm>
              <a:custGeom>
                <a:avLst/>
                <a:gdLst>
                  <a:gd name="T0" fmla="*/ 0 w 776"/>
                  <a:gd name="T1" fmla="*/ 16 h 2368"/>
                  <a:gd name="T2" fmla="*/ 59 w 776"/>
                  <a:gd name="T3" fmla="*/ 4 h 2368"/>
                  <a:gd name="T4" fmla="*/ 24 w 776"/>
                  <a:gd name="T5" fmla="*/ 39 h 2368"/>
                  <a:gd name="T6" fmla="*/ 83 w 776"/>
                  <a:gd name="T7" fmla="*/ 39 h 2368"/>
                  <a:gd name="T8" fmla="*/ 47 w 776"/>
                  <a:gd name="T9" fmla="*/ 74 h 2368"/>
                  <a:gd name="T10" fmla="*/ 95 w 776"/>
                  <a:gd name="T11" fmla="*/ 86 h 2368"/>
                  <a:gd name="T12" fmla="*/ 71 w 776"/>
                  <a:gd name="T13" fmla="*/ 110 h 2368"/>
                  <a:gd name="T14" fmla="*/ 118 w 776"/>
                  <a:gd name="T15" fmla="*/ 121 h 2368"/>
                  <a:gd name="T16" fmla="*/ 95 w 776"/>
                  <a:gd name="T17" fmla="*/ 145 h 2368"/>
                  <a:gd name="T18" fmla="*/ 130 w 776"/>
                  <a:gd name="T19" fmla="*/ 157 h 2368"/>
                  <a:gd name="T20" fmla="*/ 118 w 776"/>
                  <a:gd name="T21" fmla="*/ 180 h 2368"/>
                  <a:gd name="T22" fmla="*/ 142 w 776"/>
                  <a:gd name="T23" fmla="*/ 204 h 2368"/>
                  <a:gd name="T24" fmla="*/ 142 w 776"/>
                  <a:gd name="T25" fmla="*/ 227 h 2368"/>
                  <a:gd name="T26" fmla="*/ 165 w 776"/>
                  <a:gd name="T27" fmla="*/ 263 h 2368"/>
                  <a:gd name="T28" fmla="*/ 154 w 776"/>
                  <a:gd name="T29" fmla="*/ 298 h 2368"/>
                  <a:gd name="T30" fmla="*/ 177 w 776"/>
                  <a:gd name="T31" fmla="*/ 321 h 2368"/>
                  <a:gd name="T32" fmla="*/ 165 w 776"/>
                  <a:gd name="T33" fmla="*/ 357 h 2368"/>
                  <a:gd name="T34" fmla="*/ 177 w 776"/>
                  <a:gd name="T35" fmla="*/ 392 h 2368"/>
                  <a:gd name="T36" fmla="*/ 165 w 776"/>
                  <a:gd name="T37" fmla="*/ 415 h 2368"/>
                  <a:gd name="T38" fmla="*/ 189 w 776"/>
                  <a:gd name="T39" fmla="*/ 451 h 2368"/>
                  <a:gd name="T40" fmla="*/ 177 w 776"/>
                  <a:gd name="T41" fmla="*/ 486 h 2368"/>
                  <a:gd name="T42" fmla="*/ 189 w 776"/>
                  <a:gd name="T43" fmla="*/ 533 h 2368"/>
                  <a:gd name="T44" fmla="*/ 177 w 776"/>
                  <a:gd name="T45" fmla="*/ 545 h 2368"/>
                  <a:gd name="T46" fmla="*/ 189 w 776"/>
                  <a:gd name="T47" fmla="*/ 580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40" name="Arc 116"/>
              <p:cNvSpPr>
                <a:spLocks/>
              </p:cNvSpPr>
              <p:nvPr/>
            </p:nvSpPr>
            <p:spPr bwMode="hidden">
              <a:xfrm flipH="1">
                <a:off x="3528" y="726"/>
                <a:ext cx="833" cy="903"/>
              </a:xfrm>
              <a:custGeom>
                <a:avLst/>
                <a:gdLst>
                  <a:gd name="T0" fmla="*/ 211 w 21600"/>
                  <a:gd name="T1" fmla="*/ 0 h 21602"/>
                  <a:gd name="T2" fmla="*/ 833 w 21600"/>
                  <a:gd name="T3" fmla="*/ 903 h 21602"/>
                  <a:gd name="T4" fmla="*/ 0 w 21600"/>
                  <a:gd name="T5" fmla="*/ 874 h 21602"/>
                  <a:gd name="T6" fmla="*/ 0 60000 65536"/>
                  <a:gd name="T7" fmla="*/ 0 60000 65536"/>
                  <a:gd name="T8" fmla="*/ 0 60000 65536"/>
                </a:gdLst>
                <a:ahLst/>
                <a:cxnLst>
                  <a:cxn ang="T6">
                    <a:pos x="T0" y="T1"/>
                  </a:cxn>
                  <a:cxn ang="T7">
                    <a:pos x="T2" y="T3"/>
                  </a:cxn>
                  <a:cxn ang="T8">
                    <a:pos x="T4" y="T5"/>
                  </a:cxn>
                </a:cxnLst>
                <a:rect l="0" t="0" r="r" b="b"/>
                <a:pathLst>
                  <a:path w="21600" h="21602" fill="none" extrusionOk="0">
                    <a:moveTo>
                      <a:pt x="5466" y="0"/>
                    </a:moveTo>
                    <a:cubicBezTo>
                      <a:pt x="14970" y="2486"/>
                      <a:pt x="21600" y="11073"/>
                      <a:pt x="21600" y="20897"/>
                    </a:cubicBezTo>
                    <a:cubicBezTo>
                      <a:pt x="21600" y="21132"/>
                      <a:pt x="21596" y="21367"/>
                      <a:pt x="21588" y="21601"/>
                    </a:cubicBezTo>
                  </a:path>
                  <a:path w="21600" h="21602" stroke="0" extrusionOk="0">
                    <a:moveTo>
                      <a:pt x="5466" y="0"/>
                    </a:moveTo>
                    <a:cubicBezTo>
                      <a:pt x="14970" y="2486"/>
                      <a:pt x="21600" y="11073"/>
                      <a:pt x="21600" y="20897"/>
                    </a:cubicBezTo>
                    <a:cubicBezTo>
                      <a:pt x="21600" y="21132"/>
                      <a:pt x="21596" y="21367"/>
                      <a:pt x="21588" y="21601"/>
                    </a:cubicBezTo>
                    <a:lnTo>
                      <a:pt x="0" y="20897"/>
                    </a:lnTo>
                    <a:lnTo>
                      <a:pt x="5466" y="0"/>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41" name="Arc 117"/>
              <p:cNvSpPr>
                <a:spLocks/>
              </p:cNvSpPr>
              <p:nvPr/>
            </p:nvSpPr>
            <p:spPr bwMode="hidden">
              <a:xfrm flipV="1">
                <a:off x="4278" y="179"/>
                <a:ext cx="1007" cy="802"/>
              </a:xfrm>
              <a:custGeom>
                <a:avLst/>
                <a:gdLst>
                  <a:gd name="T0" fmla="*/ 1007 w 36729"/>
                  <a:gd name="T1" fmla="*/ 388 h 21600"/>
                  <a:gd name="T2" fmla="*/ 0 w 36729"/>
                  <a:gd name="T3" fmla="*/ 453 h 21600"/>
                  <a:gd name="T4" fmla="*/ 489 w 36729"/>
                  <a:gd name="T5" fmla="*/ 0 h 21600"/>
                  <a:gd name="T6" fmla="*/ 0 60000 65536"/>
                  <a:gd name="T7" fmla="*/ 0 60000 65536"/>
                  <a:gd name="T8" fmla="*/ 0 60000 65536"/>
                </a:gdLst>
                <a:ahLst/>
                <a:cxnLst>
                  <a:cxn ang="T6">
                    <a:pos x="T0" y="T1"/>
                  </a:cxn>
                  <a:cxn ang="T7">
                    <a:pos x="T2" y="T3"/>
                  </a:cxn>
                  <a:cxn ang="T8">
                    <a:pos x="T4" y="T5"/>
                  </a:cxn>
                </a:cxnLst>
                <a:rect l="0" t="0" r="r" b="b"/>
                <a:pathLst>
                  <a:path w="36729" h="21600" fill="none" extrusionOk="0">
                    <a:moveTo>
                      <a:pt x="36729" y="10451"/>
                    </a:moveTo>
                    <a:cubicBezTo>
                      <a:pt x="32926" y="17330"/>
                      <a:pt x="25686" y="21599"/>
                      <a:pt x="17826" y="21600"/>
                    </a:cubicBezTo>
                    <a:cubicBezTo>
                      <a:pt x="10696" y="21600"/>
                      <a:pt x="4025" y="18081"/>
                      <a:pt x="-1" y="12197"/>
                    </a:cubicBezTo>
                  </a:path>
                  <a:path w="36729" h="21600" stroke="0" extrusionOk="0">
                    <a:moveTo>
                      <a:pt x="36729" y="10451"/>
                    </a:moveTo>
                    <a:cubicBezTo>
                      <a:pt x="32926" y="17330"/>
                      <a:pt x="25686" y="21599"/>
                      <a:pt x="17826" y="21600"/>
                    </a:cubicBezTo>
                    <a:cubicBezTo>
                      <a:pt x="10696" y="21600"/>
                      <a:pt x="4025" y="18081"/>
                      <a:pt x="-1" y="12197"/>
                    </a:cubicBezTo>
                    <a:lnTo>
                      <a:pt x="17826" y="0"/>
                    </a:lnTo>
                    <a:lnTo>
                      <a:pt x="36729" y="10451"/>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42" name="Arc 118"/>
              <p:cNvSpPr>
                <a:spLocks/>
              </p:cNvSpPr>
              <p:nvPr/>
            </p:nvSpPr>
            <p:spPr bwMode="hidden">
              <a:xfrm flipH="1">
                <a:off x="3612" y="580"/>
                <a:ext cx="487" cy="933"/>
              </a:xfrm>
              <a:custGeom>
                <a:avLst/>
                <a:gdLst>
                  <a:gd name="T0" fmla="*/ 0 w 28940"/>
                  <a:gd name="T1" fmla="*/ 54 h 22305"/>
                  <a:gd name="T2" fmla="*/ 487 w 28940"/>
                  <a:gd name="T3" fmla="*/ 933 h 22305"/>
                  <a:gd name="T4" fmla="*/ 124 w 28940"/>
                  <a:gd name="T5" fmla="*/ 904 h 22305"/>
                  <a:gd name="T6" fmla="*/ 0 60000 65536"/>
                  <a:gd name="T7" fmla="*/ 0 60000 65536"/>
                  <a:gd name="T8" fmla="*/ 0 60000 65536"/>
                </a:gdLst>
                <a:ahLst/>
                <a:cxnLst>
                  <a:cxn ang="T6">
                    <a:pos x="T0" y="T1"/>
                  </a:cxn>
                  <a:cxn ang="T7">
                    <a:pos x="T2" y="T3"/>
                  </a:cxn>
                  <a:cxn ang="T8">
                    <a:pos x="T4" y="T5"/>
                  </a:cxn>
                </a:cxnLst>
                <a:rect l="0" t="0" r="r" b="b"/>
                <a:pathLst>
                  <a:path w="28940" h="22305" fill="none" extrusionOk="0">
                    <a:moveTo>
                      <a:pt x="0" y="1285"/>
                    </a:moveTo>
                    <a:cubicBezTo>
                      <a:pt x="2353" y="434"/>
                      <a:pt x="4837" y="-1"/>
                      <a:pt x="7340" y="0"/>
                    </a:cubicBezTo>
                    <a:cubicBezTo>
                      <a:pt x="19269" y="0"/>
                      <a:pt x="28940" y="9670"/>
                      <a:pt x="28940" y="21600"/>
                    </a:cubicBezTo>
                    <a:cubicBezTo>
                      <a:pt x="28940" y="21835"/>
                      <a:pt x="28936" y="22070"/>
                      <a:pt x="28928" y="22304"/>
                    </a:cubicBezTo>
                  </a:path>
                  <a:path w="28940" h="22305" stroke="0" extrusionOk="0">
                    <a:moveTo>
                      <a:pt x="0" y="1285"/>
                    </a:moveTo>
                    <a:cubicBezTo>
                      <a:pt x="2353" y="434"/>
                      <a:pt x="4837" y="-1"/>
                      <a:pt x="7340" y="0"/>
                    </a:cubicBezTo>
                    <a:cubicBezTo>
                      <a:pt x="19269" y="0"/>
                      <a:pt x="28940" y="9670"/>
                      <a:pt x="28940" y="21600"/>
                    </a:cubicBezTo>
                    <a:cubicBezTo>
                      <a:pt x="28940" y="21835"/>
                      <a:pt x="28936" y="22070"/>
                      <a:pt x="28928" y="22304"/>
                    </a:cubicBezTo>
                    <a:lnTo>
                      <a:pt x="7340" y="21600"/>
                    </a:lnTo>
                    <a:lnTo>
                      <a:pt x="0" y="1285"/>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43" name="Arc 119"/>
              <p:cNvSpPr>
                <a:spLocks/>
              </p:cNvSpPr>
              <p:nvPr/>
            </p:nvSpPr>
            <p:spPr bwMode="hidden">
              <a:xfrm flipH="1">
                <a:off x="3267" y="628"/>
                <a:ext cx="791" cy="932"/>
              </a:xfrm>
              <a:custGeom>
                <a:avLst/>
                <a:gdLst>
                  <a:gd name="T0" fmla="*/ 0 w 30473"/>
                  <a:gd name="T1" fmla="*/ 80 h 22305"/>
                  <a:gd name="T2" fmla="*/ 791 w 30473"/>
                  <a:gd name="T3" fmla="*/ 932 h 22305"/>
                  <a:gd name="T4" fmla="*/ 230 w 30473"/>
                  <a:gd name="T5" fmla="*/ 903 h 22305"/>
                  <a:gd name="T6" fmla="*/ 0 60000 65536"/>
                  <a:gd name="T7" fmla="*/ 0 60000 65536"/>
                  <a:gd name="T8" fmla="*/ 0 60000 65536"/>
                </a:gdLst>
                <a:ahLst/>
                <a:cxnLst>
                  <a:cxn ang="T6">
                    <a:pos x="T0" y="T1"/>
                  </a:cxn>
                  <a:cxn ang="T7">
                    <a:pos x="T2" y="T3"/>
                  </a:cxn>
                  <a:cxn ang="T8">
                    <a:pos x="T4" y="T5"/>
                  </a:cxn>
                </a:cxnLst>
                <a:rect l="0" t="0" r="r" b="b"/>
                <a:pathLst>
                  <a:path w="30473" h="22305" fill="none" extrusionOk="0">
                    <a:moveTo>
                      <a:pt x="-1" y="1906"/>
                    </a:moveTo>
                    <a:cubicBezTo>
                      <a:pt x="2789" y="649"/>
                      <a:pt x="5813" y="-1"/>
                      <a:pt x="8873" y="0"/>
                    </a:cubicBezTo>
                    <a:cubicBezTo>
                      <a:pt x="20802" y="0"/>
                      <a:pt x="30473" y="9670"/>
                      <a:pt x="30473" y="21600"/>
                    </a:cubicBezTo>
                    <a:cubicBezTo>
                      <a:pt x="30473" y="21835"/>
                      <a:pt x="30469" y="22070"/>
                      <a:pt x="30461" y="22304"/>
                    </a:cubicBezTo>
                  </a:path>
                  <a:path w="30473" h="22305" stroke="0" extrusionOk="0">
                    <a:moveTo>
                      <a:pt x="-1" y="1906"/>
                    </a:moveTo>
                    <a:cubicBezTo>
                      <a:pt x="2789" y="649"/>
                      <a:pt x="5813" y="-1"/>
                      <a:pt x="8873" y="0"/>
                    </a:cubicBezTo>
                    <a:cubicBezTo>
                      <a:pt x="20802" y="0"/>
                      <a:pt x="30473" y="9670"/>
                      <a:pt x="30473" y="21600"/>
                    </a:cubicBezTo>
                    <a:cubicBezTo>
                      <a:pt x="30473" y="21835"/>
                      <a:pt x="30469" y="22070"/>
                      <a:pt x="30461" y="22304"/>
                    </a:cubicBezTo>
                    <a:lnTo>
                      <a:pt x="8873" y="21600"/>
                    </a:lnTo>
                    <a:lnTo>
                      <a:pt x="-1" y="1906"/>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44" name="Arc 120"/>
              <p:cNvSpPr>
                <a:spLocks/>
              </p:cNvSpPr>
              <p:nvPr/>
            </p:nvSpPr>
            <p:spPr bwMode="hidden">
              <a:xfrm flipH="1">
                <a:off x="3197" y="458"/>
                <a:ext cx="932" cy="933"/>
              </a:xfrm>
              <a:custGeom>
                <a:avLst/>
                <a:gdLst>
                  <a:gd name="T0" fmla="*/ 0 w 34455"/>
                  <a:gd name="T1" fmla="*/ 177 h 22305"/>
                  <a:gd name="T2" fmla="*/ 932 w 34455"/>
                  <a:gd name="T3" fmla="*/ 933 h 22305"/>
                  <a:gd name="T4" fmla="*/ 348 w 34455"/>
                  <a:gd name="T5" fmla="*/ 904 h 22305"/>
                  <a:gd name="T6" fmla="*/ 0 60000 65536"/>
                  <a:gd name="T7" fmla="*/ 0 60000 65536"/>
                  <a:gd name="T8" fmla="*/ 0 60000 65536"/>
                </a:gdLst>
                <a:ahLst/>
                <a:cxnLst>
                  <a:cxn ang="T6">
                    <a:pos x="T0" y="T1"/>
                  </a:cxn>
                  <a:cxn ang="T7">
                    <a:pos x="T2" y="T3"/>
                  </a:cxn>
                  <a:cxn ang="T8">
                    <a:pos x="T4" y="T5"/>
                  </a:cxn>
                </a:cxnLst>
                <a:rect l="0" t="0" r="r" b="b"/>
                <a:pathLst>
                  <a:path w="34455" h="22305" fill="none" extrusionOk="0">
                    <a:moveTo>
                      <a:pt x="0" y="4241"/>
                    </a:moveTo>
                    <a:cubicBezTo>
                      <a:pt x="3720" y="1486"/>
                      <a:pt x="8226" y="-1"/>
                      <a:pt x="12855" y="0"/>
                    </a:cubicBezTo>
                    <a:cubicBezTo>
                      <a:pt x="24784" y="0"/>
                      <a:pt x="34455" y="9670"/>
                      <a:pt x="34455" y="21600"/>
                    </a:cubicBezTo>
                    <a:cubicBezTo>
                      <a:pt x="34455" y="21835"/>
                      <a:pt x="34451" y="22070"/>
                      <a:pt x="34443" y="22304"/>
                    </a:cubicBezTo>
                  </a:path>
                  <a:path w="34455" h="22305" stroke="0" extrusionOk="0">
                    <a:moveTo>
                      <a:pt x="0" y="4241"/>
                    </a:moveTo>
                    <a:cubicBezTo>
                      <a:pt x="3720" y="1486"/>
                      <a:pt x="8226" y="-1"/>
                      <a:pt x="12855" y="0"/>
                    </a:cubicBezTo>
                    <a:cubicBezTo>
                      <a:pt x="24784" y="0"/>
                      <a:pt x="34455" y="9670"/>
                      <a:pt x="34455" y="21600"/>
                    </a:cubicBezTo>
                    <a:cubicBezTo>
                      <a:pt x="34455" y="21835"/>
                      <a:pt x="34451" y="22070"/>
                      <a:pt x="34443" y="22304"/>
                    </a:cubicBezTo>
                    <a:lnTo>
                      <a:pt x="12855" y="21600"/>
                    </a:lnTo>
                    <a:lnTo>
                      <a:pt x="0" y="4241"/>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45" name="Arc 121"/>
              <p:cNvSpPr>
                <a:spLocks/>
              </p:cNvSpPr>
              <p:nvPr/>
            </p:nvSpPr>
            <p:spPr bwMode="hidden">
              <a:xfrm>
                <a:off x="4229" y="589"/>
                <a:ext cx="149" cy="933"/>
              </a:xfrm>
              <a:custGeom>
                <a:avLst/>
                <a:gdLst>
                  <a:gd name="T0" fmla="*/ 0 w 34812"/>
                  <a:gd name="T1" fmla="*/ 189 h 22305"/>
                  <a:gd name="T2" fmla="*/ 149 w 34812"/>
                  <a:gd name="T3" fmla="*/ 933 h 22305"/>
                  <a:gd name="T4" fmla="*/ 57 w 34812"/>
                  <a:gd name="T5" fmla="*/ 9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46" name="Arc 122"/>
              <p:cNvSpPr>
                <a:spLocks/>
              </p:cNvSpPr>
              <p:nvPr/>
            </p:nvSpPr>
            <p:spPr bwMode="hidden">
              <a:xfrm>
                <a:off x="4268" y="585"/>
                <a:ext cx="394" cy="933"/>
              </a:xfrm>
              <a:custGeom>
                <a:avLst/>
                <a:gdLst>
                  <a:gd name="T0" fmla="*/ 0 w 34812"/>
                  <a:gd name="T1" fmla="*/ 189 h 22305"/>
                  <a:gd name="T2" fmla="*/ 394 w 34812"/>
                  <a:gd name="T3" fmla="*/ 933 h 22305"/>
                  <a:gd name="T4" fmla="*/ 150 w 34812"/>
                  <a:gd name="T5" fmla="*/ 9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47" name="Arc 123"/>
              <p:cNvSpPr>
                <a:spLocks/>
              </p:cNvSpPr>
              <p:nvPr/>
            </p:nvSpPr>
            <p:spPr bwMode="hidden">
              <a:xfrm>
                <a:off x="4303" y="463"/>
                <a:ext cx="559" cy="933"/>
              </a:xfrm>
              <a:custGeom>
                <a:avLst/>
                <a:gdLst>
                  <a:gd name="T0" fmla="*/ 0 w 34812"/>
                  <a:gd name="T1" fmla="*/ 189 h 22305"/>
                  <a:gd name="T2" fmla="*/ 559 w 34812"/>
                  <a:gd name="T3" fmla="*/ 933 h 22305"/>
                  <a:gd name="T4" fmla="*/ 212 w 34812"/>
                  <a:gd name="T5" fmla="*/ 904 h 22305"/>
                  <a:gd name="T6" fmla="*/ 0 60000 65536"/>
                  <a:gd name="T7" fmla="*/ 0 60000 65536"/>
                  <a:gd name="T8" fmla="*/ 0 60000 65536"/>
                </a:gdLst>
                <a:ahLst/>
                <a:cxnLst>
                  <a:cxn ang="T6">
                    <a:pos x="T0" y="T1"/>
                  </a:cxn>
                  <a:cxn ang="T7">
                    <a:pos x="T2" y="T3"/>
                  </a:cxn>
                  <a:cxn ang="T8">
                    <a:pos x="T4" y="T5"/>
                  </a:cxn>
                </a:cxnLst>
                <a:rect l="0" t="0" r="r" b="b"/>
                <a:pathLst>
                  <a:path w="34812" h="22305" fill="none" extrusionOk="0">
                    <a:moveTo>
                      <a:pt x="-1" y="4511"/>
                    </a:moveTo>
                    <a:cubicBezTo>
                      <a:pt x="3783" y="1586"/>
                      <a:pt x="8429" y="-1"/>
                      <a:pt x="13212" y="0"/>
                    </a:cubicBezTo>
                    <a:cubicBezTo>
                      <a:pt x="25141" y="0"/>
                      <a:pt x="34812" y="9670"/>
                      <a:pt x="34812" y="21600"/>
                    </a:cubicBezTo>
                    <a:cubicBezTo>
                      <a:pt x="34812" y="21835"/>
                      <a:pt x="34808" y="22070"/>
                      <a:pt x="34800" y="22304"/>
                    </a:cubicBezTo>
                  </a:path>
                  <a:path w="34812" h="22305" stroke="0" extrusionOk="0">
                    <a:moveTo>
                      <a:pt x="-1" y="4511"/>
                    </a:moveTo>
                    <a:cubicBezTo>
                      <a:pt x="3783" y="1586"/>
                      <a:pt x="8429" y="-1"/>
                      <a:pt x="13212" y="0"/>
                    </a:cubicBezTo>
                    <a:cubicBezTo>
                      <a:pt x="25141" y="0"/>
                      <a:pt x="34812" y="9670"/>
                      <a:pt x="34812" y="21600"/>
                    </a:cubicBezTo>
                    <a:cubicBezTo>
                      <a:pt x="34812" y="21835"/>
                      <a:pt x="34808" y="22070"/>
                      <a:pt x="34800" y="22304"/>
                    </a:cubicBezTo>
                    <a:lnTo>
                      <a:pt x="13212" y="21600"/>
                    </a:lnTo>
                    <a:lnTo>
                      <a:pt x="-1" y="4511"/>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48" name="Freeform 124"/>
              <p:cNvSpPr>
                <a:spLocks/>
              </p:cNvSpPr>
              <p:nvPr/>
            </p:nvSpPr>
            <p:spPr bwMode="hidden">
              <a:xfrm>
                <a:off x="4410" y="1033"/>
                <a:ext cx="190" cy="580"/>
              </a:xfrm>
              <a:custGeom>
                <a:avLst/>
                <a:gdLst>
                  <a:gd name="T0" fmla="*/ 0 w 776"/>
                  <a:gd name="T1" fmla="*/ 16 h 2368"/>
                  <a:gd name="T2" fmla="*/ 59 w 776"/>
                  <a:gd name="T3" fmla="*/ 4 h 2368"/>
                  <a:gd name="T4" fmla="*/ 24 w 776"/>
                  <a:gd name="T5" fmla="*/ 39 h 2368"/>
                  <a:gd name="T6" fmla="*/ 82 w 776"/>
                  <a:gd name="T7" fmla="*/ 39 h 2368"/>
                  <a:gd name="T8" fmla="*/ 47 w 776"/>
                  <a:gd name="T9" fmla="*/ 74 h 2368"/>
                  <a:gd name="T10" fmla="*/ 94 w 776"/>
                  <a:gd name="T11" fmla="*/ 86 h 2368"/>
                  <a:gd name="T12" fmla="*/ 71 w 776"/>
                  <a:gd name="T13" fmla="*/ 110 h 2368"/>
                  <a:gd name="T14" fmla="*/ 118 w 776"/>
                  <a:gd name="T15" fmla="*/ 121 h 2368"/>
                  <a:gd name="T16" fmla="*/ 94 w 776"/>
                  <a:gd name="T17" fmla="*/ 145 h 2368"/>
                  <a:gd name="T18" fmla="*/ 129 w 776"/>
                  <a:gd name="T19" fmla="*/ 157 h 2368"/>
                  <a:gd name="T20" fmla="*/ 118 w 776"/>
                  <a:gd name="T21" fmla="*/ 180 h 2368"/>
                  <a:gd name="T22" fmla="*/ 141 w 776"/>
                  <a:gd name="T23" fmla="*/ 204 h 2368"/>
                  <a:gd name="T24" fmla="*/ 141 w 776"/>
                  <a:gd name="T25" fmla="*/ 227 h 2368"/>
                  <a:gd name="T26" fmla="*/ 165 w 776"/>
                  <a:gd name="T27" fmla="*/ 263 h 2368"/>
                  <a:gd name="T28" fmla="*/ 153 w 776"/>
                  <a:gd name="T29" fmla="*/ 298 h 2368"/>
                  <a:gd name="T30" fmla="*/ 176 w 776"/>
                  <a:gd name="T31" fmla="*/ 321 h 2368"/>
                  <a:gd name="T32" fmla="*/ 165 w 776"/>
                  <a:gd name="T33" fmla="*/ 357 h 2368"/>
                  <a:gd name="T34" fmla="*/ 176 w 776"/>
                  <a:gd name="T35" fmla="*/ 392 h 2368"/>
                  <a:gd name="T36" fmla="*/ 165 w 776"/>
                  <a:gd name="T37" fmla="*/ 415 h 2368"/>
                  <a:gd name="T38" fmla="*/ 188 w 776"/>
                  <a:gd name="T39" fmla="*/ 451 h 2368"/>
                  <a:gd name="T40" fmla="*/ 176 w 776"/>
                  <a:gd name="T41" fmla="*/ 486 h 2368"/>
                  <a:gd name="T42" fmla="*/ 188 w 776"/>
                  <a:gd name="T43" fmla="*/ 533 h 2368"/>
                  <a:gd name="T44" fmla="*/ 176 w 776"/>
                  <a:gd name="T45" fmla="*/ 545 h 2368"/>
                  <a:gd name="T46" fmla="*/ 188 w 776"/>
                  <a:gd name="T47" fmla="*/ 580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49" name="Freeform 125"/>
              <p:cNvSpPr>
                <a:spLocks/>
              </p:cNvSpPr>
              <p:nvPr/>
            </p:nvSpPr>
            <p:spPr bwMode="hidden">
              <a:xfrm rot="19660755" flipV="1">
                <a:off x="4114" y="843"/>
                <a:ext cx="173" cy="328"/>
              </a:xfrm>
              <a:custGeom>
                <a:avLst/>
                <a:gdLst>
                  <a:gd name="T0" fmla="*/ 0 w 776"/>
                  <a:gd name="T1" fmla="*/ 9 h 2368"/>
                  <a:gd name="T2" fmla="*/ 54 w 776"/>
                  <a:gd name="T3" fmla="*/ 2 h 2368"/>
                  <a:gd name="T4" fmla="*/ 21 w 776"/>
                  <a:gd name="T5" fmla="*/ 22 h 2368"/>
                  <a:gd name="T6" fmla="*/ 75 w 776"/>
                  <a:gd name="T7" fmla="*/ 22 h 2368"/>
                  <a:gd name="T8" fmla="*/ 43 w 776"/>
                  <a:gd name="T9" fmla="*/ 42 h 2368"/>
                  <a:gd name="T10" fmla="*/ 86 w 776"/>
                  <a:gd name="T11" fmla="*/ 49 h 2368"/>
                  <a:gd name="T12" fmla="*/ 64 w 776"/>
                  <a:gd name="T13" fmla="*/ 62 h 2368"/>
                  <a:gd name="T14" fmla="*/ 107 w 776"/>
                  <a:gd name="T15" fmla="*/ 69 h 2368"/>
                  <a:gd name="T16" fmla="*/ 86 w 776"/>
                  <a:gd name="T17" fmla="*/ 82 h 2368"/>
                  <a:gd name="T18" fmla="*/ 118 w 776"/>
                  <a:gd name="T19" fmla="*/ 89 h 2368"/>
                  <a:gd name="T20" fmla="*/ 107 w 776"/>
                  <a:gd name="T21" fmla="*/ 102 h 2368"/>
                  <a:gd name="T22" fmla="*/ 128 w 776"/>
                  <a:gd name="T23" fmla="*/ 115 h 2368"/>
                  <a:gd name="T24" fmla="*/ 128 w 776"/>
                  <a:gd name="T25" fmla="*/ 129 h 2368"/>
                  <a:gd name="T26" fmla="*/ 150 w 776"/>
                  <a:gd name="T27" fmla="*/ 148 h 2368"/>
                  <a:gd name="T28" fmla="*/ 139 w 776"/>
                  <a:gd name="T29" fmla="*/ 168 h 2368"/>
                  <a:gd name="T30" fmla="*/ 161 w 776"/>
                  <a:gd name="T31" fmla="*/ 182 h 2368"/>
                  <a:gd name="T32" fmla="*/ 150 w 776"/>
                  <a:gd name="T33" fmla="*/ 202 h 2368"/>
                  <a:gd name="T34" fmla="*/ 161 w 776"/>
                  <a:gd name="T35" fmla="*/ 222 h 2368"/>
                  <a:gd name="T36" fmla="*/ 150 w 776"/>
                  <a:gd name="T37" fmla="*/ 235 h 2368"/>
                  <a:gd name="T38" fmla="*/ 171 w 776"/>
                  <a:gd name="T39" fmla="*/ 255 h 2368"/>
                  <a:gd name="T40" fmla="*/ 161 w 776"/>
                  <a:gd name="T41" fmla="*/ 275 h 2368"/>
                  <a:gd name="T42" fmla="*/ 171 w 776"/>
                  <a:gd name="T43" fmla="*/ 301 h 2368"/>
                  <a:gd name="T44" fmla="*/ 161 w 776"/>
                  <a:gd name="T45" fmla="*/ 308 h 2368"/>
                  <a:gd name="T46" fmla="*/ 171 w 776"/>
                  <a:gd name="T47" fmla="*/ 32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50" name="Arc 126"/>
              <p:cNvSpPr>
                <a:spLocks/>
              </p:cNvSpPr>
              <p:nvPr/>
            </p:nvSpPr>
            <p:spPr bwMode="hidden">
              <a:xfrm flipH="1">
                <a:off x="3144" y="319"/>
                <a:ext cx="996" cy="933"/>
              </a:xfrm>
              <a:custGeom>
                <a:avLst/>
                <a:gdLst>
                  <a:gd name="T0" fmla="*/ 0 w 36830"/>
                  <a:gd name="T1" fmla="*/ 263 h 22305"/>
                  <a:gd name="T2" fmla="*/ 996 w 36830"/>
                  <a:gd name="T3" fmla="*/ 933 h 22305"/>
                  <a:gd name="T4" fmla="*/ 412 w 36830"/>
                  <a:gd name="T5" fmla="*/ 904 h 22305"/>
                  <a:gd name="T6" fmla="*/ 0 60000 65536"/>
                  <a:gd name="T7" fmla="*/ 0 60000 65536"/>
                  <a:gd name="T8" fmla="*/ 0 60000 65536"/>
                </a:gdLst>
                <a:ahLst/>
                <a:cxnLst>
                  <a:cxn ang="T6">
                    <a:pos x="T0" y="T1"/>
                  </a:cxn>
                  <a:cxn ang="T7">
                    <a:pos x="T2" y="T3"/>
                  </a:cxn>
                  <a:cxn ang="T8">
                    <a:pos x="T4" y="T5"/>
                  </a:cxn>
                </a:cxnLst>
                <a:rect l="0" t="0" r="r" b="b"/>
                <a:pathLst>
                  <a:path w="36830" h="22305" fill="none" extrusionOk="0">
                    <a:moveTo>
                      <a:pt x="0" y="6283"/>
                    </a:moveTo>
                    <a:cubicBezTo>
                      <a:pt x="4047" y="2258"/>
                      <a:pt x="9522" y="-1"/>
                      <a:pt x="15230" y="0"/>
                    </a:cubicBezTo>
                    <a:cubicBezTo>
                      <a:pt x="27159" y="0"/>
                      <a:pt x="36830" y="9670"/>
                      <a:pt x="36830" y="21600"/>
                    </a:cubicBezTo>
                    <a:cubicBezTo>
                      <a:pt x="36830" y="21835"/>
                      <a:pt x="36826" y="22070"/>
                      <a:pt x="36818" y="22304"/>
                    </a:cubicBezTo>
                  </a:path>
                  <a:path w="36830" h="22305" stroke="0" extrusionOk="0">
                    <a:moveTo>
                      <a:pt x="0" y="6283"/>
                    </a:moveTo>
                    <a:cubicBezTo>
                      <a:pt x="4047" y="2258"/>
                      <a:pt x="9522" y="-1"/>
                      <a:pt x="15230" y="0"/>
                    </a:cubicBezTo>
                    <a:cubicBezTo>
                      <a:pt x="27159" y="0"/>
                      <a:pt x="36830" y="9670"/>
                      <a:pt x="36830" y="21600"/>
                    </a:cubicBezTo>
                    <a:cubicBezTo>
                      <a:pt x="36830" y="21835"/>
                      <a:pt x="36826" y="22070"/>
                      <a:pt x="36818" y="22304"/>
                    </a:cubicBezTo>
                    <a:lnTo>
                      <a:pt x="15230" y="21600"/>
                    </a:lnTo>
                    <a:lnTo>
                      <a:pt x="0" y="6283"/>
                    </a:lnTo>
                    <a:close/>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51" name="Arc 127"/>
              <p:cNvSpPr>
                <a:spLocks/>
              </p:cNvSpPr>
              <p:nvPr/>
            </p:nvSpPr>
            <p:spPr bwMode="hidden">
              <a:xfrm flipH="1">
                <a:off x="3425" y="123"/>
                <a:ext cx="725" cy="903"/>
              </a:xfrm>
              <a:custGeom>
                <a:avLst/>
                <a:gdLst>
                  <a:gd name="T0" fmla="*/ 0 w 31881"/>
                  <a:gd name="T1" fmla="*/ 419 h 21600"/>
                  <a:gd name="T2" fmla="*/ 725 w 31881"/>
                  <a:gd name="T3" fmla="*/ 203 h 21600"/>
                  <a:gd name="T4" fmla="*/ 415 w 31881"/>
                  <a:gd name="T5" fmla="*/ 903 h 21600"/>
                  <a:gd name="T6" fmla="*/ 0 60000 65536"/>
                  <a:gd name="T7" fmla="*/ 0 60000 65536"/>
                  <a:gd name="T8" fmla="*/ 0 60000 65536"/>
                </a:gdLst>
                <a:ahLst/>
                <a:cxnLst>
                  <a:cxn ang="T6">
                    <a:pos x="T0" y="T1"/>
                  </a:cxn>
                  <a:cxn ang="T7">
                    <a:pos x="T2" y="T3"/>
                  </a:cxn>
                  <a:cxn ang="T8">
                    <a:pos x="T4" y="T5"/>
                  </a:cxn>
                </a:cxnLst>
                <a:rect l="0" t="0" r="r" b="b"/>
                <a:pathLst>
                  <a:path w="31881" h="21600" fill="none" extrusionOk="0">
                    <a:moveTo>
                      <a:pt x="-1" y="10015"/>
                    </a:moveTo>
                    <a:cubicBezTo>
                      <a:pt x="3963" y="3778"/>
                      <a:pt x="10840" y="-1"/>
                      <a:pt x="18231" y="0"/>
                    </a:cubicBezTo>
                    <a:cubicBezTo>
                      <a:pt x="23204" y="0"/>
                      <a:pt x="28026" y="1716"/>
                      <a:pt x="31881" y="4859"/>
                    </a:cubicBezTo>
                  </a:path>
                  <a:path w="31881" h="21600" stroke="0" extrusionOk="0">
                    <a:moveTo>
                      <a:pt x="-1" y="10015"/>
                    </a:moveTo>
                    <a:cubicBezTo>
                      <a:pt x="3963" y="3778"/>
                      <a:pt x="10840" y="-1"/>
                      <a:pt x="18231" y="0"/>
                    </a:cubicBezTo>
                    <a:cubicBezTo>
                      <a:pt x="23204" y="0"/>
                      <a:pt x="28026" y="1716"/>
                      <a:pt x="31881" y="4859"/>
                    </a:cubicBezTo>
                    <a:lnTo>
                      <a:pt x="18231" y="21600"/>
                    </a:lnTo>
                    <a:lnTo>
                      <a:pt x="-1" y="10015"/>
                    </a:lnTo>
                    <a:close/>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52" name="Arc 128"/>
              <p:cNvSpPr>
                <a:spLocks/>
              </p:cNvSpPr>
              <p:nvPr/>
            </p:nvSpPr>
            <p:spPr bwMode="hidden">
              <a:xfrm>
                <a:off x="4199" y="502"/>
                <a:ext cx="299" cy="904"/>
              </a:xfrm>
              <a:custGeom>
                <a:avLst/>
                <a:gdLst>
                  <a:gd name="T0" fmla="*/ 0 w 31146"/>
                  <a:gd name="T1" fmla="*/ 189 h 21600"/>
                  <a:gd name="T2" fmla="*/ 299 w 31146"/>
                  <a:gd name="T3" fmla="*/ 400 h 21600"/>
                  <a:gd name="T4" fmla="*/ 127 w 31146"/>
                  <a:gd name="T5" fmla="*/ 904 h 21600"/>
                  <a:gd name="T6" fmla="*/ 0 60000 65536"/>
                  <a:gd name="T7" fmla="*/ 0 60000 65536"/>
                  <a:gd name="T8" fmla="*/ 0 60000 65536"/>
                </a:gdLst>
                <a:ahLst/>
                <a:cxnLst>
                  <a:cxn ang="T6">
                    <a:pos x="T0" y="T1"/>
                  </a:cxn>
                  <a:cxn ang="T7">
                    <a:pos x="T2" y="T3"/>
                  </a:cxn>
                  <a:cxn ang="T8">
                    <a:pos x="T4" y="T5"/>
                  </a:cxn>
                </a:cxnLst>
                <a:rect l="0" t="0" r="r" b="b"/>
                <a:pathLst>
                  <a:path w="31146" h="21600" fill="none" extrusionOk="0">
                    <a:moveTo>
                      <a:pt x="-1" y="4511"/>
                    </a:moveTo>
                    <a:cubicBezTo>
                      <a:pt x="3783" y="1586"/>
                      <a:pt x="8429" y="-1"/>
                      <a:pt x="13212" y="0"/>
                    </a:cubicBezTo>
                    <a:cubicBezTo>
                      <a:pt x="20409" y="0"/>
                      <a:pt x="27134" y="3585"/>
                      <a:pt x="31145" y="9561"/>
                    </a:cubicBezTo>
                  </a:path>
                  <a:path w="31146" h="21600" stroke="0" extrusionOk="0">
                    <a:moveTo>
                      <a:pt x="-1" y="4511"/>
                    </a:moveTo>
                    <a:cubicBezTo>
                      <a:pt x="3783" y="1586"/>
                      <a:pt x="8429" y="-1"/>
                      <a:pt x="13212" y="0"/>
                    </a:cubicBezTo>
                    <a:cubicBezTo>
                      <a:pt x="20409" y="0"/>
                      <a:pt x="27134" y="3585"/>
                      <a:pt x="31145" y="9561"/>
                    </a:cubicBezTo>
                    <a:lnTo>
                      <a:pt x="13212" y="21600"/>
                    </a:lnTo>
                    <a:lnTo>
                      <a:pt x="-1" y="4511"/>
                    </a:lnTo>
                    <a:close/>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53" name="Freeform 129"/>
              <p:cNvSpPr>
                <a:spLocks/>
              </p:cNvSpPr>
              <p:nvPr/>
            </p:nvSpPr>
            <p:spPr bwMode="hidden">
              <a:xfrm flipH="1">
                <a:off x="3307" y="982"/>
                <a:ext cx="425" cy="597"/>
              </a:xfrm>
              <a:custGeom>
                <a:avLst/>
                <a:gdLst>
                  <a:gd name="T0" fmla="*/ 0 w 776"/>
                  <a:gd name="T1" fmla="*/ 16 h 2368"/>
                  <a:gd name="T2" fmla="*/ 131 w 776"/>
                  <a:gd name="T3" fmla="*/ 4 h 2368"/>
                  <a:gd name="T4" fmla="*/ 53 w 776"/>
                  <a:gd name="T5" fmla="*/ 40 h 2368"/>
                  <a:gd name="T6" fmla="*/ 184 w 776"/>
                  <a:gd name="T7" fmla="*/ 40 h 2368"/>
                  <a:gd name="T8" fmla="*/ 105 w 776"/>
                  <a:gd name="T9" fmla="*/ 77 h 2368"/>
                  <a:gd name="T10" fmla="*/ 210 w 776"/>
                  <a:gd name="T11" fmla="*/ 89 h 2368"/>
                  <a:gd name="T12" fmla="*/ 158 w 776"/>
                  <a:gd name="T13" fmla="*/ 113 h 2368"/>
                  <a:gd name="T14" fmla="*/ 263 w 776"/>
                  <a:gd name="T15" fmla="*/ 125 h 2368"/>
                  <a:gd name="T16" fmla="*/ 210 w 776"/>
                  <a:gd name="T17" fmla="*/ 149 h 2368"/>
                  <a:gd name="T18" fmla="*/ 289 w 776"/>
                  <a:gd name="T19" fmla="*/ 161 h 2368"/>
                  <a:gd name="T20" fmla="*/ 263 w 776"/>
                  <a:gd name="T21" fmla="*/ 186 h 2368"/>
                  <a:gd name="T22" fmla="*/ 315 w 776"/>
                  <a:gd name="T23" fmla="*/ 210 h 2368"/>
                  <a:gd name="T24" fmla="*/ 315 w 776"/>
                  <a:gd name="T25" fmla="*/ 234 h 2368"/>
                  <a:gd name="T26" fmla="*/ 368 w 776"/>
                  <a:gd name="T27" fmla="*/ 270 h 2368"/>
                  <a:gd name="T28" fmla="*/ 342 w 776"/>
                  <a:gd name="T29" fmla="*/ 307 h 2368"/>
                  <a:gd name="T30" fmla="*/ 394 w 776"/>
                  <a:gd name="T31" fmla="*/ 331 h 2368"/>
                  <a:gd name="T32" fmla="*/ 368 w 776"/>
                  <a:gd name="T33" fmla="*/ 367 h 2368"/>
                  <a:gd name="T34" fmla="*/ 394 w 776"/>
                  <a:gd name="T35" fmla="*/ 403 h 2368"/>
                  <a:gd name="T36" fmla="*/ 368 w 776"/>
                  <a:gd name="T37" fmla="*/ 428 h 2368"/>
                  <a:gd name="T38" fmla="*/ 421 w 776"/>
                  <a:gd name="T39" fmla="*/ 464 h 2368"/>
                  <a:gd name="T40" fmla="*/ 394 w 776"/>
                  <a:gd name="T41" fmla="*/ 500 h 2368"/>
                  <a:gd name="T42" fmla="*/ 421 w 776"/>
                  <a:gd name="T43" fmla="*/ 549 h 2368"/>
                  <a:gd name="T44" fmla="*/ 394 w 776"/>
                  <a:gd name="T45" fmla="*/ 561 h 2368"/>
                  <a:gd name="T46" fmla="*/ 421 w 776"/>
                  <a:gd name="T47" fmla="*/ 597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54" name="Freeform 130"/>
              <p:cNvSpPr>
                <a:spLocks/>
              </p:cNvSpPr>
              <p:nvPr/>
            </p:nvSpPr>
            <p:spPr bwMode="hidden">
              <a:xfrm flipH="1">
                <a:off x="3507" y="350"/>
                <a:ext cx="273" cy="598"/>
              </a:xfrm>
              <a:custGeom>
                <a:avLst/>
                <a:gdLst>
                  <a:gd name="T0" fmla="*/ 0 w 776"/>
                  <a:gd name="T1" fmla="*/ 16 h 2368"/>
                  <a:gd name="T2" fmla="*/ 84 w 776"/>
                  <a:gd name="T3" fmla="*/ 4 h 2368"/>
                  <a:gd name="T4" fmla="*/ 34 w 776"/>
                  <a:gd name="T5" fmla="*/ 40 h 2368"/>
                  <a:gd name="T6" fmla="*/ 118 w 776"/>
                  <a:gd name="T7" fmla="*/ 40 h 2368"/>
                  <a:gd name="T8" fmla="*/ 68 w 776"/>
                  <a:gd name="T9" fmla="*/ 77 h 2368"/>
                  <a:gd name="T10" fmla="*/ 135 w 776"/>
                  <a:gd name="T11" fmla="*/ 89 h 2368"/>
                  <a:gd name="T12" fmla="*/ 101 w 776"/>
                  <a:gd name="T13" fmla="*/ 113 h 2368"/>
                  <a:gd name="T14" fmla="*/ 169 w 776"/>
                  <a:gd name="T15" fmla="*/ 125 h 2368"/>
                  <a:gd name="T16" fmla="*/ 135 w 776"/>
                  <a:gd name="T17" fmla="*/ 150 h 2368"/>
                  <a:gd name="T18" fmla="*/ 186 w 776"/>
                  <a:gd name="T19" fmla="*/ 162 h 2368"/>
                  <a:gd name="T20" fmla="*/ 169 w 776"/>
                  <a:gd name="T21" fmla="*/ 186 h 2368"/>
                  <a:gd name="T22" fmla="*/ 203 w 776"/>
                  <a:gd name="T23" fmla="*/ 210 h 2368"/>
                  <a:gd name="T24" fmla="*/ 203 w 776"/>
                  <a:gd name="T25" fmla="*/ 234 h 2368"/>
                  <a:gd name="T26" fmla="*/ 236 w 776"/>
                  <a:gd name="T27" fmla="*/ 271 h 2368"/>
                  <a:gd name="T28" fmla="*/ 220 w 776"/>
                  <a:gd name="T29" fmla="*/ 307 h 2368"/>
                  <a:gd name="T30" fmla="*/ 253 w 776"/>
                  <a:gd name="T31" fmla="*/ 331 h 2368"/>
                  <a:gd name="T32" fmla="*/ 236 w 776"/>
                  <a:gd name="T33" fmla="*/ 368 h 2368"/>
                  <a:gd name="T34" fmla="*/ 253 w 776"/>
                  <a:gd name="T35" fmla="*/ 404 h 2368"/>
                  <a:gd name="T36" fmla="*/ 236 w 776"/>
                  <a:gd name="T37" fmla="*/ 428 h 2368"/>
                  <a:gd name="T38" fmla="*/ 270 w 776"/>
                  <a:gd name="T39" fmla="*/ 465 h 2368"/>
                  <a:gd name="T40" fmla="*/ 253 w 776"/>
                  <a:gd name="T41" fmla="*/ 501 h 2368"/>
                  <a:gd name="T42" fmla="*/ 270 w 776"/>
                  <a:gd name="T43" fmla="*/ 550 h 2368"/>
                  <a:gd name="T44" fmla="*/ 253 w 776"/>
                  <a:gd name="T45" fmla="*/ 562 h 2368"/>
                  <a:gd name="T46" fmla="*/ 270 w 776"/>
                  <a:gd name="T47" fmla="*/ 59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55" name="Freeform 131"/>
              <p:cNvSpPr>
                <a:spLocks/>
              </p:cNvSpPr>
              <p:nvPr/>
            </p:nvSpPr>
            <p:spPr bwMode="hidden">
              <a:xfrm flipH="1">
                <a:off x="3821" y="172"/>
                <a:ext cx="164" cy="597"/>
              </a:xfrm>
              <a:custGeom>
                <a:avLst/>
                <a:gdLst>
                  <a:gd name="T0" fmla="*/ 0 w 776"/>
                  <a:gd name="T1" fmla="*/ 16 h 2368"/>
                  <a:gd name="T2" fmla="*/ 51 w 776"/>
                  <a:gd name="T3" fmla="*/ 4 h 2368"/>
                  <a:gd name="T4" fmla="*/ 20 w 776"/>
                  <a:gd name="T5" fmla="*/ 40 h 2368"/>
                  <a:gd name="T6" fmla="*/ 71 w 776"/>
                  <a:gd name="T7" fmla="*/ 40 h 2368"/>
                  <a:gd name="T8" fmla="*/ 41 w 776"/>
                  <a:gd name="T9" fmla="*/ 77 h 2368"/>
                  <a:gd name="T10" fmla="*/ 81 w 776"/>
                  <a:gd name="T11" fmla="*/ 89 h 2368"/>
                  <a:gd name="T12" fmla="*/ 61 w 776"/>
                  <a:gd name="T13" fmla="*/ 113 h 2368"/>
                  <a:gd name="T14" fmla="*/ 101 w 776"/>
                  <a:gd name="T15" fmla="*/ 125 h 2368"/>
                  <a:gd name="T16" fmla="*/ 81 w 776"/>
                  <a:gd name="T17" fmla="*/ 149 h 2368"/>
                  <a:gd name="T18" fmla="*/ 112 w 776"/>
                  <a:gd name="T19" fmla="*/ 161 h 2368"/>
                  <a:gd name="T20" fmla="*/ 101 w 776"/>
                  <a:gd name="T21" fmla="*/ 186 h 2368"/>
                  <a:gd name="T22" fmla="*/ 122 w 776"/>
                  <a:gd name="T23" fmla="*/ 210 h 2368"/>
                  <a:gd name="T24" fmla="*/ 122 w 776"/>
                  <a:gd name="T25" fmla="*/ 234 h 2368"/>
                  <a:gd name="T26" fmla="*/ 142 w 776"/>
                  <a:gd name="T27" fmla="*/ 270 h 2368"/>
                  <a:gd name="T28" fmla="*/ 132 w 776"/>
                  <a:gd name="T29" fmla="*/ 307 h 2368"/>
                  <a:gd name="T30" fmla="*/ 152 w 776"/>
                  <a:gd name="T31" fmla="*/ 331 h 2368"/>
                  <a:gd name="T32" fmla="*/ 142 w 776"/>
                  <a:gd name="T33" fmla="*/ 367 h 2368"/>
                  <a:gd name="T34" fmla="*/ 152 w 776"/>
                  <a:gd name="T35" fmla="*/ 403 h 2368"/>
                  <a:gd name="T36" fmla="*/ 142 w 776"/>
                  <a:gd name="T37" fmla="*/ 428 h 2368"/>
                  <a:gd name="T38" fmla="*/ 162 w 776"/>
                  <a:gd name="T39" fmla="*/ 464 h 2368"/>
                  <a:gd name="T40" fmla="*/ 152 w 776"/>
                  <a:gd name="T41" fmla="*/ 500 h 2368"/>
                  <a:gd name="T42" fmla="*/ 162 w 776"/>
                  <a:gd name="T43" fmla="*/ 549 h 2368"/>
                  <a:gd name="T44" fmla="*/ 152 w 776"/>
                  <a:gd name="T45" fmla="*/ 561 h 2368"/>
                  <a:gd name="T46" fmla="*/ 162 w 776"/>
                  <a:gd name="T47" fmla="*/ 597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56" name="Freeform 132"/>
              <p:cNvSpPr>
                <a:spLocks/>
              </p:cNvSpPr>
              <p:nvPr/>
            </p:nvSpPr>
            <p:spPr bwMode="hidden">
              <a:xfrm>
                <a:off x="4841" y="894"/>
                <a:ext cx="395" cy="628"/>
              </a:xfrm>
              <a:custGeom>
                <a:avLst/>
                <a:gdLst>
                  <a:gd name="T0" fmla="*/ 0 w 776"/>
                  <a:gd name="T1" fmla="*/ 17 h 2368"/>
                  <a:gd name="T2" fmla="*/ 122 w 776"/>
                  <a:gd name="T3" fmla="*/ 4 h 2368"/>
                  <a:gd name="T4" fmla="*/ 49 w 776"/>
                  <a:gd name="T5" fmla="*/ 42 h 2368"/>
                  <a:gd name="T6" fmla="*/ 171 w 776"/>
                  <a:gd name="T7" fmla="*/ 42 h 2368"/>
                  <a:gd name="T8" fmla="*/ 98 w 776"/>
                  <a:gd name="T9" fmla="*/ 81 h 2368"/>
                  <a:gd name="T10" fmla="*/ 195 w 776"/>
                  <a:gd name="T11" fmla="*/ 93 h 2368"/>
                  <a:gd name="T12" fmla="*/ 147 w 776"/>
                  <a:gd name="T13" fmla="*/ 119 h 2368"/>
                  <a:gd name="T14" fmla="*/ 244 w 776"/>
                  <a:gd name="T15" fmla="*/ 132 h 2368"/>
                  <a:gd name="T16" fmla="*/ 195 w 776"/>
                  <a:gd name="T17" fmla="*/ 157 h 2368"/>
                  <a:gd name="T18" fmla="*/ 269 w 776"/>
                  <a:gd name="T19" fmla="*/ 170 h 2368"/>
                  <a:gd name="T20" fmla="*/ 244 w 776"/>
                  <a:gd name="T21" fmla="*/ 195 h 2368"/>
                  <a:gd name="T22" fmla="*/ 293 w 776"/>
                  <a:gd name="T23" fmla="*/ 221 h 2368"/>
                  <a:gd name="T24" fmla="*/ 293 w 776"/>
                  <a:gd name="T25" fmla="*/ 246 h 2368"/>
                  <a:gd name="T26" fmla="*/ 342 w 776"/>
                  <a:gd name="T27" fmla="*/ 284 h 2368"/>
                  <a:gd name="T28" fmla="*/ 318 w 776"/>
                  <a:gd name="T29" fmla="*/ 322 h 2368"/>
                  <a:gd name="T30" fmla="*/ 366 w 776"/>
                  <a:gd name="T31" fmla="*/ 348 h 2368"/>
                  <a:gd name="T32" fmla="*/ 342 w 776"/>
                  <a:gd name="T33" fmla="*/ 386 h 2368"/>
                  <a:gd name="T34" fmla="*/ 366 w 776"/>
                  <a:gd name="T35" fmla="*/ 424 h 2368"/>
                  <a:gd name="T36" fmla="*/ 342 w 776"/>
                  <a:gd name="T37" fmla="*/ 450 h 2368"/>
                  <a:gd name="T38" fmla="*/ 391 w 776"/>
                  <a:gd name="T39" fmla="*/ 488 h 2368"/>
                  <a:gd name="T40" fmla="*/ 366 w 776"/>
                  <a:gd name="T41" fmla="*/ 526 h 2368"/>
                  <a:gd name="T42" fmla="*/ 391 w 776"/>
                  <a:gd name="T43" fmla="*/ 577 h 2368"/>
                  <a:gd name="T44" fmla="*/ 366 w 776"/>
                  <a:gd name="T45" fmla="*/ 590 h 2368"/>
                  <a:gd name="T46" fmla="*/ 391 w 776"/>
                  <a:gd name="T47" fmla="*/ 628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57" name="Freeform 133"/>
              <p:cNvSpPr>
                <a:spLocks/>
              </p:cNvSpPr>
              <p:nvPr/>
            </p:nvSpPr>
            <p:spPr bwMode="hidden">
              <a:xfrm>
                <a:off x="4636" y="576"/>
                <a:ext cx="595" cy="419"/>
              </a:xfrm>
              <a:custGeom>
                <a:avLst/>
                <a:gdLst>
                  <a:gd name="T0" fmla="*/ 0 w 776"/>
                  <a:gd name="T1" fmla="*/ 11 h 2368"/>
                  <a:gd name="T2" fmla="*/ 184 w 776"/>
                  <a:gd name="T3" fmla="*/ 3 h 2368"/>
                  <a:gd name="T4" fmla="*/ 74 w 776"/>
                  <a:gd name="T5" fmla="*/ 28 h 2368"/>
                  <a:gd name="T6" fmla="*/ 258 w 776"/>
                  <a:gd name="T7" fmla="*/ 28 h 2368"/>
                  <a:gd name="T8" fmla="*/ 147 w 776"/>
                  <a:gd name="T9" fmla="*/ 54 h 2368"/>
                  <a:gd name="T10" fmla="*/ 294 w 776"/>
                  <a:gd name="T11" fmla="*/ 62 h 2368"/>
                  <a:gd name="T12" fmla="*/ 221 w 776"/>
                  <a:gd name="T13" fmla="*/ 79 h 2368"/>
                  <a:gd name="T14" fmla="*/ 368 w 776"/>
                  <a:gd name="T15" fmla="*/ 88 h 2368"/>
                  <a:gd name="T16" fmla="*/ 294 w 776"/>
                  <a:gd name="T17" fmla="*/ 105 h 2368"/>
                  <a:gd name="T18" fmla="*/ 405 w 776"/>
                  <a:gd name="T19" fmla="*/ 113 h 2368"/>
                  <a:gd name="T20" fmla="*/ 368 w 776"/>
                  <a:gd name="T21" fmla="*/ 130 h 2368"/>
                  <a:gd name="T22" fmla="*/ 442 w 776"/>
                  <a:gd name="T23" fmla="*/ 147 h 2368"/>
                  <a:gd name="T24" fmla="*/ 442 w 776"/>
                  <a:gd name="T25" fmla="*/ 164 h 2368"/>
                  <a:gd name="T26" fmla="*/ 515 w 776"/>
                  <a:gd name="T27" fmla="*/ 190 h 2368"/>
                  <a:gd name="T28" fmla="*/ 478 w 776"/>
                  <a:gd name="T29" fmla="*/ 215 h 2368"/>
                  <a:gd name="T30" fmla="*/ 552 w 776"/>
                  <a:gd name="T31" fmla="*/ 232 h 2368"/>
                  <a:gd name="T32" fmla="*/ 515 w 776"/>
                  <a:gd name="T33" fmla="*/ 258 h 2368"/>
                  <a:gd name="T34" fmla="*/ 552 w 776"/>
                  <a:gd name="T35" fmla="*/ 283 h 2368"/>
                  <a:gd name="T36" fmla="*/ 515 w 776"/>
                  <a:gd name="T37" fmla="*/ 300 h 2368"/>
                  <a:gd name="T38" fmla="*/ 589 w 776"/>
                  <a:gd name="T39" fmla="*/ 326 h 2368"/>
                  <a:gd name="T40" fmla="*/ 552 w 776"/>
                  <a:gd name="T41" fmla="*/ 351 h 2368"/>
                  <a:gd name="T42" fmla="*/ 589 w 776"/>
                  <a:gd name="T43" fmla="*/ 385 h 2368"/>
                  <a:gd name="T44" fmla="*/ 552 w 776"/>
                  <a:gd name="T45" fmla="*/ 394 h 2368"/>
                  <a:gd name="T46" fmla="*/ 589 w 776"/>
                  <a:gd name="T47" fmla="*/ 419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58" name="Freeform 134"/>
              <p:cNvSpPr>
                <a:spLocks/>
              </p:cNvSpPr>
              <p:nvPr/>
            </p:nvSpPr>
            <p:spPr bwMode="hidden">
              <a:xfrm>
                <a:off x="4658" y="132"/>
                <a:ext cx="260" cy="562"/>
              </a:xfrm>
              <a:custGeom>
                <a:avLst/>
                <a:gdLst>
                  <a:gd name="T0" fmla="*/ 0 w 776"/>
                  <a:gd name="T1" fmla="*/ 15 h 2368"/>
                  <a:gd name="T2" fmla="*/ 80 w 776"/>
                  <a:gd name="T3" fmla="*/ 4 h 2368"/>
                  <a:gd name="T4" fmla="*/ 32 w 776"/>
                  <a:gd name="T5" fmla="*/ 38 h 2368"/>
                  <a:gd name="T6" fmla="*/ 113 w 776"/>
                  <a:gd name="T7" fmla="*/ 38 h 2368"/>
                  <a:gd name="T8" fmla="*/ 64 w 776"/>
                  <a:gd name="T9" fmla="*/ 72 h 2368"/>
                  <a:gd name="T10" fmla="*/ 129 w 776"/>
                  <a:gd name="T11" fmla="*/ 84 h 2368"/>
                  <a:gd name="T12" fmla="*/ 96 w 776"/>
                  <a:gd name="T13" fmla="*/ 106 h 2368"/>
                  <a:gd name="T14" fmla="*/ 161 w 776"/>
                  <a:gd name="T15" fmla="*/ 118 h 2368"/>
                  <a:gd name="T16" fmla="*/ 129 w 776"/>
                  <a:gd name="T17" fmla="*/ 141 h 2368"/>
                  <a:gd name="T18" fmla="*/ 177 w 776"/>
                  <a:gd name="T19" fmla="*/ 152 h 2368"/>
                  <a:gd name="T20" fmla="*/ 161 w 776"/>
                  <a:gd name="T21" fmla="*/ 175 h 2368"/>
                  <a:gd name="T22" fmla="*/ 193 w 776"/>
                  <a:gd name="T23" fmla="*/ 197 h 2368"/>
                  <a:gd name="T24" fmla="*/ 193 w 776"/>
                  <a:gd name="T25" fmla="*/ 220 h 2368"/>
                  <a:gd name="T26" fmla="*/ 225 w 776"/>
                  <a:gd name="T27" fmla="*/ 254 h 2368"/>
                  <a:gd name="T28" fmla="*/ 209 w 776"/>
                  <a:gd name="T29" fmla="*/ 289 h 2368"/>
                  <a:gd name="T30" fmla="*/ 241 w 776"/>
                  <a:gd name="T31" fmla="*/ 311 h 2368"/>
                  <a:gd name="T32" fmla="*/ 225 w 776"/>
                  <a:gd name="T33" fmla="*/ 346 h 2368"/>
                  <a:gd name="T34" fmla="*/ 241 w 776"/>
                  <a:gd name="T35" fmla="*/ 380 h 2368"/>
                  <a:gd name="T36" fmla="*/ 225 w 776"/>
                  <a:gd name="T37" fmla="*/ 403 h 2368"/>
                  <a:gd name="T38" fmla="*/ 257 w 776"/>
                  <a:gd name="T39" fmla="*/ 437 h 2368"/>
                  <a:gd name="T40" fmla="*/ 241 w 776"/>
                  <a:gd name="T41" fmla="*/ 471 h 2368"/>
                  <a:gd name="T42" fmla="*/ 257 w 776"/>
                  <a:gd name="T43" fmla="*/ 516 h 2368"/>
                  <a:gd name="T44" fmla="*/ 241 w 776"/>
                  <a:gd name="T45" fmla="*/ 528 h 2368"/>
                  <a:gd name="T46" fmla="*/ 257 w 776"/>
                  <a:gd name="T47" fmla="*/ 562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59" name="Freeform 135"/>
              <p:cNvSpPr>
                <a:spLocks/>
              </p:cNvSpPr>
              <p:nvPr/>
            </p:nvSpPr>
            <p:spPr bwMode="hidden">
              <a:xfrm rot="-1346631">
                <a:off x="4401" y="599"/>
                <a:ext cx="174" cy="329"/>
              </a:xfrm>
              <a:custGeom>
                <a:avLst/>
                <a:gdLst>
                  <a:gd name="T0" fmla="*/ 0 w 776"/>
                  <a:gd name="T1" fmla="*/ 9 h 2368"/>
                  <a:gd name="T2" fmla="*/ 54 w 776"/>
                  <a:gd name="T3" fmla="*/ 2 h 2368"/>
                  <a:gd name="T4" fmla="*/ 22 w 776"/>
                  <a:gd name="T5" fmla="*/ 22 h 2368"/>
                  <a:gd name="T6" fmla="*/ 75 w 776"/>
                  <a:gd name="T7" fmla="*/ 22 h 2368"/>
                  <a:gd name="T8" fmla="*/ 43 w 776"/>
                  <a:gd name="T9" fmla="*/ 42 h 2368"/>
                  <a:gd name="T10" fmla="*/ 86 w 776"/>
                  <a:gd name="T11" fmla="*/ 49 h 2368"/>
                  <a:gd name="T12" fmla="*/ 65 w 776"/>
                  <a:gd name="T13" fmla="*/ 62 h 2368"/>
                  <a:gd name="T14" fmla="*/ 108 w 776"/>
                  <a:gd name="T15" fmla="*/ 69 h 2368"/>
                  <a:gd name="T16" fmla="*/ 86 w 776"/>
                  <a:gd name="T17" fmla="*/ 82 h 2368"/>
                  <a:gd name="T18" fmla="*/ 118 w 776"/>
                  <a:gd name="T19" fmla="*/ 89 h 2368"/>
                  <a:gd name="T20" fmla="*/ 108 w 776"/>
                  <a:gd name="T21" fmla="*/ 102 h 2368"/>
                  <a:gd name="T22" fmla="*/ 129 w 776"/>
                  <a:gd name="T23" fmla="*/ 116 h 2368"/>
                  <a:gd name="T24" fmla="*/ 129 w 776"/>
                  <a:gd name="T25" fmla="*/ 129 h 2368"/>
                  <a:gd name="T26" fmla="*/ 151 w 776"/>
                  <a:gd name="T27" fmla="*/ 149 h 2368"/>
                  <a:gd name="T28" fmla="*/ 140 w 776"/>
                  <a:gd name="T29" fmla="*/ 169 h 2368"/>
                  <a:gd name="T30" fmla="*/ 161 w 776"/>
                  <a:gd name="T31" fmla="*/ 182 h 2368"/>
                  <a:gd name="T32" fmla="*/ 151 w 776"/>
                  <a:gd name="T33" fmla="*/ 202 h 2368"/>
                  <a:gd name="T34" fmla="*/ 161 w 776"/>
                  <a:gd name="T35" fmla="*/ 222 h 2368"/>
                  <a:gd name="T36" fmla="*/ 151 w 776"/>
                  <a:gd name="T37" fmla="*/ 236 h 2368"/>
                  <a:gd name="T38" fmla="*/ 172 w 776"/>
                  <a:gd name="T39" fmla="*/ 256 h 2368"/>
                  <a:gd name="T40" fmla="*/ 161 w 776"/>
                  <a:gd name="T41" fmla="*/ 276 h 2368"/>
                  <a:gd name="T42" fmla="*/ 172 w 776"/>
                  <a:gd name="T43" fmla="*/ 302 h 2368"/>
                  <a:gd name="T44" fmla="*/ 161 w 776"/>
                  <a:gd name="T45" fmla="*/ 309 h 2368"/>
                  <a:gd name="T46" fmla="*/ 172 w 776"/>
                  <a:gd name="T47" fmla="*/ 329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sp>
            <p:nvSpPr>
              <p:cNvPr id="1060" name="Freeform 136"/>
              <p:cNvSpPr>
                <a:spLocks/>
              </p:cNvSpPr>
              <p:nvPr/>
            </p:nvSpPr>
            <p:spPr bwMode="hidden">
              <a:xfrm rot="1346631" flipH="1">
                <a:off x="3783" y="590"/>
                <a:ext cx="173" cy="329"/>
              </a:xfrm>
              <a:custGeom>
                <a:avLst/>
                <a:gdLst>
                  <a:gd name="T0" fmla="*/ 0 w 776"/>
                  <a:gd name="T1" fmla="*/ 9 h 2368"/>
                  <a:gd name="T2" fmla="*/ 54 w 776"/>
                  <a:gd name="T3" fmla="*/ 2 h 2368"/>
                  <a:gd name="T4" fmla="*/ 21 w 776"/>
                  <a:gd name="T5" fmla="*/ 22 h 2368"/>
                  <a:gd name="T6" fmla="*/ 75 w 776"/>
                  <a:gd name="T7" fmla="*/ 22 h 2368"/>
                  <a:gd name="T8" fmla="*/ 43 w 776"/>
                  <a:gd name="T9" fmla="*/ 42 h 2368"/>
                  <a:gd name="T10" fmla="*/ 86 w 776"/>
                  <a:gd name="T11" fmla="*/ 49 h 2368"/>
                  <a:gd name="T12" fmla="*/ 64 w 776"/>
                  <a:gd name="T13" fmla="*/ 62 h 2368"/>
                  <a:gd name="T14" fmla="*/ 107 w 776"/>
                  <a:gd name="T15" fmla="*/ 69 h 2368"/>
                  <a:gd name="T16" fmla="*/ 86 w 776"/>
                  <a:gd name="T17" fmla="*/ 82 h 2368"/>
                  <a:gd name="T18" fmla="*/ 118 w 776"/>
                  <a:gd name="T19" fmla="*/ 89 h 2368"/>
                  <a:gd name="T20" fmla="*/ 107 w 776"/>
                  <a:gd name="T21" fmla="*/ 102 h 2368"/>
                  <a:gd name="T22" fmla="*/ 128 w 776"/>
                  <a:gd name="T23" fmla="*/ 116 h 2368"/>
                  <a:gd name="T24" fmla="*/ 128 w 776"/>
                  <a:gd name="T25" fmla="*/ 129 h 2368"/>
                  <a:gd name="T26" fmla="*/ 150 w 776"/>
                  <a:gd name="T27" fmla="*/ 149 h 2368"/>
                  <a:gd name="T28" fmla="*/ 139 w 776"/>
                  <a:gd name="T29" fmla="*/ 169 h 2368"/>
                  <a:gd name="T30" fmla="*/ 161 w 776"/>
                  <a:gd name="T31" fmla="*/ 182 h 2368"/>
                  <a:gd name="T32" fmla="*/ 150 w 776"/>
                  <a:gd name="T33" fmla="*/ 202 h 2368"/>
                  <a:gd name="T34" fmla="*/ 161 w 776"/>
                  <a:gd name="T35" fmla="*/ 222 h 2368"/>
                  <a:gd name="T36" fmla="*/ 150 w 776"/>
                  <a:gd name="T37" fmla="*/ 236 h 2368"/>
                  <a:gd name="T38" fmla="*/ 171 w 776"/>
                  <a:gd name="T39" fmla="*/ 256 h 2368"/>
                  <a:gd name="T40" fmla="*/ 161 w 776"/>
                  <a:gd name="T41" fmla="*/ 276 h 2368"/>
                  <a:gd name="T42" fmla="*/ 171 w 776"/>
                  <a:gd name="T43" fmla="*/ 302 h 2368"/>
                  <a:gd name="T44" fmla="*/ 161 w 776"/>
                  <a:gd name="T45" fmla="*/ 309 h 2368"/>
                  <a:gd name="T46" fmla="*/ 171 w 776"/>
                  <a:gd name="T47" fmla="*/ 329 h 23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66CCFF"/>
                  </a:solidFill>
                  <a:latin typeface="Arial Black"/>
                  <a:ea typeface="楷体_GB2312" pitchFamily="49" charset="-122"/>
                </a:endParaRPr>
              </a:p>
            </p:txBody>
          </p:sp>
        </p:grpSp>
      </p:grpSp>
      <p:sp>
        <p:nvSpPr>
          <p:cNvPr id="1027" name="Rectangle 137"/>
          <p:cNvSpPr>
            <a:spLocks noGrp="1" noChangeArrowheads="1"/>
          </p:cNvSpPr>
          <p:nvPr>
            <p:ph type="title"/>
          </p:nvPr>
        </p:nvSpPr>
        <p:spPr bwMode="auto">
          <a:xfrm>
            <a:off x="381000" y="301625"/>
            <a:ext cx="8382000"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8" name="Rectangle 138"/>
          <p:cNvSpPr>
            <a:spLocks noGrp="1" noChangeArrowheads="1"/>
          </p:cNvSpPr>
          <p:nvPr>
            <p:ph type="body" idx="1"/>
          </p:nvPr>
        </p:nvSpPr>
        <p:spPr bwMode="auto">
          <a:xfrm>
            <a:off x="381000" y="1371600"/>
            <a:ext cx="8382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523" name="Rectangle 139"/>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kumimoji="0" sz="1400" b="0" smtClean="0">
                <a:solidFill>
                  <a:schemeClr val="tx1"/>
                </a:solidFill>
                <a:ea typeface="+mn-ea"/>
              </a:defRPr>
            </a:lvl1pPr>
          </a:lstStyle>
          <a:p>
            <a:pPr>
              <a:defRPr/>
            </a:pPr>
            <a:endParaRPr lang="en-US" altLang="zh-CN">
              <a:solidFill>
                <a:srgbClr val="FFFF99"/>
              </a:solidFill>
              <a:latin typeface="Arial Black"/>
            </a:endParaRPr>
          </a:p>
        </p:txBody>
      </p:sp>
      <p:sp>
        <p:nvSpPr>
          <p:cNvPr id="16524" name="Rectangle 14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0" sz="1400" b="0" smtClean="0">
                <a:solidFill>
                  <a:schemeClr val="tx1"/>
                </a:solidFill>
                <a:ea typeface="+mn-ea"/>
              </a:defRPr>
            </a:lvl1pPr>
          </a:lstStyle>
          <a:p>
            <a:pPr>
              <a:defRPr/>
            </a:pPr>
            <a:endParaRPr lang="en-US" altLang="zh-CN">
              <a:solidFill>
                <a:srgbClr val="FFFF99"/>
              </a:solidFill>
              <a:latin typeface="Arial Black"/>
            </a:endParaRPr>
          </a:p>
        </p:txBody>
      </p:sp>
      <p:sp>
        <p:nvSpPr>
          <p:cNvPr id="16525" name="Rectangle 141"/>
          <p:cNvSpPr>
            <a:spLocks noGrp="1" noChangeArrowheads="1"/>
          </p:cNvSpPr>
          <p:nvPr>
            <p:ph type="sldNum" sz="quarter" idx="4"/>
          </p:nvPr>
        </p:nvSpPr>
        <p:spPr bwMode="auto">
          <a:xfrm>
            <a:off x="7204075"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0" sz="1400" b="0" smtClean="0">
                <a:solidFill>
                  <a:schemeClr val="tx1"/>
                </a:solidFill>
                <a:ea typeface="+mn-ea"/>
              </a:defRPr>
            </a:lvl1pPr>
          </a:lstStyle>
          <a:p>
            <a:pPr>
              <a:defRPr/>
            </a:pPr>
            <a:fld id="{8480CC7C-C665-4027-8CA4-49F7F2C2DCE3}" type="slidenum">
              <a:rPr lang="en-US" altLang="zh-CN">
                <a:solidFill>
                  <a:srgbClr val="FFFF99"/>
                </a:solidFill>
                <a:latin typeface="Arial Black"/>
              </a:rPr>
              <a:pPr>
                <a:defRPr/>
              </a:pPr>
              <a:t>‹#›</a:t>
            </a:fld>
            <a:endParaRPr lang="en-US" altLang="zh-CN">
              <a:solidFill>
                <a:srgbClr val="FFFF99"/>
              </a:solidFill>
              <a:latin typeface="Arial Black"/>
            </a:endParaRPr>
          </a:p>
        </p:txBody>
      </p:sp>
      <p:sp>
        <p:nvSpPr>
          <p:cNvPr id="1032" name="Rectangle 142"/>
          <p:cNvSpPr>
            <a:spLocks noChangeArrowheads="1"/>
          </p:cNvSpPr>
          <p:nvPr userDrawn="1"/>
        </p:nvSpPr>
        <p:spPr bwMode="auto">
          <a:xfrm>
            <a:off x="7851950" y="6493647"/>
            <a:ext cx="11496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2400" b="1">
                <a:solidFill>
                  <a:srgbClr val="66CCFF"/>
                </a:solidFill>
                <a:latin typeface="Arial Black" pitchFamily="34" charset="0"/>
                <a:ea typeface="楷体_GB2312" pitchFamily="49" charset="-122"/>
              </a:defRPr>
            </a:lvl1pPr>
            <a:lvl2pPr marL="742950" indent="-285750" eaLnBrk="0" hangingPunct="0">
              <a:defRPr kumimoji="1" sz="2400" b="1">
                <a:solidFill>
                  <a:srgbClr val="66CCFF"/>
                </a:solidFill>
                <a:latin typeface="Arial Black" pitchFamily="34" charset="0"/>
                <a:ea typeface="楷体_GB2312" pitchFamily="49" charset="-122"/>
              </a:defRPr>
            </a:lvl2pPr>
            <a:lvl3pPr marL="1143000" indent="-228600" eaLnBrk="0" hangingPunct="0">
              <a:defRPr kumimoji="1" sz="2400" b="1">
                <a:solidFill>
                  <a:srgbClr val="66CCFF"/>
                </a:solidFill>
                <a:latin typeface="Arial Black" pitchFamily="34" charset="0"/>
                <a:ea typeface="楷体_GB2312" pitchFamily="49" charset="-122"/>
              </a:defRPr>
            </a:lvl3pPr>
            <a:lvl4pPr marL="1600200" indent="-228600" eaLnBrk="0" hangingPunct="0">
              <a:defRPr kumimoji="1" sz="2400" b="1">
                <a:solidFill>
                  <a:srgbClr val="66CCFF"/>
                </a:solidFill>
                <a:latin typeface="Arial Black" pitchFamily="34" charset="0"/>
                <a:ea typeface="楷体_GB2312" pitchFamily="49" charset="-122"/>
              </a:defRPr>
            </a:lvl4pPr>
            <a:lvl5pPr marL="2057400" indent="-228600" eaLnBrk="0" hangingPunct="0">
              <a:defRPr kumimoji="1" sz="2400" b="1">
                <a:solidFill>
                  <a:srgbClr val="66CCFF"/>
                </a:solidFill>
                <a:latin typeface="Arial Black" pitchFamily="34" charset="0"/>
                <a:ea typeface="楷体_GB2312" pitchFamily="49" charset="-122"/>
              </a:defRPr>
            </a:lvl5pPr>
            <a:lvl6pPr marL="25146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6pPr>
            <a:lvl7pPr marL="29718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7pPr>
            <a:lvl8pPr marL="34290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8pPr>
            <a:lvl9pPr marL="38862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9pPr>
          </a:lstStyle>
          <a:p>
            <a:pPr algn="r"/>
            <a:r>
              <a:rPr lang="en-US" altLang="zh-CN" sz="1600" dirty="0" err="1">
                <a:solidFill>
                  <a:srgbClr val="39A6DD"/>
                </a:solidFill>
                <a:latin typeface="Georgia" pitchFamily="18" charset="0"/>
                <a:ea typeface="宋体" charset="-122"/>
              </a:rPr>
              <a:t>zxl@xmu</a:t>
            </a:r>
            <a:endParaRPr lang="en-US" altLang="zh-CN" sz="1600" dirty="0">
              <a:solidFill>
                <a:srgbClr val="39A6DD"/>
              </a:solidFill>
              <a:latin typeface="Georgia" pitchFamily="18" charset="0"/>
              <a:ea typeface="宋体" charset="-122"/>
            </a:endParaRPr>
          </a:p>
        </p:txBody>
      </p:sp>
    </p:spTree>
    <p:extLst>
      <p:ext uri="{BB962C8B-B14F-4D97-AF65-F5344CB8AC3E}">
        <p14:creationId xmlns:p14="http://schemas.microsoft.com/office/powerpoint/2010/main" val="1871630745"/>
      </p:ext>
    </p:extLst>
  </p:cSld>
  <p:clrMap bg1="dk2" tx1="lt1" bg2="dk1"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l" rtl="0" eaLnBrk="0" fontAlgn="base" hangingPunct="0">
        <a:spcBef>
          <a:spcPct val="0"/>
        </a:spcBef>
        <a:spcAft>
          <a:spcPct val="0"/>
        </a:spcAft>
        <a:defRPr kumimoji="1" sz="3200">
          <a:solidFill>
            <a:srgbClr val="FFFF66"/>
          </a:solidFill>
          <a:latin typeface="+mj-lt"/>
          <a:ea typeface="+mj-ea"/>
          <a:cs typeface="+mj-cs"/>
        </a:defRPr>
      </a:lvl1pPr>
      <a:lvl2pPr algn="l" rtl="0" eaLnBrk="0" fontAlgn="base" hangingPunct="0">
        <a:spcBef>
          <a:spcPct val="0"/>
        </a:spcBef>
        <a:spcAft>
          <a:spcPct val="0"/>
        </a:spcAft>
        <a:defRPr kumimoji="1" sz="3200">
          <a:solidFill>
            <a:srgbClr val="FFFF66"/>
          </a:solidFill>
          <a:latin typeface="Times New Roman" pitchFamily="18" charset="0"/>
          <a:ea typeface="华文行楷" pitchFamily="2" charset="-122"/>
        </a:defRPr>
      </a:lvl2pPr>
      <a:lvl3pPr algn="l" rtl="0" eaLnBrk="0" fontAlgn="base" hangingPunct="0">
        <a:spcBef>
          <a:spcPct val="0"/>
        </a:spcBef>
        <a:spcAft>
          <a:spcPct val="0"/>
        </a:spcAft>
        <a:defRPr kumimoji="1" sz="3200">
          <a:solidFill>
            <a:srgbClr val="FFFF66"/>
          </a:solidFill>
          <a:latin typeface="Times New Roman" pitchFamily="18" charset="0"/>
          <a:ea typeface="华文行楷" pitchFamily="2" charset="-122"/>
        </a:defRPr>
      </a:lvl3pPr>
      <a:lvl4pPr algn="l" rtl="0" eaLnBrk="0" fontAlgn="base" hangingPunct="0">
        <a:spcBef>
          <a:spcPct val="0"/>
        </a:spcBef>
        <a:spcAft>
          <a:spcPct val="0"/>
        </a:spcAft>
        <a:defRPr kumimoji="1" sz="3200">
          <a:solidFill>
            <a:srgbClr val="FFFF66"/>
          </a:solidFill>
          <a:latin typeface="Times New Roman" pitchFamily="18" charset="0"/>
          <a:ea typeface="华文行楷" pitchFamily="2" charset="-122"/>
        </a:defRPr>
      </a:lvl4pPr>
      <a:lvl5pPr algn="l" rtl="0" eaLnBrk="0" fontAlgn="base" hangingPunct="0">
        <a:spcBef>
          <a:spcPct val="0"/>
        </a:spcBef>
        <a:spcAft>
          <a:spcPct val="0"/>
        </a:spcAft>
        <a:defRPr kumimoji="1" sz="3200">
          <a:solidFill>
            <a:srgbClr val="FFFF66"/>
          </a:solidFill>
          <a:latin typeface="Times New Roman" pitchFamily="18" charset="0"/>
          <a:ea typeface="华文行楷" pitchFamily="2" charset="-122"/>
        </a:defRPr>
      </a:lvl5pPr>
      <a:lvl6pPr marL="457200" algn="l" rtl="0" fontAlgn="base">
        <a:spcBef>
          <a:spcPct val="0"/>
        </a:spcBef>
        <a:spcAft>
          <a:spcPct val="0"/>
        </a:spcAft>
        <a:defRPr kumimoji="1" sz="3200">
          <a:solidFill>
            <a:srgbClr val="FFFF66"/>
          </a:solidFill>
          <a:latin typeface="Times New Roman" pitchFamily="18" charset="0"/>
          <a:ea typeface="华文行楷" pitchFamily="2" charset="-122"/>
        </a:defRPr>
      </a:lvl6pPr>
      <a:lvl7pPr marL="914400" algn="l" rtl="0" fontAlgn="base">
        <a:spcBef>
          <a:spcPct val="0"/>
        </a:spcBef>
        <a:spcAft>
          <a:spcPct val="0"/>
        </a:spcAft>
        <a:defRPr kumimoji="1" sz="3200">
          <a:solidFill>
            <a:srgbClr val="FFFF66"/>
          </a:solidFill>
          <a:latin typeface="Times New Roman" pitchFamily="18" charset="0"/>
          <a:ea typeface="华文行楷" pitchFamily="2" charset="-122"/>
        </a:defRPr>
      </a:lvl7pPr>
      <a:lvl8pPr marL="1371600" algn="l" rtl="0" fontAlgn="base">
        <a:spcBef>
          <a:spcPct val="0"/>
        </a:spcBef>
        <a:spcAft>
          <a:spcPct val="0"/>
        </a:spcAft>
        <a:defRPr kumimoji="1" sz="3200">
          <a:solidFill>
            <a:srgbClr val="FFFF66"/>
          </a:solidFill>
          <a:latin typeface="Times New Roman" pitchFamily="18" charset="0"/>
          <a:ea typeface="华文行楷" pitchFamily="2" charset="-122"/>
        </a:defRPr>
      </a:lvl8pPr>
      <a:lvl9pPr marL="1828800" algn="l" rtl="0" fontAlgn="base">
        <a:spcBef>
          <a:spcPct val="0"/>
        </a:spcBef>
        <a:spcAft>
          <a:spcPct val="0"/>
        </a:spcAft>
        <a:defRPr kumimoji="1" sz="3200">
          <a:solidFill>
            <a:srgbClr val="FFFF66"/>
          </a:solidFill>
          <a:latin typeface="Times New Roman" pitchFamily="18" charset="0"/>
          <a:ea typeface="华文行楷" pitchFamily="2" charset="-122"/>
        </a:defRPr>
      </a:lvl9pPr>
    </p:titleStyle>
    <p:bodyStyle>
      <a:lvl1pPr marL="342900" indent="-342900" algn="l" rtl="0" eaLnBrk="0" fontAlgn="base" hangingPunct="0">
        <a:spcBef>
          <a:spcPct val="20000"/>
        </a:spcBef>
        <a:spcAft>
          <a:spcPct val="0"/>
        </a:spcAft>
        <a:buClr>
          <a:schemeClr val="hlink"/>
        </a:buClr>
        <a:buChar char="•"/>
        <a:defRPr kumimoji="1" sz="3200">
          <a:solidFill>
            <a:schemeClr val="hlink"/>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kumimoji="1" sz="2800">
          <a:solidFill>
            <a:schemeClr val="hlink"/>
          </a:solidFill>
          <a:latin typeface="+mn-lt"/>
          <a:ea typeface="+mn-ea"/>
        </a:defRPr>
      </a:lvl2pPr>
      <a:lvl3pPr marL="1143000" indent="-228600" algn="l" rtl="0" eaLnBrk="0" fontAlgn="base" hangingPunct="0">
        <a:spcBef>
          <a:spcPct val="20000"/>
        </a:spcBef>
        <a:spcAft>
          <a:spcPct val="0"/>
        </a:spcAft>
        <a:buChar char="•"/>
        <a:defRPr kumimoji="1" sz="2400">
          <a:solidFill>
            <a:schemeClr val="hlink"/>
          </a:solidFill>
          <a:latin typeface="+mn-lt"/>
          <a:ea typeface="+mn-ea"/>
        </a:defRPr>
      </a:lvl3pPr>
      <a:lvl4pPr marL="1600200" indent="-228600" algn="l" rtl="0" eaLnBrk="0" fontAlgn="base" hangingPunct="0">
        <a:spcBef>
          <a:spcPct val="20000"/>
        </a:spcBef>
        <a:spcAft>
          <a:spcPct val="0"/>
        </a:spcAft>
        <a:buFont typeface="Times New Roman" pitchFamily="18" charset="0"/>
        <a:buChar char="−"/>
        <a:defRPr kumimoji="1" sz="2000">
          <a:solidFill>
            <a:schemeClr val="hlink"/>
          </a:solidFill>
          <a:latin typeface="+mn-lt"/>
          <a:ea typeface="+mn-ea"/>
        </a:defRPr>
      </a:lvl4pPr>
      <a:lvl5pPr marL="2057400" indent="-228600" algn="l" rtl="0" eaLnBrk="0" fontAlgn="base" hangingPunct="0">
        <a:spcBef>
          <a:spcPct val="20000"/>
        </a:spcBef>
        <a:spcAft>
          <a:spcPct val="0"/>
        </a:spcAft>
        <a:buFont typeface="Times New Roman" pitchFamily="18" charset="0"/>
        <a:buChar char="–"/>
        <a:defRPr kumimoji="1" sz="2000">
          <a:solidFill>
            <a:schemeClr val="hlink"/>
          </a:solidFill>
          <a:latin typeface="+mn-lt"/>
          <a:ea typeface="+mn-ea"/>
        </a:defRPr>
      </a:lvl5pPr>
      <a:lvl6pPr marL="2514600" indent="-228600" algn="l" rtl="0" fontAlgn="base">
        <a:spcBef>
          <a:spcPct val="20000"/>
        </a:spcBef>
        <a:spcAft>
          <a:spcPct val="0"/>
        </a:spcAft>
        <a:buFont typeface="Times New Roman" pitchFamily="18" charset="0"/>
        <a:buChar char="–"/>
        <a:defRPr kumimoji="1" sz="2000">
          <a:solidFill>
            <a:schemeClr val="hlink"/>
          </a:solidFill>
          <a:latin typeface="+mn-lt"/>
          <a:ea typeface="+mn-ea"/>
        </a:defRPr>
      </a:lvl6pPr>
      <a:lvl7pPr marL="2971800" indent="-228600" algn="l" rtl="0" fontAlgn="base">
        <a:spcBef>
          <a:spcPct val="20000"/>
        </a:spcBef>
        <a:spcAft>
          <a:spcPct val="0"/>
        </a:spcAft>
        <a:buFont typeface="Times New Roman" pitchFamily="18" charset="0"/>
        <a:buChar char="–"/>
        <a:defRPr kumimoji="1" sz="2000">
          <a:solidFill>
            <a:schemeClr val="hlink"/>
          </a:solidFill>
          <a:latin typeface="+mn-lt"/>
          <a:ea typeface="+mn-ea"/>
        </a:defRPr>
      </a:lvl7pPr>
      <a:lvl8pPr marL="3429000" indent="-228600" algn="l" rtl="0" fontAlgn="base">
        <a:spcBef>
          <a:spcPct val="20000"/>
        </a:spcBef>
        <a:spcAft>
          <a:spcPct val="0"/>
        </a:spcAft>
        <a:buFont typeface="Times New Roman" pitchFamily="18" charset="0"/>
        <a:buChar char="–"/>
        <a:defRPr kumimoji="1" sz="2000">
          <a:solidFill>
            <a:schemeClr val="hlink"/>
          </a:solidFill>
          <a:latin typeface="+mn-lt"/>
          <a:ea typeface="+mn-ea"/>
        </a:defRPr>
      </a:lvl8pPr>
      <a:lvl9pPr marL="3886200" indent="-228600" algn="l" rtl="0" fontAlgn="base">
        <a:spcBef>
          <a:spcPct val="20000"/>
        </a:spcBef>
        <a:spcAft>
          <a:spcPct val="0"/>
        </a:spcAft>
        <a:buFont typeface="Times New Roman" pitchFamily="18" charset="0"/>
        <a:buChar char="–"/>
        <a:defRPr kumimoji="1" sz="2000">
          <a:solidFill>
            <a:schemeClr val="hlink"/>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228600"/>
            <a:ext cx="8540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1625" y="990600"/>
            <a:ext cx="854075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316" name="Rectangle 4"/>
          <p:cNvSpPr>
            <a:spLocks noGrp="1" noChangeArrowheads="1"/>
          </p:cNvSpPr>
          <p:nvPr>
            <p:ph type="dt" sz="half" idx="2"/>
          </p:nvPr>
        </p:nvSpPr>
        <p:spPr bwMode="auto">
          <a:xfrm>
            <a:off x="301625" y="63087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lgn="l">
              <a:defRPr/>
            </a:pPr>
            <a:endParaRPr kumimoji="0" lang="en-US" altLang="zh-CN">
              <a:solidFill>
                <a:srgbClr val="FFFFFF"/>
              </a:solidFill>
              <a:latin typeface="Arial" pitchFamily="34" charset="0"/>
              <a:ea typeface="宋体" pitchFamily="2" charset="-122"/>
            </a:endParaRPr>
          </a:p>
        </p:txBody>
      </p:sp>
      <p:sp>
        <p:nvSpPr>
          <p:cNvPr id="1331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kumimoji="0" lang="en-US" altLang="zh-CN">
              <a:solidFill>
                <a:srgbClr val="FFFFFF"/>
              </a:solidFill>
              <a:latin typeface="Arial" pitchFamily="34" charset="0"/>
              <a:ea typeface="宋体" pitchFamily="2" charset="-122"/>
            </a:endParaRPr>
          </a:p>
        </p:txBody>
      </p:sp>
      <p:sp>
        <p:nvSpPr>
          <p:cNvPr id="13318"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D951CA5-A23B-4C4B-9E1F-C1C04B161C5D}" type="slidenum">
              <a:rPr kumimoji="0" lang="zh-CN" altLang="en-US">
                <a:solidFill>
                  <a:srgbClr val="FFFFFF"/>
                </a:solidFill>
                <a:latin typeface="Arial" pitchFamily="34" charset="0"/>
                <a:ea typeface="宋体" pitchFamily="2" charset="-122"/>
              </a:rPr>
              <a:pPr>
                <a:defRPr/>
              </a:pPr>
              <a:t>‹#›</a:t>
            </a:fld>
            <a:endParaRPr kumimoji="0" lang="en-US" altLang="zh-CN">
              <a:solidFill>
                <a:srgbClr val="FFFFFF"/>
              </a:solidFill>
              <a:latin typeface="Arial" pitchFamily="34" charset="0"/>
              <a:ea typeface="宋体" pitchFamily="2" charset="-122"/>
            </a:endParaRPr>
          </a:p>
        </p:txBody>
      </p:sp>
      <p:sp>
        <p:nvSpPr>
          <p:cNvPr id="1031" name="Text Box 7"/>
          <p:cNvSpPr txBox="1">
            <a:spLocks noChangeArrowheads="1"/>
          </p:cNvSpPr>
          <p:nvPr userDrawn="1"/>
        </p:nvSpPr>
        <p:spPr bwMode="auto">
          <a:xfrm>
            <a:off x="288925" y="6518275"/>
            <a:ext cx="1136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eaLnBrk="1" hangingPunct="1">
              <a:defRPr/>
            </a:pPr>
            <a:r>
              <a:rPr kumimoji="0" lang="en-US" altLang="zh-CN" sz="1800" dirty="0" err="1">
                <a:solidFill>
                  <a:srgbClr val="FFFFFF"/>
                </a:solidFill>
              </a:rPr>
              <a:t>zxl@xmu</a:t>
            </a:r>
            <a:endParaRPr kumimoji="0" lang="en-US" altLang="zh-CN" sz="1800" dirty="0">
              <a:solidFill>
                <a:srgbClr val="FFFFFF"/>
              </a:solidFill>
            </a:endParaRPr>
          </a:p>
        </p:txBody>
      </p:sp>
    </p:spTree>
    <p:extLst>
      <p:ext uri="{BB962C8B-B14F-4D97-AF65-F5344CB8AC3E}">
        <p14:creationId xmlns:p14="http://schemas.microsoft.com/office/powerpoint/2010/main" val="870619640"/>
      </p:ext>
    </p:extLst>
  </p:cSld>
  <p:clrMap bg1="dk2" tx1="lt1" bg2="dk1"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pitchFamily="34" charset="0"/>
          <a:ea typeface="华文行楷" pitchFamily="2" charset="-122"/>
        </a:defRPr>
      </a:lvl2pPr>
      <a:lvl3pPr algn="ctr" rtl="0" eaLnBrk="0" fontAlgn="base" hangingPunct="0">
        <a:spcBef>
          <a:spcPct val="0"/>
        </a:spcBef>
        <a:spcAft>
          <a:spcPct val="0"/>
        </a:spcAft>
        <a:defRPr sz="3600">
          <a:solidFill>
            <a:schemeClr val="tx2"/>
          </a:solidFill>
          <a:latin typeface="Arial" pitchFamily="34" charset="0"/>
          <a:ea typeface="华文行楷" pitchFamily="2" charset="-122"/>
        </a:defRPr>
      </a:lvl3pPr>
      <a:lvl4pPr algn="ctr" rtl="0" eaLnBrk="0" fontAlgn="base" hangingPunct="0">
        <a:spcBef>
          <a:spcPct val="0"/>
        </a:spcBef>
        <a:spcAft>
          <a:spcPct val="0"/>
        </a:spcAft>
        <a:defRPr sz="3600">
          <a:solidFill>
            <a:schemeClr val="tx2"/>
          </a:solidFill>
          <a:latin typeface="Arial" pitchFamily="34" charset="0"/>
          <a:ea typeface="华文行楷" pitchFamily="2" charset="-122"/>
        </a:defRPr>
      </a:lvl4pPr>
      <a:lvl5pPr algn="ctr" rtl="0" eaLnBrk="0" fontAlgn="base" hangingPunct="0">
        <a:spcBef>
          <a:spcPct val="0"/>
        </a:spcBef>
        <a:spcAft>
          <a:spcPct val="0"/>
        </a:spcAft>
        <a:defRPr sz="3600">
          <a:solidFill>
            <a:schemeClr val="tx2"/>
          </a:solidFill>
          <a:latin typeface="Arial" pitchFamily="34" charset="0"/>
          <a:ea typeface="华文行楷" pitchFamily="2" charset="-122"/>
        </a:defRPr>
      </a:lvl5pPr>
      <a:lvl6pPr marL="457200" algn="ctr" rtl="0" fontAlgn="base">
        <a:spcBef>
          <a:spcPct val="0"/>
        </a:spcBef>
        <a:spcAft>
          <a:spcPct val="0"/>
        </a:spcAft>
        <a:defRPr sz="3600">
          <a:solidFill>
            <a:schemeClr val="tx2"/>
          </a:solidFill>
          <a:latin typeface="Arial" pitchFamily="34" charset="0"/>
          <a:ea typeface="华文行楷" pitchFamily="2" charset="-122"/>
        </a:defRPr>
      </a:lvl6pPr>
      <a:lvl7pPr marL="914400" algn="ctr" rtl="0" fontAlgn="base">
        <a:spcBef>
          <a:spcPct val="0"/>
        </a:spcBef>
        <a:spcAft>
          <a:spcPct val="0"/>
        </a:spcAft>
        <a:defRPr sz="3600">
          <a:solidFill>
            <a:schemeClr val="tx2"/>
          </a:solidFill>
          <a:latin typeface="Arial" pitchFamily="34" charset="0"/>
          <a:ea typeface="华文行楷" pitchFamily="2" charset="-122"/>
        </a:defRPr>
      </a:lvl7pPr>
      <a:lvl8pPr marL="1371600" algn="ctr" rtl="0" fontAlgn="base">
        <a:spcBef>
          <a:spcPct val="0"/>
        </a:spcBef>
        <a:spcAft>
          <a:spcPct val="0"/>
        </a:spcAft>
        <a:defRPr sz="3600">
          <a:solidFill>
            <a:schemeClr val="tx2"/>
          </a:solidFill>
          <a:latin typeface="Arial" pitchFamily="34" charset="0"/>
          <a:ea typeface="华文行楷" pitchFamily="2" charset="-122"/>
        </a:defRPr>
      </a:lvl8pPr>
      <a:lvl9pPr marL="1828800" algn="ctr" rtl="0" fontAlgn="base">
        <a:spcBef>
          <a:spcPct val="0"/>
        </a:spcBef>
        <a:spcAft>
          <a:spcPct val="0"/>
        </a:spcAft>
        <a:defRPr sz="3600">
          <a:solidFill>
            <a:schemeClr val="tx2"/>
          </a:solidFill>
          <a:latin typeface="Arial" pitchFamily="34" charset="0"/>
          <a:ea typeface="华文行楷" pitchFamily="2" charset="-122"/>
        </a:defRPr>
      </a:lvl9pPr>
    </p:titleStyle>
    <p:bodyStyle>
      <a:lvl1pPr marL="342900" indent="-342900" algn="l" rtl="0" eaLnBrk="0" fontAlgn="base" hangingPunct="0">
        <a:spcBef>
          <a:spcPct val="20000"/>
        </a:spcBef>
        <a:spcAft>
          <a:spcPct val="0"/>
        </a:spcAft>
        <a:buClr>
          <a:schemeClr val="folHlink"/>
        </a:buClr>
        <a:buSzPct val="85000"/>
        <a:buFont typeface="Wingdings 2" pitchFamily="18"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itchFamily="18"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itchFamily="18"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itchFamily="18"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itchFamily="18" charset="2"/>
        <a:buChar char="¡"/>
        <a:defRPr>
          <a:solidFill>
            <a:schemeClr val="tx1"/>
          </a:solidFill>
          <a:latin typeface="+mn-lt"/>
          <a:ea typeface="+mn-ea"/>
        </a:defRPr>
      </a:lvl5pPr>
      <a:lvl6pPr marL="2514600" indent="-228600" algn="l" rtl="0" fontAlgn="base">
        <a:spcBef>
          <a:spcPct val="20000"/>
        </a:spcBef>
        <a:spcAft>
          <a:spcPct val="0"/>
        </a:spcAft>
        <a:buClr>
          <a:schemeClr val="folHlink"/>
        </a:buClr>
        <a:buFont typeface="Wingdings 2" pitchFamily="18" charset="2"/>
        <a:buChar char="¡"/>
        <a:defRPr>
          <a:solidFill>
            <a:schemeClr val="tx1"/>
          </a:solidFill>
          <a:latin typeface="+mn-lt"/>
          <a:ea typeface="+mn-ea"/>
        </a:defRPr>
      </a:lvl6pPr>
      <a:lvl7pPr marL="2971800" indent="-228600" algn="l" rtl="0" fontAlgn="base">
        <a:spcBef>
          <a:spcPct val="20000"/>
        </a:spcBef>
        <a:spcAft>
          <a:spcPct val="0"/>
        </a:spcAft>
        <a:buClr>
          <a:schemeClr val="folHlink"/>
        </a:buClr>
        <a:buFont typeface="Wingdings 2" pitchFamily="18" charset="2"/>
        <a:buChar char="¡"/>
        <a:defRPr>
          <a:solidFill>
            <a:schemeClr val="tx1"/>
          </a:solidFill>
          <a:latin typeface="+mn-lt"/>
          <a:ea typeface="+mn-ea"/>
        </a:defRPr>
      </a:lvl7pPr>
      <a:lvl8pPr marL="3429000" indent="-228600" algn="l" rtl="0" fontAlgn="base">
        <a:spcBef>
          <a:spcPct val="20000"/>
        </a:spcBef>
        <a:spcAft>
          <a:spcPct val="0"/>
        </a:spcAft>
        <a:buClr>
          <a:schemeClr val="folHlink"/>
        </a:buClr>
        <a:buFont typeface="Wingdings 2" pitchFamily="18" charset="2"/>
        <a:buChar char="¡"/>
        <a:defRPr>
          <a:solidFill>
            <a:schemeClr val="tx1"/>
          </a:solidFill>
          <a:latin typeface="+mn-lt"/>
          <a:ea typeface="+mn-ea"/>
        </a:defRPr>
      </a:lvl8pPr>
      <a:lvl9pPr marL="3886200" indent="-228600" algn="l" rtl="0" fontAlgn="base">
        <a:spcBef>
          <a:spcPct val="20000"/>
        </a:spcBef>
        <a:spcAft>
          <a:spcPct val="0"/>
        </a:spcAft>
        <a:buClr>
          <a:schemeClr val="folHlink"/>
        </a:buClr>
        <a:buFont typeface="Wingdings 2" pitchFamily="18"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228600"/>
            <a:ext cx="85407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1625" y="990600"/>
            <a:ext cx="854075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8"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ea typeface="宋体" pitchFamily="2" charset="-122"/>
              </a:defRPr>
            </a:lvl1pPr>
          </a:lstStyle>
          <a:p>
            <a:pPr>
              <a:defRPr/>
            </a:pPr>
            <a:endParaRPr kumimoji="0" lang="en-US" altLang="zh-CN">
              <a:solidFill>
                <a:srgbClr val="FFFFFF"/>
              </a:solidFill>
            </a:endParaRPr>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kumimoji="0" lang="en-US" altLang="zh-CN">
              <a:solidFill>
                <a:srgbClr val="FFFFFF"/>
              </a:solidFill>
            </a:endParaRPr>
          </a:p>
        </p:txBody>
      </p:sp>
      <p:sp>
        <p:nvSpPr>
          <p:cNvPr id="6150" name="Rectangle 6"/>
          <p:cNvSpPr>
            <a:spLocks noGrp="1" noChangeArrowheads="1"/>
          </p:cNvSpPr>
          <p:nvPr>
            <p:ph type="sldNum" sz="quarter" idx="4"/>
          </p:nvPr>
        </p:nvSpPr>
        <p:spPr bwMode="auto">
          <a:xfrm>
            <a:off x="6854825" y="0"/>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a:defRPr/>
            </a:pPr>
            <a:fld id="{0580A575-7B7F-49D1-A7DE-9CED7A8BD023}" type="slidenum">
              <a:rPr kumimoji="0" lang="zh-CN" altLang="en-US">
                <a:solidFill>
                  <a:srgbClr val="FFFFFF"/>
                </a:solidFill>
              </a:rPr>
              <a:pPr>
                <a:defRPr/>
              </a:pPr>
              <a:t>‹#›</a:t>
            </a:fld>
            <a:endParaRPr kumimoji="0" lang="en-US" altLang="zh-CN">
              <a:solidFill>
                <a:srgbClr val="FFFFFF"/>
              </a:solidFill>
            </a:endParaRPr>
          </a:p>
        </p:txBody>
      </p:sp>
      <p:sp>
        <p:nvSpPr>
          <p:cNvPr id="1031" name="Text Box 7"/>
          <p:cNvSpPr txBox="1">
            <a:spLocks noChangeArrowheads="1"/>
          </p:cNvSpPr>
          <p:nvPr userDrawn="1"/>
        </p:nvSpPr>
        <p:spPr bwMode="auto">
          <a:xfrm>
            <a:off x="7620000" y="6491288"/>
            <a:ext cx="1136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eaLnBrk="1" hangingPunct="1">
              <a:defRPr/>
            </a:pPr>
            <a:r>
              <a:rPr kumimoji="0" lang="en-US" altLang="zh-CN" sz="1800" dirty="0" err="1">
                <a:solidFill>
                  <a:srgbClr val="FFFFFF"/>
                </a:solidFill>
              </a:rPr>
              <a:t>zxl@xmu</a:t>
            </a:r>
            <a:endParaRPr kumimoji="0" lang="en-US" altLang="zh-CN" sz="1800" dirty="0">
              <a:solidFill>
                <a:srgbClr val="FFFFFF"/>
              </a:solidFill>
            </a:endParaRPr>
          </a:p>
        </p:txBody>
      </p:sp>
    </p:spTree>
    <p:extLst>
      <p:ext uri="{BB962C8B-B14F-4D97-AF65-F5344CB8AC3E}">
        <p14:creationId xmlns:p14="http://schemas.microsoft.com/office/powerpoint/2010/main" val="865433675"/>
      </p:ext>
    </p:extLst>
  </p:cSld>
  <p:clrMap bg1="dk2" tx1="lt1" bg2="dk1"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ea typeface="华文行楷" pitchFamily="2" charset="-122"/>
        </a:defRPr>
      </a:lvl2pPr>
      <a:lvl3pPr algn="ctr" rtl="0" eaLnBrk="0" fontAlgn="base" hangingPunct="0">
        <a:spcBef>
          <a:spcPct val="0"/>
        </a:spcBef>
        <a:spcAft>
          <a:spcPct val="0"/>
        </a:spcAft>
        <a:defRPr sz="3600">
          <a:solidFill>
            <a:schemeClr val="tx2"/>
          </a:solidFill>
          <a:latin typeface="Arial" charset="0"/>
          <a:ea typeface="华文行楷" pitchFamily="2" charset="-122"/>
        </a:defRPr>
      </a:lvl3pPr>
      <a:lvl4pPr algn="ctr" rtl="0" eaLnBrk="0" fontAlgn="base" hangingPunct="0">
        <a:spcBef>
          <a:spcPct val="0"/>
        </a:spcBef>
        <a:spcAft>
          <a:spcPct val="0"/>
        </a:spcAft>
        <a:defRPr sz="3600">
          <a:solidFill>
            <a:schemeClr val="tx2"/>
          </a:solidFill>
          <a:latin typeface="Arial" charset="0"/>
          <a:ea typeface="华文行楷" pitchFamily="2" charset="-122"/>
        </a:defRPr>
      </a:lvl4pPr>
      <a:lvl5pPr algn="ctr" rtl="0" eaLnBrk="0" fontAlgn="base" hangingPunct="0">
        <a:spcBef>
          <a:spcPct val="0"/>
        </a:spcBef>
        <a:spcAft>
          <a:spcPct val="0"/>
        </a:spcAft>
        <a:defRPr sz="3600">
          <a:solidFill>
            <a:schemeClr val="tx2"/>
          </a:solidFill>
          <a:latin typeface="Arial" charset="0"/>
          <a:ea typeface="华文行楷" pitchFamily="2" charset="-122"/>
        </a:defRPr>
      </a:lvl5pPr>
      <a:lvl6pPr marL="457200" algn="ctr" rtl="0" fontAlgn="base">
        <a:spcBef>
          <a:spcPct val="0"/>
        </a:spcBef>
        <a:spcAft>
          <a:spcPct val="0"/>
        </a:spcAft>
        <a:defRPr sz="3600">
          <a:solidFill>
            <a:schemeClr val="tx2"/>
          </a:solidFill>
          <a:latin typeface="Arial" charset="0"/>
          <a:ea typeface="华文行楷" pitchFamily="2" charset="-122"/>
        </a:defRPr>
      </a:lvl6pPr>
      <a:lvl7pPr marL="914400" algn="ctr" rtl="0" fontAlgn="base">
        <a:spcBef>
          <a:spcPct val="0"/>
        </a:spcBef>
        <a:spcAft>
          <a:spcPct val="0"/>
        </a:spcAft>
        <a:defRPr sz="3600">
          <a:solidFill>
            <a:schemeClr val="tx2"/>
          </a:solidFill>
          <a:latin typeface="Arial" charset="0"/>
          <a:ea typeface="华文行楷" pitchFamily="2" charset="-122"/>
        </a:defRPr>
      </a:lvl7pPr>
      <a:lvl8pPr marL="1371600" algn="ctr" rtl="0" fontAlgn="base">
        <a:spcBef>
          <a:spcPct val="0"/>
        </a:spcBef>
        <a:spcAft>
          <a:spcPct val="0"/>
        </a:spcAft>
        <a:defRPr sz="3600">
          <a:solidFill>
            <a:schemeClr val="tx2"/>
          </a:solidFill>
          <a:latin typeface="Arial" charset="0"/>
          <a:ea typeface="华文行楷" pitchFamily="2" charset="-122"/>
        </a:defRPr>
      </a:lvl8pPr>
      <a:lvl9pPr marL="1828800" algn="ctr" rtl="0" fontAlgn="base">
        <a:spcBef>
          <a:spcPct val="0"/>
        </a:spcBef>
        <a:spcAft>
          <a:spcPct val="0"/>
        </a:spcAft>
        <a:defRPr sz="3600">
          <a:solidFill>
            <a:schemeClr val="tx2"/>
          </a:solidFill>
          <a:latin typeface="Arial" charset="0"/>
          <a:ea typeface="华文行楷" pitchFamily="2" charset="-122"/>
        </a:defRPr>
      </a:lvl9pPr>
    </p:titleStyle>
    <p:bodyStyle>
      <a:lvl1pPr marL="342900" indent="-342900" algn="l" rtl="0" eaLnBrk="0" fontAlgn="base" hangingPunct="0">
        <a:spcBef>
          <a:spcPct val="20000"/>
        </a:spcBef>
        <a:spcAft>
          <a:spcPct val="0"/>
        </a:spcAft>
        <a:buClr>
          <a:schemeClr val="folHlink"/>
        </a:buClr>
        <a:buSzPct val="85000"/>
        <a:buFont typeface="Wingdings 2" pitchFamily="18"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itchFamily="18"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itchFamily="18" charset="2"/>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2" pitchFamily="18" charset="2"/>
        <a:buChar char="¡"/>
        <a:defRPr>
          <a:solidFill>
            <a:schemeClr val="tx1"/>
          </a:solidFill>
          <a:latin typeface="+mn-lt"/>
          <a:ea typeface="+mn-ea"/>
        </a:defRPr>
      </a:lvl6pPr>
      <a:lvl7pPr marL="2971800" indent="-228600" algn="l" rtl="0" fontAlgn="base">
        <a:spcBef>
          <a:spcPct val="20000"/>
        </a:spcBef>
        <a:spcAft>
          <a:spcPct val="0"/>
        </a:spcAft>
        <a:buClr>
          <a:schemeClr val="folHlink"/>
        </a:buClr>
        <a:buFont typeface="Wingdings 2" pitchFamily="18" charset="2"/>
        <a:buChar char="¡"/>
        <a:defRPr>
          <a:solidFill>
            <a:schemeClr val="tx1"/>
          </a:solidFill>
          <a:latin typeface="+mn-lt"/>
          <a:ea typeface="+mn-ea"/>
        </a:defRPr>
      </a:lvl7pPr>
      <a:lvl8pPr marL="3429000" indent="-228600" algn="l" rtl="0" fontAlgn="base">
        <a:spcBef>
          <a:spcPct val="20000"/>
        </a:spcBef>
        <a:spcAft>
          <a:spcPct val="0"/>
        </a:spcAft>
        <a:buClr>
          <a:schemeClr val="folHlink"/>
        </a:buClr>
        <a:buFont typeface="Wingdings 2" pitchFamily="18" charset="2"/>
        <a:buChar char="¡"/>
        <a:defRPr>
          <a:solidFill>
            <a:schemeClr val="tx1"/>
          </a:solidFill>
          <a:latin typeface="+mn-lt"/>
          <a:ea typeface="+mn-ea"/>
        </a:defRPr>
      </a:lvl8pPr>
      <a:lvl9pPr marL="3886200" indent="-228600" algn="l" rtl="0" fontAlgn="base">
        <a:spcBef>
          <a:spcPct val="20000"/>
        </a:spcBef>
        <a:spcAft>
          <a:spcPct val="0"/>
        </a:spcAft>
        <a:buClr>
          <a:schemeClr val="folHlink"/>
        </a:buClr>
        <a:buFont typeface="Wingdings 2" pitchFamily="18"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134146" name="Group 2"/>
          <p:cNvGrpSpPr>
            <a:grpSpLocks/>
          </p:cNvGrpSpPr>
          <p:nvPr/>
        </p:nvGrpSpPr>
        <p:grpSpPr bwMode="auto">
          <a:xfrm>
            <a:off x="0" y="0"/>
            <a:ext cx="9156700" cy="757238"/>
            <a:chOff x="0" y="0"/>
            <a:chExt cx="5768" cy="477"/>
          </a:xfrm>
        </p:grpSpPr>
        <p:sp>
          <p:nvSpPr>
            <p:cNvPr id="134147" name="Freeform 3"/>
            <p:cNvSpPr>
              <a:spLocks/>
            </p:cNvSpPr>
            <p:nvPr userDrawn="1"/>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48" name="Freeform 4"/>
            <p:cNvSpPr>
              <a:spLocks/>
            </p:cNvSpPr>
            <p:nvPr userDrawn="1"/>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49" name="Freeform 5"/>
            <p:cNvSpPr>
              <a:spLocks/>
            </p:cNvSpPr>
            <p:nvPr userDrawn="1"/>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50" name="Freeform 6"/>
            <p:cNvSpPr>
              <a:spLocks/>
            </p:cNvSpPr>
            <p:nvPr userDrawn="1"/>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51" name="Freeform 7"/>
            <p:cNvSpPr>
              <a:spLocks/>
            </p:cNvSpPr>
            <p:nvPr userDrawn="1"/>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52" name="Freeform 8"/>
            <p:cNvSpPr>
              <a:spLocks/>
            </p:cNvSpPr>
            <p:nvPr userDrawn="1"/>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53" name="Freeform 9"/>
            <p:cNvSpPr>
              <a:spLocks/>
            </p:cNvSpPr>
            <p:nvPr userDrawn="1"/>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54" name="Freeform 10"/>
            <p:cNvSpPr>
              <a:spLocks/>
            </p:cNvSpPr>
            <p:nvPr userDrawn="1"/>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55" name="Freeform 11"/>
            <p:cNvSpPr>
              <a:spLocks/>
            </p:cNvSpPr>
            <p:nvPr userDrawn="1"/>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56" name="Freeform 12"/>
            <p:cNvSpPr>
              <a:spLocks/>
            </p:cNvSpPr>
            <p:nvPr userDrawn="1"/>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57" name="Freeform 13"/>
            <p:cNvSpPr>
              <a:spLocks/>
            </p:cNvSpPr>
            <p:nvPr userDrawn="1"/>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58" name="Freeform 14"/>
            <p:cNvSpPr>
              <a:spLocks/>
            </p:cNvSpPr>
            <p:nvPr userDrawn="1"/>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59" name="Freeform 15"/>
            <p:cNvSpPr>
              <a:spLocks/>
            </p:cNvSpPr>
            <p:nvPr userDrawn="1"/>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Lst>
              <a:ahLst/>
              <a:cxnLst>
                <a:cxn ang="0">
                  <a:pos x="T0" y="T1"/>
                </a:cxn>
                <a:cxn ang="0">
                  <a:pos x="T2" y="T3"/>
                </a:cxn>
                <a:cxn ang="0">
                  <a:pos x="T4" y="T5"/>
                </a:cxn>
                <a:cxn ang="0">
                  <a:pos x="T6" y="T7"/>
                </a:cxn>
                <a:cxn ang="0">
                  <a:pos x="T8" y="T9"/>
                </a:cxn>
                <a:cxn ang="0">
                  <a:pos x="T10" y="T11"/>
                </a:cxn>
                <a:cxn ang="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60" name="Freeform 16"/>
            <p:cNvSpPr>
              <a:spLocks/>
            </p:cNvSpPr>
            <p:nvPr userDrawn="1"/>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61" name="Freeform 17"/>
            <p:cNvSpPr>
              <a:spLocks/>
            </p:cNvSpPr>
            <p:nvPr userDrawn="1"/>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62" name="Freeform 18"/>
            <p:cNvSpPr>
              <a:spLocks/>
            </p:cNvSpPr>
            <p:nvPr userDrawn="1"/>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63" name="Freeform 19"/>
            <p:cNvSpPr>
              <a:spLocks/>
            </p:cNvSpPr>
            <p:nvPr userDrawn="1"/>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64" name="Freeform 20"/>
            <p:cNvSpPr>
              <a:spLocks/>
            </p:cNvSpPr>
            <p:nvPr userDrawn="1"/>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65" name="Freeform 21"/>
            <p:cNvSpPr>
              <a:spLocks/>
            </p:cNvSpPr>
            <p:nvPr userDrawn="1"/>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66" name="Freeform 22"/>
            <p:cNvSpPr>
              <a:spLocks/>
            </p:cNvSpPr>
            <p:nvPr userDrawn="1"/>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67" name="Freeform 23"/>
            <p:cNvSpPr>
              <a:spLocks/>
            </p:cNvSpPr>
            <p:nvPr userDrawn="1"/>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68" name="Freeform 24"/>
            <p:cNvSpPr>
              <a:spLocks/>
            </p:cNvSpPr>
            <p:nvPr userDrawn="1"/>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34169" name="Group 25"/>
          <p:cNvGrpSpPr>
            <a:grpSpLocks/>
          </p:cNvGrpSpPr>
          <p:nvPr/>
        </p:nvGrpSpPr>
        <p:grpSpPr bwMode="auto">
          <a:xfrm>
            <a:off x="0" y="6180138"/>
            <a:ext cx="9169400" cy="138112"/>
            <a:chOff x="0" y="4032"/>
            <a:chExt cx="5776" cy="87"/>
          </a:xfrm>
        </p:grpSpPr>
        <p:sp>
          <p:nvSpPr>
            <p:cNvPr id="134170" name="Freeform 26"/>
            <p:cNvSpPr>
              <a:spLocks/>
            </p:cNvSpPr>
            <p:nvPr userDrawn="1"/>
          </p:nvSpPr>
          <p:spPr bwMode="auto">
            <a:xfrm>
              <a:off x="4041" y="4047"/>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71" name="Freeform 27"/>
            <p:cNvSpPr>
              <a:spLocks/>
            </p:cNvSpPr>
            <p:nvPr userDrawn="1"/>
          </p:nvSpPr>
          <p:spPr bwMode="auto">
            <a:xfrm>
              <a:off x="1727" y="4038"/>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34172" name="Freeform 28"/>
            <p:cNvSpPr>
              <a:spLocks/>
            </p:cNvSpPr>
            <p:nvPr userDrawn="1"/>
          </p:nvSpPr>
          <p:spPr bwMode="auto">
            <a:xfrm>
              <a:off x="0" y="4032"/>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134173" name="Rectangle 29"/>
          <p:cNvSpPr>
            <a:spLocks noGrp="1" noChangeArrowheads="1"/>
          </p:cNvSpPr>
          <p:nvPr>
            <p:ph type="title"/>
          </p:nvPr>
        </p:nvSpPr>
        <p:spPr bwMode="auto">
          <a:xfrm>
            <a:off x="323850" y="768350"/>
            <a:ext cx="84963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34174" name="Rectangle 30"/>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4175" name="Rectangle 31"/>
          <p:cNvSpPr>
            <a:spLocks noGrp="1" noChangeArrowheads="1"/>
          </p:cNvSpPr>
          <p:nvPr>
            <p:ph type="dt" sz="half" idx="2"/>
          </p:nvPr>
        </p:nvSpPr>
        <p:spPr bwMode="auto">
          <a:xfrm>
            <a:off x="665163" y="636746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lvl1pPr>
          </a:lstStyle>
          <a:p>
            <a:endParaRPr lang="en-US" altLang="zh-CN">
              <a:solidFill>
                <a:srgbClr val="000000"/>
              </a:solidFill>
            </a:endParaRPr>
          </a:p>
        </p:txBody>
      </p:sp>
      <p:sp>
        <p:nvSpPr>
          <p:cNvPr id="134176" name="Rectangle 32"/>
          <p:cNvSpPr>
            <a:spLocks noGrp="1" noChangeArrowheads="1"/>
          </p:cNvSpPr>
          <p:nvPr>
            <p:ph type="ftr" sz="quarter" idx="3"/>
          </p:nvPr>
        </p:nvSpPr>
        <p:spPr bwMode="auto">
          <a:xfrm>
            <a:off x="3103563" y="636746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endParaRPr lang="en-US" altLang="zh-CN">
              <a:solidFill>
                <a:srgbClr val="000000"/>
              </a:solidFill>
            </a:endParaRPr>
          </a:p>
        </p:txBody>
      </p:sp>
      <p:sp>
        <p:nvSpPr>
          <p:cNvPr id="134177" name="Rectangle 33"/>
          <p:cNvSpPr>
            <a:spLocks noGrp="1" noChangeArrowheads="1"/>
          </p:cNvSpPr>
          <p:nvPr>
            <p:ph type="sldNum" sz="quarter" idx="4"/>
          </p:nvPr>
        </p:nvSpPr>
        <p:spPr bwMode="auto">
          <a:xfrm>
            <a:off x="7239000" y="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b="1"/>
            </a:lvl1pPr>
          </a:lstStyle>
          <a:p>
            <a:fld id="{FB1141F3-9B1D-4A38-80CB-BDA8AD1E1189}" type="slidenum">
              <a:rPr lang="zh-CN" altLang="en-US">
                <a:solidFill>
                  <a:srgbClr val="000000"/>
                </a:solidFill>
              </a:rPr>
              <a:pPr/>
              <a:t>‹#›</a:t>
            </a:fld>
            <a:endParaRPr lang="en-US" altLang="zh-CN">
              <a:solidFill>
                <a:srgbClr val="000000"/>
              </a:solidFill>
            </a:endParaRPr>
          </a:p>
        </p:txBody>
      </p:sp>
      <p:sp>
        <p:nvSpPr>
          <p:cNvPr id="134178" name="Text Box 34"/>
          <p:cNvSpPr txBox="1">
            <a:spLocks noChangeArrowheads="1"/>
          </p:cNvSpPr>
          <p:nvPr userDrawn="1"/>
        </p:nvSpPr>
        <p:spPr bwMode="auto">
          <a:xfrm>
            <a:off x="7527925" y="6521450"/>
            <a:ext cx="118333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b="1" dirty="0" err="1">
                <a:solidFill>
                  <a:srgbClr val="000000"/>
                </a:solidFill>
                <a:effectLst>
                  <a:outerShdw blurRad="38100" dist="38100" dir="2700000" algn="tl">
                    <a:srgbClr val="C0C0C0"/>
                  </a:outerShdw>
                </a:effectLst>
                <a:latin typeface="Georgia" pitchFamily="18" charset="0"/>
              </a:rPr>
              <a:t>Zxl@xmu</a:t>
            </a:r>
            <a:endParaRPr lang="en-US" altLang="zh-CN" sz="1600" b="1" dirty="0">
              <a:solidFill>
                <a:srgbClr val="000000"/>
              </a:solidFill>
              <a:effectLst>
                <a:outerShdw blurRad="38100" dist="38100" dir="2700000" algn="tl">
                  <a:srgbClr val="C0C0C0"/>
                </a:outerShdw>
              </a:effectLst>
              <a:latin typeface="Georgia" pitchFamily="18" charset="0"/>
            </a:endParaRPr>
          </a:p>
        </p:txBody>
      </p:sp>
    </p:spTree>
    <p:extLst>
      <p:ext uri="{BB962C8B-B14F-4D97-AF65-F5344CB8AC3E}">
        <p14:creationId xmlns:p14="http://schemas.microsoft.com/office/powerpoint/2010/main" val="374262407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dt="0"/>
  <p:txStyles>
    <p:titleStyle>
      <a:lvl1pPr algn="ctr" rtl="0" fontAlgn="base">
        <a:spcBef>
          <a:spcPct val="0"/>
        </a:spcBef>
        <a:spcAft>
          <a:spcPct val="0"/>
        </a:spcAft>
        <a:defRPr kumimoji="1" sz="4800" b="1">
          <a:solidFill>
            <a:schemeClr val="tx2"/>
          </a:solidFill>
          <a:latin typeface="+mj-lt"/>
          <a:ea typeface="+mj-ea"/>
          <a:cs typeface="+mj-cs"/>
        </a:defRPr>
      </a:lvl1pPr>
      <a:lvl2pPr algn="ctr" rtl="0" fontAlgn="base">
        <a:spcBef>
          <a:spcPct val="0"/>
        </a:spcBef>
        <a:spcAft>
          <a:spcPct val="0"/>
        </a:spcAft>
        <a:defRPr kumimoji="1" sz="4800" b="1">
          <a:solidFill>
            <a:schemeClr val="tx2"/>
          </a:solidFill>
          <a:latin typeface="Tahoma" pitchFamily="34" charset="0"/>
          <a:ea typeface="华文新魏" pitchFamily="2" charset="-122"/>
        </a:defRPr>
      </a:lvl2pPr>
      <a:lvl3pPr algn="ctr" rtl="0" fontAlgn="base">
        <a:spcBef>
          <a:spcPct val="0"/>
        </a:spcBef>
        <a:spcAft>
          <a:spcPct val="0"/>
        </a:spcAft>
        <a:defRPr kumimoji="1" sz="4800" b="1">
          <a:solidFill>
            <a:schemeClr val="tx2"/>
          </a:solidFill>
          <a:latin typeface="Tahoma" pitchFamily="34" charset="0"/>
          <a:ea typeface="华文新魏" pitchFamily="2" charset="-122"/>
        </a:defRPr>
      </a:lvl3pPr>
      <a:lvl4pPr algn="ctr" rtl="0" fontAlgn="base">
        <a:spcBef>
          <a:spcPct val="0"/>
        </a:spcBef>
        <a:spcAft>
          <a:spcPct val="0"/>
        </a:spcAft>
        <a:defRPr kumimoji="1" sz="4800" b="1">
          <a:solidFill>
            <a:schemeClr val="tx2"/>
          </a:solidFill>
          <a:latin typeface="Tahoma" pitchFamily="34" charset="0"/>
          <a:ea typeface="华文新魏" pitchFamily="2" charset="-122"/>
        </a:defRPr>
      </a:lvl4pPr>
      <a:lvl5pPr algn="ctr" rtl="0" fontAlgn="base">
        <a:spcBef>
          <a:spcPct val="0"/>
        </a:spcBef>
        <a:spcAft>
          <a:spcPct val="0"/>
        </a:spcAft>
        <a:defRPr kumimoji="1" sz="4800" b="1">
          <a:solidFill>
            <a:schemeClr val="tx2"/>
          </a:solidFill>
          <a:latin typeface="Tahoma" pitchFamily="34" charset="0"/>
          <a:ea typeface="华文新魏" pitchFamily="2" charset="-122"/>
        </a:defRPr>
      </a:lvl5pPr>
      <a:lvl6pPr marL="457200" algn="ctr" rtl="0" fontAlgn="base">
        <a:spcBef>
          <a:spcPct val="0"/>
        </a:spcBef>
        <a:spcAft>
          <a:spcPct val="0"/>
        </a:spcAft>
        <a:defRPr kumimoji="1" sz="4800" b="1">
          <a:solidFill>
            <a:schemeClr val="tx2"/>
          </a:solidFill>
          <a:latin typeface="Tahoma" pitchFamily="34" charset="0"/>
          <a:ea typeface="华文新魏" pitchFamily="2" charset="-122"/>
        </a:defRPr>
      </a:lvl6pPr>
      <a:lvl7pPr marL="914400" algn="ctr" rtl="0" fontAlgn="base">
        <a:spcBef>
          <a:spcPct val="0"/>
        </a:spcBef>
        <a:spcAft>
          <a:spcPct val="0"/>
        </a:spcAft>
        <a:defRPr kumimoji="1" sz="4800" b="1">
          <a:solidFill>
            <a:schemeClr val="tx2"/>
          </a:solidFill>
          <a:latin typeface="Tahoma" pitchFamily="34" charset="0"/>
          <a:ea typeface="华文新魏" pitchFamily="2" charset="-122"/>
        </a:defRPr>
      </a:lvl7pPr>
      <a:lvl8pPr marL="1371600" algn="ctr" rtl="0" fontAlgn="base">
        <a:spcBef>
          <a:spcPct val="0"/>
        </a:spcBef>
        <a:spcAft>
          <a:spcPct val="0"/>
        </a:spcAft>
        <a:defRPr kumimoji="1" sz="4800" b="1">
          <a:solidFill>
            <a:schemeClr val="tx2"/>
          </a:solidFill>
          <a:latin typeface="Tahoma" pitchFamily="34" charset="0"/>
          <a:ea typeface="华文新魏" pitchFamily="2" charset="-122"/>
        </a:defRPr>
      </a:lvl8pPr>
      <a:lvl9pPr marL="1828800" algn="ctr" rtl="0" fontAlgn="base">
        <a:spcBef>
          <a:spcPct val="0"/>
        </a:spcBef>
        <a:spcAft>
          <a:spcPct val="0"/>
        </a:spcAft>
        <a:defRPr kumimoji="1" sz="4800" b="1">
          <a:solidFill>
            <a:schemeClr val="tx2"/>
          </a:solidFill>
          <a:latin typeface="Tahoma" pitchFamily="34" charset="0"/>
          <a:ea typeface="华文新魏" pitchFamily="2" charset="-122"/>
        </a:defRPr>
      </a:lvl9pPr>
    </p:titleStyle>
    <p:bodyStyle>
      <a:lvl1pPr marL="342900" indent="-342900" algn="l" rtl="0" fontAlgn="base">
        <a:spcBef>
          <a:spcPct val="20000"/>
        </a:spcBef>
        <a:spcAft>
          <a:spcPct val="0"/>
        </a:spcAft>
        <a:buSzPct val="90000"/>
        <a:buBlip>
          <a:blip r:embed="rId14"/>
        </a:buBlip>
        <a:defRPr kumimoji="1" sz="3200" b="1">
          <a:solidFill>
            <a:schemeClr val="tx1"/>
          </a:solidFill>
          <a:latin typeface="+mn-lt"/>
          <a:ea typeface="+mn-ea"/>
          <a:cs typeface="+mn-cs"/>
        </a:defRPr>
      </a:lvl1pPr>
      <a:lvl2pPr marL="742950" indent="-285750" algn="l" rtl="0" fontAlgn="base">
        <a:spcBef>
          <a:spcPct val="20000"/>
        </a:spcBef>
        <a:spcAft>
          <a:spcPct val="0"/>
        </a:spcAft>
        <a:buSzPct val="80000"/>
        <a:buBlip>
          <a:blip r:embed="rId15"/>
        </a:buBlip>
        <a:defRPr kumimoji="1" sz="2800" b="1">
          <a:solidFill>
            <a:schemeClr val="tx1"/>
          </a:solidFill>
          <a:latin typeface="+mn-lt"/>
          <a:ea typeface="+mn-ea"/>
        </a:defRPr>
      </a:lvl2pPr>
      <a:lvl3pPr marL="1143000" indent="-228600" algn="l" rtl="0" fontAlgn="base">
        <a:spcBef>
          <a:spcPct val="20000"/>
        </a:spcBef>
        <a:spcAft>
          <a:spcPct val="0"/>
        </a:spcAft>
        <a:buSzPct val="70000"/>
        <a:buBlip>
          <a:blip r:embed="rId16"/>
        </a:buBlip>
        <a:defRPr kumimoji="1" sz="2400" b="1">
          <a:solidFill>
            <a:schemeClr val="tx1"/>
          </a:solidFill>
          <a:latin typeface="+mn-lt"/>
          <a:ea typeface="+mn-ea"/>
        </a:defRPr>
      </a:lvl3pPr>
      <a:lvl4pPr marL="1600200" indent="-228600" algn="l" rtl="0" fontAlgn="base">
        <a:spcBef>
          <a:spcPct val="20000"/>
        </a:spcBef>
        <a:spcAft>
          <a:spcPct val="0"/>
        </a:spcAft>
        <a:buSzPct val="70000"/>
        <a:buBlip>
          <a:blip r:embed="rId17"/>
        </a:buBlip>
        <a:defRPr kumimoji="1" sz="2000" b="1">
          <a:solidFill>
            <a:schemeClr val="tx1"/>
          </a:solidFill>
          <a:latin typeface="+mn-lt"/>
          <a:ea typeface="+mn-ea"/>
        </a:defRPr>
      </a:lvl4pPr>
      <a:lvl5pPr marL="2057400" indent="-228600" algn="l" rtl="0" fontAlgn="base">
        <a:spcBef>
          <a:spcPct val="20000"/>
        </a:spcBef>
        <a:spcAft>
          <a:spcPct val="0"/>
        </a:spcAft>
        <a:buSzPct val="70000"/>
        <a:buBlip>
          <a:blip r:embed="rId18"/>
        </a:buBlip>
        <a:defRPr kumimoji="1" sz="2000" b="1">
          <a:solidFill>
            <a:schemeClr val="tx1"/>
          </a:solidFill>
          <a:latin typeface="+mn-lt"/>
          <a:ea typeface="+mn-ea"/>
        </a:defRPr>
      </a:lvl5pPr>
      <a:lvl6pPr marL="2514600" indent="-228600" algn="l" rtl="0" fontAlgn="base">
        <a:spcBef>
          <a:spcPct val="20000"/>
        </a:spcBef>
        <a:spcAft>
          <a:spcPct val="0"/>
        </a:spcAft>
        <a:buSzPct val="70000"/>
        <a:buBlip>
          <a:blip r:embed="rId18"/>
        </a:buBlip>
        <a:defRPr kumimoji="1" sz="2000" b="1">
          <a:solidFill>
            <a:schemeClr val="tx1"/>
          </a:solidFill>
          <a:latin typeface="+mn-lt"/>
          <a:ea typeface="+mn-ea"/>
        </a:defRPr>
      </a:lvl6pPr>
      <a:lvl7pPr marL="2971800" indent="-228600" algn="l" rtl="0" fontAlgn="base">
        <a:spcBef>
          <a:spcPct val="20000"/>
        </a:spcBef>
        <a:spcAft>
          <a:spcPct val="0"/>
        </a:spcAft>
        <a:buSzPct val="70000"/>
        <a:buBlip>
          <a:blip r:embed="rId18"/>
        </a:buBlip>
        <a:defRPr kumimoji="1" sz="2000" b="1">
          <a:solidFill>
            <a:schemeClr val="tx1"/>
          </a:solidFill>
          <a:latin typeface="+mn-lt"/>
          <a:ea typeface="+mn-ea"/>
        </a:defRPr>
      </a:lvl7pPr>
      <a:lvl8pPr marL="3429000" indent="-228600" algn="l" rtl="0" fontAlgn="base">
        <a:spcBef>
          <a:spcPct val="20000"/>
        </a:spcBef>
        <a:spcAft>
          <a:spcPct val="0"/>
        </a:spcAft>
        <a:buSzPct val="70000"/>
        <a:buBlip>
          <a:blip r:embed="rId18"/>
        </a:buBlip>
        <a:defRPr kumimoji="1" sz="2000" b="1">
          <a:solidFill>
            <a:schemeClr val="tx1"/>
          </a:solidFill>
          <a:latin typeface="+mn-lt"/>
          <a:ea typeface="+mn-ea"/>
        </a:defRPr>
      </a:lvl8pPr>
      <a:lvl9pPr marL="3886200" indent="-228600" algn="l" rtl="0" fontAlgn="base">
        <a:spcBef>
          <a:spcPct val="20000"/>
        </a:spcBef>
        <a:spcAft>
          <a:spcPct val="0"/>
        </a:spcAft>
        <a:buSzPct val="70000"/>
        <a:buBlip>
          <a:blip r:embed="rId18"/>
        </a:buBlip>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bin"/><Relationship Id="rId1" Type="http://schemas.openxmlformats.org/officeDocument/2006/relationships/slideLayout" Target="../slideLayouts/slideLayout45.xml"/></Relationships>
</file>

<file path=ppt/slides/_rels/slide10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45.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5.xml"/></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bin"/><Relationship Id="rId1" Type="http://schemas.openxmlformats.org/officeDocument/2006/relationships/slideLayout" Target="../slideLayouts/slideLayout45.xml"/></Relationships>
</file>

<file path=ppt/slides/_rels/slide10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45.xml"/></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4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5.xml"/></Relationships>
</file>

<file path=ppt/slides/_rels/slide1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5.xml"/></Relationships>
</file>

<file path=ppt/slides/_rels/slide1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5.xml"/></Relationships>
</file>

<file path=ppt/slides/_rels/slide1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5.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5.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5.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5.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5.xml"/><Relationship Id="rId4" Type="http://schemas.openxmlformats.org/officeDocument/2006/relationships/image" Target="../media/image25.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5.xml"/></Relationships>
</file>

<file path=ppt/slides/_rels/slide9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5.xml"/></Relationships>
</file>

<file path=ppt/slides/_rels/slide9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5.xml"/></Relationships>
</file>

<file path=ppt/slides/_rels/slide9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5.xml"/></Relationships>
</file>

<file path=ppt/slides/_rels/slide9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5.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3"/>
          <p:cNvSpPr>
            <a:spLocks noGrp="1" noChangeArrowheads="1"/>
          </p:cNvSpPr>
          <p:nvPr>
            <p:ph type="sldNum" sz="quarter" idx="4"/>
          </p:nvPr>
        </p:nvSpPr>
        <p:spPr/>
        <p:txBody>
          <a:bodyPr/>
          <a:lstStyle/>
          <a:p>
            <a:fld id="{49309718-A651-48B1-919B-392EA01C7191}" type="slidenum">
              <a:rPr lang="zh-CN" altLang="en-US"/>
              <a:pPr/>
              <a:t>1</a:t>
            </a:fld>
            <a:endParaRPr lang="en-US" altLang="zh-CN"/>
          </a:p>
        </p:txBody>
      </p:sp>
      <p:sp>
        <p:nvSpPr>
          <p:cNvPr id="86018" name="Rectangle 2"/>
          <p:cNvSpPr>
            <a:spLocks noGrp="1" noChangeArrowheads="1"/>
          </p:cNvSpPr>
          <p:nvPr>
            <p:ph type="ctrTitle"/>
          </p:nvPr>
        </p:nvSpPr>
        <p:spPr>
          <a:xfrm>
            <a:off x="395536" y="2636838"/>
            <a:ext cx="8352928" cy="831850"/>
          </a:xfrm>
        </p:spPr>
        <p:txBody>
          <a:bodyPr/>
          <a:lstStyle/>
          <a:p>
            <a:r>
              <a:rPr lang="zh-CN" altLang="en-US" b="1" dirty="0"/>
              <a:t>第</a:t>
            </a:r>
            <a:r>
              <a:rPr lang="en-US" altLang="zh-CN" b="1" dirty="0"/>
              <a:t>9</a:t>
            </a:r>
            <a:r>
              <a:rPr lang="zh-CN" altLang="en-US" b="1" dirty="0"/>
              <a:t>章 用户自己建立数据类型</a:t>
            </a:r>
          </a:p>
        </p:txBody>
      </p:sp>
      <p:sp>
        <p:nvSpPr>
          <p:cNvPr id="86019" name="Rectangle 3"/>
          <p:cNvSpPr>
            <a:spLocks noGrp="1" noChangeArrowheads="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27384"/>
            <a:ext cx="8858250" cy="769937"/>
          </a:xfrm>
          <a:effectLst/>
        </p:spPr>
        <p:txBody>
          <a:bodyPr anchor="ctr"/>
          <a:lstStyle/>
          <a:p>
            <a:pPr eaLnBrk="1" hangingPunct="1">
              <a:defRPr/>
            </a:pPr>
            <a:r>
              <a:rPr lang="en-US" altLang="zh-CN" sz="3600" dirty="0">
                <a:solidFill>
                  <a:srgbClr val="660066"/>
                </a:solidFill>
              </a:rPr>
              <a:t>9.1.2 </a:t>
            </a:r>
            <a:r>
              <a:rPr lang="zh-CN" altLang="zh-CN" sz="3600" dirty="0">
                <a:solidFill>
                  <a:srgbClr val="660066"/>
                </a:solidFill>
              </a:rPr>
              <a:t>定义结构体类型变量</a:t>
            </a:r>
            <a:endParaRPr lang="zh-CN" altLang="en-US" sz="3600" dirty="0">
              <a:solidFill>
                <a:srgbClr val="660066"/>
              </a:solidFill>
            </a:endParaRPr>
          </a:p>
        </p:txBody>
      </p:sp>
      <p:sp>
        <p:nvSpPr>
          <p:cNvPr id="11267" name="Rectangle 3"/>
          <p:cNvSpPr>
            <a:spLocks noGrp="1" noChangeArrowheads="1"/>
          </p:cNvSpPr>
          <p:nvPr>
            <p:ph type="body" idx="1"/>
          </p:nvPr>
        </p:nvSpPr>
        <p:spPr>
          <a:xfrm>
            <a:off x="642938" y="1052736"/>
            <a:ext cx="7858125" cy="5000625"/>
          </a:xfrm>
        </p:spPr>
        <p:txBody>
          <a:bodyPr/>
          <a:lstStyle/>
          <a:p>
            <a:r>
              <a:rPr lang="zh-CN" altLang="zh-CN" dirty="0"/>
              <a:t>前面只是建立了一个结构体类型，它相当于一个模型，并没有定义变量，其中并无具体数据，系统对之也不分配存储单元。</a:t>
            </a:r>
            <a:endParaRPr lang="en-US" altLang="zh-CN" dirty="0"/>
          </a:p>
          <a:p>
            <a:pPr>
              <a:spcBef>
                <a:spcPts val="1800"/>
              </a:spcBef>
            </a:pPr>
            <a:r>
              <a:rPr lang="zh-CN" altLang="zh-CN" dirty="0"/>
              <a:t>相当于设计好了图纸，但并未建成具体的房屋。为了能在程序中使用结构体类型的数据，应当定义结构体类型的变量，并在其中存放具体的数据。</a:t>
            </a:r>
            <a:endParaRPr lang="zh-CN" altLang="zh-CN" sz="2800" dirty="0"/>
          </a:p>
          <a:p>
            <a:pPr>
              <a:buFont typeface="Wingdings" pitchFamily="2" charset="2"/>
              <a:buNone/>
            </a:pPr>
            <a:endParaRPr lang="en-US" altLang="zh-CN" dirty="0">
              <a:solidFill>
                <a:srgbClr val="FF0000"/>
              </a:solidFill>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10</a:t>
            </a:fld>
            <a:endParaRPr lang="en-US" altLang="zh-CN"/>
          </a:p>
        </p:txBody>
      </p:sp>
    </p:spTree>
    <p:extLst>
      <p:ext uri="{BB962C8B-B14F-4D97-AF65-F5344CB8AC3E}">
        <p14:creationId xmlns:p14="http://schemas.microsoft.com/office/powerpoint/2010/main" val="4064880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7" dur="500"/>
                                        <p:tgtEl>
                                          <p:spTgt spid="112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内容占位符 2"/>
          <p:cNvSpPr>
            <a:spLocks noGrp="1"/>
          </p:cNvSpPr>
          <p:nvPr>
            <p:ph idx="1"/>
          </p:nvPr>
        </p:nvSpPr>
        <p:spPr>
          <a:xfrm>
            <a:off x="142875" y="714375"/>
            <a:ext cx="8858250" cy="5429250"/>
          </a:xfrm>
        </p:spPr>
        <p:txBody>
          <a:bodyPr/>
          <a:lstStyle/>
          <a:p>
            <a:pPr>
              <a:lnSpc>
                <a:spcPct val="100000"/>
              </a:lnSpc>
              <a:buFont typeface="Wingdings" pitchFamily="2" charset="2"/>
              <a:buNone/>
            </a:pPr>
            <a:r>
              <a:rPr lang="en-US" altLang="zh-CN" sz="2800" dirty="0"/>
              <a:t>void print(</a:t>
            </a:r>
            <a:r>
              <a:rPr lang="en-US" altLang="zh-CN" sz="2800" dirty="0" err="1"/>
              <a:t>struct</a:t>
            </a:r>
            <a:r>
              <a:rPr lang="en-US" altLang="zh-CN" sz="2800" dirty="0"/>
              <a:t> Student *p)  </a:t>
            </a:r>
            <a:endParaRPr lang="zh-CN" altLang="zh-CN" sz="2800" dirty="0"/>
          </a:p>
          <a:p>
            <a:pPr>
              <a:lnSpc>
                <a:spcPct val="100000"/>
              </a:lnSpc>
              <a:buFont typeface="Wingdings" pitchFamily="2" charset="2"/>
              <a:buNone/>
            </a:pPr>
            <a:r>
              <a:rPr lang="en-US" altLang="zh-CN" sz="2800" dirty="0"/>
              <a:t>{</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a:t>
            </a:r>
            <a:r>
              <a:rPr lang="en-US" altLang="zh-CN" sz="2800" dirty="0" err="1"/>
              <a:t>nThese</a:t>
            </a:r>
            <a:r>
              <a:rPr lang="en-US" altLang="zh-CN" sz="2800" dirty="0"/>
              <a:t> %d records are:\</a:t>
            </a:r>
            <a:r>
              <a:rPr lang="en-US" altLang="zh-CN" sz="2800" dirty="0" err="1"/>
              <a:t>n",n</a:t>
            </a:r>
            <a:r>
              <a:rPr lang="en-US" altLang="zh-CN" sz="2800" dirty="0"/>
              <a:t>);   </a:t>
            </a:r>
            <a:endParaRPr lang="zh-CN" altLang="zh-CN" sz="2800" dirty="0"/>
          </a:p>
          <a:p>
            <a:pPr>
              <a:lnSpc>
                <a:spcPct val="100000"/>
              </a:lnSpc>
              <a:buFont typeface="Wingdings" pitchFamily="2" charset="2"/>
              <a:buNone/>
            </a:pPr>
            <a:r>
              <a:rPr lang="en-US" altLang="zh-CN" sz="2800" dirty="0"/>
              <a:t>   if (</a:t>
            </a:r>
            <a:r>
              <a:rPr lang="en-US" altLang="zh-CN" sz="2800" dirty="0">
                <a:solidFill>
                  <a:srgbClr val="FF0000"/>
                </a:solidFill>
              </a:rPr>
              <a:t>p!=NULL</a:t>
            </a:r>
            <a:r>
              <a:rPr lang="en-US" altLang="zh-CN" sz="2800" dirty="0"/>
              <a:t>)</a:t>
            </a:r>
            <a:endParaRPr lang="zh-CN" altLang="zh-CN" sz="2800" dirty="0"/>
          </a:p>
          <a:p>
            <a:pPr>
              <a:lnSpc>
                <a:spcPct val="100000"/>
              </a:lnSpc>
              <a:buFont typeface="Wingdings" pitchFamily="2" charset="2"/>
              <a:buNone/>
            </a:pPr>
            <a:r>
              <a:rPr lang="en-US" altLang="zh-CN" sz="2800" dirty="0"/>
              <a:t>      do</a:t>
            </a:r>
            <a:endParaRPr lang="zh-CN" altLang="zh-CN" sz="2800" dirty="0"/>
          </a:p>
          <a:p>
            <a:pPr>
              <a:lnSpc>
                <a:spcPct val="100000"/>
              </a:lnSpc>
              <a:buFont typeface="Wingdings" pitchFamily="2" charset="2"/>
              <a:buNone/>
            </a:pPr>
            <a:r>
              <a:rPr lang="en-US" altLang="zh-CN" sz="2800" dirty="0"/>
              <a:t>      { </a:t>
            </a:r>
            <a:r>
              <a:rPr lang="en-US" altLang="zh-CN" sz="2800" dirty="0" err="1"/>
              <a:t>printf</a:t>
            </a:r>
            <a:r>
              <a:rPr lang="en-US" altLang="zh-CN" sz="2800" dirty="0"/>
              <a:t>("%</a:t>
            </a:r>
            <a:r>
              <a:rPr lang="en-US" altLang="zh-CN" sz="2800" dirty="0" err="1"/>
              <a:t>ld</a:t>
            </a:r>
            <a:r>
              <a:rPr lang="en-US" altLang="zh-CN" sz="2800" dirty="0"/>
              <a:t> %5.1f\n",</a:t>
            </a:r>
          </a:p>
          <a:p>
            <a:pPr>
              <a:lnSpc>
                <a:spcPct val="100000"/>
              </a:lnSpc>
              <a:buFont typeface="Wingdings" pitchFamily="2" charset="2"/>
              <a:buNone/>
            </a:pPr>
            <a:r>
              <a:rPr lang="en-US" altLang="zh-CN" sz="2800" dirty="0"/>
              <a:t>                           p-&gt;</a:t>
            </a:r>
            <a:r>
              <a:rPr lang="en-US" altLang="zh-CN" sz="2800" dirty="0" err="1"/>
              <a:t>num,p</a:t>
            </a:r>
            <a:r>
              <a:rPr lang="en-US" altLang="zh-CN" sz="2800" dirty="0"/>
              <a:t>-&gt;score);</a:t>
            </a:r>
            <a:endParaRPr lang="zh-CN" altLang="zh-CN" sz="2800" dirty="0"/>
          </a:p>
          <a:p>
            <a:pPr>
              <a:lnSpc>
                <a:spcPct val="100000"/>
              </a:lnSpc>
              <a:buFont typeface="Wingdings" pitchFamily="2" charset="2"/>
              <a:buNone/>
            </a:pPr>
            <a:r>
              <a:rPr lang="en-US" altLang="zh-CN" sz="2800" dirty="0"/>
              <a:t>         </a:t>
            </a:r>
            <a:r>
              <a:rPr lang="en-US" altLang="zh-CN" sz="2800" dirty="0">
                <a:solidFill>
                  <a:srgbClr val="3333FF"/>
                </a:solidFill>
              </a:rPr>
              <a:t>p=p-&gt;next;</a:t>
            </a:r>
            <a:endParaRPr lang="zh-CN" altLang="zh-CN" sz="2800" dirty="0">
              <a:solidFill>
                <a:srgbClr val="3333FF"/>
              </a:solidFill>
            </a:endParaRPr>
          </a:p>
          <a:p>
            <a:pPr>
              <a:lnSpc>
                <a:spcPct val="100000"/>
              </a:lnSpc>
              <a:buFont typeface="Wingdings" pitchFamily="2" charset="2"/>
              <a:buNone/>
            </a:pPr>
            <a:r>
              <a:rPr lang="en-US" altLang="zh-CN" sz="2800" dirty="0"/>
              <a:t>      } while (</a:t>
            </a:r>
            <a:r>
              <a:rPr lang="en-US" altLang="zh-CN" sz="2800" dirty="0">
                <a:solidFill>
                  <a:srgbClr val="FF0000"/>
                </a:solidFill>
              </a:rPr>
              <a:t>p!=NULL</a:t>
            </a:r>
            <a:r>
              <a:rPr lang="en-US" altLang="zh-CN" sz="2800" dirty="0"/>
              <a:t>);</a:t>
            </a:r>
            <a:endParaRPr lang="zh-CN" altLang="zh-CN" sz="2800" dirty="0"/>
          </a:p>
          <a:p>
            <a:pPr>
              <a:lnSpc>
                <a:spcPct val="100000"/>
              </a:lnSpc>
              <a:buFont typeface="Wingdings" pitchFamily="2" charset="2"/>
              <a:buNone/>
            </a:pPr>
            <a:r>
              <a:rPr lang="en-US" altLang="zh-CN" sz="2800" dirty="0"/>
              <a:t>}</a:t>
            </a:r>
            <a:endParaRPr lang="zh-CN" altLang="zh-CN" sz="2800" dirty="0"/>
          </a:p>
          <a:p>
            <a:pPr>
              <a:lnSpc>
                <a:spcPct val="100000"/>
              </a:lnSpc>
              <a:buFont typeface="Wingdings" pitchFamily="2" charset="2"/>
              <a:buNone/>
            </a:pPr>
            <a:endParaRPr lang="zh-CN" altLang="en-US" sz="2800" dirty="0"/>
          </a:p>
        </p:txBody>
      </p:sp>
      <p:sp>
        <p:nvSpPr>
          <p:cNvPr id="2" name="文本框 1"/>
          <p:cNvSpPr txBox="1"/>
          <p:nvPr/>
        </p:nvSpPr>
        <p:spPr>
          <a:xfrm>
            <a:off x="1907704" y="5445224"/>
            <a:ext cx="6481261" cy="523220"/>
          </a:xfrm>
          <a:prstGeom prst="rect">
            <a:avLst/>
          </a:prstGeom>
          <a:noFill/>
        </p:spPr>
        <p:txBody>
          <a:bodyPr wrap="none" rtlCol="0">
            <a:spAutoFit/>
          </a:bodyPr>
          <a:lstStyle/>
          <a:p>
            <a:r>
              <a:rPr lang="zh-CN" altLang="en-US" sz="2800" b="1" dirty="0">
                <a:solidFill>
                  <a:srgbClr val="3333FF"/>
                </a:solidFill>
              </a:rPr>
              <a:t>主调函数中的调用方式如：</a:t>
            </a:r>
            <a:r>
              <a:rPr lang="en-US" altLang="zh-CN" sz="2800" b="1" dirty="0">
                <a:solidFill>
                  <a:srgbClr val="3333FF"/>
                </a:solidFill>
              </a:rPr>
              <a:t>print (head);</a:t>
            </a:r>
            <a:endParaRPr lang="zh-CN" altLang="en-US" sz="2800" b="1" dirty="0">
              <a:solidFill>
                <a:srgbClr val="3333FF"/>
              </a:solidFill>
            </a:endParaRPr>
          </a:p>
        </p:txBody>
      </p:sp>
      <p:sp>
        <p:nvSpPr>
          <p:cNvPr id="3" name="灯片编号占位符 2"/>
          <p:cNvSpPr>
            <a:spLocks noGrp="1"/>
          </p:cNvSpPr>
          <p:nvPr>
            <p:ph type="sldNum" sz="quarter" idx="12"/>
          </p:nvPr>
        </p:nvSpPr>
        <p:spPr/>
        <p:txBody>
          <a:bodyPr/>
          <a:lstStyle/>
          <a:p>
            <a:fld id="{1E004556-5B80-49AD-B65B-B487D44EE32D}" type="slidenum">
              <a:rPr lang="zh-CN" altLang="en-US" smtClean="0">
                <a:solidFill>
                  <a:srgbClr val="000000"/>
                </a:solidFill>
              </a:rPr>
              <a:pPr/>
              <a:t>100</a:t>
            </a:fld>
            <a:endParaRPr lang="en-US" altLang="zh-CN">
              <a:solidFill>
                <a:srgbClr val="000000"/>
              </a:solidFill>
            </a:endParaRPr>
          </a:p>
        </p:txBody>
      </p:sp>
    </p:spTree>
    <p:extLst>
      <p:ext uri="{BB962C8B-B14F-4D97-AF65-F5344CB8AC3E}">
        <p14:creationId xmlns:p14="http://schemas.microsoft.com/office/powerpoint/2010/main" val="30135081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4C66BE1C-D66F-4DD7-89BE-DF37103EB2E0}" type="slidenum">
              <a:rPr lang="zh-CN" altLang="en-US"/>
              <a:pPr/>
              <a:t>101</a:t>
            </a:fld>
            <a:endParaRPr lang="en-US" altLang="zh-CN"/>
          </a:p>
        </p:txBody>
      </p:sp>
      <p:sp>
        <p:nvSpPr>
          <p:cNvPr id="138283" name="AutoShape 43"/>
          <p:cNvSpPr>
            <a:spLocks noChangeArrowheads="1"/>
          </p:cNvSpPr>
          <p:nvPr/>
        </p:nvSpPr>
        <p:spPr bwMode="auto">
          <a:xfrm>
            <a:off x="6245224" y="2924944"/>
            <a:ext cx="2791271" cy="2590800"/>
          </a:xfrm>
          <a:prstGeom prst="foldedCorner">
            <a:avLst>
              <a:gd name="adj" fmla="val 12500"/>
            </a:avLst>
          </a:prstGeom>
          <a:solidFill>
            <a:srgbClr val="FFFFCC">
              <a:alpha val="50000"/>
            </a:srgbClr>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2" name="Rectangle 2"/>
          <p:cNvSpPr>
            <a:spLocks noGrp="1" noChangeArrowheads="1"/>
          </p:cNvSpPr>
          <p:nvPr>
            <p:ph type="title"/>
          </p:nvPr>
        </p:nvSpPr>
        <p:spPr>
          <a:xfrm>
            <a:off x="685800" y="-381000"/>
            <a:ext cx="7772400" cy="1143000"/>
          </a:xfrm>
        </p:spPr>
        <p:txBody>
          <a:bodyPr/>
          <a:lstStyle/>
          <a:p>
            <a:r>
              <a:rPr lang="en-US" altLang="zh-CN" sz="3600" dirty="0"/>
              <a:t>【</a:t>
            </a:r>
            <a:r>
              <a:rPr lang="zh-CN" altLang="en-US" sz="3600" dirty="0"/>
              <a:t>补充*：链表的插入删除操作</a:t>
            </a:r>
            <a:r>
              <a:rPr lang="en-US" altLang="zh-CN" sz="3600" dirty="0"/>
              <a:t>】</a:t>
            </a:r>
            <a:endParaRPr lang="zh-CN" altLang="en-US" sz="3600" dirty="0"/>
          </a:p>
        </p:txBody>
      </p:sp>
      <p:sp>
        <p:nvSpPr>
          <p:cNvPr id="138243" name="Rectangle 3"/>
          <p:cNvSpPr>
            <a:spLocks noGrp="1" noChangeArrowheads="1"/>
          </p:cNvSpPr>
          <p:nvPr>
            <p:ph type="body" idx="1"/>
          </p:nvPr>
        </p:nvSpPr>
        <p:spPr>
          <a:xfrm>
            <a:off x="228600" y="685800"/>
            <a:ext cx="7848600" cy="5622925"/>
          </a:xfrm>
        </p:spPr>
        <p:txBody>
          <a:bodyPr/>
          <a:lstStyle/>
          <a:p>
            <a:pPr marL="609600" indent="-609600"/>
            <a:r>
              <a:rPr lang="zh-CN" altLang="en-US" sz="2800" dirty="0"/>
              <a:t>链表的删除操作</a:t>
            </a:r>
          </a:p>
          <a:p>
            <a:pPr marL="609600" indent="-609600">
              <a:spcBef>
                <a:spcPct val="0"/>
              </a:spcBef>
              <a:buSzTx/>
              <a:buFontTx/>
              <a:buNone/>
            </a:pPr>
            <a:r>
              <a:rPr lang="en-US" altLang="zh-CN" sz="2800" dirty="0">
                <a:solidFill>
                  <a:srgbClr val="3333FF"/>
                </a:solidFill>
                <a:latin typeface="楷体_GB2312" pitchFamily="49" charset="-122"/>
              </a:rPr>
              <a:t>【</a:t>
            </a:r>
            <a:r>
              <a:rPr lang="zh-CN" altLang="en-US" sz="2800" dirty="0">
                <a:solidFill>
                  <a:srgbClr val="3333FF"/>
                </a:solidFill>
                <a:latin typeface="楷体_GB2312" pitchFamily="49" charset="-122"/>
              </a:rPr>
              <a:t>例</a:t>
            </a:r>
            <a:r>
              <a:rPr lang="en-US" altLang="zh-CN" sz="2800" dirty="0">
                <a:solidFill>
                  <a:srgbClr val="3333FF"/>
                </a:solidFill>
                <a:latin typeface="楷体_GB2312" pitchFamily="49" charset="-122"/>
              </a:rPr>
              <a:t>】</a:t>
            </a:r>
            <a:r>
              <a:rPr lang="zh-CN" altLang="en-US" sz="2800" dirty="0">
                <a:solidFill>
                  <a:srgbClr val="3333FF"/>
                </a:solidFill>
                <a:latin typeface="楷体_GB2312" pitchFamily="49" charset="-122"/>
              </a:rPr>
              <a:t>写一函数删除链表中指定学号的结点。</a:t>
            </a:r>
          </a:p>
          <a:p>
            <a:pPr marL="609600" indent="-609600">
              <a:spcBef>
                <a:spcPct val="0"/>
              </a:spcBef>
              <a:buSzTx/>
              <a:buFontTx/>
              <a:buNone/>
            </a:pPr>
            <a:r>
              <a:rPr lang="en-US" altLang="zh-CN" sz="2800" dirty="0">
                <a:solidFill>
                  <a:srgbClr val="3333FF"/>
                </a:solidFill>
                <a:latin typeface="楷体_GB2312" pitchFamily="49" charset="-122"/>
              </a:rPr>
              <a:t>『</a:t>
            </a:r>
            <a:r>
              <a:rPr lang="zh-CN" altLang="en-US" sz="2800" dirty="0">
                <a:solidFill>
                  <a:srgbClr val="3333FF"/>
                </a:solidFill>
                <a:latin typeface="楷体_GB2312" pitchFamily="49" charset="-122"/>
              </a:rPr>
              <a:t>思路</a:t>
            </a:r>
            <a:r>
              <a:rPr lang="en-US" altLang="zh-CN" sz="2800" dirty="0">
                <a:solidFill>
                  <a:srgbClr val="3333FF"/>
                </a:solidFill>
                <a:latin typeface="楷体_GB2312" pitchFamily="49" charset="-122"/>
              </a:rPr>
              <a:t>』</a:t>
            </a:r>
            <a:endParaRPr lang="zh-CN" altLang="en-US" sz="2800" dirty="0">
              <a:solidFill>
                <a:srgbClr val="3333FF"/>
              </a:solidFill>
              <a:latin typeface="楷体_GB2312" pitchFamily="49" charset="-122"/>
            </a:endParaRPr>
          </a:p>
          <a:p>
            <a:pPr marL="609600" indent="-609600">
              <a:spcBef>
                <a:spcPct val="0"/>
              </a:spcBef>
              <a:buSzTx/>
              <a:buFontTx/>
              <a:buAutoNum type="arabicPeriod"/>
            </a:pPr>
            <a:r>
              <a:rPr lang="zh-CN" altLang="en-US" sz="2400" dirty="0"/>
              <a:t>从表头开始查找欲删除的结点：</a:t>
            </a:r>
          </a:p>
          <a:p>
            <a:pPr marL="609600" indent="-609600">
              <a:buFontTx/>
              <a:buNone/>
            </a:pPr>
            <a:r>
              <a:rPr lang="zh-CN" altLang="en-US" sz="2400" dirty="0"/>
              <a:t>	       从</a:t>
            </a:r>
            <a:r>
              <a:rPr lang="en-US" altLang="zh-CN" sz="2400" dirty="0"/>
              <a:t>p1</a:t>
            </a:r>
            <a:r>
              <a:rPr lang="zh-CN" altLang="en-US" sz="2400" dirty="0"/>
              <a:t>指向的第一个结点开始，检查该结点中的</a:t>
            </a:r>
            <a:r>
              <a:rPr lang="en-US" altLang="zh-CN" sz="2400" dirty="0" err="1"/>
              <a:t>num</a:t>
            </a:r>
            <a:r>
              <a:rPr lang="zh-CN" altLang="en-US" sz="2400" dirty="0"/>
              <a:t>值是否等于要求删除的那个学号。</a:t>
            </a:r>
            <a:endParaRPr lang="en-US" altLang="zh-CN" sz="2400" dirty="0"/>
          </a:p>
          <a:p>
            <a:pPr marL="609600" indent="-609600">
              <a:buFontTx/>
              <a:buNone/>
            </a:pPr>
            <a:r>
              <a:rPr lang="en-US" altLang="zh-CN" sz="2400" dirty="0"/>
              <a:t>		    </a:t>
            </a:r>
            <a:r>
              <a:rPr lang="zh-CN" altLang="en-US" sz="2400" dirty="0"/>
              <a:t>如果相等，该结点就是要删除的，</a:t>
            </a:r>
            <a:br>
              <a:rPr lang="en-US" altLang="zh-CN" sz="2400" dirty="0"/>
            </a:br>
            <a:r>
              <a:rPr lang="zh-CN" altLang="en-US" sz="2400" dirty="0"/>
              <a:t>如不相等，就将</a:t>
            </a:r>
            <a:r>
              <a:rPr lang="en-US" altLang="zh-CN" sz="2400" dirty="0"/>
              <a:t>p1</a:t>
            </a:r>
            <a:r>
              <a:rPr lang="zh-CN" altLang="en-US" sz="2400" dirty="0"/>
              <a:t>后移一个结点，</a:t>
            </a:r>
            <a:br>
              <a:rPr lang="en-US" altLang="zh-CN" sz="2400" dirty="0"/>
            </a:br>
            <a:r>
              <a:rPr lang="zh-CN" altLang="en-US" sz="2400" dirty="0"/>
              <a:t>再如此进行下去，直到遇到表尾为止。</a:t>
            </a:r>
          </a:p>
          <a:p>
            <a:pPr marL="609600" indent="-609600">
              <a:buFontTx/>
              <a:buAutoNum type="arabicPeriod" startAt="2"/>
            </a:pPr>
            <a:r>
              <a:rPr lang="zh-CN" altLang="en-US" sz="2400" dirty="0"/>
              <a:t>从链表中删除该结点，考虑：</a:t>
            </a:r>
          </a:p>
          <a:p>
            <a:pPr marL="990600" lvl="1" indent="-533400">
              <a:spcBef>
                <a:spcPct val="0"/>
              </a:spcBef>
              <a:buFontTx/>
              <a:buAutoNum type="alphaLcParenR"/>
            </a:pPr>
            <a:r>
              <a:rPr lang="zh-CN" altLang="en-US" sz="2400" dirty="0"/>
              <a:t>欲删除的是第一个结点；</a:t>
            </a:r>
          </a:p>
          <a:p>
            <a:pPr marL="990600" lvl="1" indent="-533400">
              <a:spcBef>
                <a:spcPct val="0"/>
              </a:spcBef>
              <a:buFontTx/>
              <a:buAutoNum type="alphaLcParenR"/>
            </a:pPr>
            <a:r>
              <a:rPr lang="zh-CN" altLang="en-US" sz="2400" dirty="0"/>
              <a:t>欲删除的不是第一个结点。</a:t>
            </a:r>
          </a:p>
        </p:txBody>
      </p:sp>
      <p:sp>
        <p:nvSpPr>
          <p:cNvPr id="138281" name="Rectangle 41"/>
          <p:cNvSpPr>
            <a:spLocks noChangeArrowheads="1"/>
          </p:cNvSpPr>
          <p:nvPr/>
        </p:nvSpPr>
        <p:spPr bwMode="auto">
          <a:xfrm>
            <a:off x="5940424" y="2984376"/>
            <a:ext cx="3024063"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gn="l">
              <a:lnSpc>
                <a:spcPct val="90000"/>
              </a:lnSpc>
              <a:spcBef>
                <a:spcPct val="20000"/>
              </a:spcBef>
              <a:buSzPct val="80000"/>
              <a:buFontTx/>
              <a:buBlip>
                <a:blip r:embed="rId3"/>
              </a:buBlip>
            </a:pPr>
            <a:r>
              <a:rPr lang="zh-CN" altLang="en-US" b="1" dirty="0">
                <a:solidFill>
                  <a:srgbClr val="000066"/>
                </a:solidFill>
                <a:latin typeface="Tahoma" panose="020B0604030504040204" pitchFamily="34" charset="0"/>
              </a:rPr>
              <a:t>  使用两个辅助指针</a:t>
            </a:r>
            <a:r>
              <a:rPr lang="zh-CN" altLang="en-US" dirty="0">
                <a:solidFill>
                  <a:srgbClr val="000066"/>
                </a:solidFill>
                <a:latin typeface="Tahoma" panose="020B0604030504040204" pitchFamily="34" charset="0"/>
              </a:rPr>
              <a:t>：</a:t>
            </a:r>
          </a:p>
          <a:p>
            <a:pPr lvl="1" algn="l">
              <a:spcBef>
                <a:spcPct val="40000"/>
              </a:spcBef>
              <a:buSzPct val="80000"/>
            </a:pPr>
            <a:r>
              <a:rPr lang="en-US" altLang="zh-CN" dirty="0">
                <a:solidFill>
                  <a:srgbClr val="000066"/>
                </a:solidFill>
                <a:latin typeface="Tahoma" panose="020B0604030504040204" pitchFamily="34" charset="0"/>
              </a:rPr>
              <a:t>p1</a:t>
            </a:r>
            <a:r>
              <a:rPr lang="zh-CN" altLang="en-US" dirty="0">
                <a:solidFill>
                  <a:srgbClr val="000066"/>
                </a:solidFill>
                <a:latin typeface="Tahoma" panose="020B0604030504040204" pitchFamily="34" charset="0"/>
              </a:rPr>
              <a:t>指向欲删除的结点；</a:t>
            </a:r>
          </a:p>
          <a:p>
            <a:pPr lvl="1" algn="l">
              <a:spcBef>
                <a:spcPct val="40000"/>
              </a:spcBef>
              <a:buSzPct val="80000"/>
            </a:pPr>
            <a:r>
              <a:rPr lang="en-US" altLang="zh-CN" dirty="0">
                <a:solidFill>
                  <a:srgbClr val="000066"/>
                </a:solidFill>
                <a:latin typeface="Tahoma" panose="020B0604030504040204" pitchFamily="34" charset="0"/>
              </a:rPr>
              <a:t>p2</a:t>
            </a:r>
            <a:r>
              <a:rPr lang="zh-CN" altLang="en-US" dirty="0">
                <a:solidFill>
                  <a:srgbClr val="000066"/>
                </a:solidFill>
                <a:latin typeface="Tahoma" panose="020B0604030504040204" pitchFamily="34" charset="0"/>
              </a:rPr>
              <a:t>指向</a:t>
            </a:r>
            <a:r>
              <a:rPr lang="en-US" altLang="zh-CN" dirty="0">
                <a:solidFill>
                  <a:srgbClr val="000066"/>
                </a:solidFill>
                <a:latin typeface="Tahoma" panose="020B0604030504040204" pitchFamily="34" charset="0"/>
              </a:rPr>
              <a:t>p1</a:t>
            </a:r>
            <a:r>
              <a:rPr lang="zh-CN" altLang="en-US" dirty="0">
                <a:solidFill>
                  <a:srgbClr val="000066"/>
                </a:solidFill>
                <a:latin typeface="Tahoma" panose="020B0604030504040204" pitchFamily="34" charset="0"/>
              </a:rPr>
              <a:t>的前一个结点。</a:t>
            </a:r>
          </a:p>
        </p:txBody>
      </p:sp>
      <p:sp>
        <p:nvSpPr>
          <p:cNvPr id="138296" name="Rectangle 56"/>
          <p:cNvSpPr>
            <a:spLocks noChangeArrowheads="1"/>
          </p:cNvSpPr>
          <p:nvPr/>
        </p:nvSpPr>
        <p:spPr bwMode="auto">
          <a:xfrm>
            <a:off x="250825" y="5445224"/>
            <a:ext cx="85328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zh-CN" altLang="en-US" b="1" dirty="0">
                <a:solidFill>
                  <a:srgbClr val="FF00FF"/>
                </a:solidFill>
                <a:latin typeface="楷体_GB2312" pitchFamily="49" charset="-122"/>
                <a:ea typeface="楷体_GB2312" pitchFamily="49" charset="-122"/>
              </a:rPr>
              <a:t> 还要考虑链表是空表（无结点）和链表中找不到要删除的结点的情况。</a:t>
            </a:r>
          </a:p>
        </p:txBody>
      </p:sp>
    </p:spTree>
    <p:extLst>
      <p:ext uri="{BB962C8B-B14F-4D97-AF65-F5344CB8AC3E}">
        <p14:creationId xmlns:p14="http://schemas.microsoft.com/office/powerpoint/2010/main" val="1116346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24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824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824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829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82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8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83" grpId="0" animBg="1"/>
      <p:bldP spid="138281" grpId="0"/>
      <p:bldP spid="13829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5"/>
          <p:cNvSpPr>
            <a:spLocks noGrp="1"/>
          </p:cNvSpPr>
          <p:nvPr>
            <p:ph type="sldNum" sz="quarter" idx="12"/>
          </p:nvPr>
        </p:nvSpPr>
        <p:spPr/>
        <p:txBody>
          <a:bodyPr/>
          <a:lstStyle/>
          <a:p>
            <a:fld id="{B42EAE07-B3F8-4462-BB88-DFC5A6AC0B53}" type="slidenum">
              <a:rPr lang="zh-CN" altLang="en-US"/>
              <a:pPr/>
              <a:t>102</a:t>
            </a:fld>
            <a:endParaRPr lang="en-US" altLang="zh-CN"/>
          </a:p>
        </p:txBody>
      </p:sp>
      <p:sp>
        <p:nvSpPr>
          <p:cNvPr id="168964" name="Rectangle 4"/>
          <p:cNvSpPr>
            <a:spLocks noGrp="1" noChangeArrowheads="1"/>
          </p:cNvSpPr>
          <p:nvPr>
            <p:ph type="body" idx="1"/>
          </p:nvPr>
        </p:nvSpPr>
        <p:spPr>
          <a:xfrm>
            <a:off x="107504" y="476672"/>
            <a:ext cx="7848600" cy="5257800"/>
          </a:xfrm>
        </p:spPr>
        <p:txBody>
          <a:bodyPr/>
          <a:lstStyle/>
          <a:p>
            <a:pPr marL="609600" indent="-609600"/>
            <a:r>
              <a:rPr lang="zh-CN" altLang="en-US" sz="2800" dirty="0">
                <a:solidFill>
                  <a:srgbClr val="3333FF"/>
                </a:solidFill>
                <a:effectLst>
                  <a:outerShdw blurRad="38100" dist="38100" dir="2700000" algn="tl">
                    <a:srgbClr val="000000">
                      <a:alpha val="43137"/>
                    </a:srgbClr>
                  </a:outerShdw>
                </a:effectLst>
              </a:rPr>
              <a:t>链表的删除操作</a:t>
            </a:r>
          </a:p>
          <a:p>
            <a:pPr marL="990600" lvl="1" indent="-533400">
              <a:buFontTx/>
              <a:buAutoNum type="arabicPeriod"/>
            </a:pPr>
            <a:r>
              <a:rPr lang="zh-CN" altLang="en-US" dirty="0"/>
              <a:t>从表头开始查找欲删除的结点：</a:t>
            </a:r>
          </a:p>
          <a:p>
            <a:pPr marL="990600" lvl="1" indent="-533400">
              <a:buFontTx/>
              <a:buAutoNum type="arabicPeriod" startAt="2"/>
            </a:pPr>
            <a:r>
              <a:rPr lang="zh-CN" altLang="en-US" dirty="0"/>
              <a:t>从链表中删除该结点：</a:t>
            </a:r>
          </a:p>
          <a:p>
            <a:pPr marL="1371600" lvl="2" indent="-457200">
              <a:buFontTx/>
              <a:buAutoNum type="alphaLcParenR"/>
            </a:pPr>
            <a:r>
              <a:rPr lang="zh-CN" altLang="en-US" sz="2800" dirty="0">
                <a:solidFill>
                  <a:srgbClr val="FF0000"/>
                </a:solidFill>
              </a:rPr>
              <a:t>欲删除的是第一个结点；</a:t>
            </a:r>
          </a:p>
          <a:p>
            <a:pPr marL="1371600" lvl="2" indent="-457200">
              <a:buFontTx/>
              <a:buAutoNum type="alphaLcParenR"/>
            </a:pPr>
            <a:endParaRPr lang="zh-CN" altLang="en-US" sz="2800" dirty="0">
              <a:solidFill>
                <a:srgbClr val="FF0000"/>
              </a:solidFill>
            </a:endParaRPr>
          </a:p>
          <a:p>
            <a:pPr marL="1371600" lvl="2" indent="-457200">
              <a:buFontTx/>
              <a:buAutoNum type="alphaLcParenR"/>
            </a:pPr>
            <a:endParaRPr lang="zh-CN" altLang="en-US" dirty="0"/>
          </a:p>
          <a:p>
            <a:pPr marL="1371600" lvl="2" indent="-457200">
              <a:buFontTx/>
              <a:buAutoNum type="alphaLcParenR"/>
            </a:pPr>
            <a:endParaRPr lang="zh-CN" altLang="en-US" dirty="0"/>
          </a:p>
          <a:p>
            <a:pPr marL="1371600" lvl="2" indent="-457200">
              <a:spcBef>
                <a:spcPts val="3600"/>
              </a:spcBef>
              <a:buFontTx/>
              <a:buAutoNum type="alphaLcParenR"/>
            </a:pPr>
            <a:r>
              <a:rPr lang="zh-CN" altLang="en-US" sz="2800" dirty="0">
                <a:solidFill>
                  <a:srgbClr val="FF0000"/>
                </a:solidFill>
              </a:rPr>
              <a:t>欲删除的不是第一个结点。</a:t>
            </a:r>
          </a:p>
          <a:p>
            <a:pPr marL="1371600" lvl="2" indent="-457200">
              <a:buFontTx/>
              <a:buAutoNum type="alphaLcParenR"/>
            </a:pPr>
            <a:endParaRPr lang="zh-CN" altLang="en-US" dirty="0">
              <a:solidFill>
                <a:srgbClr val="FF0000"/>
              </a:solidFill>
            </a:endParaRPr>
          </a:p>
          <a:p>
            <a:pPr marL="990600" lvl="1" indent="-533400"/>
            <a:endParaRPr lang="zh-CN" altLang="en-US" dirty="0"/>
          </a:p>
        </p:txBody>
      </p:sp>
      <p:sp>
        <p:nvSpPr>
          <p:cNvPr id="168965" name="Rectangle 5"/>
          <p:cNvSpPr>
            <a:spLocks noChangeArrowheads="1"/>
          </p:cNvSpPr>
          <p:nvPr/>
        </p:nvSpPr>
        <p:spPr bwMode="auto">
          <a:xfrm>
            <a:off x="2072829" y="2911469"/>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99101</a:t>
            </a:r>
          </a:p>
        </p:txBody>
      </p:sp>
      <p:sp>
        <p:nvSpPr>
          <p:cNvPr id="168966" name="Rectangle 6"/>
          <p:cNvSpPr>
            <a:spLocks noChangeArrowheads="1"/>
          </p:cNvSpPr>
          <p:nvPr/>
        </p:nvSpPr>
        <p:spPr bwMode="auto">
          <a:xfrm>
            <a:off x="2072829" y="3292469"/>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68967" name="Rectangle 7"/>
          <p:cNvSpPr>
            <a:spLocks noChangeArrowheads="1"/>
          </p:cNvSpPr>
          <p:nvPr/>
        </p:nvSpPr>
        <p:spPr bwMode="auto">
          <a:xfrm>
            <a:off x="2072829" y="3673469"/>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68968" name="Rectangle 8"/>
          <p:cNvSpPr>
            <a:spLocks noChangeArrowheads="1"/>
          </p:cNvSpPr>
          <p:nvPr/>
        </p:nvSpPr>
        <p:spPr bwMode="auto">
          <a:xfrm>
            <a:off x="3368229" y="2911469"/>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99103</a:t>
            </a:r>
          </a:p>
        </p:txBody>
      </p:sp>
      <p:sp>
        <p:nvSpPr>
          <p:cNvPr id="168969" name="Rectangle 9"/>
          <p:cNvSpPr>
            <a:spLocks noChangeArrowheads="1"/>
          </p:cNvSpPr>
          <p:nvPr/>
        </p:nvSpPr>
        <p:spPr bwMode="auto">
          <a:xfrm>
            <a:off x="3368229" y="3292469"/>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68970" name="Rectangle 10"/>
          <p:cNvSpPr>
            <a:spLocks noChangeArrowheads="1"/>
          </p:cNvSpPr>
          <p:nvPr/>
        </p:nvSpPr>
        <p:spPr bwMode="auto">
          <a:xfrm>
            <a:off x="3368229" y="3673469"/>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68971" name="Rectangle 11"/>
          <p:cNvSpPr>
            <a:spLocks noChangeArrowheads="1"/>
          </p:cNvSpPr>
          <p:nvPr/>
        </p:nvSpPr>
        <p:spPr bwMode="auto">
          <a:xfrm>
            <a:off x="4739829" y="2911469"/>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99107</a:t>
            </a:r>
          </a:p>
        </p:txBody>
      </p:sp>
      <p:sp>
        <p:nvSpPr>
          <p:cNvPr id="168972" name="Rectangle 12"/>
          <p:cNvSpPr>
            <a:spLocks noChangeArrowheads="1"/>
          </p:cNvSpPr>
          <p:nvPr/>
        </p:nvSpPr>
        <p:spPr bwMode="auto">
          <a:xfrm>
            <a:off x="4739829" y="3292469"/>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68973" name="Rectangle 13"/>
          <p:cNvSpPr>
            <a:spLocks noChangeArrowheads="1"/>
          </p:cNvSpPr>
          <p:nvPr/>
        </p:nvSpPr>
        <p:spPr bwMode="auto">
          <a:xfrm>
            <a:off x="4739829" y="3673469"/>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solidFill>
                  <a:srgbClr val="FF0000"/>
                </a:solidFill>
              </a:rPr>
              <a:t>NULL</a:t>
            </a:r>
          </a:p>
        </p:txBody>
      </p:sp>
      <p:sp>
        <p:nvSpPr>
          <p:cNvPr id="168974" name="Line 14"/>
          <p:cNvSpPr>
            <a:spLocks noChangeShapeType="1"/>
          </p:cNvSpPr>
          <p:nvPr/>
        </p:nvSpPr>
        <p:spPr bwMode="auto">
          <a:xfrm>
            <a:off x="1463229" y="3089269"/>
            <a:ext cx="609600" cy="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cxnSp>
        <p:nvCxnSpPr>
          <p:cNvPr id="168975" name="AutoShape 15"/>
          <p:cNvCxnSpPr>
            <a:cxnSpLocks noChangeShapeType="1"/>
            <a:stCxn id="168967" idx="3"/>
            <a:endCxn id="168968" idx="1"/>
          </p:cNvCxnSpPr>
          <p:nvPr/>
        </p:nvCxnSpPr>
        <p:spPr bwMode="auto">
          <a:xfrm flipV="1">
            <a:off x="2911029" y="3101969"/>
            <a:ext cx="457200" cy="762000"/>
          </a:xfrm>
          <a:prstGeom prst="bentConnector3">
            <a:avLst>
              <a:gd name="adj1" fmla="val 50000"/>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76" name="AutoShape 16"/>
          <p:cNvCxnSpPr>
            <a:cxnSpLocks noChangeShapeType="1"/>
            <a:stCxn id="168970" idx="3"/>
            <a:endCxn id="168971" idx="1"/>
          </p:cNvCxnSpPr>
          <p:nvPr/>
        </p:nvCxnSpPr>
        <p:spPr bwMode="auto">
          <a:xfrm flipV="1">
            <a:off x="4206429" y="3101969"/>
            <a:ext cx="533400" cy="762000"/>
          </a:xfrm>
          <a:prstGeom prst="bentConnector3">
            <a:avLst>
              <a:gd name="adj1" fmla="val 50000"/>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8977" name="Freeform 17"/>
          <p:cNvSpPr>
            <a:spLocks/>
          </p:cNvSpPr>
          <p:nvPr/>
        </p:nvSpPr>
        <p:spPr bwMode="auto">
          <a:xfrm>
            <a:off x="1466404" y="3165469"/>
            <a:ext cx="1905000" cy="1047750"/>
          </a:xfrm>
          <a:custGeom>
            <a:avLst/>
            <a:gdLst>
              <a:gd name="T0" fmla="*/ 0 w 1200"/>
              <a:gd name="T1" fmla="*/ 0 h 804"/>
              <a:gd name="T2" fmla="*/ 168 w 1200"/>
              <a:gd name="T3" fmla="*/ 0 h 804"/>
              <a:gd name="T4" fmla="*/ 168 w 1200"/>
              <a:gd name="T5" fmla="*/ 804 h 804"/>
              <a:gd name="T6" fmla="*/ 996 w 1200"/>
              <a:gd name="T7" fmla="*/ 804 h 804"/>
              <a:gd name="T8" fmla="*/ 996 w 1200"/>
              <a:gd name="T9" fmla="*/ 0 h 804"/>
              <a:gd name="T10" fmla="*/ 1200 w 1200"/>
              <a:gd name="T11" fmla="*/ 1 h 804"/>
            </a:gdLst>
            <a:ahLst/>
            <a:cxnLst>
              <a:cxn ang="0">
                <a:pos x="T0" y="T1"/>
              </a:cxn>
              <a:cxn ang="0">
                <a:pos x="T2" y="T3"/>
              </a:cxn>
              <a:cxn ang="0">
                <a:pos x="T4" y="T5"/>
              </a:cxn>
              <a:cxn ang="0">
                <a:pos x="T6" y="T7"/>
              </a:cxn>
              <a:cxn ang="0">
                <a:pos x="T8" y="T9"/>
              </a:cxn>
              <a:cxn ang="0">
                <a:pos x="T10" y="T11"/>
              </a:cxn>
            </a:cxnLst>
            <a:rect l="0" t="0" r="r" b="b"/>
            <a:pathLst>
              <a:path w="1200" h="804">
                <a:moveTo>
                  <a:pt x="0" y="0"/>
                </a:moveTo>
                <a:lnTo>
                  <a:pt x="168" y="0"/>
                </a:lnTo>
                <a:lnTo>
                  <a:pt x="168" y="804"/>
                </a:lnTo>
                <a:lnTo>
                  <a:pt x="996" y="804"/>
                </a:lnTo>
                <a:lnTo>
                  <a:pt x="996" y="0"/>
                </a:lnTo>
                <a:lnTo>
                  <a:pt x="1200" y="1"/>
                </a:lnTo>
              </a:path>
            </a:pathLst>
          </a:custGeom>
          <a:noFill/>
          <a:ln w="9525" cap="flat" cmpd="sng">
            <a:solidFill>
              <a:srgbClr val="0000FF"/>
            </a:solidFill>
            <a:prstDash val="solid"/>
            <a:miter lim="8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978" name="Rectangle 18"/>
          <p:cNvSpPr>
            <a:spLocks noChangeArrowheads="1"/>
          </p:cNvSpPr>
          <p:nvPr/>
        </p:nvSpPr>
        <p:spPr bwMode="auto">
          <a:xfrm>
            <a:off x="1644204" y="2879719"/>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FF"/>
                </a:solidFill>
              </a:rPr>
              <a:t>×</a:t>
            </a:r>
          </a:p>
        </p:txBody>
      </p:sp>
      <p:grpSp>
        <p:nvGrpSpPr>
          <p:cNvPr id="168979" name="Group 19"/>
          <p:cNvGrpSpPr>
            <a:grpSpLocks/>
          </p:cNvGrpSpPr>
          <p:nvPr/>
        </p:nvGrpSpPr>
        <p:grpSpPr bwMode="auto">
          <a:xfrm>
            <a:off x="1828354" y="2460619"/>
            <a:ext cx="504825" cy="504825"/>
            <a:chOff x="1228" y="1536"/>
            <a:chExt cx="318" cy="318"/>
          </a:xfrm>
        </p:grpSpPr>
        <p:sp>
          <p:nvSpPr>
            <p:cNvPr id="168980" name="Text Box 20"/>
            <p:cNvSpPr txBox="1">
              <a:spLocks noChangeArrowheads="1"/>
            </p:cNvSpPr>
            <p:nvPr/>
          </p:nvSpPr>
          <p:spPr bwMode="auto">
            <a:xfrm>
              <a:off x="1238" y="153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0000FF"/>
                  </a:solidFill>
                </a:rPr>
                <a:t>p1</a:t>
              </a:r>
            </a:p>
          </p:txBody>
        </p:sp>
        <p:cxnSp>
          <p:nvCxnSpPr>
            <p:cNvPr id="168981" name="AutoShape 21"/>
            <p:cNvCxnSpPr>
              <a:cxnSpLocks noChangeShapeType="1"/>
            </p:cNvCxnSpPr>
            <p:nvPr/>
          </p:nvCxnSpPr>
          <p:spPr bwMode="auto">
            <a:xfrm rot="10800000" flipH="1" flipV="1">
              <a:off x="1228" y="1572"/>
              <a:ext cx="154" cy="282"/>
            </a:xfrm>
            <a:prstGeom prst="bentConnector3">
              <a:avLst>
                <a:gd name="adj1" fmla="val -5"/>
              </a:avLst>
            </a:prstGeom>
            <a:noFill/>
            <a:ln w="95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8982" name="Rectangle 22"/>
          <p:cNvSpPr>
            <a:spLocks noChangeArrowheads="1"/>
          </p:cNvSpPr>
          <p:nvPr/>
        </p:nvSpPr>
        <p:spPr bwMode="auto">
          <a:xfrm>
            <a:off x="2088704" y="5129386"/>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99101</a:t>
            </a:r>
          </a:p>
        </p:txBody>
      </p:sp>
      <p:sp>
        <p:nvSpPr>
          <p:cNvPr id="168983" name="Rectangle 23"/>
          <p:cNvSpPr>
            <a:spLocks noChangeArrowheads="1"/>
          </p:cNvSpPr>
          <p:nvPr/>
        </p:nvSpPr>
        <p:spPr bwMode="auto">
          <a:xfrm>
            <a:off x="2088704" y="5510386"/>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68984" name="Rectangle 24"/>
          <p:cNvSpPr>
            <a:spLocks noChangeArrowheads="1"/>
          </p:cNvSpPr>
          <p:nvPr/>
        </p:nvSpPr>
        <p:spPr bwMode="auto">
          <a:xfrm>
            <a:off x="2088704" y="5891386"/>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68985" name="Rectangle 25"/>
          <p:cNvSpPr>
            <a:spLocks noChangeArrowheads="1"/>
          </p:cNvSpPr>
          <p:nvPr/>
        </p:nvSpPr>
        <p:spPr bwMode="auto">
          <a:xfrm>
            <a:off x="3384104" y="5129386"/>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99103</a:t>
            </a:r>
          </a:p>
        </p:txBody>
      </p:sp>
      <p:sp>
        <p:nvSpPr>
          <p:cNvPr id="168986" name="Rectangle 26"/>
          <p:cNvSpPr>
            <a:spLocks noChangeArrowheads="1"/>
          </p:cNvSpPr>
          <p:nvPr/>
        </p:nvSpPr>
        <p:spPr bwMode="auto">
          <a:xfrm>
            <a:off x="3384104" y="5510386"/>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68987" name="Rectangle 27"/>
          <p:cNvSpPr>
            <a:spLocks noChangeArrowheads="1"/>
          </p:cNvSpPr>
          <p:nvPr/>
        </p:nvSpPr>
        <p:spPr bwMode="auto">
          <a:xfrm>
            <a:off x="3384104" y="5891386"/>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68988" name="Rectangle 28"/>
          <p:cNvSpPr>
            <a:spLocks noChangeArrowheads="1"/>
          </p:cNvSpPr>
          <p:nvPr/>
        </p:nvSpPr>
        <p:spPr bwMode="auto">
          <a:xfrm>
            <a:off x="4755704" y="5129386"/>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99107</a:t>
            </a:r>
          </a:p>
        </p:txBody>
      </p:sp>
      <p:sp>
        <p:nvSpPr>
          <p:cNvPr id="168989" name="Rectangle 29"/>
          <p:cNvSpPr>
            <a:spLocks noChangeArrowheads="1"/>
          </p:cNvSpPr>
          <p:nvPr/>
        </p:nvSpPr>
        <p:spPr bwMode="auto">
          <a:xfrm>
            <a:off x="4755704" y="5510386"/>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68990" name="Rectangle 30"/>
          <p:cNvSpPr>
            <a:spLocks noChangeArrowheads="1"/>
          </p:cNvSpPr>
          <p:nvPr/>
        </p:nvSpPr>
        <p:spPr bwMode="auto">
          <a:xfrm>
            <a:off x="4755704" y="5891386"/>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solidFill>
                  <a:srgbClr val="FF0000"/>
                </a:solidFill>
              </a:rPr>
              <a:t>NULL</a:t>
            </a:r>
          </a:p>
        </p:txBody>
      </p:sp>
      <p:sp>
        <p:nvSpPr>
          <p:cNvPr id="168991" name="Line 31"/>
          <p:cNvSpPr>
            <a:spLocks noChangeShapeType="1"/>
          </p:cNvSpPr>
          <p:nvPr/>
        </p:nvSpPr>
        <p:spPr bwMode="auto">
          <a:xfrm>
            <a:off x="1479104" y="5307186"/>
            <a:ext cx="609600" cy="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cxnSp>
        <p:nvCxnSpPr>
          <p:cNvPr id="168992" name="AutoShape 32"/>
          <p:cNvCxnSpPr>
            <a:cxnSpLocks noChangeShapeType="1"/>
            <a:stCxn id="168984" idx="3"/>
            <a:endCxn id="168985" idx="1"/>
          </p:cNvCxnSpPr>
          <p:nvPr/>
        </p:nvCxnSpPr>
        <p:spPr bwMode="auto">
          <a:xfrm flipV="1">
            <a:off x="2926904" y="5319886"/>
            <a:ext cx="457200" cy="762000"/>
          </a:xfrm>
          <a:prstGeom prst="bentConnector3">
            <a:avLst>
              <a:gd name="adj1" fmla="val 50000"/>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8993" name="AutoShape 33"/>
          <p:cNvCxnSpPr>
            <a:cxnSpLocks noChangeShapeType="1"/>
            <a:stCxn id="168987" idx="3"/>
            <a:endCxn id="168988" idx="1"/>
          </p:cNvCxnSpPr>
          <p:nvPr/>
        </p:nvCxnSpPr>
        <p:spPr bwMode="auto">
          <a:xfrm flipV="1">
            <a:off x="4222304" y="5319886"/>
            <a:ext cx="533400" cy="762000"/>
          </a:xfrm>
          <a:prstGeom prst="bentConnector3">
            <a:avLst>
              <a:gd name="adj1" fmla="val 38986"/>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8994" name="Group 34"/>
          <p:cNvGrpSpPr>
            <a:grpSpLocks/>
          </p:cNvGrpSpPr>
          <p:nvPr/>
        </p:nvGrpSpPr>
        <p:grpSpPr bwMode="auto">
          <a:xfrm>
            <a:off x="3107879" y="4653136"/>
            <a:ext cx="488950" cy="558800"/>
            <a:chOff x="2034" y="2864"/>
            <a:chExt cx="308" cy="352"/>
          </a:xfrm>
        </p:grpSpPr>
        <p:sp>
          <p:nvSpPr>
            <p:cNvPr id="168995" name="Text Box 35"/>
            <p:cNvSpPr txBox="1">
              <a:spLocks noChangeArrowheads="1"/>
            </p:cNvSpPr>
            <p:nvPr/>
          </p:nvSpPr>
          <p:spPr bwMode="auto">
            <a:xfrm>
              <a:off x="2034" y="286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0000FF"/>
                  </a:solidFill>
                </a:rPr>
                <a:t>p1</a:t>
              </a:r>
            </a:p>
          </p:txBody>
        </p:sp>
        <p:cxnSp>
          <p:nvCxnSpPr>
            <p:cNvPr id="168996" name="AutoShape 36"/>
            <p:cNvCxnSpPr>
              <a:cxnSpLocks noChangeShapeType="1"/>
            </p:cNvCxnSpPr>
            <p:nvPr/>
          </p:nvCxnSpPr>
          <p:spPr bwMode="auto">
            <a:xfrm rot="10800000" flipH="1" flipV="1">
              <a:off x="2034" y="2934"/>
              <a:ext cx="154" cy="282"/>
            </a:xfrm>
            <a:prstGeom prst="bentConnector3">
              <a:avLst>
                <a:gd name="adj1" fmla="val -5"/>
              </a:avLst>
            </a:prstGeom>
            <a:noFill/>
            <a:ln w="95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8997" name="Group 37"/>
          <p:cNvGrpSpPr>
            <a:grpSpLocks/>
          </p:cNvGrpSpPr>
          <p:nvPr/>
        </p:nvGrpSpPr>
        <p:grpSpPr bwMode="auto">
          <a:xfrm>
            <a:off x="1768029" y="5440536"/>
            <a:ext cx="488950" cy="1219200"/>
            <a:chOff x="1190" y="3360"/>
            <a:chExt cx="308" cy="768"/>
          </a:xfrm>
        </p:grpSpPr>
        <p:sp>
          <p:nvSpPr>
            <p:cNvPr id="168998" name="Freeform 38"/>
            <p:cNvSpPr>
              <a:spLocks/>
            </p:cNvSpPr>
            <p:nvPr/>
          </p:nvSpPr>
          <p:spPr bwMode="auto">
            <a:xfrm>
              <a:off x="1190" y="3360"/>
              <a:ext cx="192" cy="720"/>
            </a:xfrm>
            <a:custGeom>
              <a:avLst/>
              <a:gdLst>
                <a:gd name="T0" fmla="*/ 0 w 192"/>
                <a:gd name="T1" fmla="*/ 1008 h 1008"/>
                <a:gd name="T2" fmla="*/ 0 w 192"/>
                <a:gd name="T3" fmla="*/ 0 h 1008"/>
                <a:gd name="T4" fmla="*/ 192 w 192"/>
                <a:gd name="T5" fmla="*/ 0 h 1008"/>
              </a:gdLst>
              <a:ahLst/>
              <a:cxnLst>
                <a:cxn ang="0">
                  <a:pos x="T0" y="T1"/>
                </a:cxn>
                <a:cxn ang="0">
                  <a:pos x="T2" y="T3"/>
                </a:cxn>
                <a:cxn ang="0">
                  <a:pos x="T4" y="T5"/>
                </a:cxn>
              </a:cxnLst>
              <a:rect l="0" t="0" r="r" b="b"/>
              <a:pathLst>
                <a:path w="192" h="1008">
                  <a:moveTo>
                    <a:pt x="0" y="1008"/>
                  </a:moveTo>
                  <a:lnTo>
                    <a:pt x="0" y="0"/>
                  </a:lnTo>
                  <a:lnTo>
                    <a:pt x="192" y="0"/>
                  </a:lnTo>
                </a:path>
              </a:pathLst>
            </a:custGeom>
            <a:noFill/>
            <a:ln w="9525" cap="flat" cmpd="sng">
              <a:solidFill>
                <a:srgbClr val="0000FF"/>
              </a:solidFill>
              <a:prstDash val="solid"/>
              <a:miter lim="8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8999" name="Text Box 39"/>
            <p:cNvSpPr txBox="1">
              <a:spLocks noChangeArrowheads="1"/>
            </p:cNvSpPr>
            <p:nvPr/>
          </p:nvSpPr>
          <p:spPr bwMode="auto">
            <a:xfrm>
              <a:off x="1190" y="384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0000FF"/>
                  </a:solidFill>
                </a:rPr>
                <a:t>p2</a:t>
              </a:r>
            </a:p>
          </p:txBody>
        </p:sp>
      </p:grpSp>
      <p:sp>
        <p:nvSpPr>
          <p:cNvPr id="169000" name="Rectangle 40"/>
          <p:cNvSpPr>
            <a:spLocks noChangeArrowheads="1"/>
          </p:cNvSpPr>
          <p:nvPr/>
        </p:nvSpPr>
        <p:spPr bwMode="auto">
          <a:xfrm>
            <a:off x="2911029" y="5440536"/>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FF"/>
                </a:solidFill>
              </a:rPr>
              <a:t>×</a:t>
            </a:r>
          </a:p>
        </p:txBody>
      </p:sp>
      <p:sp>
        <p:nvSpPr>
          <p:cNvPr id="169001" name="Freeform 41"/>
          <p:cNvSpPr>
            <a:spLocks/>
          </p:cNvSpPr>
          <p:nvPr/>
        </p:nvSpPr>
        <p:spPr bwMode="auto">
          <a:xfrm>
            <a:off x="2930079" y="5440536"/>
            <a:ext cx="1809750" cy="990600"/>
          </a:xfrm>
          <a:custGeom>
            <a:avLst/>
            <a:gdLst>
              <a:gd name="T0" fmla="*/ 0 w 1140"/>
              <a:gd name="T1" fmla="*/ 444 h 624"/>
              <a:gd name="T2" fmla="*/ 120 w 1140"/>
              <a:gd name="T3" fmla="*/ 444 h 624"/>
              <a:gd name="T4" fmla="*/ 120 w 1140"/>
              <a:gd name="T5" fmla="*/ 624 h 624"/>
              <a:gd name="T6" fmla="*/ 1008 w 1140"/>
              <a:gd name="T7" fmla="*/ 624 h 624"/>
              <a:gd name="T8" fmla="*/ 1008 w 1140"/>
              <a:gd name="T9" fmla="*/ 0 h 624"/>
              <a:gd name="T10" fmla="*/ 1140 w 1140"/>
              <a:gd name="T11" fmla="*/ 0 h 624"/>
            </a:gdLst>
            <a:ahLst/>
            <a:cxnLst>
              <a:cxn ang="0">
                <a:pos x="T0" y="T1"/>
              </a:cxn>
              <a:cxn ang="0">
                <a:pos x="T2" y="T3"/>
              </a:cxn>
              <a:cxn ang="0">
                <a:pos x="T4" y="T5"/>
              </a:cxn>
              <a:cxn ang="0">
                <a:pos x="T6" y="T7"/>
              </a:cxn>
              <a:cxn ang="0">
                <a:pos x="T8" y="T9"/>
              </a:cxn>
              <a:cxn ang="0">
                <a:pos x="T10" y="T11"/>
              </a:cxn>
            </a:cxnLst>
            <a:rect l="0" t="0" r="r" b="b"/>
            <a:pathLst>
              <a:path w="1140" h="624">
                <a:moveTo>
                  <a:pt x="0" y="444"/>
                </a:moveTo>
                <a:lnTo>
                  <a:pt x="120" y="444"/>
                </a:lnTo>
                <a:lnTo>
                  <a:pt x="120" y="624"/>
                </a:lnTo>
                <a:lnTo>
                  <a:pt x="1008" y="624"/>
                </a:lnTo>
                <a:lnTo>
                  <a:pt x="1008" y="0"/>
                </a:lnTo>
                <a:lnTo>
                  <a:pt x="1140" y="0"/>
                </a:lnTo>
              </a:path>
            </a:pathLst>
          </a:custGeom>
          <a:noFill/>
          <a:ln w="9525" cap="flat" cmpd="sng">
            <a:solidFill>
              <a:srgbClr val="0000FF"/>
            </a:solidFill>
            <a:prstDash val="solid"/>
            <a:miter lim="8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69003" name="Group 43"/>
          <p:cNvGrpSpPr>
            <a:grpSpLocks/>
          </p:cNvGrpSpPr>
          <p:nvPr/>
        </p:nvGrpSpPr>
        <p:grpSpPr bwMode="auto">
          <a:xfrm>
            <a:off x="602804" y="2536819"/>
            <a:ext cx="838200" cy="762000"/>
            <a:chOff x="432" y="1584"/>
            <a:chExt cx="528" cy="480"/>
          </a:xfrm>
        </p:grpSpPr>
        <p:sp>
          <p:nvSpPr>
            <p:cNvPr id="169004" name="Text Box 44"/>
            <p:cNvSpPr txBox="1">
              <a:spLocks noChangeArrowheads="1"/>
            </p:cNvSpPr>
            <p:nvPr/>
          </p:nvSpPr>
          <p:spPr bwMode="auto">
            <a:xfrm>
              <a:off x="482" y="1584"/>
              <a:ext cx="4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FF0000"/>
                  </a:solidFill>
                </a:rPr>
                <a:t>head</a:t>
              </a:r>
            </a:p>
          </p:txBody>
        </p:sp>
        <p:sp>
          <p:nvSpPr>
            <p:cNvPr id="169005" name="Rectangle 45"/>
            <p:cNvSpPr>
              <a:spLocks noChangeArrowheads="1"/>
            </p:cNvSpPr>
            <p:nvPr/>
          </p:nvSpPr>
          <p:spPr bwMode="auto">
            <a:xfrm>
              <a:off x="432" y="1824"/>
              <a:ext cx="52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grpSp>
      <p:grpSp>
        <p:nvGrpSpPr>
          <p:cNvPr id="169006" name="Group 46"/>
          <p:cNvGrpSpPr>
            <a:grpSpLocks/>
          </p:cNvGrpSpPr>
          <p:nvPr/>
        </p:nvGrpSpPr>
        <p:grpSpPr bwMode="auto">
          <a:xfrm>
            <a:off x="640904" y="4754736"/>
            <a:ext cx="838200" cy="762000"/>
            <a:chOff x="432" y="1584"/>
            <a:chExt cx="528" cy="480"/>
          </a:xfrm>
        </p:grpSpPr>
        <p:sp>
          <p:nvSpPr>
            <p:cNvPr id="169007" name="Text Box 47"/>
            <p:cNvSpPr txBox="1">
              <a:spLocks noChangeArrowheads="1"/>
            </p:cNvSpPr>
            <p:nvPr/>
          </p:nvSpPr>
          <p:spPr bwMode="auto">
            <a:xfrm>
              <a:off x="482" y="1584"/>
              <a:ext cx="4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FF0000"/>
                  </a:solidFill>
                </a:rPr>
                <a:t>head</a:t>
              </a:r>
            </a:p>
          </p:txBody>
        </p:sp>
        <p:sp>
          <p:nvSpPr>
            <p:cNvPr id="169008" name="Rectangle 48"/>
            <p:cNvSpPr>
              <a:spLocks noChangeArrowheads="1"/>
            </p:cNvSpPr>
            <p:nvPr/>
          </p:nvSpPr>
          <p:spPr bwMode="auto">
            <a:xfrm>
              <a:off x="432" y="1824"/>
              <a:ext cx="52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grpSp>
      <p:sp>
        <p:nvSpPr>
          <p:cNvPr id="54" name="AutoShape 43"/>
          <p:cNvSpPr>
            <a:spLocks noChangeArrowheads="1"/>
          </p:cNvSpPr>
          <p:nvPr/>
        </p:nvSpPr>
        <p:spPr bwMode="auto">
          <a:xfrm>
            <a:off x="6135587" y="404664"/>
            <a:ext cx="2791271" cy="2590800"/>
          </a:xfrm>
          <a:prstGeom prst="foldedCorner">
            <a:avLst>
              <a:gd name="adj" fmla="val 12500"/>
            </a:avLst>
          </a:prstGeom>
          <a:solidFill>
            <a:srgbClr val="FFFFCC">
              <a:alpha val="50000"/>
            </a:srgbClr>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Rectangle 41"/>
          <p:cNvSpPr>
            <a:spLocks noChangeArrowheads="1"/>
          </p:cNvSpPr>
          <p:nvPr/>
        </p:nvSpPr>
        <p:spPr bwMode="auto">
          <a:xfrm>
            <a:off x="5830787" y="464096"/>
            <a:ext cx="3024063"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gn="l">
              <a:lnSpc>
                <a:spcPct val="90000"/>
              </a:lnSpc>
              <a:spcBef>
                <a:spcPct val="20000"/>
              </a:spcBef>
              <a:buSzPct val="80000"/>
              <a:buFontTx/>
              <a:buBlip>
                <a:blip r:embed="rId3"/>
              </a:buBlip>
            </a:pPr>
            <a:r>
              <a:rPr lang="zh-CN" altLang="en-US" b="1" dirty="0">
                <a:solidFill>
                  <a:srgbClr val="000066"/>
                </a:solidFill>
                <a:latin typeface="Tahoma" panose="020B0604030504040204" pitchFamily="34" charset="0"/>
              </a:rPr>
              <a:t>  使用两个辅助指针</a:t>
            </a:r>
            <a:r>
              <a:rPr lang="zh-CN" altLang="en-US" dirty="0">
                <a:solidFill>
                  <a:srgbClr val="000066"/>
                </a:solidFill>
                <a:latin typeface="Tahoma" panose="020B0604030504040204" pitchFamily="34" charset="0"/>
              </a:rPr>
              <a:t>：</a:t>
            </a:r>
          </a:p>
          <a:p>
            <a:pPr lvl="1" algn="l">
              <a:spcBef>
                <a:spcPct val="40000"/>
              </a:spcBef>
              <a:buSzPct val="80000"/>
            </a:pPr>
            <a:r>
              <a:rPr lang="en-US" altLang="zh-CN" dirty="0">
                <a:solidFill>
                  <a:srgbClr val="000066"/>
                </a:solidFill>
                <a:latin typeface="Tahoma" panose="020B0604030504040204" pitchFamily="34" charset="0"/>
              </a:rPr>
              <a:t>p1</a:t>
            </a:r>
            <a:r>
              <a:rPr lang="zh-CN" altLang="en-US" dirty="0">
                <a:solidFill>
                  <a:srgbClr val="000066"/>
                </a:solidFill>
                <a:latin typeface="Tahoma" panose="020B0604030504040204" pitchFamily="34" charset="0"/>
              </a:rPr>
              <a:t>指向欲删除的结点；</a:t>
            </a:r>
          </a:p>
          <a:p>
            <a:pPr lvl="1" algn="l">
              <a:spcBef>
                <a:spcPct val="40000"/>
              </a:spcBef>
              <a:buSzPct val="80000"/>
            </a:pPr>
            <a:r>
              <a:rPr lang="en-US" altLang="zh-CN" dirty="0">
                <a:solidFill>
                  <a:srgbClr val="000066"/>
                </a:solidFill>
                <a:latin typeface="Tahoma" panose="020B0604030504040204" pitchFamily="34" charset="0"/>
              </a:rPr>
              <a:t>p2</a:t>
            </a:r>
            <a:r>
              <a:rPr lang="zh-CN" altLang="en-US" dirty="0">
                <a:solidFill>
                  <a:srgbClr val="000066"/>
                </a:solidFill>
                <a:latin typeface="Tahoma" panose="020B0604030504040204" pitchFamily="34" charset="0"/>
              </a:rPr>
              <a:t>指向</a:t>
            </a:r>
            <a:r>
              <a:rPr lang="en-US" altLang="zh-CN" dirty="0">
                <a:solidFill>
                  <a:srgbClr val="000066"/>
                </a:solidFill>
                <a:latin typeface="Tahoma" panose="020B0604030504040204" pitchFamily="34" charset="0"/>
              </a:rPr>
              <a:t>p1</a:t>
            </a:r>
            <a:r>
              <a:rPr lang="zh-CN" altLang="en-US" dirty="0">
                <a:solidFill>
                  <a:srgbClr val="000066"/>
                </a:solidFill>
                <a:latin typeface="Tahoma" panose="020B0604030504040204" pitchFamily="34" charset="0"/>
              </a:rPr>
              <a:t>的前一个结点。</a:t>
            </a:r>
          </a:p>
        </p:txBody>
      </p:sp>
      <p:sp>
        <p:nvSpPr>
          <p:cNvPr id="3" name="文本框 2"/>
          <p:cNvSpPr txBox="1"/>
          <p:nvPr/>
        </p:nvSpPr>
        <p:spPr>
          <a:xfrm>
            <a:off x="5948353" y="3160588"/>
            <a:ext cx="2339102" cy="830997"/>
          </a:xfrm>
          <a:prstGeom prst="rect">
            <a:avLst/>
          </a:prstGeom>
          <a:noFill/>
        </p:spPr>
        <p:txBody>
          <a:bodyPr wrap="none" rtlCol="0">
            <a:spAutoFit/>
          </a:bodyPr>
          <a:lstStyle/>
          <a:p>
            <a:pPr algn="l"/>
            <a:r>
              <a:rPr lang="en-US" altLang="zh-CN" b="1" dirty="0">
                <a:solidFill>
                  <a:srgbClr val="3333FF"/>
                </a:solidFill>
              </a:rPr>
              <a:t>head=p1-&gt;next; </a:t>
            </a:r>
          </a:p>
          <a:p>
            <a:pPr algn="l"/>
            <a:r>
              <a:rPr lang="en-US" altLang="zh-CN" b="1" dirty="0">
                <a:solidFill>
                  <a:srgbClr val="3333FF"/>
                </a:solidFill>
              </a:rPr>
              <a:t>free(p1);</a:t>
            </a:r>
            <a:endParaRPr lang="zh-CN" altLang="en-US" b="1" dirty="0">
              <a:solidFill>
                <a:srgbClr val="3333FF"/>
              </a:solidFill>
            </a:endParaRPr>
          </a:p>
        </p:txBody>
      </p:sp>
      <p:sp>
        <p:nvSpPr>
          <p:cNvPr id="57" name="文本框 56"/>
          <p:cNvSpPr txBox="1"/>
          <p:nvPr/>
        </p:nvSpPr>
        <p:spPr>
          <a:xfrm>
            <a:off x="6009669" y="4983336"/>
            <a:ext cx="2949846" cy="830997"/>
          </a:xfrm>
          <a:prstGeom prst="rect">
            <a:avLst/>
          </a:prstGeom>
          <a:noFill/>
        </p:spPr>
        <p:txBody>
          <a:bodyPr wrap="none" rtlCol="0">
            <a:spAutoFit/>
          </a:bodyPr>
          <a:lstStyle/>
          <a:p>
            <a:pPr algn="l"/>
            <a:r>
              <a:rPr lang="en-US" altLang="zh-CN" b="1" dirty="0">
                <a:solidFill>
                  <a:srgbClr val="3333FF"/>
                </a:solidFill>
              </a:rPr>
              <a:t>p2-&gt;next = p1-&gt;next;</a:t>
            </a:r>
          </a:p>
          <a:p>
            <a:pPr algn="l"/>
            <a:r>
              <a:rPr lang="en-US" altLang="zh-CN" b="1" dirty="0">
                <a:solidFill>
                  <a:srgbClr val="3333FF"/>
                </a:solidFill>
              </a:rPr>
              <a:t>free(p1);</a:t>
            </a:r>
            <a:endParaRPr lang="zh-CN" altLang="en-US" b="1" dirty="0">
              <a:solidFill>
                <a:srgbClr val="3333FF"/>
              </a:solidFill>
            </a:endParaRPr>
          </a:p>
        </p:txBody>
      </p:sp>
    </p:spTree>
    <p:extLst>
      <p:ext uri="{BB962C8B-B14F-4D97-AF65-F5344CB8AC3E}">
        <p14:creationId xmlns:p14="http://schemas.microsoft.com/office/powerpoint/2010/main" val="461752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8979"/>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978"/>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type.wav"/>
                                        </p:tgtEl>
                                      </p:cMediaNode>
                                    </p:audio>
                                  </p:subTnLst>
                                </p:cTn>
                              </p:par>
                            </p:childTnLst>
                          </p:cTn>
                        </p:par>
                        <p:par>
                          <p:cTn id="11" fill="hold" nodeType="afterGroup">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168977"/>
                                        </p:tgtEl>
                                        <p:attrNameLst>
                                          <p:attrName>style.visibility</p:attrName>
                                        </p:attrNameLst>
                                      </p:cBhvr>
                                      <p:to>
                                        <p:strVal val="visible"/>
                                      </p:to>
                                    </p:set>
                                    <p:anim calcmode="lin" valueType="num">
                                      <p:cBhvr>
                                        <p:cTn id="14" dur="500" fill="hold"/>
                                        <p:tgtEl>
                                          <p:spTgt spid="168977"/>
                                        </p:tgtEl>
                                        <p:attrNameLst>
                                          <p:attrName>ppt_x</p:attrName>
                                        </p:attrNameLst>
                                      </p:cBhvr>
                                      <p:tavLst>
                                        <p:tav tm="0">
                                          <p:val>
                                            <p:strVal val="#ppt_x-#ppt_w/2"/>
                                          </p:val>
                                        </p:tav>
                                        <p:tav tm="100000">
                                          <p:val>
                                            <p:strVal val="#ppt_x"/>
                                          </p:val>
                                        </p:tav>
                                      </p:tavLst>
                                    </p:anim>
                                    <p:anim calcmode="lin" valueType="num">
                                      <p:cBhvr>
                                        <p:cTn id="15" dur="500" fill="hold"/>
                                        <p:tgtEl>
                                          <p:spTgt spid="168977"/>
                                        </p:tgtEl>
                                        <p:attrNameLst>
                                          <p:attrName>ppt_y</p:attrName>
                                        </p:attrNameLst>
                                      </p:cBhvr>
                                      <p:tavLst>
                                        <p:tav tm="0">
                                          <p:val>
                                            <p:strVal val="#ppt_y"/>
                                          </p:val>
                                        </p:tav>
                                        <p:tav tm="100000">
                                          <p:val>
                                            <p:strVal val="#ppt_y"/>
                                          </p:val>
                                        </p:tav>
                                      </p:tavLst>
                                    </p:anim>
                                    <p:anim calcmode="lin" valueType="num">
                                      <p:cBhvr>
                                        <p:cTn id="16" dur="500" fill="hold"/>
                                        <p:tgtEl>
                                          <p:spTgt spid="168977"/>
                                        </p:tgtEl>
                                        <p:attrNameLst>
                                          <p:attrName>ppt_w</p:attrName>
                                        </p:attrNameLst>
                                      </p:cBhvr>
                                      <p:tavLst>
                                        <p:tav tm="0">
                                          <p:val>
                                            <p:fltVal val="0"/>
                                          </p:val>
                                        </p:tav>
                                        <p:tav tm="100000">
                                          <p:val>
                                            <p:strVal val="#ppt_w"/>
                                          </p:val>
                                        </p:tav>
                                      </p:tavLst>
                                    </p:anim>
                                    <p:anim calcmode="lin" valueType="num">
                                      <p:cBhvr>
                                        <p:cTn id="17" dur="500" fill="hold"/>
                                        <p:tgtEl>
                                          <p:spTgt spid="16897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2"/>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168994"/>
                                        </p:tgtEl>
                                        <p:attrNameLst>
                                          <p:attrName>style.visibility</p:attrName>
                                        </p:attrNameLst>
                                      </p:cBhvr>
                                      <p:to>
                                        <p:strVal val="visible"/>
                                      </p:to>
                                    </p:set>
                                  </p:childTnLst>
                                  <p:subTnLst>
                                    <p:audio>
                                      <p:cMediaNode>
                                        <p:cTn display="0" masterRel="sameClick">
                                          <p:stCondLst>
                                            <p:cond evt="begin" delay="0">
                                              <p:tn val="24"/>
                                            </p:cond>
                                          </p:stCondLst>
                                          <p:endCondLst>
                                            <p:cond evt="onStopAudio" delay="0">
                                              <p:tgtEl>
                                                <p:sldTgt/>
                                              </p:tgtEl>
                                            </p:cond>
                                          </p:endCondLst>
                                        </p:cTn>
                                        <p:tgtEl>
                                          <p:sndTgt r:embed="rId2" name="type.wav"/>
                                        </p:tgtEl>
                                      </p:cMediaNode>
                                    </p:audio>
                                  </p:sub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499"/>
                                          </p:stCondLst>
                                        </p:cTn>
                                        <p:tgtEl>
                                          <p:spTgt spid="168997"/>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2" name="type.wav"/>
                                        </p:tgtEl>
                                      </p:cMediaNode>
                                    </p:audio>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9000"/>
                                        </p:tgtEl>
                                        <p:attrNameLst>
                                          <p:attrName>style.visibility</p:attrName>
                                        </p:attrNameLst>
                                      </p:cBhvr>
                                      <p:to>
                                        <p:strVal val="visible"/>
                                      </p:to>
                                    </p:set>
                                  </p:childTnLst>
                                  <p:subTnLst>
                                    <p:audio>
                                      <p:cMediaNode>
                                        <p:cTn display="0" masterRel="sameClick">
                                          <p:stCondLst>
                                            <p:cond evt="begin" delay="0">
                                              <p:tn val="31"/>
                                            </p:cond>
                                          </p:stCondLst>
                                          <p:endCondLst>
                                            <p:cond evt="onStopAudio" delay="0">
                                              <p:tgtEl>
                                                <p:sldTgt/>
                                              </p:tgtEl>
                                            </p:cond>
                                          </p:endCondLst>
                                        </p:cTn>
                                        <p:tgtEl>
                                          <p:sndTgt r:embed="rId2" name="type.wav"/>
                                        </p:tgtEl>
                                      </p:cMediaNode>
                                    </p:audio>
                                  </p:subTnLst>
                                </p:cTn>
                              </p:par>
                            </p:childTnLst>
                          </p:cTn>
                        </p:par>
                        <p:par>
                          <p:cTn id="33" fill="hold">
                            <p:stCondLst>
                              <p:cond delay="500"/>
                            </p:stCondLst>
                            <p:childTnLst>
                              <p:par>
                                <p:cTn id="34" presetID="17" presetClass="entr" presetSubtype="8" fill="hold" grpId="0" nodeType="afterEffect">
                                  <p:stCondLst>
                                    <p:cond delay="0"/>
                                  </p:stCondLst>
                                  <p:childTnLst>
                                    <p:set>
                                      <p:cBhvr>
                                        <p:cTn id="35" dur="1" fill="hold">
                                          <p:stCondLst>
                                            <p:cond delay="0"/>
                                          </p:stCondLst>
                                        </p:cTn>
                                        <p:tgtEl>
                                          <p:spTgt spid="169001"/>
                                        </p:tgtEl>
                                        <p:attrNameLst>
                                          <p:attrName>style.visibility</p:attrName>
                                        </p:attrNameLst>
                                      </p:cBhvr>
                                      <p:to>
                                        <p:strVal val="visible"/>
                                      </p:to>
                                    </p:set>
                                    <p:anim calcmode="lin" valueType="num">
                                      <p:cBhvr>
                                        <p:cTn id="36" dur="500" fill="hold"/>
                                        <p:tgtEl>
                                          <p:spTgt spid="169001"/>
                                        </p:tgtEl>
                                        <p:attrNameLst>
                                          <p:attrName>ppt_x</p:attrName>
                                        </p:attrNameLst>
                                      </p:cBhvr>
                                      <p:tavLst>
                                        <p:tav tm="0">
                                          <p:val>
                                            <p:strVal val="#ppt_x-#ppt_w/2"/>
                                          </p:val>
                                        </p:tav>
                                        <p:tav tm="100000">
                                          <p:val>
                                            <p:strVal val="#ppt_x"/>
                                          </p:val>
                                        </p:tav>
                                      </p:tavLst>
                                    </p:anim>
                                    <p:anim calcmode="lin" valueType="num">
                                      <p:cBhvr>
                                        <p:cTn id="37" dur="500" fill="hold"/>
                                        <p:tgtEl>
                                          <p:spTgt spid="169001"/>
                                        </p:tgtEl>
                                        <p:attrNameLst>
                                          <p:attrName>ppt_y</p:attrName>
                                        </p:attrNameLst>
                                      </p:cBhvr>
                                      <p:tavLst>
                                        <p:tav tm="0">
                                          <p:val>
                                            <p:strVal val="#ppt_y"/>
                                          </p:val>
                                        </p:tav>
                                        <p:tav tm="100000">
                                          <p:val>
                                            <p:strVal val="#ppt_y"/>
                                          </p:val>
                                        </p:tav>
                                      </p:tavLst>
                                    </p:anim>
                                    <p:anim calcmode="lin" valueType="num">
                                      <p:cBhvr>
                                        <p:cTn id="38" dur="500" fill="hold"/>
                                        <p:tgtEl>
                                          <p:spTgt spid="169001"/>
                                        </p:tgtEl>
                                        <p:attrNameLst>
                                          <p:attrName>ppt_w</p:attrName>
                                        </p:attrNameLst>
                                      </p:cBhvr>
                                      <p:tavLst>
                                        <p:tav tm="0">
                                          <p:val>
                                            <p:fltVal val="0"/>
                                          </p:val>
                                        </p:tav>
                                        <p:tav tm="100000">
                                          <p:val>
                                            <p:strVal val="#ppt_w"/>
                                          </p:val>
                                        </p:tav>
                                      </p:tavLst>
                                    </p:anim>
                                    <p:anim calcmode="lin" valueType="num">
                                      <p:cBhvr>
                                        <p:cTn id="39" dur="500" fill="hold"/>
                                        <p:tgtEl>
                                          <p:spTgt spid="169001"/>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4"/>
                                            </p:cond>
                                          </p:stCondLst>
                                          <p:endCondLst>
                                            <p:cond evt="onStopAudio" delay="0">
                                              <p:tgtEl>
                                                <p:sldTgt/>
                                              </p:tgtEl>
                                            </p:cond>
                                          </p:endCondLst>
                                        </p:cTn>
                                        <p:tgtEl>
                                          <p:sndTgt r:embed="rId2" name="type.wav"/>
                                        </p:tgtEl>
                                      </p:cMediaNode>
                                    </p:audio>
                                  </p:sub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77" grpId="0" animBg="1"/>
      <p:bldP spid="168978" grpId="0" autoUpdateAnimBg="0"/>
      <p:bldP spid="169000" grpId="0" autoUpdateAnimBg="0"/>
      <p:bldP spid="169001" grpId="0" animBg="1"/>
      <p:bldP spid="3" grpId="0"/>
      <p:bldP spid="57"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F79968F0-135F-4268-B228-4F83FB7D7065}" type="slidenum">
              <a:rPr lang="zh-CN" altLang="en-US"/>
              <a:pPr/>
              <a:t>103</a:t>
            </a:fld>
            <a:endParaRPr lang="en-US" altLang="zh-CN"/>
          </a:p>
        </p:txBody>
      </p:sp>
      <p:sp>
        <p:nvSpPr>
          <p:cNvPr id="167940" name="Rectangle 4"/>
          <p:cNvSpPr>
            <a:spLocks noGrp="1" noChangeArrowheads="1"/>
          </p:cNvSpPr>
          <p:nvPr>
            <p:ph type="body" idx="1"/>
          </p:nvPr>
        </p:nvSpPr>
        <p:spPr>
          <a:xfrm>
            <a:off x="179512" y="620688"/>
            <a:ext cx="7848600" cy="5257800"/>
          </a:xfrm>
        </p:spPr>
        <p:txBody>
          <a:bodyPr/>
          <a:lstStyle/>
          <a:p>
            <a:pPr marL="609600" indent="-609600"/>
            <a:r>
              <a:rPr lang="zh-CN" altLang="en-US" sz="2800" dirty="0">
                <a:solidFill>
                  <a:srgbClr val="3333FF"/>
                </a:solidFill>
                <a:effectLst>
                  <a:outerShdw blurRad="38100" dist="38100" dir="2700000" algn="tl">
                    <a:srgbClr val="000000">
                      <a:alpha val="43137"/>
                    </a:srgbClr>
                  </a:outerShdw>
                </a:effectLst>
              </a:rPr>
              <a:t>链表的删除操作</a:t>
            </a:r>
          </a:p>
          <a:p>
            <a:pPr marL="990600" lvl="1" indent="-533400">
              <a:buFontTx/>
              <a:buAutoNum type="arabicPeriod"/>
            </a:pPr>
            <a:r>
              <a:rPr lang="zh-CN" altLang="en-US" sz="2400" dirty="0"/>
              <a:t>从表头开始查找欲删除的结点；</a:t>
            </a:r>
          </a:p>
          <a:p>
            <a:pPr marL="990600" lvl="1" indent="-533400">
              <a:buFontTx/>
              <a:buAutoNum type="arabicPeriod"/>
            </a:pPr>
            <a:r>
              <a:rPr lang="zh-CN" altLang="en-US" sz="2400" dirty="0"/>
              <a:t>从链表中删除该结点。</a:t>
            </a:r>
            <a:endParaRPr lang="zh-CN" altLang="en-US" sz="2400" dirty="0">
              <a:solidFill>
                <a:srgbClr val="FF0000"/>
              </a:solidFill>
            </a:endParaRPr>
          </a:p>
          <a:p>
            <a:pPr marL="990600" lvl="1" indent="-533400"/>
            <a:endParaRPr lang="zh-CN" altLang="en-US" sz="2400" dirty="0"/>
          </a:p>
        </p:txBody>
      </p:sp>
      <p:sp>
        <p:nvSpPr>
          <p:cNvPr id="167978" name="Rectangle 42"/>
          <p:cNvSpPr>
            <a:spLocks noChangeArrowheads="1"/>
          </p:cNvSpPr>
          <p:nvPr/>
        </p:nvSpPr>
        <p:spPr bwMode="auto">
          <a:xfrm>
            <a:off x="5135687" y="700063"/>
            <a:ext cx="43561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buSzPct val="80000"/>
              <a:buFontTx/>
              <a:buBlip>
                <a:blip r:embed="rId2"/>
              </a:buBlip>
            </a:pPr>
            <a:r>
              <a:rPr lang="zh-CN" altLang="en-US" b="1">
                <a:solidFill>
                  <a:srgbClr val="3333FF"/>
                </a:solidFill>
                <a:latin typeface="楷体_GB2312" pitchFamily="49" charset="-122"/>
                <a:ea typeface="楷体_GB2312" pitchFamily="49" charset="-122"/>
              </a:rPr>
              <a:t>  使用两个辅助指针：</a:t>
            </a:r>
          </a:p>
          <a:p>
            <a:pPr lvl="1" algn="l">
              <a:buSzPct val="80000"/>
            </a:pPr>
            <a:r>
              <a:rPr lang="en-US" altLang="zh-CN" b="1">
                <a:solidFill>
                  <a:srgbClr val="3333FF"/>
                </a:solidFill>
                <a:latin typeface="楷体_GB2312" pitchFamily="49" charset="-122"/>
                <a:ea typeface="楷体_GB2312" pitchFamily="49" charset="-122"/>
              </a:rPr>
              <a:t>p1</a:t>
            </a:r>
            <a:r>
              <a:rPr lang="zh-CN" altLang="en-US" b="1">
                <a:solidFill>
                  <a:srgbClr val="3333FF"/>
                </a:solidFill>
                <a:latin typeface="楷体_GB2312" pitchFamily="49" charset="-122"/>
                <a:ea typeface="楷体_GB2312" pitchFamily="49" charset="-122"/>
              </a:rPr>
              <a:t>指向欲删除的结点；</a:t>
            </a:r>
          </a:p>
          <a:p>
            <a:pPr lvl="1" algn="l">
              <a:buSzPct val="80000"/>
            </a:pPr>
            <a:r>
              <a:rPr lang="en-US" altLang="zh-CN" b="1">
                <a:solidFill>
                  <a:srgbClr val="3333FF"/>
                </a:solidFill>
                <a:latin typeface="楷体_GB2312" pitchFamily="49" charset="-122"/>
                <a:ea typeface="楷体_GB2312" pitchFamily="49" charset="-122"/>
              </a:rPr>
              <a:t>p2</a:t>
            </a:r>
            <a:r>
              <a:rPr lang="zh-CN" altLang="en-US" b="1">
                <a:solidFill>
                  <a:srgbClr val="3333FF"/>
                </a:solidFill>
                <a:latin typeface="楷体_GB2312" pitchFamily="49" charset="-122"/>
                <a:ea typeface="楷体_GB2312" pitchFamily="49" charset="-122"/>
              </a:rPr>
              <a:t>指向</a:t>
            </a:r>
            <a:r>
              <a:rPr lang="en-US" altLang="zh-CN" b="1">
                <a:solidFill>
                  <a:srgbClr val="3333FF"/>
                </a:solidFill>
                <a:latin typeface="楷体_GB2312" pitchFamily="49" charset="-122"/>
                <a:ea typeface="楷体_GB2312" pitchFamily="49" charset="-122"/>
              </a:rPr>
              <a:t>p1</a:t>
            </a:r>
            <a:r>
              <a:rPr lang="zh-CN" altLang="en-US" b="1">
                <a:solidFill>
                  <a:srgbClr val="3333FF"/>
                </a:solidFill>
                <a:latin typeface="楷体_GB2312" pitchFamily="49" charset="-122"/>
                <a:ea typeface="楷体_GB2312" pitchFamily="49" charset="-122"/>
              </a:rPr>
              <a:t>的前一个结点。</a:t>
            </a:r>
          </a:p>
        </p:txBody>
      </p:sp>
      <p:pic>
        <p:nvPicPr>
          <p:cNvPr id="167988" name="Picture 52" descr="k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000" y="2068488"/>
            <a:ext cx="7561262" cy="4568825"/>
          </a:xfrm>
          <a:prstGeom prst="rect">
            <a:avLst/>
          </a:prstGeom>
          <a:noFill/>
          <a:extLst>
            <a:ext uri="{909E8E84-426E-40DD-AFC4-6F175D3DCCD1}">
              <a14:hiddenFill xmlns:a14="http://schemas.microsoft.com/office/drawing/2010/main">
                <a:solidFill>
                  <a:srgbClr val="FFFFFF"/>
                </a:solidFill>
              </a14:hiddenFill>
            </a:ext>
          </a:extLst>
        </p:spPr>
      </p:pic>
      <p:sp>
        <p:nvSpPr>
          <p:cNvPr id="167989" name="AutoShape 53"/>
          <p:cNvSpPr>
            <a:spLocks noChangeArrowheads="1"/>
          </p:cNvSpPr>
          <p:nvPr/>
        </p:nvSpPr>
        <p:spPr bwMode="auto">
          <a:xfrm>
            <a:off x="1786062" y="2643163"/>
            <a:ext cx="6481763" cy="1512888"/>
          </a:xfrm>
          <a:prstGeom prst="roundRect">
            <a:avLst>
              <a:gd name="adj" fmla="val 16667"/>
            </a:avLst>
          </a:prstGeom>
          <a:noFill/>
          <a:ln w="2857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90" name="AutoShape 54"/>
          <p:cNvSpPr>
            <a:spLocks noChangeArrowheads="1"/>
          </p:cNvSpPr>
          <p:nvPr/>
        </p:nvSpPr>
        <p:spPr bwMode="auto">
          <a:xfrm>
            <a:off x="1786062" y="4803751"/>
            <a:ext cx="4608513" cy="1841500"/>
          </a:xfrm>
          <a:prstGeom prst="roundRect">
            <a:avLst>
              <a:gd name="adj" fmla="val 16667"/>
            </a:avLst>
          </a:prstGeom>
          <a:noFill/>
          <a:ln w="28575" algn="ctr">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91" name="Line 55"/>
          <p:cNvSpPr>
            <a:spLocks noChangeShapeType="1"/>
          </p:cNvSpPr>
          <p:nvPr/>
        </p:nvSpPr>
        <p:spPr bwMode="auto">
          <a:xfrm>
            <a:off x="2290887" y="6100738"/>
            <a:ext cx="1511300" cy="0"/>
          </a:xfrm>
          <a:prstGeom prst="line">
            <a:avLst/>
          </a:prstGeom>
          <a:noFill/>
          <a:ln w="2857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92" name="Line 56"/>
          <p:cNvSpPr>
            <a:spLocks noChangeShapeType="1"/>
          </p:cNvSpPr>
          <p:nvPr/>
        </p:nvSpPr>
        <p:spPr bwMode="auto">
          <a:xfrm>
            <a:off x="4595937" y="6459513"/>
            <a:ext cx="1511300" cy="0"/>
          </a:xfrm>
          <a:prstGeom prst="line">
            <a:avLst/>
          </a:prstGeom>
          <a:noFill/>
          <a:ln w="2857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93" name="Text Box 57"/>
          <p:cNvSpPr txBox="1">
            <a:spLocks noChangeArrowheads="1"/>
          </p:cNvSpPr>
          <p:nvPr/>
        </p:nvSpPr>
        <p:spPr bwMode="auto">
          <a:xfrm>
            <a:off x="3729162" y="602771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FF"/>
                </a:solidFill>
                <a:ea typeface="楷体_GB2312" pitchFamily="49" charset="-122"/>
              </a:rPr>
              <a:t>释放</a:t>
            </a:r>
          </a:p>
        </p:txBody>
      </p:sp>
    </p:spTree>
    <p:extLst>
      <p:ext uri="{BB962C8B-B14F-4D97-AF65-F5344CB8AC3E}">
        <p14:creationId xmlns:p14="http://schemas.microsoft.com/office/powerpoint/2010/main" val="32146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67989"/>
                                        </p:tgtEl>
                                        <p:attrNameLst>
                                          <p:attrName>style.visibility</p:attrName>
                                        </p:attrNameLst>
                                      </p:cBhvr>
                                      <p:to>
                                        <p:strVal val="visible"/>
                                      </p:to>
                                    </p:set>
                                    <p:animEffect transition="in" filter="barn(inHorizontal)">
                                      <p:cBhvr>
                                        <p:cTn id="7" dur="500"/>
                                        <p:tgtEl>
                                          <p:spTgt spid="1679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7990"/>
                                        </p:tgtEl>
                                        <p:attrNameLst>
                                          <p:attrName>style.visibility</p:attrName>
                                        </p:attrNameLst>
                                      </p:cBhvr>
                                      <p:to>
                                        <p:strVal val="visible"/>
                                      </p:to>
                                    </p:set>
                                    <p:animEffect transition="in" filter="wipe(up)">
                                      <p:cBhvr>
                                        <p:cTn id="12" dur="500"/>
                                        <p:tgtEl>
                                          <p:spTgt spid="167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89" grpId="0" animBg="1"/>
      <p:bldP spid="167990"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CF566E85-CC86-4C30-8300-2DEECB8CBC88}" type="slidenum">
              <a:rPr lang="zh-CN" altLang="en-US"/>
              <a:pPr/>
              <a:t>104</a:t>
            </a:fld>
            <a:endParaRPr lang="en-US" altLang="zh-CN"/>
          </a:p>
        </p:txBody>
      </p:sp>
      <p:sp>
        <p:nvSpPr>
          <p:cNvPr id="169987" name="Rectangle 3"/>
          <p:cNvSpPr>
            <a:spLocks noGrp="1" noChangeArrowheads="1"/>
          </p:cNvSpPr>
          <p:nvPr>
            <p:ph type="body" idx="1"/>
          </p:nvPr>
        </p:nvSpPr>
        <p:spPr>
          <a:xfrm>
            <a:off x="373063" y="792112"/>
            <a:ext cx="8591550" cy="6237288"/>
          </a:xfrm>
        </p:spPr>
        <p:txBody>
          <a:bodyPr/>
          <a:lstStyle/>
          <a:p>
            <a:pPr marL="609600" indent="-609600">
              <a:lnSpc>
                <a:spcPct val="90000"/>
              </a:lnSpc>
              <a:spcBef>
                <a:spcPct val="0"/>
              </a:spcBef>
              <a:buFontTx/>
              <a:buNone/>
            </a:pPr>
            <a:r>
              <a:rPr lang="en-US" altLang="zh-CN" sz="2400" dirty="0" err="1"/>
              <a:t>struct</a:t>
            </a:r>
            <a:r>
              <a:rPr lang="en-US" altLang="zh-CN" sz="2400" dirty="0"/>
              <a:t> Student *del(</a:t>
            </a:r>
            <a:r>
              <a:rPr lang="en-US" altLang="zh-CN" sz="2400" dirty="0" err="1"/>
              <a:t>struct</a:t>
            </a:r>
            <a:r>
              <a:rPr lang="en-US" altLang="zh-CN" sz="2400" dirty="0"/>
              <a:t> Student *head, long </a:t>
            </a:r>
            <a:r>
              <a:rPr lang="en-US" altLang="zh-CN" sz="2400" dirty="0" err="1"/>
              <a:t>num</a:t>
            </a:r>
            <a:r>
              <a:rPr lang="en-US" altLang="zh-CN" sz="2400" dirty="0"/>
              <a:t>)</a:t>
            </a:r>
          </a:p>
          <a:p>
            <a:pPr marL="609600" indent="-609600">
              <a:lnSpc>
                <a:spcPct val="90000"/>
              </a:lnSpc>
              <a:spcBef>
                <a:spcPct val="0"/>
              </a:spcBef>
              <a:buFontTx/>
              <a:buNone/>
            </a:pPr>
            <a:r>
              <a:rPr lang="en-US" altLang="zh-CN" sz="2400" dirty="0"/>
              <a:t>{  </a:t>
            </a:r>
            <a:r>
              <a:rPr lang="en-US" altLang="zh-CN" sz="2400" dirty="0" err="1"/>
              <a:t>struct</a:t>
            </a:r>
            <a:r>
              <a:rPr lang="en-US" altLang="zh-CN" sz="2400" dirty="0"/>
              <a:t> Student *p1,*p2;</a:t>
            </a:r>
          </a:p>
          <a:p>
            <a:pPr marL="609600" indent="-609600">
              <a:lnSpc>
                <a:spcPct val="90000"/>
              </a:lnSpc>
              <a:spcBef>
                <a:spcPct val="0"/>
              </a:spcBef>
              <a:buFontTx/>
              <a:buNone/>
            </a:pPr>
            <a:r>
              <a:rPr lang="en-US" altLang="zh-CN" sz="2400" dirty="0"/>
              <a:t>    if (head==NULL)  </a:t>
            </a:r>
            <a:r>
              <a:rPr lang="en-US" altLang="zh-CN" sz="2400" dirty="0" err="1"/>
              <a:t>printf</a:t>
            </a:r>
            <a:r>
              <a:rPr lang="en-US" altLang="zh-CN" sz="2400" dirty="0"/>
              <a:t>("\</a:t>
            </a:r>
            <a:r>
              <a:rPr lang="en-US" altLang="zh-CN" sz="2400" dirty="0" err="1"/>
              <a:t>nlist</a:t>
            </a:r>
            <a:r>
              <a:rPr lang="en-US" altLang="zh-CN" sz="2400" dirty="0"/>
              <a:t> null!\n");</a:t>
            </a:r>
          </a:p>
          <a:p>
            <a:pPr marL="609600" indent="-609600">
              <a:lnSpc>
                <a:spcPct val="90000"/>
              </a:lnSpc>
              <a:spcBef>
                <a:spcPct val="0"/>
              </a:spcBef>
              <a:buFontTx/>
              <a:buNone/>
            </a:pPr>
            <a:r>
              <a:rPr lang="en-US" altLang="zh-CN" sz="2400" dirty="0"/>
              <a:t>    else </a:t>
            </a:r>
          </a:p>
          <a:p>
            <a:pPr marL="609600" indent="-609600">
              <a:lnSpc>
                <a:spcPct val="90000"/>
              </a:lnSpc>
              <a:spcBef>
                <a:spcPct val="0"/>
              </a:spcBef>
              <a:buFontTx/>
              <a:buNone/>
            </a:pPr>
            <a:r>
              <a:rPr lang="en-US" altLang="zh-CN" sz="2400" dirty="0"/>
              <a:t>    {  p1=head;	  </a:t>
            </a:r>
          </a:p>
          <a:p>
            <a:pPr marL="609600" indent="-609600">
              <a:lnSpc>
                <a:spcPct val="90000"/>
              </a:lnSpc>
              <a:spcBef>
                <a:spcPct val="0"/>
              </a:spcBef>
              <a:buFontTx/>
              <a:buNone/>
            </a:pPr>
            <a:r>
              <a:rPr lang="en-US" altLang="zh-CN" sz="2400" dirty="0"/>
              <a:t> 	 while (</a:t>
            </a:r>
            <a:r>
              <a:rPr lang="en-US" altLang="zh-CN" sz="2400" dirty="0" err="1"/>
              <a:t>num</a:t>
            </a:r>
            <a:r>
              <a:rPr lang="en-US" altLang="zh-CN" sz="2400" dirty="0"/>
              <a:t>!=p1-&gt;</a:t>
            </a:r>
            <a:r>
              <a:rPr lang="en-US" altLang="zh-CN" sz="2400" dirty="0" err="1"/>
              <a:t>num</a:t>
            </a:r>
            <a:r>
              <a:rPr lang="en-US" altLang="zh-CN" sz="2400" dirty="0"/>
              <a:t> &amp;&amp; p1-&gt;next!=NULL)</a:t>
            </a:r>
          </a:p>
          <a:p>
            <a:pPr marL="609600" indent="-609600">
              <a:lnSpc>
                <a:spcPct val="90000"/>
              </a:lnSpc>
              <a:spcBef>
                <a:spcPct val="0"/>
              </a:spcBef>
              <a:buFontTx/>
              <a:buNone/>
            </a:pPr>
            <a:r>
              <a:rPr lang="en-US" altLang="zh-CN" sz="2400" dirty="0"/>
              <a:t>        {   p2=p1; p1=p1-&gt;next; }</a:t>
            </a:r>
          </a:p>
          <a:p>
            <a:pPr marL="609600" indent="-609600">
              <a:lnSpc>
                <a:spcPct val="90000"/>
              </a:lnSpc>
              <a:spcBef>
                <a:spcPct val="0"/>
              </a:spcBef>
              <a:buFontTx/>
              <a:buNone/>
            </a:pPr>
            <a:r>
              <a:rPr lang="en-US" altLang="zh-CN" sz="2400" dirty="0"/>
              <a:t>	 if  (</a:t>
            </a:r>
            <a:r>
              <a:rPr lang="en-US" altLang="zh-CN" sz="2400" dirty="0" err="1"/>
              <a:t>num</a:t>
            </a:r>
            <a:r>
              <a:rPr lang="en-US" altLang="zh-CN" sz="2400" dirty="0"/>
              <a:t>==p1-&gt;</a:t>
            </a:r>
            <a:r>
              <a:rPr lang="en-US" altLang="zh-CN" sz="2400" dirty="0" err="1"/>
              <a:t>num</a:t>
            </a:r>
            <a:r>
              <a:rPr lang="en-US" altLang="zh-CN" sz="2400" dirty="0"/>
              <a:t>)</a:t>
            </a:r>
          </a:p>
          <a:p>
            <a:pPr marL="609600" indent="-609600">
              <a:lnSpc>
                <a:spcPct val="90000"/>
              </a:lnSpc>
              <a:spcBef>
                <a:spcPct val="0"/>
              </a:spcBef>
              <a:buFontTx/>
              <a:buNone/>
            </a:pPr>
            <a:r>
              <a:rPr lang="en-US" altLang="zh-CN" sz="2400" dirty="0"/>
              <a:t>	 {   if  (p1==head)  head=p1-&gt;next;</a:t>
            </a:r>
          </a:p>
          <a:p>
            <a:pPr marL="609600" indent="-609600">
              <a:lnSpc>
                <a:spcPct val="90000"/>
              </a:lnSpc>
              <a:spcBef>
                <a:spcPct val="0"/>
              </a:spcBef>
              <a:buFontTx/>
              <a:buNone/>
            </a:pPr>
            <a:r>
              <a:rPr lang="en-US" altLang="zh-CN" sz="2400" dirty="0"/>
              <a:t>	      else  p2-&gt;next=p1-&gt;next;</a:t>
            </a:r>
          </a:p>
          <a:p>
            <a:pPr marL="609600" indent="-609600">
              <a:lnSpc>
                <a:spcPct val="90000"/>
              </a:lnSpc>
              <a:spcBef>
                <a:spcPct val="0"/>
              </a:spcBef>
              <a:buFontTx/>
              <a:buNone/>
            </a:pPr>
            <a:r>
              <a:rPr lang="en-US" altLang="zh-CN" sz="2400" dirty="0">
                <a:solidFill>
                  <a:srgbClr val="FF0000"/>
                </a:solidFill>
              </a:rPr>
              <a:t>	      free(p1);</a:t>
            </a:r>
          </a:p>
          <a:p>
            <a:pPr marL="609600" indent="-609600">
              <a:lnSpc>
                <a:spcPct val="90000"/>
              </a:lnSpc>
              <a:spcBef>
                <a:spcPct val="0"/>
              </a:spcBef>
              <a:buFontTx/>
              <a:buNone/>
            </a:pPr>
            <a:r>
              <a:rPr lang="en-US" altLang="zh-CN" sz="2400" dirty="0"/>
              <a:t>		   </a:t>
            </a:r>
            <a:r>
              <a:rPr lang="en-US" altLang="zh-CN" sz="2400" dirty="0" err="1"/>
              <a:t>printf</a:t>
            </a:r>
            <a:r>
              <a:rPr lang="en-US" altLang="zh-CN" sz="2400" dirty="0"/>
              <a:t>("delete:%</a:t>
            </a:r>
            <a:r>
              <a:rPr lang="en-US" altLang="zh-CN" sz="2400" dirty="0" err="1"/>
              <a:t>ld</a:t>
            </a:r>
            <a:r>
              <a:rPr lang="en-US" altLang="zh-CN" sz="2400" dirty="0"/>
              <a:t>\n",</a:t>
            </a:r>
            <a:r>
              <a:rPr lang="en-US" altLang="zh-CN" sz="2400" dirty="0" err="1"/>
              <a:t>num</a:t>
            </a:r>
            <a:r>
              <a:rPr lang="en-US" altLang="zh-CN" sz="2400" dirty="0"/>
              <a:t>);</a:t>
            </a:r>
          </a:p>
          <a:p>
            <a:pPr marL="609600" indent="-609600">
              <a:lnSpc>
                <a:spcPct val="90000"/>
              </a:lnSpc>
              <a:spcBef>
                <a:spcPct val="0"/>
              </a:spcBef>
              <a:buFontTx/>
              <a:buNone/>
            </a:pPr>
            <a:r>
              <a:rPr lang="en-US" altLang="zh-CN" sz="2400" dirty="0"/>
              <a:t>	  }</a:t>
            </a:r>
          </a:p>
          <a:p>
            <a:pPr marL="609600" indent="-609600">
              <a:lnSpc>
                <a:spcPct val="90000"/>
              </a:lnSpc>
              <a:spcBef>
                <a:spcPct val="0"/>
              </a:spcBef>
              <a:buFontTx/>
              <a:buNone/>
            </a:pPr>
            <a:r>
              <a:rPr lang="en-US" altLang="zh-CN" sz="2400" dirty="0"/>
              <a:t>	  else </a:t>
            </a:r>
            <a:r>
              <a:rPr lang="en-US" altLang="zh-CN" sz="2400" dirty="0" err="1"/>
              <a:t>printf</a:t>
            </a:r>
            <a:r>
              <a:rPr lang="en-US" altLang="zh-CN" sz="2400" dirty="0"/>
              <a:t>("%</a:t>
            </a:r>
            <a:r>
              <a:rPr lang="en-US" altLang="zh-CN" sz="2400" dirty="0" err="1"/>
              <a:t>ld</a:t>
            </a:r>
            <a:r>
              <a:rPr lang="en-US" altLang="zh-CN" sz="2400" dirty="0"/>
              <a:t> not been found!\n",</a:t>
            </a:r>
            <a:r>
              <a:rPr lang="en-US" altLang="zh-CN" sz="2400" dirty="0" err="1"/>
              <a:t>num</a:t>
            </a:r>
            <a:r>
              <a:rPr lang="en-US" altLang="zh-CN" sz="2400" dirty="0"/>
              <a:t>);</a:t>
            </a:r>
          </a:p>
          <a:p>
            <a:pPr marL="609600" indent="-609600">
              <a:lnSpc>
                <a:spcPct val="90000"/>
              </a:lnSpc>
              <a:spcBef>
                <a:spcPct val="0"/>
              </a:spcBef>
              <a:buFontTx/>
              <a:buNone/>
            </a:pPr>
            <a:r>
              <a:rPr lang="en-US" altLang="zh-CN" sz="2400" dirty="0"/>
              <a:t>     }</a:t>
            </a:r>
          </a:p>
          <a:p>
            <a:pPr marL="609600" indent="-609600">
              <a:lnSpc>
                <a:spcPct val="90000"/>
              </a:lnSpc>
              <a:spcBef>
                <a:spcPct val="0"/>
              </a:spcBef>
              <a:buFontTx/>
              <a:buNone/>
            </a:pPr>
            <a:r>
              <a:rPr lang="en-US" altLang="zh-CN" sz="2400" dirty="0"/>
              <a:t>     return(head);</a:t>
            </a:r>
          </a:p>
          <a:p>
            <a:pPr marL="609600" indent="-609600">
              <a:lnSpc>
                <a:spcPct val="90000"/>
              </a:lnSpc>
              <a:spcBef>
                <a:spcPct val="0"/>
              </a:spcBef>
              <a:buFontTx/>
              <a:buNone/>
            </a:pPr>
            <a:r>
              <a:rPr lang="en-US" altLang="zh-CN" sz="2400" dirty="0"/>
              <a:t>}</a:t>
            </a:r>
            <a:endParaRPr lang="zh-CN" altLang="en-US" sz="2400" dirty="0"/>
          </a:p>
        </p:txBody>
      </p:sp>
      <p:sp>
        <p:nvSpPr>
          <p:cNvPr id="169995" name="AutoShape 11"/>
          <p:cNvSpPr>
            <a:spLocks noChangeArrowheads="1"/>
          </p:cNvSpPr>
          <p:nvPr/>
        </p:nvSpPr>
        <p:spPr bwMode="auto">
          <a:xfrm>
            <a:off x="1116012" y="2480519"/>
            <a:ext cx="7056437" cy="660450"/>
          </a:xfrm>
          <a:prstGeom prst="roundRect">
            <a:avLst>
              <a:gd name="adj" fmla="val 16667"/>
            </a:avLst>
          </a:prstGeom>
          <a:noFill/>
          <a:ln w="2857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6" name="AutoShape 12"/>
          <p:cNvSpPr>
            <a:spLocks noChangeArrowheads="1"/>
          </p:cNvSpPr>
          <p:nvPr/>
        </p:nvSpPr>
        <p:spPr bwMode="auto">
          <a:xfrm>
            <a:off x="1547664" y="3475881"/>
            <a:ext cx="5184775" cy="961231"/>
          </a:xfrm>
          <a:prstGeom prst="roundRect">
            <a:avLst>
              <a:gd name="adj" fmla="val 16667"/>
            </a:avLst>
          </a:prstGeom>
          <a:noFill/>
          <a:ln w="28575" algn="ctr">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7" name="Text Box 13"/>
          <p:cNvSpPr txBox="1">
            <a:spLocks noChangeArrowheads="1"/>
          </p:cNvSpPr>
          <p:nvPr/>
        </p:nvSpPr>
        <p:spPr bwMode="auto">
          <a:xfrm>
            <a:off x="3275856" y="5445224"/>
            <a:ext cx="53022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buFontTx/>
              <a:buChar char="•"/>
            </a:pPr>
            <a:r>
              <a:rPr lang="zh-CN" altLang="en-US" b="1" dirty="0">
                <a:solidFill>
                  <a:srgbClr val="FF00FF"/>
                </a:solidFill>
                <a:ea typeface="楷体_GB2312" pitchFamily="49" charset="-122"/>
              </a:rPr>
              <a:t>若被删除结点是原链表中的唯一结点，结果如何？</a:t>
            </a:r>
          </a:p>
        </p:txBody>
      </p:sp>
      <p:sp>
        <p:nvSpPr>
          <p:cNvPr id="3" name="矩形 2"/>
          <p:cNvSpPr/>
          <p:nvPr/>
        </p:nvSpPr>
        <p:spPr>
          <a:xfrm>
            <a:off x="2622684" y="62685"/>
            <a:ext cx="4043094" cy="646331"/>
          </a:xfrm>
          <a:prstGeom prst="rect">
            <a:avLst/>
          </a:prstGeom>
        </p:spPr>
        <p:txBody>
          <a:bodyPr wrap="none">
            <a:spAutoFit/>
          </a:bodyPr>
          <a:lstStyle/>
          <a:p>
            <a:pPr marL="609600" lvl="0" indent="-609600" algn="l">
              <a:spcBef>
                <a:spcPct val="20000"/>
              </a:spcBef>
              <a:buSzPct val="90000"/>
              <a:buBlip>
                <a:blip r:embed="rId2"/>
              </a:buBlip>
            </a:pPr>
            <a:r>
              <a:rPr lang="zh-CN" altLang="en-US" sz="3600" b="1" kern="0" dirty="0">
                <a:solidFill>
                  <a:srgbClr val="3333FF"/>
                </a:solidFill>
                <a:effectLst>
                  <a:outerShdw blurRad="38100" dist="38100" dir="2700000" algn="tl">
                    <a:srgbClr val="000000">
                      <a:alpha val="43137"/>
                    </a:srgbClr>
                  </a:outerShdw>
                </a:effectLst>
                <a:latin typeface="Tahoma"/>
                <a:ea typeface="楷体_GB2312"/>
              </a:rPr>
              <a:t>链表的删除操作</a:t>
            </a:r>
          </a:p>
        </p:txBody>
      </p:sp>
    </p:spTree>
    <p:extLst>
      <p:ext uri="{BB962C8B-B14F-4D97-AF65-F5344CB8AC3E}">
        <p14:creationId xmlns:p14="http://schemas.microsoft.com/office/powerpoint/2010/main" val="1257017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5"/>
          <p:cNvSpPr>
            <a:spLocks noGrp="1"/>
          </p:cNvSpPr>
          <p:nvPr>
            <p:ph type="sldNum" sz="quarter" idx="12"/>
          </p:nvPr>
        </p:nvSpPr>
        <p:spPr>
          <a:xfrm>
            <a:off x="7239000" y="-171400"/>
            <a:ext cx="1905000" cy="457200"/>
          </a:xfrm>
        </p:spPr>
        <p:txBody>
          <a:bodyPr/>
          <a:lstStyle/>
          <a:p>
            <a:fld id="{2C15638B-63D7-4C4E-91B6-F87CF24C38D7}" type="slidenum">
              <a:rPr lang="zh-CN" altLang="en-US"/>
              <a:pPr/>
              <a:t>105</a:t>
            </a:fld>
            <a:endParaRPr lang="en-US" altLang="zh-CN"/>
          </a:p>
        </p:txBody>
      </p:sp>
      <p:sp>
        <p:nvSpPr>
          <p:cNvPr id="122883" name="Rectangle 3"/>
          <p:cNvSpPr>
            <a:spLocks noGrp="1" noChangeArrowheads="1"/>
          </p:cNvSpPr>
          <p:nvPr>
            <p:ph type="body" idx="1"/>
          </p:nvPr>
        </p:nvSpPr>
        <p:spPr>
          <a:xfrm>
            <a:off x="255588" y="666800"/>
            <a:ext cx="7772400" cy="5638800"/>
          </a:xfrm>
        </p:spPr>
        <p:txBody>
          <a:bodyPr/>
          <a:lstStyle/>
          <a:p>
            <a:pPr marL="609600" indent="-609600"/>
            <a:r>
              <a:rPr lang="zh-CN" altLang="en-US" sz="2800" dirty="0">
                <a:solidFill>
                  <a:srgbClr val="3333FF"/>
                </a:solidFill>
                <a:effectLst>
                  <a:outerShdw blurRad="38100" dist="38100" dir="2700000" algn="tl">
                    <a:srgbClr val="000000">
                      <a:alpha val="43137"/>
                    </a:srgbClr>
                  </a:outerShdw>
                </a:effectLst>
              </a:rPr>
              <a:t>链表的插入操作</a:t>
            </a:r>
          </a:p>
          <a:p>
            <a:pPr marL="990600" lvl="1" indent="-533400">
              <a:buFontTx/>
              <a:buAutoNum type="arabicPeriod"/>
            </a:pPr>
            <a:r>
              <a:rPr lang="zh-CN" altLang="en-US" sz="2400" dirty="0"/>
              <a:t>从表头开始查找插入位置；</a:t>
            </a:r>
          </a:p>
          <a:p>
            <a:pPr marL="990600" lvl="1" indent="-533400">
              <a:buFontTx/>
              <a:buAutoNum type="arabicPeriod"/>
            </a:pPr>
            <a:r>
              <a:rPr lang="zh-CN" altLang="en-US" sz="2400" dirty="0"/>
              <a:t>将新结点插入链表：</a:t>
            </a:r>
          </a:p>
          <a:p>
            <a:pPr marL="1371600" lvl="2" indent="-457200">
              <a:buFontTx/>
              <a:buAutoNum type="alphaLcParenR"/>
            </a:pPr>
            <a:r>
              <a:rPr lang="zh-CN" altLang="en-US" dirty="0">
                <a:solidFill>
                  <a:srgbClr val="FF00FF"/>
                </a:solidFill>
              </a:rPr>
              <a:t>欲插入在表中；</a:t>
            </a:r>
          </a:p>
          <a:p>
            <a:pPr marL="1371600" lvl="2" indent="-457200">
              <a:buFontTx/>
              <a:buNone/>
            </a:pPr>
            <a:endParaRPr lang="zh-CN" altLang="en-US" dirty="0"/>
          </a:p>
          <a:p>
            <a:pPr marL="1371600" lvl="2" indent="-457200">
              <a:buFontTx/>
              <a:buNone/>
            </a:pPr>
            <a:endParaRPr lang="zh-CN" altLang="en-US" dirty="0"/>
          </a:p>
          <a:p>
            <a:pPr marL="1371600" lvl="2" indent="-457200">
              <a:buFontTx/>
              <a:buNone/>
            </a:pPr>
            <a:endParaRPr lang="zh-CN" altLang="en-US" dirty="0"/>
          </a:p>
          <a:p>
            <a:pPr marL="1371600" lvl="2" indent="-457200">
              <a:buFontTx/>
              <a:buAutoNum type="alphaLcParenR"/>
            </a:pPr>
            <a:endParaRPr lang="zh-CN" altLang="en-US" dirty="0"/>
          </a:p>
          <a:p>
            <a:pPr marL="1371600" lvl="2" indent="-457200">
              <a:buFontTx/>
              <a:buAutoNum type="alphaLcParenR"/>
            </a:pPr>
            <a:endParaRPr lang="zh-CN" altLang="en-US" dirty="0"/>
          </a:p>
          <a:p>
            <a:pPr marL="1371600" lvl="2" indent="-457200">
              <a:buFontTx/>
              <a:buAutoNum type="alphaLcParenR"/>
            </a:pPr>
            <a:endParaRPr lang="zh-CN" altLang="en-US" dirty="0"/>
          </a:p>
          <a:p>
            <a:pPr marL="1371600" lvl="2" indent="-457200">
              <a:spcBef>
                <a:spcPct val="70000"/>
              </a:spcBef>
              <a:buFontTx/>
              <a:buAutoNum type="alphaLcParenR" startAt="2"/>
            </a:pPr>
            <a:r>
              <a:rPr lang="zh-CN" altLang="en-US" dirty="0">
                <a:solidFill>
                  <a:srgbClr val="FF00FF"/>
                </a:solidFill>
              </a:rPr>
              <a:t>欲插入在表头前；</a:t>
            </a:r>
          </a:p>
          <a:p>
            <a:pPr marL="1371600" lvl="2" indent="-457200">
              <a:buFontTx/>
              <a:buAutoNum type="alphaLcParenR" startAt="2"/>
            </a:pPr>
            <a:r>
              <a:rPr lang="zh-CN" altLang="en-US" dirty="0">
                <a:solidFill>
                  <a:srgbClr val="FF00FF"/>
                </a:solidFill>
              </a:rPr>
              <a:t>欲插入在表尾后。</a:t>
            </a:r>
          </a:p>
        </p:txBody>
      </p:sp>
      <p:grpSp>
        <p:nvGrpSpPr>
          <p:cNvPr id="122916" name="Group 36"/>
          <p:cNvGrpSpPr>
            <a:grpSpLocks/>
          </p:cNvGrpSpPr>
          <p:nvPr/>
        </p:nvGrpSpPr>
        <p:grpSpPr bwMode="auto">
          <a:xfrm>
            <a:off x="6324600" y="2609528"/>
            <a:ext cx="2590800" cy="3048000"/>
            <a:chOff x="3984" y="1964"/>
            <a:chExt cx="1632" cy="1920"/>
          </a:xfrm>
        </p:grpSpPr>
        <p:sp>
          <p:nvSpPr>
            <p:cNvPr id="122884" name="AutoShape 4"/>
            <p:cNvSpPr>
              <a:spLocks noChangeArrowheads="1"/>
            </p:cNvSpPr>
            <p:nvPr/>
          </p:nvSpPr>
          <p:spPr bwMode="auto">
            <a:xfrm>
              <a:off x="4176" y="1964"/>
              <a:ext cx="1440" cy="1920"/>
            </a:xfrm>
            <a:prstGeom prst="foldedCorner">
              <a:avLst>
                <a:gd name="adj" fmla="val 12500"/>
              </a:avLst>
            </a:prstGeom>
            <a:solidFill>
              <a:srgbClr val="FFFFCC">
                <a:alpha val="50000"/>
              </a:srgbClr>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885" name="Rectangle 5"/>
            <p:cNvSpPr>
              <a:spLocks noChangeArrowheads="1"/>
            </p:cNvSpPr>
            <p:nvPr/>
          </p:nvSpPr>
          <p:spPr bwMode="auto">
            <a:xfrm>
              <a:off x="3984" y="2115"/>
              <a:ext cx="1584" cy="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lnSpc>
                  <a:spcPct val="90000"/>
                </a:lnSpc>
                <a:spcBef>
                  <a:spcPct val="50000"/>
                </a:spcBef>
                <a:buSzPct val="80000"/>
                <a:buFontTx/>
                <a:buBlip>
                  <a:blip r:embed="rId3"/>
                </a:buBlip>
              </a:pPr>
              <a:r>
                <a:rPr lang="zh-CN" altLang="en-US">
                  <a:solidFill>
                    <a:srgbClr val="000066"/>
                  </a:solidFill>
                  <a:latin typeface="Tahoma" panose="020B0604030504040204" pitchFamily="34" charset="0"/>
                </a:rPr>
                <a:t>  使用两个辅助指针：</a:t>
              </a:r>
            </a:p>
            <a:p>
              <a:pPr lvl="1" algn="l">
                <a:spcBef>
                  <a:spcPct val="50000"/>
                </a:spcBef>
                <a:buSzPct val="80000"/>
              </a:pPr>
              <a:r>
                <a:rPr lang="en-US" altLang="zh-CN">
                  <a:solidFill>
                    <a:srgbClr val="000066"/>
                  </a:solidFill>
                  <a:latin typeface="Tahoma" panose="020B0604030504040204" pitchFamily="34" charset="0"/>
                </a:rPr>
                <a:t>p1</a:t>
              </a:r>
              <a:r>
                <a:rPr lang="zh-CN" altLang="en-US">
                  <a:solidFill>
                    <a:srgbClr val="000066"/>
                  </a:solidFill>
                  <a:latin typeface="Tahoma" panose="020B0604030504040204" pitchFamily="34" charset="0"/>
                </a:rPr>
                <a:t>指向插入位置后一结点；</a:t>
              </a:r>
            </a:p>
            <a:p>
              <a:pPr lvl="1" algn="l">
                <a:spcBef>
                  <a:spcPct val="50000"/>
                </a:spcBef>
                <a:buSzPct val="80000"/>
              </a:pPr>
              <a:r>
                <a:rPr lang="en-US" altLang="zh-CN">
                  <a:solidFill>
                    <a:srgbClr val="000066"/>
                  </a:solidFill>
                  <a:latin typeface="Tahoma" panose="020B0604030504040204" pitchFamily="34" charset="0"/>
                </a:rPr>
                <a:t>p2</a:t>
              </a:r>
              <a:r>
                <a:rPr lang="zh-CN" altLang="en-US">
                  <a:solidFill>
                    <a:srgbClr val="000066"/>
                  </a:solidFill>
                  <a:latin typeface="Tahoma" panose="020B0604030504040204" pitchFamily="34" charset="0"/>
                </a:rPr>
                <a:t>指向插入位置前一结点；</a:t>
              </a:r>
            </a:p>
          </p:txBody>
        </p:sp>
      </p:grpSp>
      <p:sp>
        <p:nvSpPr>
          <p:cNvPr id="122886" name="Rectangle 6"/>
          <p:cNvSpPr>
            <a:spLocks noChangeArrowheads="1"/>
          </p:cNvSpPr>
          <p:nvPr/>
        </p:nvSpPr>
        <p:spPr bwMode="auto">
          <a:xfrm>
            <a:off x="1384300" y="2819450"/>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99101</a:t>
            </a:r>
          </a:p>
        </p:txBody>
      </p:sp>
      <p:sp>
        <p:nvSpPr>
          <p:cNvPr id="122887" name="Rectangle 7"/>
          <p:cNvSpPr>
            <a:spLocks noChangeArrowheads="1"/>
          </p:cNvSpPr>
          <p:nvPr/>
        </p:nvSpPr>
        <p:spPr bwMode="auto">
          <a:xfrm>
            <a:off x="1384300" y="3200450"/>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22888" name="Rectangle 8"/>
          <p:cNvSpPr>
            <a:spLocks noChangeArrowheads="1"/>
          </p:cNvSpPr>
          <p:nvPr/>
        </p:nvSpPr>
        <p:spPr bwMode="auto">
          <a:xfrm>
            <a:off x="1384300" y="3581450"/>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22889" name="Rectangle 9"/>
          <p:cNvSpPr>
            <a:spLocks noChangeArrowheads="1"/>
          </p:cNvSpPr>
          <p:nvPr/>
        </p:nvSpPr>
        <p:spPr bwMode="auto">
          <a:xfrm>
            <a:off x="3822700" y="2819450"/>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99103</a:t>
            </a:r>
          </a:p>
        </p:txBody>
      </p:sp>
      <p:sp>
        <p:nvSpPr>
          <p:cNvPr id="122890" name="Rectangle 10"/>
          <p:cNvSpPr>
            <a:spLocks noChangeArrowheads="1"/>
          </p:cNvSpPr>
          <p:nvPr/>
        </p:nvSpPr>
        <p:spPr bwMode="auto">
          <a:xfrm>
            <a:off x="3822700" y="3200450"/>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22891" name="Rectangle 11"/>
          <p:cNvSpPr>
            <a:spLocks noChangeArrowheads="1"/>
          </p:cNvSpPr>
          <p:nvPr/>
        </p:nvSpPr>
        <p:spPr bwMode="auto">
          <a:xfrm>
            <a:off x="3822700" y="3581450"/>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22892" name="Rectangle 12"/>
          <p:cNvSpPr>
            <a:spLocks noChangeArrowheads="1"/>
          </p:cNvSpPr>
          <p:nvPr/>
        </p:nvSpPr>
        <p:spPr bwMode="auto">
          <a:xfrm>
            <a:off x="5102225" y="2819450"/>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99107</a:t>
            </a:r>
          </a:p>
        </p:txBody>
      </p:sp>
      <p:sp>
        <p:nvSpPr>
          <p:cNvPr id="122893" name="Rectangle 13"/>
          <p:cNvSpPr>
            <a:spLocks noChangeArrowheads="1"/>
          </p:cNvSpPr>
          <p:nvPr/>
        </p:nvSpPr>
        <p:spPr bwMode="auto">
          <a:xfrm>
            <a:off x="5102225" y="3200450"/>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22894" name="Rectangle 14"/>
          <p:cNvSpPr>
            <a:spLocks noChangeArrowheads="1"/>
          </p:cNvSpPr>
          <p:nvPr/>
        </p:nvSpPr>
        <p:spPr bwMode="auto">
          <a:xfrm>
            <a:off x="5102225" y="3581450"/>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solidFill>
                  <a:srgbClr val="FF0000"/>
                </a:solidFill>
              </a:rPr>
              <a:t>NULL</a:t>
            </a:r>
          </a:p>
        </p:txBody>
      </p:sp>
      <p:sp>
        <p:nvSpPr>
          <p:cNvPr id="122895" name="Line 15"/>
          <p:cNvSpPr>
            <a:spLocks noChangeShapeType="1"/>
          </p:cNvSpPr>
          <p:nvPr/>
        </p:nvSpPr>
        <p:spPr bwMode="auto">
          <a:xfrm>
            <a:off x="774700" y="2997250"/>
            <a:ext cx="609600" cy="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cxnSp>
        <p:nvCxnSpPr>
          <p:cNvPr id="122897" name="AutoShape 17"/>
          <p:cNvCxnSpPr>
            <a:cxnSpLocks noChangeShapeType="1"/>
            <a:stCxn id="122888" idx="3"/>
            <a:endCxn id="122889" idx="1"/>
          </p:cNvCxnSpPr>
          <p:nvPr/>
        </p:nvCxnSpPr>
        <p:spPr bwMode="auto">
          <a:xfrm flipV="1">
            <a:off x="2222500" y="3009950"/>
            <a:ext cx="1600200" cy="762000"/>
          </a:xfrm>
          <a:prstGeom prst="bentConnector3">
            <a:avLst>
              <a:gd name="adj1" fmla="val 50000"/>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898" name="AutoShape 18"/>
          <p:cNvCxnSpPr>
            <a:cxnSpLocks noChangeShapeType="1"/>
            <a:stCxn id="122891" idx="3"/>
            <a:endCxn id="122892" idx="1"/>
          </p:cNvCxnSpPr>
          <p:nvPr/>
        </p:nvCxnSpPr>
        <p:spPr bwMode="auto">
          <a:xfrm flipV="1">
            <a:off x="4660900" y="3009950"/>
            <a:ext cx="441325" cy="762000"/>
          </a:xfrm>
          <a:prstGeom prst="bentConnector3">
            <a:avLst>
              <a:gd name="adj1" fmla="val 50000"/>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2899" name="Group 19"/>
          <p:cNvGrpSpPr>
            <a:grpSpLocks/>
          </p:cNvGrpSpPr>
          <p:nvPr/>
        </p:nvGrpSpPr>
        <p:grpSpPr bwMode="auto">
          <a:xfrm>
            <a:off x="3546475" y="2343200"/>
            <a:ext cx="488950" cy="558800"/>
            <a:chOff x="2380" y="1712"/>
            <a:chExt cx="308" cy="352"/>
          </a:xfrm>
        </p:grpSpPr>
        <p:sp>
          <p:nvSpPr>
            <p:cNvPr id="122900" name="Text Box 20"/>
            <p:cNvSpPr txBox="1">
              <a:spLocks noChangeArrowheads="1"/>
            </p:cNvSpPr>
            <p:nvPr/>
          </p:nvSpPr>
          <p:spPr bwMode="auto">
            <a:xfrm>
              <a:off x="2380" y="171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0000FF"/>
                  </a:solidFill>
                </a:rPr>
                <a:t>p1</a:t>
              </a:r>
            </a:p>
          </p:txBody>
        </p:sp>
        <p:cxnSp>
          <p:nvCxnSpPr>
            <p:cNvPr id="122901" name="AutoShape 21"/>
            <p:cNvCxnSpPr>
              <a:cxnSpLocks noChangeShapeType="1"/>
            </p:cNvCxnSpPr>
            <p:nvPr/>
          </p:nvCxnSpPr>
          <p:spPr bwMode="auto">
            <a:xfrm rot="10800000" flipH="1" flipV="1">
              <a:off x="2380" y="1782"/>
              <a:ext cx="154" cy="282"/>
            </a:xfrm>
            <a:prstGeom prst="bentConnector3">
              <a:avLst>
                <a:gd name="adj1" fmla="val -5"/>
              </a:avLst>
            </a:prstGeom>
            <a:noFill/>
            <a:ln w="95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2902" name="Group 22"/>
          <p:cNvGrpSpPr>
            <a:grpSpLocks/>
          </p:cNvGrpSpPr>
          <p:nvPr/>
        </p:nvGrpSpPr>
        <p:grpSpPr bwMode="auto">
          <a:xfrm>
            <a:off x="1063625" y="3130600"/>
            <a:ext cx="488950" cy="1219200"/>
            <a:chOff x="816" y="2208"/>
            <a:chExt cx="308" cy="768"/>
          </a:xfrm>
        </p:grpSpPr>
        <p:sp>
          <p:nvSpPr>
            <p:cNvPr id="122903" name="Freeform 23"/>
            <p:cNvSpPr>
              <a:spLocks/>
            </p:cNvSpPr>
            <p:nvPr/>
          </p:nvSpPr>
          <p:spPr bwMode="auto">
            <a:xfrm>
              <a:off x="816" y="2208"/>
              <a:ext cx="192" cy="720"/>
            </a:xfrm>
            <a:custGeom>
              <a:avLst/>
              <a:gdLst>
                <a:gd name="T0" fmla="*/ 0 w 192"/>
                <a:gd name="T1" fmla="*/ 1008 h 1008"/>
                <a:gd name="T2" fmla="*/ 0 w 192"/>
                <a:gd name="T3" fmla="*/ 0 h 1008"/>
                <a:gd name="T4" fmla="*/ 192 w 192"/>
                <a:gd name="T5" fmla="*/ 0 h 1008"/>
              </a:gdLst>
              <a:ahLst/>
              <a:cxnLst>
                <a:cxn ang="0">
                  <a:pos x="T0" y="T1"/>
                </a:cxn>
                <a:cxn ang="0">
                  <a:pos x="T2" y="T3"/>
                </a:cxn>
                <a:cxn ang="0">
                  <a:pos x="T4" y="T5"/>
                </a:cxn>
              </a:cxnLst>
              <a:rect l="0" t="0" r="r" b="b"/>
              <a:pathLst>
                <a:path w="192" h="1008">
                  <a:moveTo>
                    <a:pt x="0" y="1008"/>
                  </a:moveTo>
                  <a:lnTo>
                    <a:pt x="0" y="0"/>
                  </a:lnTo>
                  <a:lnTo>
                    <a:pt x="192" y="0"/>
                  </a:lnTo>
                </a:path>
              </a:pathLst>
            </a:custGeom>
            <a:noFill/>
            <a:ln w="9525" cap="flat" cmpd="sng">
              <a:solidFill>
                <a:srgbClr val="0000FF"/>
              </a:solidFill>
              <a:prstDash val="solid"/>
              <a:miter lim="8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04" name="Text Box 24"/>
            <p:cNvSpPr txBox="1">
              <a:spLocks noChangeArrowheads="1"/>
            </p:cNvSpPr>
            <p:nvPr/>
          </p:nvSpPr>
          <p:spPr bwMode="auto">
            <a:xfrm>
              <a:off x="816" y="268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0000FF"/>
                  </a:solidFill>
                </a:rPr>
                <a:t>p2</a:t>
              </a:r>
            </a:p>
          </p:txBody>
        </p:sp>
      </p:grpSp>
      <p:sp>
        <p:nvSpPr>
          <p:cNvPr id="122905" name="Rectangle 25"/>
          <p:cNvSpPr>
            <a:spLocks noChangeArrowheads="1"/>
          </p:cNvSpPr>
          <p:nvPr/>
        </p:nvSpPr>
        <p:spPr bwMode="auto">
          <a:xfrm>
            <a:off x="2778125" y="31306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FF"/>
                </a:solidFill>
              </a:rPr>
              <a:t>×</a:t>
            </a:r>
          </a:p>
        </p:txBody>
      </p:sp>
      <p:sp>
        <p:nvSpPr>
          <p:cNvPr id="122906" name="Rectangle 26"/>
          <p:cNvSpPr>
            <a:spLocks noChangeArrowheads="1"/>
          </p:cNvSpPr>
          <p:nvPr/>
        </p:nvSpPr>
        <p:spPr bwMode="auto">
          <a:xfrm>
            <a:off x="2587625" y="4121200"/>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99102</a:t>
            </a:r>
          </a:p>
        </p:txBody>
      </p:sp>
      <p:sp>
        <p:nvSpPr>
          <p:cNvPr id="122907" name="Rectangle 27"/>
          <p:cNvSpPr>
            <a:spLocks noChangeArrowheads="1"/>
          </p:cNvSpPr>
          <p:nvPr/>
        </p:nvSpPr>
        <p:spPr bwMode="auto">
          <a:xfrm>
            <a:off x="2587625" y="4502200"/>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22908" name="Rectangle 28"/>
          <p:cNvSpPr>
            <a:spLocks noChangeArrowheads="1"/>
          </p:cNvSpPr>
          <p:nvPr/>
        </p:nvSpPr>
        <p:spPr bwMode="auto">
          <a:xfrm>
            <a:off x="2587625" y="4883200"/>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sz="1800">
              <a:solidFill>
                <a:srgbClr val="FF0000"/>
              </a:solidFill>
            </a:endParaRPr>
          </a:p>
        </p:txBody>
      </p:sp>
      <p:sp>
        <p:nvSpPr>
          <p:cNvPr id="122909" name="Line 29"/>
          <p:cNvSpPr>
            <a:spLocks noChangeShapeType="1"/>
          </p:cNvSpPr>
          <p:nvPr/>
        </p:nvSpPr>
        <p:spPr bwMode="auto">
          <a:xfrm>
            <a:off x="1917700" y="4368850"/>
            <a:ext cx="609600" cy="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10" name="Text Box 30"/>
          <p:cNvSpPr txBox="1">
            <a:spLocks noChangeArrowheads="1"/>
          </p:cNvSpPr>
          <p:nvPr/>
        </p:nvSpPr>
        <p:spPr bwMode="auto">
          <a:xfrm>
            <a:off x="1901825" y="43498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FF0000"/>
                </a:solidFill>
              </a:rPr>
              <a:t>p0</a:t>
            </a:r>
          </a:p>
        </p:txBody>
      </p:sp>
      <p:sp>
        <p:nvSpPr>
          <p:cNvPr id="122911" name="Freeform 31"/>
          <p:cNvSpPr>
            <a:spLocks/>
          </p:cNvSpPr>
          <p:nvPr/>
        </p:nvSpPr>
        <p:spPr bwMode="auto">
          <a:xfrm>
            <a:off x="3425825" y="3130600"/>
            <a:ext cx="381000" cy="1905000"/>
          </a:xfrm>
          <a:custGeom>
            <a:avLst/>
            <a:gdLst>
              <a:gd name="T0" fmla="*/ 0 w 252"/>
              <a:gd name="T1" fmla="*/ 1380 h 1380"/>
              <a:gd name="T2" fmla="*/ 120 w 252"/>
              <a:gd name="T3" fmla="*/ 1380 h 1380"/>
              <a:gd name="T4" fmla="*/ 120 w 252"/>
              <a:gd name="T5" fmla="*/ 0 h 1380"/>
              <a:gd name="T6" fmla="*/ 252 w 252"/>
              <a:gd name="T7" fmla="*/ 0 h 1380"/>
            </a:gdLst>
            <a:ahLst/>
            <a:cxnLst>
              <a:cxn ang="0">
                <a:pos x="T0" y="T1"/>
              </a:cxn>
              <a:cxn ang="0">
                <a:pos x="T2" y="T3"/>
              </a:cxn>
              <a:cxn ang="0">
                <a:pos x="T4" y="T5"/>
              </a:cxn>
              <a:cxn ang="0">
                <a:pos x="T6" y="T7"/>
              </a:cxn>
            </a:cxnLst>
            <a:rect l="0" t="0" r="r" b="b"/>
            <a:pathLst>
              <a:path w="252" h="1380">
                <a:moveTo>
                  <a:pt x="0" y="1380"/>
                </a:moveTo>
                <a:lnTo>
                  <a:pt x="120" y="1380"/>
                </a:lnTo>
                <a:lnTo>
                  <a:pt x="120" y="0"/>
                </a:lnTo>
                <a:lnTo>
                  <a:pt x="252" y="0"/>
                </a:lnTo>
              </a:path>
            </a:pathLst>
          </a:custGeom>
          <a:noFill/>
          <a:ln w="9525" cap="flat" cmpd="sng">
            <a:solidFill>
              <a:srgbClr val="0000FF"/>
            </a:solidFill>
            <a:prstDash val="solid"/>
            <a:miter lim="8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12" name="Freeform 32"/>
          <p:cNvSpPr>
            <a:spLocks/>
          </p:cNvSpPr>
          <p:nvPr/>
        </p:nvSpPr>
        <p:spPr bwMode="auto">
          <a:xfrm>
            <a:off x="2206625" y="3740200"/>
            <a:ext cx="381000" cy="533400"/>
          </a:xfrm>
          <a:custGeom>
            <a:avLst/>
            <a:gdLst>
              <a:gd name="T0" fmla="*/ 0 w 228"/>
              <a:gd name="T1" fmla="*/ 0 h 420"/>
              <a:gd name="T2" fmla="*/ 96 w 228"/>
              <a:gd name="T3" fmla="*/ 0 h 420"/>
              <a:gd name="T4" fmla="*/ 96 w 228"/>
              <a:gd name="T5" fmla="*/ 420 h 420"/>
              <a:gd name="T6" fmla="*/ 228 w 228"/>
              <a:gd name="T7" fmla="*/ 420 h 420"/>
            </a:gdLst>
            <a:ahLst/>
            <a:cxnLst>
              <a:cxn ang="0">
                <a:pos x="T0" y="T1"/>
              </a:cxn>
              <a:cxn ang="0">
                <a:pos x="T2" y="T3"/>
              </a:cxn>
              <a:cxn ang="0">
                <a:pos x="T4" y="T5"/>
              </a:cxn>
              <a:cxn ang="0">
                <a:pos x="T6" y="T7"/>
              </a:cxn>
            </a:cxnLst>
            <a:rect l="0" t="0" r="r" b="b"/>
            <a:pathLst>
              <a:path w="228" h="420">
                <a:moveTo>
                  <a:pt x="0" y="0"/>
                </a:moveTo>
                <a:lnTo>
                  <a:pt x="96" y="0"/>
                </a:lnTo>
                <a:lnTo>
                  <a:pt x="96" y="420"/>
                </a:lnTo>
                <a:lnTo>
                  <a:pt x="228" y="420"/>
                </a:lnTo>
              </a:path>
            </a:pathLst>
          </a:custGeom>
          <a:noFill/>
          <a:ln w="9525" cap="flat" cmpd="sng">
            <a:solidFill>
              <a:srgbClr val="0000FF"/>
            </a:solidFill>
            <a:prstDash val="solid"/>
            <a:miter lim="8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22913" name="Group 33"/>
          <p:cNvGrpSpPr>
            <a:grpSpLocks/>
          </p:cNvGrpSpPr>
          <p:nvPr/>
        </p:nvGrpSpPr>
        <p:grpSpPr bwMode="auto">
          <a:xfrm>
            <a:off x="76200" y="2419400"/>
            <a:ext cx="838200" cy="762000"/>
            <a:chOff x="432" y="1584"/>
            <a:chExt cx="528" cy="480"/>
          </a:xfrm>
        </p:grpSpPr>
        <p:sp>
          <p:nvSpPr>
            <p:cNvPr id="122914" name="Text Box 34"/>
            <p:cNvSpPr txBox="1">
              <a:spLocks noChangeArrowheads="1"/>
            </p:cNvSpPr>
            <p:nvPr/>
          </p:nvSpPr>
          <p:spPr bwMode="auto">
            <a:xfrm>
              <a:off x="482" y="1584"/>
              <a:ext cx="4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FF0000"/>
                  </a:solidFill>
                </a:rPr>
                <a:t>head</a:t>
              </a:r>
            </a:p>
          </p:txBody>
        </p:sp>
        <p:sp>
          <p:nvSpPr>
            <p:cNvPr id="122915" name="Rectangle 35"/>
            <p:cNvSpPr>
              <a:spLocks noChangeArrowheads="1"/>
            </p:cNvSpPr>
            <p:nvPr/>
          </p:nvSpPr>
          <p:spPr bwMode="auto">
            <a:xfrm>
              <a:off x="432" y="1824"/>
              <a:ext cx="52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grpSp>
      <p:sp>
        <p:nvSpPr>
          <p:cNvPr id="122917" name="Text Box 37"/>
          <p:cNvSpPr txBox="1">
            <a:spLocks noChangeArrowheads="1"/>
          </p:cNvSpPr>
          <p:nvPr/>
        </p:nvSpPr>
        <p:spPr bwMode="auto">
          <a:xfrm>
            <a:off x="4807000" y="647304"/>
            <a:ext cx="4337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b="1" dirty="0">
                <a:solidFill>
                  <a:srgbClr val="3333FF"/>
                </a:solidFill>
                <a:latin typeface="楷体_GB2312" pitchFamily="49" charset="-122"/>
                <a:ea typeface="楷体_GB2312" pitchFamily="49" charset="-122"/>
              </a:rPr>
              <a:t>【</a:t>
            </a:r>
            <a:r>
              <a:rPr lang="zh-CN" altLang="en-US" b="1" dirty="0">
                <a:solidFill>
                  <a:srgbClr val="3333FF"/>
                </a:solidFill>
                <a:latin typeface="楷体_GB2312" pitchFamily="49" charset="-122"/>
                <a:ea typeface="楷体_GB2312" pitchFamily="49" charset="-122"/>
              </a:rPr>
              <a:t>例</a:t>
            </a:r>
            <a:r>
              <a:rPr lang="en-US" altLang="zh-CN" b="1" dirty="0">
                <a:solidFill>
                  <a:srgbClr val="3333FF"/>
                </a:solidFill>
                <a:latin typeface="楷体_GB2312" pitchFamily="49" charset="-122"/>
                <a:ea typeface="楷体_GB2312" pitchFamily="49" charset="-122"/>
              </a:rPr>
              <a:t>】</a:t>
            </a:r>
            <a:r>
              <a:rPr lang="zh-CN" altLang="en-US" b="1" dirty="0">
                <a:solidFill>
                  <a:srgbClr val="3333FF"/>
                </a:solidFill>
                <a:latin typeface="楷体_GB2312" pitchFamily="49" charset="-122"/>
                <a:ea typeface="楷体_GB2312" pitchFamily="49" charset="-122"/>
              </a:rPr>
              <a:t>写一函数在链表中的适当位置插入结点。</a:t>
            </a:r>
          </a:p>
          <a:p>
            <a:pPr algn="l"/>
            <a:r>
              <a:rPr lang="en-US" altLang="zh-CN" b="1" dirty="0">
                <a:solidFill>
                  <a:srgbClr val="3333FF"/>
                </a:solidFill>
                <a:latin typeface="楷体_GB2312" pitchFamily="49" charset="-122"/>
                <a:ea typeface="楷体_GB2312" pitchFamily="49" charset="-122"/>
              </a:rPr>
              <a:t>『</a:t>
            </a:r>
            <a:r>
              <a:rPr lang="zh-CN" altLang="en-US" b="1" dirty="0">
                <a:solidFill>
                  <a:srgbClr val="3333FF"/>
                </a:solidFill>
                <a:latin typeface="楷体_GB2312" pitchFamily="49" charset="-122"/>
                <a:ea typeface="楷体_GB2312" pitchFamily="49" charset="-122"/>
              </a:rPr>
              <a:t>约定</a:t>
            </a:r>
            <a:r>
              <a:rPr lang="en-US" altLang="zh-CN" b="1" dirty="0">
                <a:solidFill>
                  <a:srgbClr val="3333FF"/>
                </a:solidFill>
                <a:latin typeface="楷体_GB2312" pitchFamily="49" charset="-122"/>
                <a:ea typeface="楷体_GB2312" pitchFamily="49" charset="-122"/>
              </a:rPr>
              <a:t>』</a:t>
            </a:r>
            <a:r>
              <a:rPr lang="zh-CN" altLang="en-US" b="1" dirty="0">
                <a:solidFill>
                  <a:srgbClr val="3333FF"/>
                </a:solidFill>
                <a:latin typeface="楷体_GB2312" pitchFamily="49" charset="-122"/>
                <a:ea typeface="楷体_GB2312" pitchFamily="49" charset="-122"/>
              </a:rPr>
              <a:t>已有的链表中各结点是按照学号递增顺序排列的。</a:t>
            </a:r>
          </a:p>
        </p:txBody>
      </p:sp>
      <p:sp>
        <p:nvSpPr>
          <p:cNvPr id="40" name="文本框 39"/>
          <p:cNvSpPr txBox="1"/>
          <p:nvPr/>
        </p:nvSpPr>
        <p:spPr>
          <a:xfrm>
            <a:off x="4064989" y="4183949"/>
            <a:ext cx="2073003" cy="830997"/>
          </a:xfrm>
          <a:prstGeom prst="rect">
            <a:avLst/>
          </a:prstGeom>
          <a:noFill/>
        </p:spPr>
        <p:txBody>
          <a:bodyPr wrap="none" rtlCol="0">
            <a:spAutoFit/>
          </a:bodyPr>
          <a:lstStyle/>
          <a:p>
            <a:pPr algn="l"/>
            <a:r>
              <a:rPr lang="en-US" altLang="zh-CN" b="1" dirty="0">
                <a:solidFill>
                  <a:srgbClr val="3333FF"/>
                </a:solidFill>
              </a:rPr>
              <a:t>p2-&gt;next=p0; </a:t>
            </a:r>
          </a:p>
          <a:p>
            <a:pPr algn="l"/>
            <a:r>
              <a:rPr lang="en-US" altLang="zh-CN" b="1" dirty="0">
                <a:solidFill>
                  <a:srgbClr val="3333FF"/>
                </a:solidFill>
              </a:rPr>
              <a:t>p0-&gt;next=p1;</a:t>
            </a:r>
            <a:endParaRPr lang="zh-CN" altLang="en-US" b="1" dirty="0">
              <a:solidFill>
                <a:srgbClr val="3333FF"/>
              </a:solidFill>
            </a:endParaRPr>
          </a:p>
        </p:txBody>
      </p:sp>
    </p:spTree>
    <p:extLst>
      <p:ext uri="{BB962C8B-B14F-4D97-AF65-F5344CB8AC3E}">
        <p14:creationId xmlns:p14="http://schemas.microsoft.com/office/powerpoint/2010/main" val="1718457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2899"/>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22902"/>
                                        </p:tgtEl>
                                        <p:attrNameLst>
                                          <p:attrName>style.visibility</p:attrName>
                                        </p:attrNameLst>
                                      </p:cBhvr>
                                      <p:to>
                                        <p:strVal val="visible"/>
                                      </p:to>
                                    </p:set>
                                  </p:childTnLst>
                                  <p:subTnLst>
                                    <p:audio>
                                      <p:cMediaNode>
                                        <p:cTn display="0" masterRel="sameClick">
                                          <p:stCondLst>
                                            <p:cond evt="begin" delay="0">
                                              <p:tn val="8"/>
                                            </p:cond>
                                          </p:stCondLst>
                                          <p:endCondLst>
                                            <p:cond evt="onStopAudio" delay="0">
                                              <p:tgtEl>
                                                <p:sldTgt/>
                                              </p:tgtEl>
                                            </p:cond>
                                          </p:endCondLst>
                                        </p:cTn>
                                        <p:tgtEl>
                                          <p:sndTgt r:embed="rId2" name="type.wav"/>
                                        </p:tgtEl>
                                      </p:cMediaNode>
                                    </p:audio>
                                  </p:sub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22905"/>
                                        </p:tgtEl>
                                        <p:attrNameLst>
                                          <p:attrName>style.visibility</p:attrName>
                                        </p:attrNameLst>
                                      </p:cBhvr>
                                      <p:to>
                                        <p:strVal val="visible"/>
                                      </p:to>
                                    </p:set>
                                  </p:childTnLst>
                                  <p:subTnLst>
                                    <p:audio>
                                      <p:cMediaNode>
                                        <p:cTn display="0" masterRel="sameClick">
                                          <p:stCondLst>
                                            <p:cond evt="begin" delay="0">
                                              <p:tn val="12"/>
                                            </p:cond>
                                          </p:stCondLst>
                                          <p:endCondLst>
                                            <p:cond evt="onStopAudio" delay="0">
                                              <p:tgtEl>
                                                <p:sldTgt/>
                                              </p:tgtEl>
                                            </p:cond>
                                          </p:endCondLst>
                                        </p:cTn>
                                        <p:tgtEl>
                                          <p:sndTgt r:embed="rId2" name="type.wav"/>
                                        </p:tgtEl>
                                      </p:cMediaNode>
                                    </p:audio>
                                  </p:subTnLst>
                                </p:cTn>
                              </p:par>
                            </p:childTnLst>
                          </p:cTn>
                        </p:par>
                        <p:par>
                          <p:cTn id="14" fill="hold" nodeType="afterGroup">
                            <p:stCondLst>
                              <p:cond delay="500"/>
                            </p:stCondLst>
                            <p:childTnLst>
                              <p:par>
                                <p:cTn id="15" presetID="17" presetClass="entr" presetSubtype="8" fill="hold" grpId="0" nodeType="afterEffect">
                                  <p:stCondLst>
                                    <p:cond delay="1000"/>
                                  </p:stCondLst>
                                  <p:childTnLst>
                                    <p:set>
                                      <p:cBhvr>
                                        <p:cTn id="16" dur="1" fill="hold">
                                          <p:stCondLst>
                                            <p:cond delay="0"/>
                                          </p:stCondLst>
                                        </p:cTn>
                                        <p:tgtEl>
                                          <p:spTgt spid="122912"/>
                                        </p:tgtEl>
                                        <p:attrNameLst>
                                          <p:attrName>style.visibility</p:attrName>
                                        </p:attrNameLst>
                                      </p:cBhvr>
                                      <p:to>
                                        <p:strVal val="visible"/>
                                      </p:to>
                                    </p:set>
                                    <p:anim calcmode="lin" valueType="num">
                                      <p:cBhvr>
                                        <p:cTn id="17" dur="500" fill="hold"/>
                                        <p:tgtEl>
                                          <p:spTgt spid="122912"/>
                                        </p:tgtEl>
                                        <p:attrNameLst>
                                          <p:attrName>ppt_x</p:attrName>
                                        </p:attrNameLst>
                                      </p:cBhvr>
                                      <p:tavLst>
                                        <p:tav tm="0">
                                          <p:val>
                                            <p:strVal val="#ppt_x-#ppt_w/2"/>
                                          </p:val>
                                        </p:tav>
                                        <p:tav tm="100000">
                                          <p:val>
                                            <p:strVal val="#ppt_x"/>
                                          </p:val>
                                        </p:tav>
                                      </p:tavLst>
                                    </p:anim>
                                    <p:anim calcmode="lin" valueType="num">
                                      <p:cBhvr>
                                        <p:cTn id="18" dur="500" fill="hold"/>
                                        <p:tgtEl>
                                          <p:spTgt spid="122912"/>
                                        </p:tgtEl>
                                        <p:attrNameLst>
                                          <p:attrName>ppt_y</p:attrName>
                                        </p:attrNameLst>
                                      </p:cBhvr>
                                      <p:tavLst>
                                        <p:tav tm="0">
                                          <p:val>
                                            <p:strVal val="#ppt_y"/>
                                          </p:val>
                                        </p:tav>
                                        <p:tav tm="100000">
                                          <p:val>
                                            <p:strVal val="#ppt_y"/>
                                          </p:val>
                                        </p:tav>
                                      </p:tavLst>
                                    </p:anim>
                                    <p:anim calcmode="lin" valueType="num">
                                      <p:cBhvr>
                                        <p:cTn id="19" dur="500" fill="hold"/>
                                        <p:tgtEl>
                                          <p:spTgt spid="122912"/>
                                        </p:tgtEl>
                                        <p:attrNameLst>
                                          <p:attrName>ppt_w</p:attrName>
                                        </p:attrNameLst>
                                      </p:cBhvr>
                                      <p:tavLst>
                                        <p:tav tm="0">
                                          <p:val>
                                            <p:fltVal val="0"/>
                                          </p:val>
                                        </p:tav>
                                        <p:tav tm="100000">
                                          <p:val>
                                            <p:strVal val="#ppt_w"/>
                                          </p:val>
                                        </p:tav>
                                      </p:tavLst>
                                    </p:anim>
                                    <p:anim calcmode="lin" valueType="num">
                                      <p:cBhvr>
                                        <p:cTn id="20" dur="500" fill="hold"/>
                                        <p:tgtEl>
                                          <p:spTgt spid="12291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par>
                          <p:cTn id="21" fill="hold" nodeType="afterGroup">
                            <p:stCondLst>
                              <p:cond delay="2000"/>
                            </p:stCondLst>
                            <p:childTnLst>
                              <p:par>
                                <p:cTn id="22" presetID="17" presetClass="entr" presetSubtype="8" fill="hold" grpId="0" nodeType="afterEffect">
                                  <p:stCondLst>
                                    <p:cond delay="1000"/>
                                  </p:stCondLst>
                                  <p:childTnLst>
                                    <p:set>
                                      <p:cBhvr>
                                        <p:cTn id="23" dur="1" fill="hold">
                                          <p:stCondLst>
                                            <p:cond delay="0"/>
                                          </p:stCondLst>
                                        </p:cTn>
                                        <p:tgtEl>
                                          <p:spTgt spid="122911"/>
                                        </p:tgtEl>
                                        <p:attrNameLst>
                                          <p:attrName>style.visibility</p:attrName>
                                        </p:attrNameLst>
                                      </p:cBhvr>
                                      <p:to>
                                        <p:strVal val="visible"/>
                                      </p:to>
                                    </p:set>
                                    <p:anim calcmode="lin" valueType="num">
                                      <p:cBhvr>
                                        <p:cTn id="24" dur="500" fill="hold"/>
                                        <p:tgtEl>
                                          <p:spTgt spid="122911"/>
                                        </p:tgtEl>
                                        <p:attrNameLst>
                                          <p:attrName>ppt_x</p:attrName>
                                        </p:attrNameLst>
                                      </p:cBhvr>
                                      <p:tavLst>
                                        <p:tav tm="0">
                                          <p:val>
                                            <p:strVal val="#ppt_x-#ppt_w/2"/>
                                          </p:val>
                                        </p:tav>
                                        <p:tav tm="100000">
                                          <p:val>
                                            <p:strVal val="#ppt_x"/>
                                          </p:val>
                                        </p:tav>
                                      </p:tavLst>
                                    </p:anim>
                                    <p:anim calcmode="lin" valueType="num">
                                      <p:cBhvr>
                                        <p:cTn id="25" dur="500" fill="hold"/>
                                        <p:tgtEl>
                                          <p:spTgt spid="122911"/>
                                        </p:tgtEl>
                                        <p:attrNameLst>
                                          <p:attrName>ppt_y</p:attrName>
                                        </p:attrNameLst>
                                      </p:cBhvr>
                                      <p:tavLst>
                                        <p:tav tm="0">
                                          <p:val>
                                            <p:strVal val="#ppt_y"/>
                                          </p:val>
                                        </p:tav>
                                        <p:tav tm="100000">
                                          <p:val>
                                            <p:strVal val="#ppt_y"/>
                                          </p:val>
                                        </p:tav>
                                      </p:tavLst>
                                    </p:anim>
                                    <p:anim calcmode="lin" valueType="num">
                                      <p:cBhvr>
                                        <p:cTn id="26" dur="500" fill="hold"/>
                                        <p:tgtEl>
                                          <p:spTgt spid="122911"/>
                                        </p:tgtEl>
                                        <p:attrNameLst>
                                          <p:attrName>ppt_w</p:attrName>
                                        </p:attrNameLst>
                                      </p:cBhvr>
                                      <p:tavLst>
                                        <p:tav tm="0">
                                          <p:val>
                                            <p:fltVal val="0"/>
                                          </p:val>
                                        </p:tav>
                                        <p:tav tm="100000">
                                          <p:val>
                                            <p:strVal val="#ppt_w"/>
                                          </p:val>
                                        </p:tav>
                                      </p:tavLst>
                                    </p:anim>
                                    <p:anim calcmode="lin" valueType="num">
                                      <p:cBhvr>
                                        <p:cTn id="27" dur="500" fill="hold"/>
                                        <p:tgtEl>
                                          <p:spTgt spid="122911"/>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2"/>
                                            </p:cond>
                                          </p:stCondLst>
                                          <p:endCondLst>
                                            <p:cond evt="onStopAudio" delay="0">
                                              <p:tgtEl>
                                                <p:sldTgt/>
                                              </p:tgtEl>
                                            </p:cond>
                                          </p:endCondLst>
                                        </p:cTn>
                                        <p:tgtEl>
                                          <p:sndTgt r:embed="rId2" name="type.wav"/>
                                        </p:tgtEl>
                                      </p:cMediaNode>
                                    </p:audio>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5" grpId="0" autoUpdateAnimBg="0"/>
      <p:bldP spid="122911" grpId="0" animBg="1"/>
      <p:bldP spid="122912" grpId="0" animBg="1"/>
      <p:bldP spid="40"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5"/>
          <p:cNvSpPr>
            <a:spLocks noGrp="1"/>
          </p:cNvSpPr>
          <p:nvPr>
            <p:ph type="sldNum" sz="quarter" idx="12"/>
          </p:nvPr>
        </p:nvSpPr>
        <p:spPr>
          <a:xfrm>
            <a:off x="7092752" y="-104627"/>
            <a:ext cx="1905000" cy="457200"/>
          </a:xfrm>
        </p:spPr>
        <p:txBody>
          <a:bodyPr/>
          <a:lstStyle/>
          <a:p>
            <a:fld id="{CABF57E1-A9C6-4DDA-A0F2-E21D88509FEA}" type="slidenum">
              <a:rPr lang="zh-CN" altLang="en-US"/>
              <a:pPr/>
              <a:t>106</a:t>
            </a:fld>
            <a:endParaRPr lang="en-US" altLang="zh-CN"/>
          </a:p>
        </p:txBody>
      </p:sp>
      <p:sp>
        <p:nvSpPr>
          <p:cNvPr id="142339" name="Rectangle 3"/>
          <p:cNvSpPr>
            <a:spLocks noGrp="1" noChangeArrowheads="1"/>
          </p:cNvSpPr>
          <p:nvPr>
            <p:ph type="body" idx="1"/>
          </p:nvPr>
        </p:nvSpPr>
        <p:spPr>
          <a:xfrm>
            <a:off x="539552" y="733573"/>
            <a:ext cx="7772400" cy="4114800"/>
          </a:xfrm>
        </p:spPr>
        <p:txBody>
          <a:bodyPr/>
          <a:lstStyle/>
          <a:p>
            <a:pPr marL="1371600" lvl="2" indent="-457200">
              <a:spcBef>
                <a:spcPct val="70000"/>
              </a:spcBef>
              <a:buFontTx/>
              <a:buAutoNum type="alphaLcParenR" startAt="2"/>
            </a:pPr>
            <a:r>
              <a:rPr lang="zh-CN" altLang="en-US" dirty="0">
                <a:solidFill>
                  <a:srgbClr val="FF00FF"/>
                </a:solidFill>
              </a:rPr>
              <a:t>欲插入在表头前；</a:t>
            </a:r>
          </a:p>
          <a:p>
            <a:pPr marL="1371600" lvl="2" indent="-457200">
              <a:spcBef>
                <a:spcPct val="70000"/>
              </a:spcBef>
              <a:buFontTx/>
              <a:buAutoNum type="alphaLcParenR" startAt="2"/>
            </a:pPr>
            <a:endParaRPr lang="zh-CN" altLang="en-US" dirty="0">
              <a:solidFill>
                <a:srgbClr val="FF00FF"/>
              </a:solidFill>
            </a:endParaRPr>
          </a:p>
          <a:p>
            <a:pPr marL="1371600" lvl="2" indent="-457200">
              <a:spcBef>
                <a:spcPct val="70000"/>
              </a:spcBef>
              <a:buFontTx/>
              <a:buAutoNum type="alphaLcParenR" startAt="2"/>
            </a:pPr>
            <a:endParaRPr lang="zh-CN" altLang="en-US" dirty="0">
              <a:solidFill>
                <a:srgbClr val="FF00FF"/>
              </a:solidFill>
            </a:endParaRPr>
          </a:p>
          <a:p>
            <a:pPr marL="1371600" lvl="2" indent="-457200">
              <a:spcBef>
                <a:spcPct val="70000"/>
              </a:spcBef>
              <a:buFontTx/>
              <a:buAutoNum type="alphaLcParenR" startAt="2"/>
            </a:pPr>
            <a:endParaRPr lang="zh-CN" altLang="en-US" dirty="0">
              <a:solidFill>
                <a:srgbClr val="FF00FF"/>
              </a:solidFill>
            </a:endParaRPr>
          </a:p>
          <a:p>
            <a:pPr marL="1371600" lvl="2" indent="-457200">
              <a:spcBef>
                <a:spcPct val="70000"/>
              </a:spcBef>
              <a:buFontTx/>
              <a:buAutoNum type="alphaLcParenR" startAt="2"/>
            </a:pPr>
            <a:endParaRPr lang="zh-CN" altLang="en-US" dirty="0">
              <a:solidFill>
                <a:srgbClr val="FF00FF"/>
              </a:solidFill>
            </a:endParaRPr>
          </a:p>
          <a:p>
            <a:pPr marL="1371600" lvl="2" indent="-457200">
              <a:buFontTx/>
              <a:buAutoNum type="alphaLcParenR" startAt="2"/>
            </a:pPr>
            <a:r>
              <a:rPr lang="zh-CN" altLang="en-US" dirty="0">
                <a:solidFill>
                  <a:srgbClr val="FF00FF"/>
                </a:solidFill>
              </a:rPr>
              <a:t>欲插入在表尾后。</a:t>
            </a:r>
          </a:p>
        </p:txBody>
      </p:sp>
      <p:sp>
        <p:nvSpPr>
          <p:cNvPr id="142378" name="Rectangle 42"/>
          <p:cNvSpPr>
            <a:spLocks noChangeArrowheads="1"/>
          </p:cNvSpPr>
          <p:nvPr/>
        </p:nvSpPr>
        <p:spPr bwMode="auto">
          <a:xfrm>
            <a:off x="4120952" y="161622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99101</a:t>
            </a:r>
          </a:p>
        </p:txBody>
      </p:sp>
      <p:sp>
        <p:nvSpPr>
          <p:cNvPr id="142379" name="Rectangle 43"/>
          <p:cNvSpPr>
            <a:spLocks noChangeArrowheads="1"/>
          </p:cNvSpPr>
          <p:nvPr/>
        </p:nvSpPr>
        <p:spPr bwMode="auto">
          <a:xfrm>
            <a:off x="4120952" y="199722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42380" name="Rectangle 44"/>
          <p:cNvSpPr>
            <a:spLocks noChangeArrowheads="1"/>
          </p:cNvSpPr>
          <p:nvPr/>
        </p:nvSpPr>
        <p:spPr bwMode="auto">
          <a:xfrm>
            <a:off x="4120952" y="237822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42381" name="Rectangle 45"/>
          <p:cNvSpPr>
            <a:spLocks noChangeArrowheads="1"/>
          </p:cNvSpPr>
          <p:nvPr/>
        </p:nvSpPr>
        <p:spPr bwMode="auto">
          <a:xfrm>
            <a:off x="5416352" y="161622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99103</a:t>
            </a:r>
          </a:p>
        </p:txBody>
      </p:sp>
      <p:sp>
        <p:nvSpPr>
          <p:cNvPr id="142382" name="Rectangle 46"/>
          <p:cNvSpPr>
            <a:spLocks noChangeArrowheads="1"/>
          </p:cNvSpPr>
          <p:nvPr/>
        </p:nvSpPr>
        <p:spPr bwMode="auto">
          <a:xfrm>
            <a:off x="5416352" y="199722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42383" name="Rectangle 47"/>
          <p:cNvSpPr>
            <a:spLocks noChangeArrowheads="1"/>
          </p:cNvSpPr>
          <p:nvPr/>
        </p:nvSpPr>
        <p:spPr bwMode="auto">
          <a:xfrm>
            <a:off x="5416352" y="237822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42384" name="Rectangle 48"/>
          <p:cNvSpPr>
            <a:spLocks noChangeArrowheads="1"/>
          </p:cNvSpPr>
          <p:nvPr/>
        </p:nvSpPr>
        <p:spPr bwMode="auto">
          <a:xfrm>
            <a:off x="6787952" y="161622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99107</a:t>
            </a:r>
          </a:p>
        </p:txBody>
      </p:sp>
      <p:sp>
        <p:nvSpPr>
          <p:cNvPr id="142385" name="Rectangle 49"/>
          <p:cNvSpPr>
            <a:spLocks noChangeArrowheads="1"/>
          </p:cNvSpPr>
          <p:nvPr/>
        </p:nvSpPr>
        <p:spPr bwMode="auto">
          <a:xfrm>
            <a:off x="6787952" y="199722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42386" name="Rectangle 50"/>
          <p:cNvSpPr>
            <a:spLocks noChangeArrowheads="1"/>
          </p:cNvSpPr>
          <p:nvPr/>
        </p:nvSpPr>
        <p:spPr bwMode="auto">
          <a:xfrm>
            <a:off x="6787952" y="237822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solidFill>
                  <a:srgbClr val="FF0000"/>
                </a:solidFill>
              </a:rPr>
              <a:t>NULL</a:t>
            </a:r>
          </a:p>
        </p:txBody>
      </p:sp>
      <p:cxnSp>
        <p:nvCxnSpPr>
          <p:cNvPr id="142387" name="AutoShape 51"/>
          <p:cNvCxnSpPr>
            <a:cxnSpLocks noChangeShapeType="1"/>
            <a:stCxn id="142380" idx="3"/>
            <a:endCxn id="142381" idx="1"/>
          </p:cNvCxnSpPr>
          <p:nvPr/>
        </p:nvCxnSpPr>
        <p:spPr bwMode="auto">
          <a:xfrm flipV="1">
            <a:off x="4959152" y="1806723"/>
            <a:ext cx="457200" cy="762000"/>
          </a:xfrm>
          <a:prstGeom prst="bentConnector3">
            <a:avLst>
              <a:gd name="adj1" fmla="val 50000"/>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388" name="AutoShape 52"/>
          <p:cNvCxnSpPr>
            <a:cxnSpLocks noChangeShapeType="1"/>
            <a:stCxn id="142383" idx="3"/>
            <a:endCxn id="142384" idx="1"/>
          </p:cNvCxnSpPr>
          <p:nvPr/>
        </p:nvCxnSpPr>
        <p:spPr bwMode="auto">
          <a:xfrm flipV="1">
            <a:off x="6254552" y="1806723"/>
            <a:ext cx="533400" cy="762000"/>
          </a:xfrm>
          <a:prstGeom prst="bentConnector3">
            <a:avLst>
              <a:gd name="adj1" fmla="val 50000"/>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389" name="Rectangle 53"/>
          <p:cNvSpPr>
            <a:spLocks noChangeArrowheads="1"/>
          </p:cNvSpPr>
          <p:nvPr/>
        </p:nvSpPr>
        <p:spPr bwMode="auto">
          <a:xfrm>
            <a:off x="2825552" y="237822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99100</a:t>
            </a:r>
          </a:p>
        </p:txBody>
      </p:sp>
      <p:sp>
        <p:nvSpPr>
          <p:cNvPr id="142390" name="Rectangle 54"/>
          <p:cNvSpPr>
            <a:spLocks noChangeArrowheads="1"/>
          </p:cNvSpPr>
          <p:nvPr/>
        </p:nvSpPr>
        <p:spPr bwMode="auto">
          <a:xfrm>
            <a:off x="2825552" y="275922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42391" name="Rectangle 55"/>
          <p:cNvSpPr>
            <a:spLocks noChangeArrowheads="1"/>
          </p:cNvSpPr>
          <p:nvPr/>
        </p:nvSpPr>
        <p:spPr bwMode="auto">
          <a:xfrm>
            <a:off x="2825552" y="314022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42392" name="Line 56"/>
          <p:cNvSpPr>
            <a:spLocks noChangeShapeType="1"/>
          </p:cNvSpPr>
          <p:nvPr/>
        </p:nvSpPr>
        <p:spPr bwMode="auto">
          <a:xfrm>
            <a:off x="1987352" y="1749573"/>
            <a:ext cx="2133600" cy="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94" name="Rectangle 58"/>
          <p:cNvSpPr>
            <a:spLocks noChangeArrowheads="1"/>
          </p:cNvSpPr>
          <p:nvPr/>
        </p:nvSpPr>
        <p:spPr bwMode="auto">
          <a:xfrm>
            <a:off x="3111302" y="152097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FF"/>
                </a:solidFill>
              </a:rPr>
              <a:t>×</a:t>
            </a:r>
          </a:p>
        </p:txBody>
      </p:sp>
      <p:sp>
        <p:nvSpPr>
          <p:cNvPr id="142395" name="Freeform 59"/>
          <p:cNvSpPr>
            <a:spLocks/>
          </p:cNvSpPr>
          <p:nvPr/>
        </p:nvSpPr>
        <p:spPr bwMode="auto">
          <a:xfrm>
            <a:off x="1987352" y="1876573"/>
            <a:ext cx="838200" cy="635000"/>
          </a:xfrm>
          <a:custGeom>
            <a:avLst/>
            <a:gdLst>
              <a:gd name="T0" fmla="*/ 0 w 228"/>
              <a:gd name="T1" fmla="*/ 0 h 420"/>
              <a:gd name="T2" fmla="*/ 96 w 228"/>
              <a:gd name="T3" fmla="*/ 0 h 420"/>
              <a:gd name="T4" fmla="*/ 96 w 228"/>
              <a:gd name="T5" fmla="*/ 420 h 420"/>
              <a:gd name="T6" fmla="*/ 228 w 228"/>
              <a:gd name="T7" fmla="*/ 420 h 420"/>
            </a:gdLst>
            <a:ahLst/>
            <a:cxnLst>
              <a:cxn ang="0">
                <a:pos x="T0" y="T1"/>
              </a:cxn>
              <a:cxn ang="0">
                <a:pos x="T2" y="T3"/>
              </a:cxn>
              <a:cxn ang="0">
                <a:pos x="T4" y="T5"/>
              </a:cxn>
              <a:cxn ang="0">
                <a:pos x="T6" y="T7"/>
              </a:cxn>
            </a:cxnLst>
            <a:rect l="0" t="0" r="r" b="b"/>
            <a:pathLst>
              <a:path w="228" h="420">
                <a:moveTo>
                  <a:pt x="0" y="0"/>
                </a:moveTo>
                <a:lnTo>
                  <a:pt x="96" y="0"/>
                </a:lnTo>
                <a:lnTo>
                  <a:pt x="96" y="420"/>
                </a:lnTo>
                <a:lnTo>
                  <a:pt x="228" y="420"/>
                </a:lnTo>
              </a:path>
            </a:pathLst>
          </a:custGeom>
          <a:noFill/>
          <a:ln w="9525" cap="flat" cmpd="sng">
            <a:solidFill>
              <a:srgbClr val="0000FF"/>
            </a:solidFill>
            <a:prstDash val="solid"/>
            <a:miter lim="8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96" name="Line 60"/>
          <p:cNvSpPr>
            <a:spLocks noChangeShapeType="1"/>
          </p:cNvSpPr>
          <p:nvPr/>
        </p:nvSpPr>
        <p:spPr bwMode="auto">
          <a:xfrm>
            <a:off x="2215952" y="2625873"/>
            <a:ext cx="609600" cy="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397" name="Text Box 61"/>
          <p:cNvSpPr txBox="1">
            <a:spLocks noChangeArrowheads="1"/>
          </p:cNvSpPr>
          <p:nvPr/>
        </p:nvSpPr>
        <p:spPr bwMode="auto">
          <a:xfrm>
            <a:off x="2200077" y="260682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FF0000"/>
                </a:solidFill>
              </a:rPr>
              <a:t>p0</a:t>
            </a:r>
          </a:p>
        </p:txBody>
      </p:sp>
      <p:sp>
        <p:nvSpPr>
          <p:cNvPr id="142398" name="Freeform 62"/>
          <p:cNvSpPr>
            <a:spLocks/>
          </p:cNvSpPr>
          <p:nvPr/>
        </p:nvSpPr>
        <p:spPr bwMode="auto">
          <a:xfrm>
            <a:off x="3663752" y="1882923"/>
            <a:ext cx="457200" cy="1485900"/>
          </a:xfrm>
          <a:custGeom>
            <a:avLst/>
            <a:gdLst>
              <a:gd name="T0" fmla="*/ 0 w 252"/>
              <a:gd name="T1" fmla="*/ 1380 h 1380"/>
              <a:gd name="T2" fmla="*/ 120 w 252"/>
              <a:gd name="T3" fmla="*/ 1380 h 1380"/>
              <a:gd name="T4" fmla="*/ 120 w 252"/>
              <a:gd name="T5" fmla="*/ 0 h 1380"/>
              <a:gd name="T6" fmla="*/ 252 w 252"/>
              <a:gd name="T7" fmla="*/ 0 h 1380"/>
            </a:gdLst>
            <a:ahLst/>
            <a:cxnLst>
              <a:cxn ang="0">
                <a:pos x="T0" y="T1"/>
              </a:cxn>
              <a:cxn ang="0">
                <a:pos x="T2" y="T3"/>
              </a:cxn>
              <a:cxn ang="0">
                <a:pos x="T4" y="T5"/>
              </a:cxn>
              <a:cxn ang="0">
                <a:pos x="T6" y="T7"/>
              </a:cxn>
            </a:cxnLst>
            <a:rect l="0" t="0" r="r" b="b"/>
            <a:pathLst>
              <a:path w="252" h="1380">
                <a:moveTo>
                  <a:pt x="0" y="1380"/>
                </a:moveTo>
                <a:lnTo>
                  <a:pt x="120" y="1380"/>
                </a:lnTo>
                <a:lnTo>
                  <a:pt x="120" y="0"/>
                </a:lnTo>
                <a:lnTo>
                  <a:pt x="252" y="0"/>
                </a:lnTo>
              </a:path>
            </a:pathLst>
          </a:custGeom>
          <a:noFill/>
          <a:ln w="9525" cap="flat" cmpd="sng">
            <a:solidFill>
              <a:srgbClr val="0000FF"/>
            </a:solidFill>
            <a:prstDash val="solid"/>
            <a:miter lim="8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42399" name="Group 63"/>
          <p:cNvGrpSpPr>
            <a:grpSpLocks/>
          </p:cNvGrpSpPr>
          <p:nvPr/>
        </p:nvGrpSpPr>
        <p:grpSpPr bwMode="auto">
          <a:xfrm>
            <a:off x="3860602" y="1114573"/>
            <a:ext cx="488950" cy="558800"/>
            <a:chOff x="2380" y="1712"/>
            <a:chExt cx="308" cy="352"/>
          </a:xfrm>
        </p:grpSpPr>
        <p:sp>
          <p:nvSpPr>
            <p:cNvPr id="142400" name="Text Box 64"/>
            <p:cNvSpPr txBox="1">
              <a:spLocks noChangeArrowheads="1"/>
            </p:cNvSpPr>
            <p:nvPr/>
          </p:nvSpPr>
          <p:spPr bwMode="auto">
            <a:xfrm>
              <a:off x="2380" y="171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0000FF"/>
                  </a:solidFill>
                </a:rPr>
                <a:t>p1</a:t>
              </a:r>
            </a:p>
          </p:txBody>
        </p:sp>
        <p:cxnSp>
          <p:nvCxnSpPr>
            <p:cNvPr id="142401" name="AutoShape 65"/>
            <p:cNvCxnSpPr>
              <a:cxnSpLocks noChangeShapeType="1"/>
            </p:cNvCxnSpPr>
            <p:nvPr/>
          </p:nvCxnSpPr>
          <p:spPr bwMode="auto">
            <a:xfrm rot="10800000" flipH="1" flipV="1">
              <a:off x="2380" y="1782"/>
              <a:ext cx="154" cy="282"/>
            </a:xfrm>
            <a:prstGeom prst="bentConnector3">
              <a:avLst>
                <a:gd name="adj1" fmla="val -5"/>
              </a:avLst>
            </a:prstGeom>
            <a:noFill/>
            <a:ln w="95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2402" name="Group 66"/>
          <p:cNvGrpSpPr>
            <a:grpSpLocks/>
          </p:cNvGrpSpPr>
          <p:nvPr/>
        </p:nvGrpSpPr>
        <p:grpSpPr bwMode="auto">
          <a:xfrm>
            <a:off x="1149152" y="1247923"/>
            <a:ext cx="838200" cy="762000"/>
            <a:chOff x="432" y="1584"/>
            <a:chExt cx="528" cy="480"/>
          </a:xfrm>
        </p:grpSpPr>
        <p:sp>
          <p:nvSpPr>
            <p:cNvPr id="142403" name="Text Box 67"/>
            <p:cNvSpPr txBox="1">
              <a:spLocks noChangeArrowheads="1"/>
            </p:cNvSpPr>
            <p:nvPr/>
          </p:nvSpPr>
          <p:spPr bwMode="auto">
            <a:xfrm>
              <a:off x="482" y="1584"/>
              <a:ext cx="4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FF0000"/>
                  </a:solidFill>
                </a:rPr>
                <a:t>head</a:t>
              </a:r>
            </a:p>
          </p:txBody>
        </p:sp>
        <p:sp>
          <p:nvSpPr>
            <p:cNvPr id="142404" name="Rectangle 68"/>
            <p:cNvSpPr>
              <a:spLocks noChangeArrowheads="1"/>
            </p:cNvSpPr>
            <p:nvPr/>
          </p:nvSpPr>
          <p:spPr bwMode="auto">
            <a:xfrm>
              <a:off x="432" y="1824"/>
              <a:ext cx="52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grpSp>
      <p:sp>
        <p:nvSpPr>
          <p:cNvPr id="142405" name="Rectangle 69"/>
          <p:cNvSpPr>
            <a:spLocks noChangeArrowheads="1"/>
          </p:cNvSpPr>
          <p:nvPr/>
        </p:nvSpPr>
        <p:spPr bwMode="auto">
          <a:xfrm>
            <a:off x="2749352" y="446737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99101</a:t>
            </a:r>
          </a:p>
        </p:txBody>
      </p:sp>
      <p:sp>
        <p:nvSpPr>
          <p:cNvPr id="142406" name="Rectangle 70"/>
          <p:cNvSpPr>
            <a:spLocks noChangeArrowheads="1"/>
          </p:cNvSpPr>
          <p:nvPr/>
        </p:nvSpPr>
        <p:spPr bwMode="auto">
          <a:xfrm>
            <a:off x="2749352" y="484837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42407" name="Rectangle 71"/>
          <p:cNvSpPr>
            <a:spLocks noChangeArrowheads="1"/>
          </p:cNvSpPr>
          <p:nvPr/>
        </p:nvSpPr>
        <p:spPr bwMode="auto">
          <a:xfrm>
            <a:off x="2749352" y="522937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42408" name="Rectangle 72"/>
          <p:cNvSpPr>
            <a:spLocks noChangeArrowheads="1"/>
          </p:cNvSpPr>
          <p:nvPr/>
        </p:nvSpPr>
        <p:spPr bwMode="auto">
          <a:xfrm>
            <a:off x="4044752" y="446737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99103</a:t>
            </a:r>
          </a:p>
        </p:txBody>
      </p:sp>
      <p:sp>
        <p:nvSpPr>
          <p:cNvPr id="142409" name="Rectangle 73"/>
          <p:cNvSpPr>
            <a:spLocks noChangeArrowheads="1"/>
          </p:cNvSpPr>
          <p:nvPr/>
        </p:nvSpPr>
        <p:spPr bwMode="auto">
          <a:xfrm>
            <a:off x="4044752" y="484837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42410" name="Rectangle 74"/>
          <p:cNvSpPr>
            <a:spLocks noChangeArrowheads="1"/>
          </p:cNvSpPr>
          <p:nvPr/>
        </p:nvSpPr>
        <p:spPr bwMode="auto">
          <a:xfrm>
            <a:off x="4044752" y="522937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42411" name="Rectangle 75"/>
          <p:cNvSpPr>
            <a:spLocks noChangeArrowheads="1"/>
          </p:cNvSpPr>
          <p:nvPr/>
        </p:nvSpPr>
        <p:spPr bwMode="auto">
          <a:xfrm>
            <a:off x="5416352" y="446737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99107</a:t>
            </a:r>
          </a:p>
        </p:txBody>
      </p:sp>
      <p:sp>
        <p:nvSpPr>
          <p:cNvPr id="142412" name="Rectangle 76"/>
          <p:cNvSpPr>
            <a:spLocks noChangeArrowheads="1"/>
          </p:cNvSpPr>
          <p:nvPr/>
        </p:nvSpPr>
        <p:spPr bwMode="auto">
          <a:xfrm>
            <a:off x="5416352" y="484837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42413" name="Rectangle 77"/>
          <p:cNvSpPr>
            <a:spLocks noChangeArrowheads="1"/>
          </p:cNvSpPr>
          <p:nvPr/>
        </p:nvSpPr>
        <p:spPr bwMode="auto">
          <a:xfrm>
            <a:off x="5416352" y="522937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solidFill>
                  <a:srgbClr val="FF0000"/>
                </a:solidFill>
              </a:rPr>
              <a:t>NULL</a:t>
            </a:r>
          </a:p>
        </p:txBody>
      </p:sp>
      <p:cxnSp>
        <p:nvCxnSpPr>
          <p:cNvPr id="142414" name="AutoShape 78"/>
          <p:cNvCxnSpPr>
            <a:cxnSpLocks noChangeShapeType="1"/>
            <a:stCxn id="142407" idx="3"/>
            <a:endCxn id="142408" idx="1"/>
          </p:cNvCxnSpPr>
          <p:nvPr/>
        </p:nvCxnSpPr>
        <p:spPr bwMode="auto">
          <a:xfrm flipV="1">
            <a:off x="3587552" y="4657873"/>
            <a:ext cx="457200" cy="762000"/>
          </a:xfrm>
          <a:prstGeom prst="bentConnector3">
            <a:avLst>
              <a:gd name="adj1" fmla="val 50000"/>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415" name="AutoShape 79"/>
          <p:cNvCxnSpPr>
            <a:cxnSpLocks noChangeShapeType="1"/>
            <a:stCxn id="142410" idx="3"/>
            <a:endCxn id="142411" idx="1"/>
          </p:cNvCxnSpPr>
          <p:nvPr/>
        </p:nvCxnSpPr>
        <p:spPr bwMode="auto">
          <a:xfrm flipV="1">
            <a:off x="4882952" y="4657873"/>
            <a:ext cx="533400" cy="762000"/>
          </a:xfrm>
          <a:prstGeom prst="bentConnector3">
            <a:avLst>
              <a:gd name="adj1" fmla="val 50000"/>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416" name="Rectangle 80"/>
          <p:cNvSpPr>
            <a:spLocks noChangeArrowheads="1"/>
          </p:cNvSpPr>
          <p:nvPr/>
        </p:nvSpPr>
        <p:spPr bwMode="auto">
          <a:xfrm>
            <a:off x="7108627" y="530557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99108</a:t>
            </a:r>
          </a:p>
        </p:txBody>
      </p:sp>
      <p:sp>
        <p:nvSpPr>
          <p:cNvPr id="142417" name="Rectangle 81"/>
          <p:cNvSpPr>
            <a:spLocks noChangeArrowheads="1"/>
          </p:cNvSpPr>
          <p:nvPr/>
        </p:nvSpPr>
        <p:spPr bwMode="auto">
          <a:xfrm>
            <a:off x="7108627" y="568657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42418" name="Rectangle 82"/>
          <p:cNvSpPr>
            <a:spLocks noChangeArrowheads="1"/>
          </p:cNvSpPr>
          <p:nvPr/>
        </p:nvSpPr>
        <p:spPr bwMode="auto">
          <a:xfrm>
            <a:off x="7108627" y="6067573"/>
            <a:ext cx="8382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sp>
        <p:nvSpPr>
          <p:cNvPr id="142419" name="Line 83"/>
          <p:cNvSpPr>
            <a:spLocks noChangeShapeType="1"/>
          </p:cNvSpPr>
          <p:nvPr/>
        </p:nvSpPr>
        <p:spPr bwMode="auto">
          <a:xfrm>
            <a:off x="1987352" y="4600723"/>
            <a:ext cx="762000" cy="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2420" name="Rectangle 84"/>
          <p:cNvSpPr>
            <a:spLocks noChangeArrowheads="1"/>
          </p:cNvSpPr>
          <p:nvPr/>
        </p:nvSpPr>
        <p:spPr bwMode="auto">
          <a:xfrm>
            <a:off x="5568752" y="515317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b="1">
                <a:solidFill>
                  <a:srgbClr val="0000FF"/>
                </a:solidFill>
              </a:rPr>
              <a:t>×</a:t>
            </a:r>
          </a:p>
        </p:txBody>
      </p:sp>
      <p:sp>
        <p:nvSpPr>
          <p:cNvPr id="142421" name="Freeform 85"/>
          <p:cNvSpPr>
            <a:spLocks/>
          </p:cNvSpPr>
          <p:nvPr/>
        </p:nvSpPr>
        <p:spPr bwMode="auto">
          <a:xfrm>
            <a:off x="6254552" y="5381773"/>
            <a:ext cx="838200" cy="838200"/>
          </a:xfrm>
          <a:custGeom>
            <a:avLst/>
            <a:gdLst>
              <a:gd name="T0" fmla="*/ 0 w 228"/>
              <a:gd name="T1" fmla="*/ 0 h 420"/>
              <a:gd name="T2" fmla="*/ 96 w 228"/>
              <a:gd name="T3" fmla="*/ 0 h 420"/>
              <a:gd name="T4" fmla="*/ 96 w 228"/>
              <a:gd name="T5" fmla="*/ 420 h 420"/>
              <a:gd name="T6" fmla="*/ 228 w 228"/>
              <a:gd name="T7" fmla="*/ 420 h 420"/>
            </a:gdLst>
            <a:ahLst/>
            <a:cxnLst>
              <a:cxn ang="0">
                <a:pos x="T0" y="T1"/>
              </a:cxn>
              <a:cxn ang="0">
                <a:pos x="T2" y="T3"/>
              </a:cxn>
              <a:cxn ang="0">
                <a:pos x="T4" y="T5"/>
              </a:cxn>
              <a:cxn ang="0">
                <a:pos x="T6" y="T7"/>
              </a:cxn>
            </a:cxnLst>
            <a:rect l="0" t="0" r="r" b="b"/>
            <a:pathLst>
              <a:path w="228" h="420">
                <a:moveTo>
                  <a:pt x="0" y="0"/>
                </a:moveTo>
                <a:lnTo>
                  <a:pt x="96" y="0"/>
                </a:lnTo>
                <a:lnTo>
                  <a:pt x="96" y="420"/>
                </a:lnTo>
                <a:lnTo>
                  <a:pt x="228" y="420"/>
                </a:lnTo>
              </a:path>
            </a:pathLst>
          </a:custGeom>
          <a:noFill/>
          <a:ln w="9525" cap="flat" cmpd="sng">
            <a:solidFill>
              <a:srgbClr val="0000FF"/>
            </a:solidFill>
            <a:prstDash val="solid"/>
            <a:miter lim="8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42425" name="Group 89"/>
          <p:cNvGrpSpPr>
            <a:grpSpLocks/>
          </p:cNvGrpSpPr>
          <p:nvPr/>
        </p:nvGrpSpPr>
        <p:grpSpPr bwMode="auto">
          <a:xfrm>
            <a:off x="5168702" y="3972073"/>
            <a:ext cx="488950" cy="558800"/>
            <a:chOff x="2380" y="1712"/>
            <a:chExt cx="308" cy="352"/>
          </a:xfrm>
        </p:grpSpPr>
        <p:sp>
          <p:nvSpPr>
            <p:cNvPr id="142426" name="Text Box 90"/>
            <p:cNvSpPr txBox="1">
              <a:spLocks noChangeArrowheads="1"/>
            </p:cNvSpPr>
            <p:nvPr/>
          </p:nvSpPr>
          <p:spPr bwMode="auto">
            <a:xfrm>
              <a:off x="2380" y="171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0000FF"/>
                  </a:solidFill>
                </a:rPr>
                <a:t>p1</a:t>
              </a:r>
            </a:p>
          </p:txBody>
        </p:sp>
        <p:cxnSp>
          <p:nvCxnSpPr>
            <p:cNvPr id="142427" name="AutoShape 91"/>
            <p:cNvCxnSpPr>
              <a:cxnSpLocks noChangeShapeType="1"/>
            </p:cNvCxnSpPr>
            <p:nvPr/>
          </p:nvCxnSpPr>
          <p:spPr bwMode="auto">
            <a:xfrm rot="10800000" flipH="1" flipV="1">
              <a:off x="2380" y="1782"/>
              <a:ext cx="154" cy="282"/>
            </a:xfrm>
            <a:prstGeom prst="bentConnector3">
              <a:avLst>
                <a:gd name="adj1" fmla="val -5"/>
              </a:avLst>
            </a:prstGeom>
            <a:noFill/>
            <a:ln w="9525">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2428" name="Group 92"/>
          <p:cNvGrpSpPr>
            <a:grpSpLocks/>
          </p:cNvGrpSpPr>
          <p:nvPr/>
        </p:nvGrpSpPr>
        <p:grpSpPr bwMode="auto">
          <a:xfrm>
            <a:off x="1149152" y="4099073"/>
            <a:ext cx="838200" cy="762000"/>
            <a:chOff x="432" y="1584"/>
            <a:chExt cx="528" cy="480"/>
          </a:xfrm>
        </p:grpSpPr>
        <p:sp>
          <p:nvSpPr>
            <p:cNvPr id="142429" name="Text Box 93"/>
            <p:cNvSpPr txBox="1">
              <a:spLocks noChangeArrowheads="1"/>
            </p:cNvSpPr>
            <p:nvPr/>
          </p:nvSpPr>
          <p:spPr bwMode="auto">
            <a:xfrm>
              <a:off x="482" y="1584"/>
              <a:ext cx="4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FF0000"/>
                  </a:solidFill>
                </a:rPr>
                <a:t>head</a:t>
              </a:r>
            </a:p>
          </p:txBody>
        </p:sp>
        <p:sp>
          <p:nvSpPr>
            <p:cNvPr id="142430" name="Rectangle 94"/>
            <p:cNvSpPr>
              <a:spLocks noChangeArrowheads="1"/>
            </p:cNvSpPr>
            <p:nvPr/>
          </p:nvSpPr>
          <p:spPr bwMode="auto">
            <a:xfrm>
              <a:off x="432" y="1824"/>
              <a:ext cx="52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a:p>
          </p:txBody>
        </p:sp>
      </p:grpSp>
      <p:sp>
        <p:nvSpPr>
          <p:cNvPr id="142432" name="Text Box 96"/>
          <p:cNvSpPr txBox="1">
            <a:spLocks noChangeArrowheads="1"/>
          </p:cNvSpPr>
          <p:nvPr/>
        </p:nvSpPr>
        <p:spPr bwMode="auto">
          <a:xfrm>
            <a:off x="6832402" y="489917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FF0000"/>
                </a:solidFill>
              </a:rPr>
              <a:t>p0</a:t>
            </a:r>
          </a:p>
        </p:txBody>
      </p:sp>
      <p:cxnSp>
        <p:nvCxnSpPr>
          <p:cNvPr id="142433" name="AutoShape 97"/>
          <p:cNvCxnSpPr>
            <a:cxnSpLocks noChangeShapeType="1"/>
          </p:cNvCxnSpPr>
          <p:nvPr/>
        </p:nvCxnSpPr>
        <p:spPr bwMode="auto">
          <a:xfrm rot="10800000" flipH="1" flipV="1">
            <a:off x="6832402" y="5010298"/>
            <a:ext cx="244475" cy="447675"/>
          </a:xfrm>
          <a:prstGeom prst="bentConnector3">
            <a:avLst>
              <a:gd name="adj1" fmla="val -5"/>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435" name="Text Box 99"/>
          <p:cNvSpPr txBox="1">
            <a:spLocks noChangeArrowheads="1"/>
          </p:cNvSpPr>
          <p:nvPr/>
        </p:nvSpPr>
        <p:spPr bwMode="auto">
          <a:xfrm>
            <a:off x="7149902" y="6086623"/>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solidFill>
                  <a:srgbClr val="0000FF"/>
                </a:solidFill>
              </a:rPr>
              <a:t>NULL</a:t>
            </a:r>
          </a:p>
        </p:txBody>
      </p:sp>
      <p:sp>
        <p:nvSpPr>
          <p:cNvPr id="58" name="文本框 57"/>
          <p:cNvSpPr txBox="1"/>
          <p:nvPr/>
        </p:nvSpPr>
        <p:spPr>
          <a:xfrm>
            <a:off x="6113400" y="655862"/>
            <a:ext cx="1954381" cy="830997"/>
          </a:xfrm>
          <a:prstGeom prst="rect">
            <a:avLst/>
          </a:prstGeom>
          <a:noFill/>
        </p:spPr>
        <p:txBody>
          <a:bodyPr wrap="none" rtlCol="0">
            <a:spAutoFit/>
          </a:bodyPr>
          <a:lstStyle/>
          <a:p>
            <a:pPr algn="l"/>
            <a:r>
              <a:rPr lang="en-US" altLang="zh-CN" b="1" dirty="0">
                <a:solidFill>
                  <a:srgbClr val="3333FF"/>
                </a:solidFill>
              </a:rPr>
              <a:t>head=p0; </a:t>
            </a:r>
          </a:p>
          <a:p>
            <a:pPr algn="l"/>
            <a:r>
              <a:rPr lang="en-US" altLang="zh-CN" b="1" dirty="0">
                <a:solidFill>
                  <a:srgbClr val="3333FF"/>
                </a:solidFill>
              </a:rPr>
              <a:t>p0-&gt;next=p1;</a:t>
            </a:r>
            <a:endParaRPr lang="zh-CN" altLang="en-US" b="1" dirty="0">
              <a:solidFill>
                <a:srgbClr val="3333FF"/>
              </a:solidFill>
            </a:endParaRPr>
          </a:p>
        </p:txBody>
      </p:sp>
      <p:sp>
        <p:nvSpPr>
          <p:cNvPr id="59" name="文本框 58"/>
          <p:cNvSpPr txBox="1"/>
          <p:nvPr/>
        </p:nvSpPr>
        <p:spPr>
          <a:xfrm>
            <a:off x="6649950" y="3801476"/>
            <a:ext cx="2141933" cy="830997"/>
          </a:xfrm>
          <a:prstGeom prst="rect">
            <a:avLst/>
          </a:prstGeom>
          <a:noFill/>
        </p:spPr>
        <p:txBody>
          <a:bodyPr wrap="none" rtlCol="0">
            <a:spAutoFit/>
          </a:bodyPr>
          <a:lstStyle/>
          <a:p>
            <a:pPr algn="l"/>
            <a:r>
              <a:rPr lang="en-US" altLang="zh-CN" b="1" dirty="0">
                <a:solidFill>
                  <a:srgbClr val="3333FF"/>
                </a:solidFill>
              </a:rPr>
              <a:t>p1-&gt;next=p0; </a:t>
            </a:r>
          </a:p>
          <a:p>
            <a:pPr algn="l"/>
            <a:r>
              <a:rPr lang="en-US" altLang="zh-CN" b="1" dirty="0">
                <a:solidFill>
                  <a:srgbClr val="3333FF"/>
                </a:solidFill>
              </a:rPr>
              <a:t>p0-&gt;next=null;</a:t>
            </a:r>
            <a:endParaRPr lang="zh-CN" altLang="en-US" b="1" dirty="0">
              <a:solidFill>
                <a:srgbClr val="3333FF"/>
              </a:solidFill>
            </a:endParaRPr>
          </a:p>
        </p:txBody>
      </p:sp>
    </p:spTree>
    <p:extLst>
      <p:ext uri="{BB962C8B-B14F-4D97-AF65-F5344CB8AC3E}">
        <p14:creationId xmlns:p14="http://schemas.microsoft.com/office/powerpoint/2010/main" val="2120505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2399"/>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2394"/>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type.wav"/>
                                        </p:tgtEl>
                                      </p:cMediaNode>
                                    </p:audio>
                                  </p:subTnLst>
                                </p:cTn>
                              </p:par>
                            </p:childTnLst>
                          </p:cTn>
                        </p:par>
                        <p:par>
                          <p:cTn id="11" fill="hold" nodeType="afterGroup">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142395"/>
                                        </p:tgtEl>
                                        <p:attrNameLst>
                                          <p:attrName>style.visibility</p:attrName>
                                        </p:attrNameLst>
                                      </p:cBhvr>
                                      <p:to>
                                        <p:strVal val="visible"/>
                                      </p:to>
                                    </p:set>
                                    <p:anim calcmode="lin" valueType="num">
                                      <p:cBhvr>
                                        <p:cTn id="14" dur="500" fill="hold"/>
                                        <p:tgtEl>
                                          <p:spTgt spid="142395"/>
                                        </p:tgtEl>
                                        <p:attrNameLst>
                                          <p:attrName>ppt_x</p:attrName>
                                        </p:attrNameLst>
                                      </p:cBhvr>
                                      <p:tavLst>
                                        <p:tav tm="0">
                                          <p:val>
                                            <p:strVal val="#ppt_x-#ppt_w/2"/>
                                          </p:val>
                                        </p:tav>
                                        <p:tav tm="100000">
                                          <p:val>
                                            <p:strVal val="#ppt_x"/>
                                          </p:val>
                                        </p:tav>
                                      </p:tavLst>
                                    </p:anim>
                                    <p:anim calcmode="lin" valueType="num">
                                      <p:cBhvr>
                                        <p:cTn id="15" dur="500" fill="hold"/>
                                        <p:tgtEl>
                                          <p:spTgt spid="142395"/>
                                        </p:tgtEl>
                                        <p:attrNameLst>
                                          <p:attrName>ppt_y</p:attrName>
                                        </p:attrNameLst>
                                      </p:cBhvr>
                                      <p:tavLst>
                                        <p:tav tm="0">
                                          <p:val>
                                            <p:strVal val="#ppt_y"/>
                                          </p:val>
                                        </p:tav>
                                        <p:tav tm="100000">
                                          <p:val>
                                            <p:strVal val="#ppt_y"/>
                                          </p:val>
                                        </p:tav>
                                      </p:tavLst>
                                    </p:anim>
                                    <p:anim calcmode="lin" valueType="num">
                                      <p:cBhvr>
                                        <p:cTn id="16" dur="500" fill="hold"/>
                                        <p:tgtEl>
                                          <p:spTgt spid="142395"/>
                                        </p:tgtEl>
                                        <p:attrNameLst>
                                          <p:attrName>ppt_w</p:attrName>
                                        </p:attrNameLst>
                                      </p:cBhvr>
                                      <p:tavLst>
                                        <p:tav tm="0">
                                          <p:val>
                                            <p:fltVal val="0"/>
                                          </p:val>
                                        </p:tav>
                                        <p:tav tm="100000">
                                          <p:val>
                                            <p:strVal val="#ppt_w"/>
                                          </p:val>
                                        </p:tav>
                                      </p:tavLst>
                                    </p:anim>
                                    <p:anim calcmode="lin" valueType="num">
                                      <p:cBhvr>
                                        <p:cTn id="17" dur="500" fill="hold"/>
                                        <p:tgtEl>
                                          <p:spTgt spid="14239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2"/>
                                            </p:cond>
                                          </p:stCondLst>
                                          <p:endCondLst>
                                            <p:cond evt="onStopAudio" delay="0">
                                              <p:tgtEl>
                                                <p:sldTgt/>
                                              </p:tgtEl>
                                            </p:cond>
                                          </p:endCondLst>
                                        </p:cTn>
                                        <p:tgtEl>
                                          <p:sndTgt r:embed="rId2" name="type.wav"/>
                                        </p:tgtEl>
                                      </p:cMediaNode>
                                    </p:audio>
                                  </p:subTnLst>
                                </p:cTn>
                              </p:par>
                            </p:childTnLst>
                          </p:cTn>
                        </p:par>
                        <p:par>
                          <p:cTn id="18" fill="hold" nodeType="afterGroup">
                            <p:stCondLst>
                              <p:cond delay="1000"/>
                            </p:stCondLst>
                            <p:childTnLst>
                              <p:par>
                                <p:cTn id="19" presetID="17" presetClass="entr" presetSubtype="8" fill="hold" grpId="0" nodeType="afterEffect">
                                  <p:stCondLst>
                                    <p:cond delay="1000"/>
                                  </p:stCondLst>
                                  <p:childTnLst>
                                    <p:set>
                                      <p:cBhvr>
                                        <p:cTn id="20" dur="1" fill="hold">
                                          <p:stCondLst>
                                            <p:cond delay="0"/>
                                          </p:stCondLst>
                                        </p:cTn>
                                        <p:tgtEl>
                                          <p:spTgt spid="142398"/>
                                        </p:tgtEl>
                                        <p:attrNameLst>
                                          <p:attrName>style.visibility</p:attrName>
                                        </p:attrNameLst>
                                      </p:cBhvr>
                                      <p:to>
                                        <p:strVal val="visible"/>
                                      </p:to>
                                    </p:set>
                                    <p:anim calcmode="lin" valueType="num">
                                      <p:cBhvr>
                                        <p:cTn id="21" dur="500" fill="hold"/>
                                        <p:tgtEl>
                                          <p:spTgt spid="142398"/>
                                        </p:tgtEl>
                                        <p:attrNameLst>
                                          <p:attrName>ppt_x</p:attrName>
                                        </p:attrNameLst>
                                      </p:cBhvr>
                                      <p:tavLst>
                                        <p:tav tm="0">
                                          <p:val>
                                            <p:strVal val="#ppt_x-#ppt_w/2"/>
                                          </p:val>
                                        </p:tav>
                                        <p:tav tm="100000">
                                          <p:val>
                                            <p:strVal val="#ppt_x"/>
                                          </p:val>
                                        </p:tav>
                                      </p:tavLst>
                                    </p:anim>
                                    <p:anim calcmode="lin" valueType="num">
                                      <p:cBhvr>
                                        <p:cTn id="22" dur="500" fill="hold"/>
                                        <p:tgtEl>
                                          <p:spTgt spid="142398"/>
                                        </p:tgtEl>
                                        <p:attrNameLst>
                                          <p:attrName>ppt_y</p:attrName>
                                        </p:attrNameLst>
                                      </p:cBhvr>
                                      <p:tavLst>
                                        <p:tav tm="0">
                                          <p:val>
                                            <p:strVal val="#ppt_y"/>
                                          </p:val>
                                        </p:tav>
                                        <p:tav tm="100000">
                                          <p:val>
                                            <p:strVal val="#ppt_y"/>
                                          </p:val>
                                        </p:tav>
                                      </p:tavLst>
                                    </p:anim>
                                    <p:anim calcmode="lin" valueType="num">
                                      <p:cBhvr>
                                        <p:cTn id="23" dur="500" fill="hold"/>
                                        <p:tgtEl>
                                          <p:spTgt spid="142398"/>
                                        </p:tgtEl>
                                        <p:attrNameLst>
                                          <p:attrName>ppt_w</p:attrName>
                                        </p:attrNameLst>
                                      </p:cBhvr>
                                      <p:tavLst>
                                        <p:tav tm="0">
                                          <p:val>
                                            <p:fltVal val="0"/>
                                          </p:val>
                                        </p:tav>
                                        <p:tav tm="100000">
                                          <p:val>
                                            <p:strVal val="#ppt_w"/>
                                          </p:val>
                                        </p:tav>
                                      </p:tavLst>
                                    </p:anim>
                                    <p:anim calcmode="lin" valueType="num">
                                      <p:cBhvr>
                                        <p:cTn id="24" dur="500" fill="hold"/>
                                        <p:tgtEl>
                                          <p:spTgt spid="142398"/>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9"/>
                                            </p:cond>
                                          </p:stCondLst>
                                          <p:endCondLst>
                                            <p:cond evt="onStopAudio" delay="0">
                                              <p:tgtEl>
                                                <p:sldTgt/>
                                              </p:tgtEl>
                                            </p:cond>
                                          </p:endCondLst>
                                        </p:cTn>
                                        <p:tgtEl>
                                          <p:sndTgt r:embed="rId2" name="type.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142425"/>
                                        </p:tgtEl>
                                        <p:attrNameLst>
                                          <p:attrName>style.visibility</p:attrName>
                                        </p:attrNameLst>
                                      </p:cBhvr>
                                      <p:to>
                                        <p:strVal val="visible"/>
                                      </p:to>
                                    </p:set>
                                  </p:childTnLst>
                                  <p:subTnLst>
                                    <p:audio>
                                      <p:cMediaNode>
                                        <p:cTn display="0" masterRel="sameClick">
                                          <p:stCondLst>
                                            <p:cond evt="begin" delay="0">
                                              <p:tn val="31"/>
                                            </p:cond>
                                          </p:stCondLst>
                                          <p:endCondLst>
                                            <p:cond evt="onStopAudio" delay="0">
                                              <p:tgtEl>
                                                <p:sldTgt/>
                                              </p:tgtEl>
                                            </p:cond>
                                          </p:endCondLst>
                                        </p:cTn>
                                        <p:tgtEl>
                                          <p:sndTgt r:embed="rId2" name="type.wav"/>
                                        </p:tgtEl>
                                      </p:cMediaNode>
                                    </p:audio>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42420"/>
                                        </p:tgtEl>
                                        <p:attrNameLst>
                                          <p:attrName>style.visibility</p:attrName>
                                        </p:attrNameLst>
                                      </p:cBhvr>
                                      <p:to>
                                        <p:strVal val="visible"/>
                                      </p:to>
                                    </p:se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par>
                          <p:cTn id="37" fill="hold">
                            <p:stCondLst>
                              <p:cond delay="500"/>
                            </p:stCondLst>
                            <p:childTnLst>
                              <p:par>
                                <p:cTn id="38" presetID="17" presetClass="entr" presetSubtype="8" fill="hold" grpId="0" nodeType="afterEffect">
                                  <p:stCondLst>
                                    <p:cond delay="0"/>
                                  </p:stCondLst>
                                  <p:childTnLst>
                                    <p:set>
                                      <p:cBhvr>
                                        <p:cTn id="39" dur="1" fill="hold">
                                          <p:stCondLst>
                                            <p:cond delay="0"/>
                                          </p:stCondLst>
                                        </p:cTn>
                                        <p:tgtEl>
                                          <p:spTgt spid="142421"/>
                                        </p:tgtEl>
                                        <p:attrNameLst>
                                          <p:attrName>style.visibility</p:attrName>
                                        </p:attrNameLst>
                                      </p:cBhvr>
                                      <p:to>
                                        <p:strVal val="visible"/>
                                      </p:to>
                                    </p:set>
                                    <p:anim calcmode="lin" valueType="num">
                                      <p:cBhvr>
                                        <p:cTn id="40" dur="500" fill="hold"/>
                                        <p:tgtEl>
                                          <p:spTgt spid="142421"/>
                                        </p:tgtEl>
                                        <p:attrNameLst>
                                          <p:attrName>ppt_x</p:attrName>
                                        </p:attrNameLst>
                                      </p:cBhvr>
                                      <p:tavLst>
                                        <p:tav tm="0">
                                          <p:val>
                                            <p:strVal val="#ppt_x-#ppt_w/2"/>
                                          </p:val>
                                        </p:tav>
                                        <p:tav tm="100000">
                                          <p:val>
                                            <p:strVal val="#ppt_x"/>
                                          </p:val>
                                        </p:tav>
                                      </p:tavLst>
                                    </p:anim>
                                    <p:anim calcmode="lin" valueType="num">
                                      <p:cBhvr>
                                        <p:cTn id="41" dur="500" fill="hold"/>
                                        <p:tgtEl>
                                          <p:spTgt spid="142421"/>
                                        </p:tgtEl>
                                        <p:attrNameLst>
                                          <p:attrName>ppt_y</p:attrName>
                                        </p:attrNameLst>
                                      </p:cBhvr>
                                      <p:tavLst>
                                        <p:tav tm="0">
                                          <p:val>
                                            <p:strVal val="#ppt_y"/>
                                          </p:val>
                                        </p:tav>
                                        <p:tav tm="100000">
                                          <p:val>
                                            <p:strVal val="#ppt_y"/>
                                          </p:val>
                                        </p:tav>
                                      </p:tavLst>
                                    </p:anim>
                                    <p:anim calcmode="lin" valueType="num">
                                      <p:cBhvr>
                                        <p:cTn id="42" dur="500" fill="hold"/>
                                        <p:tgtEl>
                                          <p:spTgt spid="142421"/>
                                        </p:tgtEl>
                                        <p:attrNameLst>
                                          <p:attrName>ppt_w</p:attrName>
                                        </p:attrNameLst>
                                      </p:cBhvr>
                                      <p:tavLst>
                                        <p:tav tm="0">
                                          <p:val>
                                            <p:fltVal val="0"/>
                                          </p:val>
                                        </p:tav>
                                        <p:tav tm="100000">
                                          <p:val>
                                            <p:strVal val="#ppt_w"/>
                                          </p:val>
                                        </p:tav>
                                      </p:tavLst>
                                    </p:anim>
                                    <p:anim calcmode="lin" valueType="num">
                                      <p:cBhvr>
                                        <p:cTn id="43" dur="500" fill="hold"/>
                                        <p:tgtEl>
                                          <p:spTgt spid="142421"/>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8"/>
                                            </p:cond>
                                          </p:stCondLst>
                                          <p:endCondLst>
                                            <p:cond evt="onStopAudio" delay="0">
                                              <p:tgtEl>
                                                <p:sldTgt/>
                                              </p:tgtEl>
                                            </p:cond>
                                          </p:endCondLst>
                                        </p:cTn>
                                        <p:tgtEl>
                                          <p:sndTgt r:embed="rId2" name="type.wav"/>
                                        </p:tgtEl>
                                      </p:cMediaNode>
                                    </p:audio>
                                  </p:sub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499"/>
                                          </p:stCondLst>
                                        </p:cTn>
                                        <p:tgtEl>
                                          <p:spTgt spid="142435"/>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94" grpId="0" autoUpdateAnimBg="0"/>
      <p:bldP spid="142395" grpId="0" animBg="1"/>
      <p:bldP spid="142398" grpId="0" animBg="1"/>
      <p:bldP spid="142420" grpId="0" autoUpdateAnimBg="0"/>
      <p:bldP spid="142421" grpId="0" animBg="1"/>
      <p:bldP spid="142435" grpId="0" autoUpdateAnimBg="0"/>
      <p:bldP spid="58" grpId="0"/>
      <p:bldP spid="59"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477D2BA5-5185-4809-8E3A-AAC8D5712AD6}" type="slidenum">
              <a:rPr lang="zh-CN" altLang="en-US"/>
              <a:pPr/>
              <a:t>107</a:t>
            </a:fld>
            <a:endParaRPr lang="en-US" altLang="zh-CN"/>
          </a:p>
        </p:txBody>
      </p:sp>
      <p:sp>
        <p:nvSpPr>
          <p:cNvPr id="171011" name="Rectangle 3"/>
          <p:cNvSpPr>
            <a:spLocks noGrp="1" noChangeArrowheads="1"/>
          </p:cNvSpPr>
          <p:nvPr>
            <p:ph type="body" idx="1"/>
          </p:nvPr>
        </p:nvSpPr>
        <p:spPr>
          <a:xfrm>
            <a:off x="323528" y="627335"/>
            <a:ext cx="7772400" cy="5330825"/>
          </a:xfrm>
        </p:spPr>
        <p:txBody>
          <a:bodyPr/>
          <a:lstStyle/>
          <a:p>
            <a:pPr>
              <a:spcBef>
                <a:spcPct val="0"/>
              </a:spcBef>
            </a:pPr>
            <a:r>
              <a:rPr lang="zh-CN" altLang="en-US" sz="2800" dirty="0">
                <a:solidFill>
                  <a:srgbClr val="3333FF"/>
                </a:solidFill>
                <a:effectLst>
                  <a:outerShdw blurRad="38100" dist="38100" dir="2700000" algn="tl">
                    <a:srgbClr val="000000">
                      <a:alpha val="43137"/>
                    </a:srgbClr>
                  </a:outerShdw>
                </a:effectLst>
              </a:rPr>
              <a:t>链表的插入操作</a:t>
            </a:r>
          </a:p>
          <a:p>
            <a:pPr lvl="1">
              <a:spcBef>
                <a:spcPct val="0"/>
              </a:spcBef>
              <a:buFontTx/>
              <a:buAutoNum type="arabicPeriod"/>
            </a:pPr>
            <a:r>
              <a:rPr lang="zh-CN" altLang="en-US" sz="2400" dirty="0"/>
              <a:t>从表头开始查找插入位置；</a:t>
            </a:r>
          </a:p>
          <a:p>
            <a:pPr lvl="1">
              <a:spcBef>
                <a:spcPct val="0"/>
              </a:spcBef>
              <a:buFontTx/>
              <a:buAutoNum type="arabicPeriod"/>
            </a:pPr>
            <a:r>
              <a:rPr lang="zh-CN" altLang="en-US" sz="2400" dirty="0"/>
              <a:t>将新结点插入链表：</a:t>
            </a:r>
          </a:p>
          <a:p>
            <a:pPr>
              <a:spcBef>
                <a:spcPct val="0"/>
              </a:spcBef>
            </a:pPr>
            <a:endParaRPr lang="zh-CN" altLang="en-US" dirty="0"/>
          </a:p>
        </p:txBody>
      </p:sp>
      <p:pic>
        <p:nvPicPr>
          <p:cNvPr id="171012" name="Picture 4" descr="k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128" y="1997347"/>
            <a:ext cx="6553200" cy="4672013"/>
          </a:xfrm>
          <a:prstGeom prst="rect">
            <a:avLst/>
          </a:prstGeom>
          <a:noFill/>
          <a:extLst>
            <a:ext uri="{909E8E84-426E-40DD-AFC4-6F175D3DCCD1}">
              <a14:hiddenFill xmlns:a14="http://schemas.microsoft.com/office/drawing/2010/main">
                <a:solidFill>
                  <a:srgbClr val="FFFFFF"/>
                </a:solidFill>
              </a14:hiddenFill>
            </a:ext>
          </a:extLst>
        </p:spPr>
      </p:pic>
      <p:sp>
        <p:nvSpPr>
          <p:cNvPr id="171014" name="Rectangle 6"/>
          <p:cNvSpPr>
            <a:spLocks noChangeArrowheads="1"/>
          </p:cNvSpPr>
          <p:nvPr/>
        </p:nvSpPr>
        <p:spPr bwMode="auto">
          <a:xfrm>
            <a:off x="4787578" y="701947"/>
            <a:ext cx="446405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l">
              <a:spcBef>
                <a:spcPct val="5000"/>
              </a:spcBef>
              <a:buSzPct val="80000"/>
              <a:buFontTx/>
              <a:buBlip>
                <a:blip r:embed="rId3"/>
              </a:buBlip>
            </a:pPr>
            <a:r>
              <a:rPr lang="zh-CN" altLang="en-US" b="1">
                <a:solidFill>
                  <a:srgbClr val="FF00FF"/>
                </a:solidFill>
                <a:latin typeface="楷体_GB2312" pitchFamily="49" charset="-122"/>
                <a:ea typeface="楷体_GB2312" pitchFamily="49" charset="-122"/>
              </a:rPr>
              <a:t> 使用两个辅助指针：</a:t>
            </a:r>
          </a:p>
          <a:p>
            <a:pPr lvl="1" algn="l">
              <a:spcBef>
                <a:spcPct val="5000"/>
              </a:spcBef>
              <a:buSzPct val="80000"/>
            </a:pPr>
            <a:r>
              <a:rPr lang="en-US" altLang="zh-CN" b="1">
                <a:solidFill>
                  <a:srgbClr val="FF00FF"/>
                </a:solidFill>
                <a:latin typeface="楷体_GB2312" pitchFamily="49" charset="-122"/>
                <a:ea typeface="楷体_GB2312" pitchFamily="49" charset="-122"/>
              </a:rPr>
              <a:t>p1</a:t>
            </a:r>
            <a:r>
              <a:rPr lang="zh-CN" altLang="en-US" b="1">
                <a:solidFill>
                  <a:srgbClr val="FF00FF"/>
                </a:solidFill>
                <a:latin typeface="楷体_GB2312" pitchFamily="49" charset="-122"/>
                <a:ea typeface="楷体_GB2312" pitchFamily="49" charset="-122"/>
              </a:rPr>
              <a:t>指向插入位置后一结点；</a:t>
            </a:r>
          </a:p>
          <a:p>
            <a:pPr lvl="1" algn="l">
              <a:spcBef>
                <a:spcPct val="5000"/>
              </a:spcBef>
              <a:buSzPct val="80000"/>
            </a:pPr>
            <a:r>
              <a:rPr lang="en-US" altLang="zh-CN" b="1">
                <a:solidFill>
                  <a:srgbClr val="FF00FF"/>
                </a:solidFill>
                <a:latin typeface="楷体_GB2312" pitchFamily="49" charset="-122"/>
                <a:ea typeface="楷体_GB2312" pitchFamily="49" charset="-122"/>
              </a:rPr>
              <a:t>p2</a:t>
            </a:r>
            <a:r>
              <a:rPr lang="zh-CN" altLang="en-US" b="1">
                <a:solidFill>
                  <a:srgbClr val="FF00FF"/>
                </a:solidFill>
                <a:latin typeface="楷体_GB2312" pitchFamily="49" charset="-122"/>
                <a:ea typeface="楷体_GB2312" pitchFamily="49" charset="-122"/>
              </a:rPr>
              <a:t>指向插入位置前一结点；</a:t>
            </a:r>
          </a:p>
        </p:txBody>
      </p:sp>
      <p:sp>
        <p:nvSpPr>
          <p:cNvPr id="171015" name="AutoShape 7"/>
          <p:cNvSpPr>
            <a:spLocks noChangeArrowheads="1"/>
          </p:cNvSpPr>
          <p:nvPr/>
        </p:nvSpPr>
        <p:spPr bwMode="auto">
          <a:xfrm>
            <a:off x="1258565" y="2716485"/>
            <a:ext cx="1081088" cy="1441450"/>
          </a:xfrm>
          <a:prstGeom prst="roundRect">
            <a:avLst>
              <a:gd name="adj" fmla="val 16667"/>
            </a:avLst>
          </a:prstGeom>
          <a:noFill/>
          <a:ln w="2857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16" name="AutoShape 8"/>
          <p:cNvSpPr>
            <a:spLocks noChangeArrowheads="1"/>
          </p:cNvSpPr>
          <p:nvPr/>
        </p:nvSpPr>
        <p:spPr bwMode="auto">
          <a:xfrm>
            <a:off x="2338065" y="4732610"/>
            <a:ext cx="2881313" cy="1585912"/>
          </a:xfrm>
          <a:prstGeom prst="roundRect">
            <a:avLst>
              <a:gd name="adj" fmla="val 16667"/>
            </a:avLst>
          </a:prstGeom>
          <a:noFill/>
          <a:ln w="28575" algn="ctr">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17" name="AutoShape 9"/>
          <p:cNvSpPr>
            <a:spLocks noChangeArrowheads="1"/>
          </p:cNvSpPr>
          <p:nvPr/>
        </p:nvSpPr>
        <p:spPr bwMode="auto">
          <a:xfrm>
            <a:off x="5290815" y="4302397"/>
            <a:ext cx="2376488" cy="1585913"/>
          </a:xfrm>
          <a:prstGeom prst="roundRect">
            <a:avLst>
              <a:gd name="adj" fmla="val 16667"/>
            </a:avLst>
          </a:prstGeom>
          <a:noFill/>
          <a:ln w="28575" algn="ctr">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18" name="AutoShape 10"/>
          <p:cNvSpPr>
            <a:spLocks noChangeArrowheads="1"/>
          </p:cNvSpPr>
          <p:nvPr/>
        </p:nvSpPr>
        <p:spPr bwMode="auto">
          <a:xfrm>
            <a:off x="2409503" y="2660922"/>
            <a:ext cx="5257800" cy="1081088"/>
          </a:xfrm>
          <a:prstGeom prst="roundRect">
            <a:avLst>
              <a:gd name="adj" fmla="val 16667"/>
            </a:avLst>
          </a:prstGeom>
          <a:noFill/>
          <a:ln w="2857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19" name="Line 11"/>
          <p:cNvSpPr>
            <a:spLocks noChangeShapeType="1"/>
          </p:cNvSpPr>
          <p:nvPr/>
        </p:nvSpPr>
        <p:spPr bwMode="auto">
          <a:xfrm>
            <a:off x="2482528" y="5278710"/>
            <a:ext cx="2592387" cy="0"/>
          </a:xfrm>
          <a:prstGeom prst="line">
            <a:avLst/>
          </a:prstGeom>
          <a:noFill/>
          <a:ln w="2857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806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5" grpId="0" animBg="1"/>
      <p:bldP spid="171016" grpId="0" animBg="1"/>
      <p:bldP spid="171017" grpId="0" animBg="1"/>
      <p:bldP spid="171018" grpId="0" animBg="1"/>
      <p:bldP spid="171019"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8EABBA55-E301-4190-A0A9-9C4C6FEC5F52}" type="slidenum">
              <a:rPr lang="zh-CN" altLang="en-US"/>
              <a:pPr/>
              <a:t>108</a:t>
            </a:fld>
            <a:endParaRPr lang="en-US" altLang="zh-CN"/>
          </a:p>
        </p:txBody>
      </p:sp>
      <p:sp>
        <p:nvSpPr>
          <p:cNvPr id="172035" name="Rectangle 3"/>
          <p:cNvSpPr>
            <a:spLocks noGrp="1" noChangeArrowheads="1"/>
          </p:cNvSpPr>
          <p:nvPr>
            <p:ph type="body" idx="1"/>
          </p:nvPr>
        </p:nvSpPr>
        <p:spPr>
          <a:xfrm>
            <a:off x="179388" y="835025"/>
            <a:ext cx="8785225" cy="6022975"/>
          </a:xfrm>
        </p:spPr>
        <p:txBody>
          <a:bodyPr/>
          <a:lstStyle/>
          <a:p>
            <a:pPr>
              <a:spcBef>
                <a:spcPct val="0"/>
              </a:spcBef>
              <a:buSzTx/>
              <a:buFontTx/>
              <a:buNone/>
            </a:pPr>
            <a:r>
              <a:rPr lang="en-US" altLang="zh-CN" sz="2400" dirty="0">
                <a:solidFill>
                  <a:srgbClr val="3333FF"/>
                </a:solidFill>
                <a:latin typeface="楷体_GB2312" pitchFamily="49" charset="-122"/>
              </a:rPr>
              <a:t>【</a:t>
            </a:r>
            <a:r>
              <a:rPr lang="zh-CN" altLang="en-US" sz="2400" dirty="0">
                <a:solidFill>
                  <a:srgbClr val="3333FF"/>
                </a:solidFill>
                <a:latin typeface="楷体_GB2312" pitchFamily="49" charset="-122"/>
              </a:rPr>
              <a:t>例</a:t>
            </a:r>
            <a:r>
              <a:rPr lang="en-US" altLang="zh-CN" sz="2400" dirty="0">
                <a:solidFill>
                  <a:srgbClr val="3333FF"/>
                </a:solidFill>
                <a:latin typeface="楷体_GB2312" pitchFamily="49" charset="-122"/>
              </a:rPr>
              <a:t>】</a:t>
            </a:r>
            <a:r>
              <a:rPr lang="zh-CN" altLang="en-US" sz="2400" dirty="0">
                <a:solidFill>
                  <a:srgbClr val="3333FF"/>
                </a:solidFill>
                <a:latin typeface="楷体_GB2312" pitchFamily="49" charset="-122"/>
              </a:rPr>
              <a:t>写一函数在链表中的适当位置插入结点。</a:t>
            </a:r>
          </a:p>
          <a:p>
            <a:pPr>
              <a:lnSpc>
                <a:spcPct val="90000"/>
              </a:lnSpc>
              <a:spcBef>
                <a:spcPct val="0"/>
              </a:spcBef>
              <a:buSzTx/>
              <a:buFontTx/>
              <a:buNone/>
            </a:pPr>
            <a:r>
              <a:rPr lang="en-US" altLang="zh-CN" sz="2200" dirty="0" err="1"/>
              <a:t>struct</a:t>
            </a:r>
            <a:r>
              <a:rPr lang="en-US" altLang="zh-CN" sz="2200" dirty="0"/>
              <a:t> Student *insert(</a:t>
            </a:r>
            <a:r>
              <a:rPr lang="en-US" altLang="zh-CN" sz="2200" dirty="0" err="1"/>
              <a:t>struct</a:t>
            </a:r>
            <a:r>
              <a:rPr lang="en-US" altLang="zh-CN" sz="2200" dirty="0"/>
              <a:t> Student *head,</a:t>
            </a:r>
            <a:br>
              <a:rPr lang="en-US" altLang="zh-CN" sz="2200" dirty="0"/>
            </a:br>
            <a:r>
              <a:rPr lang="en-US" altLang="zh-CN" sz="2200" dirty="0"/>
              <a:t>				 </a:t>
            </a:r>
            <a:r>
              <a:rPr lang="en-US" altLang="zh-CN" sz="2200" dirty="0" err="1"/>
              <a:t>struct</a:t>
            </a:r>
            <a:r>
              <a:rPr lang="en-US" altLang="zh-CN" sz="2200" dirty="0"/>
              <a:t> Student *stud)</a:t>
            </a:r>
          </a:p>
          <a:p>
            <a:pPr>
              <a:lnSpc>
                <a:spcPct val="90000"/>
              </a:lnSpc>
              <a:spcBef>
                <a:spcPct val="0"/>
              </a:spcBef>
              <a:buSzTx/>
              <a:buFontTx/>
              <a:buNone/>
            </a:pPr>
            <a:r>
              <a:rPr lang="en-US" altLang="zh-CN" sz="2200" dirty="0"/>
              <a:t>{  </a:t>
            </a:r>
            <a:r>
              <a:rPr lang="en-US" altLang="zh-CN" sz="2200" dirty="0" err="1"/>
              <a:t>struct</a:t>
            </a:r>
            <a:r>
              <a:rPr lang="en-US" altLang="zh-CN" sz="2200" dirty="0"/>
              <a:t> Student *p0,*p1,*p2;</a:t>
            </a:r>
          </a:p>
          <a:p>
            <a:pPr>
              <a:lnSpc>
                <a:spcPct val="90000"/>
              </a:lnSpc>
              <a:spcBef>
                <a:spcPct val="0"/>
              </a:spcBef>
              <a:buSzTx/>
              <a:buFontTx/>
              <a:buNone/>
            </a:pPr>
            <a:r>
              <a:rPr lang="en-US" altLang="zh-CN" sz="2200" dirty="0"/>
              <a:t>    p1=head;  p0=stud;</a:t>
            </a:r>
          </a:p>
          <a:p>
            <a:pPr>
              <a:lnSpc>
                <a:spcPct val="90000"/>
              </a:lnSpc>
              <a:spcBef>
                <a:spcPct val="0"/>
              </a:spcBef>
              <a:buSzTx/>
              <a:buFontTx/>
              <a:buNone/>
            </a:pPr>
            <a:r>
              <a:rPr lang="en-US" altLang="zh-CN" sz="2200" dirty="0"/>
              <a:t>	if  (</a:t>
            </a:r>
            <a:r>
              <a:rPr lang="en-US" altLang="zh-CN" sz="2200" dirty="0">
                <a:solidFill>
                  <a:srgbClr val="FF0000"/>
                </a:solidFill>
              </a:rPr>
              <a:t>head==NULL</a:t>
            </a:r>
            <a:r>
              <a:rPr lang="en-US" altLang="zh-CN" sz="2200" dirty="0"/>
              <a:t>)  { head=p0; p0-&gt;next=NULL;}</a:t>
            </a:r>
          </a:p>
          <a:p>
            <a:pPr>
              <a:lnSpc>
                <a:spcPct val="90000"/>
              </a:lnSpc>
              <a:spcBef>
                <a:spcPct val="0"/>
              </a:spcBef>
              <a:buSzTx/>
              <a:buFontTx/>
              <a:buNone/>
            </a:pPr>
            <a:r>
              <a:rPr lang="en-US" altLang="zh-CN" sz="2200" dirty="0"/>
              <a:t>	else</a:t>
            </a:r>
          </a:p>
          <a:p>
            <a:pPr>
              <a:lnSpc>
                <a:spcPct val="90000"/>
              </a:lnSpc>
              <a:spcBef>
                <a:spcPct val="0"/>
              </a:spcBef>
              <a:buSzTx/>
              <a:buFontTx/>
              <a:buNone/>
            </a:pPr>
            <a:r>
              <a:rPr lang="en-US" altLang="zh-CN" sz="2200" dirty="0"/>
              <a:t>	{	while ((p0-&gt;</a:t>
            </a:r>
            <a:r>
              <a:rPr lang="en-US" altLang="zh-CN" sz="2200" dirty="0" err="1"/>
              <a:t>num</a:t>
            </a:r>
            <a:r>
              <a:rPr lang="en-US" altLang="zh-CN" sz="2200" dirty="0"/>
              <a:t>&gt;p1-&gt;</a:t>
            </a:r>
            <a:r>
              <a:rPr lang="en-US" altLang="zh-CN" sz="2200" dirty="0" err="1"/>
              <a:t>num</a:t>
            </a:r>
            <a:r>
              <a:rPr lang="en-US" altLang="zh-CN" sz="2200" dirty="0"/>
              <a:t>) &amp;&amp; (</a:t>
            </a:r>
            <a:r>
              <a:rPr lang="en-US" altLang="zh-CN" sz="2200" dirty="0">
                <a:solidFill>
                  <a:srgbClr val="FF0000"/>
                </a:solidFill>
              </a:rPr>
              <a:t>p1-&gt;next!=NULL</a:t>
            </a:r>
            <a:r>
              <a:rPr lang="en-US" altLang="zh-CN" sz="2200" dirty="0"/>
              <a:t>))</a:t>
            </a:r>
          </a:p>
          <a:p>
            <a:pPr>
              <a:lnSpc>
                <a:spcPct val="90000"/>
              </a:lnSpc>
              <a:spcBef>
                <a:spcPct val="0"/>
              </a:spcBef>
              <a:buSzTx/>
              <a:buFontTx/>
              <a:buNone/>
            </a:pPr>
            <a:r>
              <a:rPr lang="en-US" altLang="zh-CN" sz="2200" dirty="0"/>
              <a:t>		{ p2=p1;   p1=p1-&gt;next; }</a:t>
            </a:r>
          </a:p>
          <a:p>
            <a:pPr>
              <a:lnSpc>
                <a:spcPct val="90000"/>
              </a:lnSpc>
              <a:spcBef>
                <a:spcPct val="0"/>
              </a:spcBef>
              <a:buSzTx/>
              <a:buFontTx/>
              <a:buNone/>
            </a:pPr>
            <a:r>
              <a:rPr lang="en-US" altLang="zh-CN" sz="2200" dirty="0"/>
              <a:t>           	if  (p0-&gt;</a:t>
            </a:r>
            <a:r>
              <a:rPr lang="en-US" altLang="zh-CN" sz="2200" dirty="0" err="1"/>
              <a:t>num</a:t>
            </a:r>
            <a:r>
              <a:rPr lang="en-US" altLang="zh-CN" sz="2200" dirty="0"/>
              <a:t>&lt;=p1-&gt;</a:t>
            </a:r>
            <a:r>
              <a:rPr lang="en-US" altLang="zh-CN" sz="2200" dirty="0" err="1"/>
              <a:t>num</a:t>
            </a:r>
            <a:r>
              <a:rPr lang="en-US" altLang="zh-CN" sz="2200" dirty="0"/>
              <a:t>)</a:t>
            </a:r>
          </a:p>
          <a:p>
            <a:pPr>
              <a:lnSpc>
                <a:spcPct val="90000"/>
              </a:lnSpc>
              <a:spcBef>
                <a:spcPct val="0"/>
              </a:spcBef>
              <a:buSzTx/>
              <a:buFontTx/>
              <a:buNone/>
            </a:pPr>
            <a:r>
              <a:rPr lang="en-US" altLang="zh-CN" sz="2200" dirty="0"/>
              <a:t>		{  if  (head==p1)   head=p0;</a:t>
            </a:r>
          </a:p>
          <a:p>
            <a:pPr>
              <a:lnSpc>
                <a:spcPct val="90000"/>
              </a:lnSpc>
              <a:spcBef>
                <a:spcPct val="0"/>
              </a:spcBef>
              <a:buSzTx/>
              <a:buFontTx/>
              <a:buNone/>
            </a:pPr>
            <a:r>
              <a:rPr lang="en-US" altLang="zh-CN" sz="2200" dirty="0"/>
              <a:t>               else p2-&gt;next=p0;</a:t>
            </a:r>
          </a:p>
          <a:p>
            <a:pPr>
              <a:lnSpc>
                <a:spcPct val="90000"/>
              </a:lnSpc>
              <a:spcBef>
                <a:spcPct val="0"/>
              </a:spcBef>
              <a:buSzTx/>
              <a:buFontTx/>
              <a:buNone/>
            </a:pPr>
            <a:r>
              <a:rPr lang="en-US" altLang="zh-CN" sz="2200" dirty="0"/>
              <a:t>		    p0-&gt;next=p1;</a:t>
            </a:r>
          </a:p>
          <a:p>
            <a:pPr>
              <a:lnSpc>
                <a:spcPct val="90000"/>
              </a:lnSpc>
              <a:spcBef>
                <a:spcPct val="0"/>
              </a:spcBef>
              <a:buSzTx/>
              <a:buFontTx/>
              <a:buNone/>
            </a:pPr>
            <a:r>
              <a:rPr lang="en-US" altLang="zh-CN" sz="2200" dirty="0"/>
              <a:t>		}</a:t>
            </a:r>
          </a:p>
          <a:p>
            <a:pPr>
              <a:lnSpc>
                <a:spcPct val="90000"/>
              </a:lnSpc>
              <a:spcBef>
                <a:spcPct val="0"/>
              </a:spcBef>
              <a:buSzTx/>
              <a:buFontTx/>
              <a:buNone/>
            </a:pPr>
            <a:r>
              <a:rPr lang="en-US" altLang="zh-CN" sz="2200" dirty="0"/>
              <a:t>          	else  {p1-&gt;next=p0; p0-&gt;next=NULL;}</a:t>
            </a:r>
          </a:p>
          <a:p>
            <a:pPr>
              <a:lnSpc>
                <a:spcPct val="90000"/>
              </a:lnSpc>
              <a:spcBef>
                <a:spcPct val="0"/>
              </a:spcBef>
              <a:buSzTx/>
              <a:buFontTx/>
              <a:buNone/>
            </a:pPr>
            <a:r>
              <a:rPr lang="en-US" altLang="zh-CN" sz="2200" dirty="0"/>
              <a:t>	}</a:t>
            </a:r>
          </a:p>
          <a:p>
            <a:pPr>
              <a:lnSpc>
                <a:spcPct val="90000"/>
              </a:lnSpc>
              <a:spcBef>
                <a:spcPct val="0"/>
              </a:spcBef>
              <a:buSzTx/>
              <a:buFontTx/>
              <a:buNone/>
            </a:pPr>
            <a:r>
              <a:rPr lang="en-US" altLang="zh-CN" sz="2200" dirty="0"/>
              <a:t>	return(head);</a:t>
            </a:r>
          </a:p>
          <a:p>
            <a:pPr>
              <a:lnSpc>
                <a:spcPct val="90000"/>
              </a:lnSpc>
              <a:spcBef>
                <a:spcPct val="0"/>
              </a:spcBef>
              <a:buSzTx/>
              <a:buFontTx/>
              <a:buNone/>
            </a:pPr>
            <a:r>
              <a:rPr lang="en-US" altLang="zh-CN" sz="2200" dirty="0"/>
              <a:t>}</a:t>
            </a:r>
            <a:endParaRPr lang="zh-CN" altLang="en-US" sz="2200" dirty="0"/>
          </a:p>
        </p:txBody>
      </p:sp>
      <p:sp>
        <p:nvSpPr>
          <p:cNvPr id="172043" name="AutoShape 11"/>
          <p:cNvSpPr>
            <a:spLocks noChangeArrowheads="1"/>
          </p:cNvSpPr>
          <p:nvPr/>
        </p:nvSpPr>
        <p:spPr bwMode="auto">
          <a:xfrm>
            <a:off x="3190875" y="2433638"/>
            <a:ext cx="4535488" cy="360362"/>
          </a:xfrm>
          <a:prstGeom prst="roundRect">
            <a:avLst>
              <a:gd name="adj" fmla="val 16667"/>
            </a:avLst>
          </a:prstGeom>
          <a:noFill/>
          <a:ln w="28575" algn="ctr">
            <a:solidFill>
              <a:srgbClr val="FFC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44" name="AutoShape 12"/>
          <p:cNvSpPr>
            <a:spLocks noChangeArrowheads="1"/>
          </p:cNvSpPr>
          <p:nvPr/>
        </p:nvSpPr>
        <p:spPr bwMode="auto">
          <a:xfrm>
            <a:off x="1042988" y="3944938"/>
            <a:ext cx="4535487" cy="1225550"/>
          </a:xfrm>
          <a:prstGeom prst="roundRect">
            <a:avLst>
              <a:gd name="adj" fmla="val 16667"/>
            </a:avLst>
          </a:prstGeom>
          <a:noFill/>
          <a:ln w="28575" algn="ctr">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45" name="AutoShape 13"/>
          <p:cNvSpPr>
            <a:spLocks noChangeArrowheads="1"/>
          </p:cNvSpPr>
          <p:nvPr/>
        </p:nvSpPr>
        <p:spPr bwMode="auto">
          <a:xfrm>
            <a:off x="1835150" y="5157788"/>
            <a:ext cx="5113338" cy="360362"/>
          </a:xfrm>
          <a:prstGeom prst="roundRect">
            <a:avLst>
              <a:gd name="adj" fmla="val 16667"/>
            </a:avLst>
          </a:prstGeom>
          <a:noFill/>
          <a:ln w="28575" algn="ctr">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046" name="AutoShape 14"/>
          <p:cNvSpPr>
            <a:spLocks noChangeArrowheads="1"/>
          </p:cNvSpPr>
          <p:nvPr/>
        </p:nvSpPr>
        <p:spPr bwMode="auto">
          <a:xfrm>
            <a:off x="1042988" y="3043238"/>
            <a:ext cx="7777162" cy="614362"/>
          </a:xfrm>
          <a:prstGeom prst="roundRect">
            <a:avLst>
              <a:gd name="adj" fmla="val 16667"/>
            </a:avLst>
          </a:prstGeom>
          <a:noFill/>
          <a:ln w="2857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69513993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ctrTitle" sz="quarter"/>
          </p:nvPr>
        </p:nvSpPr>
        <p:spPr>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9.5  </a:t>
            </a:r>
            <a:r>
              <a:rPr lang="zh-CN" altLang="zh-CN" dirty="0">
                <a:solidFill>
                  <a:srgbClr val="800000"/>
                </a:solidFill>
                <a:effectLst>
                  <a:outerShdw blurRad="38100" dist="38100" dir="2700000" algn="tl">
                    <a:srgbClr val="000000"/>
                  </a:outerShdw>
                </a:effectLst>
                <a:latin typeface="Arial" charset="0"/>
                <a:ea typeface="黑体" pitchFamily="2" charset="-122"/>
              </a:rPr>
              <a:t>共用体类型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10595" name="Rectangle 3"/>
          <p:cNvSpPr>
            <a:spLocks noGrp="1" noChangeArrowheads="1"/>
          </p:cNvSpPr>
          <p:nvPr>
            <p:ph type="subTitle" sz="quarter" idx="1"/>
          </p:nvPr>
        </p:nvSpPr>
        <p:spPr>
          <a:xfrm>
            <a:off x="1273175" y="3729038"/>
            <a:ext cx="6400800" cy="2364258"/>
          </a:xfrm>
        </p:spPr>
        <p:txBody>
          <a:bodyPr/>
          <a:lstStyle/>
          <a:p>
            <a:pPr>
              <a:buFont typeface="Wingdings" pitchFamily="2" charset="2"/>
              <a:buNone/>
            </a:pPr>
            <a:r>
              <a:rPr lang="en-US" altLang="zh-CN" sz="3600" dirty="0"/>
              <a:t>9.5.1 </a:t>
            </a:r>
            <a:r>
              <a:rPr lang="zh-CN" altLang="zh-CN" sz="3600" dirty="0"/>
              <a:t>什么是共用体类型</a:t>
            </a:r>
            <a:endParaRPr lang="en-US" altLang="zh-CN" sz="3600" dirty="0"/>
          </a:p>
          <a:p>
            <a:pPr>
              <a:buFont typeface="Wingdings" pitchFamily="2" charset="2"/>
              <a:buNone/>
            </a:pPr>
            <a:r>
              <a:rPr lang="en-US" altLang="zh-CN" sz="3600" dirty="0"/>
              <a:t>9.5.2 </a:t>
            </a:r>
            <a:r>
              <a:rPr lang="zh-CN" altLang="zh-CN" sz="3600" dirty="0"/>
              <a:t>引用共用体变量的方式</a:t>
            </a:r>
            <a:endParaRPr lang="en-US" altLang="zh-CN" sz="3600" dirty="0"/>
          </a:p>
          <a:p>
            <a:pPr>
              <a:buFont typeface="Wingdings" pitchFamily="2" charset="2"/>
              <a:buNone/>
            </a:pPr>
            <a:r>
              <a:rPr lang="en-US" altLang="zh-CN" sz="3600" dirty="0"/>
              <a:t>9.5.3 </a:t>
            </a:r>
            <a:r>
              <a:rPr lang="zh-CN" altLang="zh-CN" sz="3600" dirty="0"/>
              <a:t>共用体类型数据的特点</a:t>
            </a:r>
          </a:p>
        </p:txBody>
      </p:sp>
      <p:sp>
        <p:nvSpPr>
          <p:cNvPr id="2" name="灯片编号占位符 1"/>
          <p:cNvSpPr>
            <a:spLocks noGrp="1"/>
          </p:cNvSpPr>
          <p:nvPr>
            <p:ph type="sldNum" sz="quarter" idx="4"/>
          </p:nvPr>
        </p:nvSpPr>
        <p:spPr/>
        <p:txBody>
          <a:bodyPr/>
          <a:lstStyle/>
          <a:p>
            <a:fld id="{5D12F779-18B4-4AB2-A43A-F46C222A90A3}" type="slidenum">
              <a:rPr lang="zh-CN" altLang="en-US" smtClean="0">
                <a:solidFill>
                  <a:srgbClr val="000000"/>
                </a:solidFill>
              </a:rPr>
              <a:pPr/>
              <a:t>109</a:t>
            </a:fld>
            <a:endParaRPr lang="en-US" altLang="zh-CN">
              <a:solidFill>
                <a:srgbClr val="000000"/>
              </a:solidFill>
            </a:endParaRPr>
          </a:p>
        </p:txBody>
      </p:sp>
    </p:spTree>
    <p:extLst>
      <p:ext uri="{BB962C8B-B14F-4D97-AF65-F5344CB8AC3E}">
        <p14:creationId xmlns:p14="http://schemas.microsoft.com/office/powerpoint/2010/main" val="1147267642"/>
      </p:ext>
    </p:extLst>
  </p:cSld>
  <p:clrMapOvr>
    <a:masterClrMapping/>
  </p:clrMapOvr>
  <p:transition spd="med">
    <p:blind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5"/>
          <p:cNvSpPr>
            <a:spLocks noGrp="1"/>
          </p:cNvSpPr>
          <p:nvPr>
            <p:ph type="sldNum" sz="quarter" idx="12"/>
          </p:nvPr>
        </p:nvSpPr>
        <p:spPr/>
        <p:txBody>
          <a:bodyPr/>
          <a:lstStyle/>
          <a:p>
            <a:fld id="{77E07AF6-0DB4-4C64-8D39-A401521728A4}" type="slidenum">
              <a:rPr lang="zh-CN" altLang="en-US"/>
              <a:pPr/>
              <a:t>11</a:t>
            </a:fld>
            <a:endParaRPr lang="en-US" altLang="zh-CN"/>
          </a:p>
        </p:txBody>
      </p:sp>
      <p:sp>
        <p:nvSpPr>
          <p:cNvPr id="98306" name="Rectangle 2"/>
          <p:cNvSpPr>
            <a:spLocks noGrp="1" noChangeArrowheads="1"/>
          </p:cNvSpPr>
          <p:nvPr>
            <p:ph type="title"/>
          </p:nvPr>
        </p:nvSpPr>
        <p:spPr>
          <a:xfrm>
            <a:off x="685800" y="-387424"/>
            <a:ext cx="7772400" cy="1143000"/>
          </a:xfrm>
        </p:spPr>
        <p:txBody>
          <a:bodyPr/>
          <a:lstStyle/>
          <a:p>
            <a:r>
              <a:rPr lang="en-US" altLang="zh-CN" sz="3600" dirty="0">
                <a:solidFill>
                  <a:srgbClr val="660066"/>
                </a:solidFill>
              </a:rPr>
              <a:t>9.1.2 </a:t>
            </a:r>
            <a:r>
              <a:rPr lang="zh-CN" altLang="zh-CN" sz="3600" dirty="0">
                <a:solidFill>
                  <a:srgbClr val="660066"/>
                </a:solidFill>
              </a:rPr>
              <a:t>定义结构体类型变量</a:t>
            </a:r>
            <a:endParaRPr lang="zh-CN" altLang="en-US" sz="3600" dirty="0"/>
          </a:p>
        </p:txBody>
      </p:sp>
      <p:sp>
        <p:nvSpPr>
          <p:cNvPr id="98307" name="Rectangle 3"/>
          <p:cNvSpPr>
            <a:spLocks noGrp="1" noChangeArrowheads="1"/>
          </p:cNvSpPr>
          <p:nvPr>
            <p:ph type="body" idx="1"/>
          </p:nvPr>
        </p:nvSpPr>
        <p:spPr>
          <a:xfrm>
            <a:off x="250825" y="764704"/>
            <a:ext cx="7769225" cy="4113213"/>
          </a:xfrm>
        </p:spPr>
        <p:txBody>
          <a:bodyPr/>
          <a:lstStyle/>
          <a:p>
            <a:pPr marL="533400" indent="-533400">
              <a:lnSpc>
                <a:spcPct val="90000"/>
              </a:lnSpc>
              <a:buFontTx/>
              <a:buAutoNum type="arabicPeriod"/>
            </a:pPr>
            <a:r>
              <a:rPr lang="zh-CN" altLang="en-US" sz="2400" dirty="0"/>
              <a:t>先声明结构体类型再定义变量名：</a:t>
            </a:r>
          </a:p>
          <a:p>
            <a:pPr marL="533400" indent="-533400">
              <a:lnSpc>
                <a:spcPct val="90000"/>
              </a:lnSpc>
              <a:buFontTx/>
              <a:buNone/>
            </a:pPr>
            <a:r>
              <a:rPr lang="en-US" altLang="zh-CN" sz="2400" dirty="0"/>
              <a:t>	</a:t>
            </a:r>
            <a:r>
              <a:rPr lang="en-US" altLang="zh-CN" sz="2400" dirty="0" err="1">
                <a:solidFill>
                  <a:srgbClr val="0000FF"/>
                </a:solidFill>
              </a:rPr>
              <a:t>struct</a:t>
            </a:r>
            <a:r>
              <a:rPr lang="en-US" altLang="zh-CN" sz="2400" dirty="0">
                <a:solidFill>
                  <a:srgbClr val="0000FF"/>
                </a:solidFill>
              </a:rPr>
              <a:t>  &lt;</a:t>
            </a:r>
            <a:r>
              <a:rPr lang="zh-CN" altLang="en-US" sz="2400" dirty="0">
                <a:solidFill>
                  <a:srgbClr val="0000FF"/>
                </a:solidFill>
              </a:rPr>
              <a:t>结构体名&gt;</a:t>
            </a:r>
          </a:p>
          <a:p>
            <a:pPr marL="533400" indent="-533400">
              <a:lnSpc>
                <a:spcPct val="90000"/>
              </a:lnSpc>
              <a:spcBef>
                <a:spcPct val="10000"/>
              </a:spcBef>
              <a:buFontTx/>
              <a:buNone/>
            </a:pPr>
            <a:r>
              <a:rPr lang="zh-CN" altLang="en-US" sz="2400" dirty="0">
                <a:solidFill>
                  <a:srgbClr val="0000FF"/>
                </a:solidFill>
              </a:rPr>
              <a:t>	{  &lt;成员列表&gt;</a:t>
            </a:r>
          </a:p>
          <a:p>
            <a:pPr marL="533400" indent="-533400">
              <a:lnSpc>
                <a:spcPct val="90000"/>
              </a:lnSpc>
              <a:spcBef>
                <a:spcPct val="10000"/>
              </a:spcBef>
              <a:buFontTx/>
              <a:buNone/>
            </a:pPr>
            <a:r>
              <a:rPr lang="zh-CN" altLang="en-US" sz="2400" dirty="0">
                <a:solidFill>
                  <a:srgbClr val="0000FF"/>
                </a:solidFill>
              </a:rPr>
              <a:t>	};</a:t>
            </a:r>
          </a:p>
          <a:p>
            <a:pPr marL="533400" indent="-533400">
              <a:lnSpc>
                <a:spcPct val="90000"/>
              </a:lnSpc>
              <a:spcBef>
                <a:spcPct val="10000"/>
              </a:spcBef>
              <a:buFontTx/>
              <a:buNone/>
            </a:pPr>
            <a:r>
              <a:rPr lang="en-US" altLang="zh-CN" sz="2400" dirty="0">
                <a:solidFill>
                  <a:srgbClr val="0000FF"/>
                </a:solidFill>
              </a:rPr>
              <a:t>	</a:t>
            </a:r>
            <a:r>
              <a:rPr lang="en-US" altLang="zh-CN" sz="2400" dirty="0" err="1">
                <a:solidFill>
                  <a:srgbClr val="0000FF"/>
                </a:solidFill>
              </a:rPr>
              <a:t>struct</a:t>
            </a:r>
            <a:r>
              <a:rPr lang="en-US" altLang="zh-CN" sz="2400" dirty="0">
                <a:solidFill>
                  <a:srgbClr val="0000FF"/>
                </a:solidFill>
              </a:rPr>
              <a:t>  &lt;</a:t>
            </a:r>
            <a:r>
              <a:rPr lang="zh-CN" altLang="en-US" sz="2400" dirty="0">
                <a:solidFill>
                  <a:srgbClr val="0000FF"/>
                </a:solidFill>
              </a:rPr>
              <a:t>结构体名&gt;  &lt;结构体变量名表&gt;;</a:t>
            </a:r>
          </a:p>
        </p:txBody>
      </p:sp>
      <p:sp>
        <p:nvSpPr>
          <p:cNvPr id="98309" name="Rectangle 5"/>
          <p:cNvSpPr>
            <a:spLocks noChangeArrowheads="1"/>
          </p:cNvSpPr>
          <p:nvPr/>
        </p:nvSpPr>
        <p:spPr bwMode="auto">
          <a:xfrm>
            <a:off x="5764088" y="836712"/>
            <a:ext cx="3200400"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20000"/>
              </a:spcBef>
              <a:buClr>
                <a:schemeClr val="accent2"/>
              </a:buClr>
              <a:buFont typeface="Wingdings" pitchFamily="2" charset="2"/>
              <a:buNone/>
            </a:pPr>
            <a:r>
              <a:rPr lang="zh-CN" altLang="en-US" b="1" dirty="0">
                <a:solidFill>
                  <a:srgbClr val="009900"/>
                </a:solidFill>
              </a:rPr>
              <a:t> 例</a:t>
            </a:r>
            <a:r>
              <a:rPr lang="en-US" altLang="zh-CN" b="1" dirty="0">
                <a:solidFill>
                  <a:srgbClr val="009900"/>
                </a:solidFill>
              </a:rPr>
              <a:t>1： </a:t>
            </a:r>
            <a:r>
              <a:rPr lang="en-US" altLang="zh-CN" b="1" dirty="0" err="1">
                <a:solidFill>
                  <a:srgbClr val="009900"/>
                </a:solidFill>
              </a:rPr>
              <a:t>struct</a:t>
            </a:r>
            <a:r>
              <a:rPr lang="en-US" altLang="zh-CN" b="1" dirty="0">
                <a:solidFill>
                  <a:srgbClr val="009900"/>
                </a:solidFill>
              </a:rPr>
              <a:t> student</a:t>
            </a:r>
          </a:p>
          <a:p>
            <a:pPr algn="l">
              <a:lnSpc>
                <a:spcPct val="90000"/>
              </a:lnSpc>
              <a:spcBef>
                <a:spcPct val="20000"/>
              </a:spcBef>
              <a:buClr>
                <a:schemeClr val="accent2"/>
              </a:buClr>
              <a:buFont typeface="Wingdings" pitchFamily="2" charset="2"/>
              <a:buNone/>
            </a:pPr>
            <a:r>
              <a:rPr lang="en-US" altLang="zh-CN" b="1" dirty="0">
                <a:solidFill>
                  <a:srgbClr val="009900"/>
                </a:solidFill>
              </a:rPr>
              <a:t>	{</a:t>
            </a:r>
            <a:r>
              <a:rPr lang="en-US" altLang="zh-CN" b="1" dirty="0" err="1">
                <a:solidFill>
                  <a:srgbClr val="009900"/>
                </a:solidFill>
              </a:rPr>
              <a:t>int</a:t>
            </a:r>
            <a:r>
              <a:rPr lang="en-US" altLang="zh-CN" b="1" dirty="0">
                <a:solidFill>
                  <a:srgbClr val="009900"/>
                </a:solidFill>
              </a:rPr>
              <a:t> </a:t>
            </a:r>
            <a:r>
              <a:rPr lang="en-US" altLang="zh-CN" b="1" dirty="0" err="1">
                <a:solidFill>
                  <a:srgbClr val="009900"/>
                </a:solidFill>
              </a:rPr>
              <a:t>num</a:t>
            </a:r>
            <a:r>
              <a:rPr lang="en-US" altLang="zh-CN" b="1" dirty="0">
                <a:solidFill>
                  <a:srgbClr val="009900"/>
                </a:solidFill>
              </a:rPr>
              <a:t>;</a:t>
            </a:r>
          </a:p>
          <a:p>
            <a:pPr algn="l">
              <a:lnSpc>
                <a:spcPct val="90000"/>
              </a:lnSpc>
              <a:spcBef>
                <a:spcPct val="20000"/>
              </a:spcBef>
              <a:buClr>
                <a:schemeClr val="accent2"/>
              </a:buClr>
              <a:buFont typeface="Wingdings" pitchFamily="2" charset="2"/>
              <a:buNone/>
            </a:pPr>
            <a:r>
              <a:rPr lang="en-US" altLang="zh-CN" b="1" dirty="0">
                <a:solidFill>
                  <a:srgbClr val="009900"/>
                </a:solidFill>
              </a:rPr>
              <a:t>	  char name[20];</a:t>
            </a:r>
          </a:p>
          <a:p>
            <a:pPr algn="l">
              <a:lnSpc>
                <a:spcPct val="90000"/>
              </a:lnSpc>
              <a:spcBef>
                <a:spcPct val="20000"/>
              </a:spcBef>
              <a:buClr>
                <a:schemeClr val="accent2"/>
              </a:buClr>
              <a:buFont typeface="Wingdings" pitchFamily="2" charset="2"/>
              <a:buNone/>
            </a:pPr>
            <a:r>
              <a:rPr lang="en-US" altLang="zh-CN" b="1" dirty="0">
                <a:solidFill>
                  <a:srgbClr val="009900"/>
                </a:solidFill>
              </a:rPr>
              <a:t>	  char sex;</a:t>
            </a:r>
          </a:p>
          <a:p>
            <a:pPr algn="l">
              <a:lnSpc>
                <a:spcPct val="90000"/>
              </a:lnSpc>
              <a:spcBef>
                <a:spcPct val="20000"/>
              </a:spcBef>
              <a:buClr>
                <a:schemeClr val="accent2"/>
              </a:buClr>
              <a:buFont typeface="Wingdings" pitchFamily="2" charset="2"/>
              <a:buNone/>
            </a:pPr>
            <a:r>
              <a:rPr lang="en-US" altLang="zh-CN" b="1" dirty="0">
                <a:solidFill>
                  <a:srgbClr val="009900"/>
                </a:solidFill>
              </a:rPr>
              <a:t>	  </a:t>
            </a:r>
            <a:r>
              <a:rPr lang="en-US" altLang="zh-CN" b="1" dirty="0" err="1">
                <a:solidFill>
                  <a:srgbClr val="009900"/>
                </a:solidFill>
              </a:rPr>
              <a:t>int</a:t>
            </a:r>
            <a:r>
              <a:rPr lang="en-US" altLang="zh-CN" b="1" dirty="0">
                <a:solidFill>
                  <a:srgbClr val="009900"/>
                </a:solidFill>
              </a:rPr>
              <a:t> age;</a:t>
            </a:r>
          </a:p>
          <a:p>
            <a:pPr algn="l">
              <a:lnSpc>
                <a:spcPct val="90000"/>
              </a:lnSpc>
              <a:spcBef>
                <a:spcPct val="20000"/>
              </a:spcBef>
              <a:buClr>
                <a:schemeClr val="accent2"/>
              </a:buClr>
              <a:buFont typeface="Wingdings" pitchFamily="2" charset="2"/>
              <a:buNone/>
            </a:pPr>
            <a:r>
              <a:rPr lang="en-US" altLang="zh-CN" b="1" dirty="0">
                <a:solidFill>
                  <a:srgbClr val="009900"/>
                </a:solidFill>
              </a:rPr>
              <a:t>	  float score;</a:t>
            </a:r>
          </a:p>
          <a:p>
            <a:pPr algn="l">
              <a:lnSpc>
                <a:spcPct val="90000"/>
              </a:lnSpc>
              <a:spcBef>
                <a:spcPct val="20000"/>
              </a:spcBef>
              <a:buClr>
                <a:schemeClr val="accent2"/>
              </a:buClr>
              <a:buFont typeface="Wingdings" pitchFamily="2" charset="2"/>
              <a:buNone/>
            </a:pPr>
            <a:r>
              <a:rPr lang="en-US" altLang="zh-CN" b="1" dirty="0">
                <a:solidFill>
                  <a:srgbClr val="009900"/>
                </a:solidFill>
              </a:rPr>
              <a:t>	  char </a:t>
            </a:r>
            <a:r>
              <a:rPr lang="en-US" altLang="zh-CN" b="1" dirty="0" err="1">
                <a:solidFill>
                  <a:srgbClr val="009900"/>
                </a:solidFill>
              </a:rPr>
              <a:t>addr</a:t>
            </a:r>
            <a:r>
              <a:rPr lang="en-US" altLang="zh-CN" b="1" dirty="0">
                <a:solidFill>
                  <a:srgbClr val="009900"/>
                </a:solidFill>
              </a:rPr>
              <a:t>[30];</a:t>
            </a:r>
          </a:p>
          <a:p>
            <a:pPr algn="l">
              <a:lnSpc>
                <a:spcPct val="90000"/>
              </a:lnSpc>
              <a:spcBef>
                <a:spcPct val="20000"/>
              </a:spcBef>
              <a:buClr>
                <a:schemeClr val="accent2"/>
              </a:buClr>
              <a:buFont typeface="Wingdings" pitchFamily="2" charset="2"/>
              <a:buNone/>
            </a:pPr>
            <a:r>
              <a:rPr lang="en-US" altLang="zh-CN" b="1" dirty="0">
                <a:solidFill>
                  <a:srgbClr val="009900"/>
                </a:solidFill>
              </a:rPr>
              <a:t>	};</a:t>
            </a:r>
          </a:p>
          <a:p>
            <a:pPr algn="l">
              <a:lnSpc>
                <a:spcPct val="90000"/>
              </a:lnSpc>
              <a:spcBef>
                <a:spcPct val="20000"/>
              </a:spcBef>
              <a:buClr>
                <a:schemeClr val="accent2"/>
              </a:buClr>
              <a:buFont typeface="Wingdings" pitchFamily="2" charset="2"/>
              <a:buNone/>
            </a:pPr>
            <a:r>
              <a:rPr lang="en-US" altLang="zh-CN" b="1" dirty="0">
                <a:solidFill>
                  <a:srgbClr val="009900"/>
                </a:solidFill>
              </a:rPr>
              <a:t>	</a:t>
            </a:r>
            <a:r>
              <a:rPr lang="en-US" altLang="zh-CN" b="1" dirty="0" err="1">
                <a:solidFill>
                  <a:srgbClr val="009900"/>
                </a:solidFill>
              </a:rPr>
              <a:t>struct</a:t>
            </a:r>
            <a:r>
              <a:rPr lang="en-US" altLang="zh-CN" b="1" dirty="0">
                <a:solidFill>
                  <a:srgbClr val="009900"/>
                </a:solidFill>
              </a:rPr>
              <a:t>  student</a:t>
            </a:r>
          </a:p>
          <a:p>
            <a:pPr algn="l">
              <a:lnSpc>
                <a:spcPct val="90000"/>
              </a:lnSpc>
              <a:spcBef>
                <a:spcPct val="20000"/>
              </a:spcBef>
              <a:buClr>
                <a:schemeClr val="accent2"/>
              </a:buClr>
              <a:buFont typeface="Wingdings" pitchFamily="2" charset="2"/>
              <a:buNone/>
            </a:pPr>
            <a:r>
              <a:rPr lang="en-US" altLang="zh-CN" b="1" dirty="0">
                <a:solidFill>
                  <a:srgbClr val="009900"/>
                </a:solidFill>
              </a:rPr>
              <a:t>	      stud1,stud2;</a:t>
            </a:r>
          </a:p>
        </p:txBody>
      </p:sp>
      <p:grpSp>
        <p:nvGrpSpPr>
          <p:cNvPr id="98335" name="Group 31"/>
          <p:cNvGrpSpPr>
            <a:grpSpLocks/>
          </p:cNvGrpSpPr>
          <p:nvPr/>
        </p:nvGrpSpPr>
        <p:grpSpPr bwMode="auto">
          <a:xfrm>
            <a:off x="534988" y="2924944"/>
            <a:ext cx="5981700" cy="1223963"/>
            <a:chOff x="337" y="2160"/>
            <a:chExt cx="3768" cy="771"/>
          </a:xfrm>
        </p:grpSpPr>
        <p:sp>
          <p:nvSpPr>
            <p:cNvPr id="98332" name="Text Box 28"/>
            <p:cNvSpPr txBox="1">
              <a:spLocks noChangeArrowheads="1"/>
            </p:cNvSpPr>
            <p:nvPr/>
          </p:nvSpPr>
          <p:spPr bwMode="auto">
            <a:xfrm>
              <a:off x="337" y="2642"/>
              <a:ext cx="774" cy="2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0" lang="en-US" altLang="zh-CN"/>
                <a:t>stud2</a:t>
              </a:r>
            </a:p>
          </p:txBody>
        </p:sp>
        <p:sp>
          <p:nvSpPr>
            <p:cNvPr id="98314" name="Text Box 10"/>
            <p:cNvSpPr txBox="1">
              <a:spLocks noChangeArrowheads="1"/>
            </p:cNvSpPr>
            <p:nvPr/>
          </p:nvSpPr>
          <p:spPr bwMode="auto">
            <a:xfrm>
              <a:off x="337" y="2160"/>
              <a:ext cx="774" cy="2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0" lang="en-US" altLang="zh-CN"/>
                <a:t>stud1</a:t>
              </a:r>
            </a:p>
          </p:txBody>
        </p:sp>
        <p:grpSp>
          <p:nvGrpSpPr>
            <p:cNvPr id="98315" name="Group 11"/>
            <p:cNvGrpSpPr>
              <a:grpSpLocks/>
            </p:cNvGrpSpPr>
            <p:nvPr/>
          </p:nvGrpSpPr>
          <p:grpSpPr bwMode="auto">
            <a:xfrm>
              <a:off x="875" y="2160"/>
              <a:ext cx="3230" cy="771"/>
              <a:chOff x="3240" y="3856"/>
              <a:chExt cx="5760" cy="1248"/>
            </a:xfrm>
          </p:grpSpPr>
          <p:grpSp>
            <p:nvGrpSpPr>
              <p:cNvPr id="98316" name="Group 12"/>
              <p:cNvGrpSpPr>
                <a:grpSpLocks/>
              </p:cNvGrpSpPr>
              <p:nvPr/>
            </p:nvGrpSpPr>
            <p:grpSpPr bwMode="auto">
              <a:xfrm>
                <a:off x="3240" y="4636"/>
                <a:ext cx="5760" cy="468"/>
                <a:chOff x="3907" y="3568"/>
                <a:chExt cx="4539" cy="407"/>
              </a:xfrm>
            </p:grpSpPr>
            <p:grpSp>
              <p:nvGrpSpPr>
                <p:cNvPr id="98317" name="Group 13"/>
                <p:cNvGrpSpPr>
                  <a:grpSpLocks/>
                </p:cNvGrpSpPr>
                <p:nvPr/>
              </p:nvGrpSpPr>
              <p:grpSpPr bwMode="auto">
                <a:xfrm>
                  <a:off x="3907" y="3568"/>
                  <a:ext cx="4539" cy="407"/>
                  <a:chOff x="3438" y="2888"/>
                  <a:chExt cx="4539" cy="408"/>
                </a:xfrm>
              </p:grpSpPr>
              <p:sp>
                <p:nvSpPr>
                  <p:cNvPr id="98318" name="Text Box 14"/>
                  <p:cNvSpPr txBox="1">
                    <a:spLocks noChangeArrowheads="1"/>
                  </p:cNvSpPr>
                  <p:nvPr/>
                </p:nvSpPr>
                <p:spPr bwMode="auto">
                  <a:xfrm>
                    <a:off x="3438" y="2888"/>
                    <a:ext cx="4539" cy="408"/>
                  </a:xfrm>
                  <a:prstGeom prst="rect">
                    <a:avLst/>
                  </a:prstGeom>
                  <a:solidFill>
                    <a:srgbClr val="FFFFFF"/>
                  </a:solidFill>
                  <a:ln w="9525">
                    <a:solidFill>
                      <a:srgbClr val="000000"/>
                    </a:solidFill>
                    <a:miter lim="800000"/>
                    <a:headEnd/>
                    <a:tailEnd/>
                  </a:ln>
                </p:spPr>
                <p:txBody>
                  <a:bodyPr/>
                  <a:lstStyle/>
                  <a:p>
                    <a:pPr algn="just"/>
                    <a:r>
                      <a:rPr kumimoji="0" lang="en-US" altLang="zh-CN" sz="1800" b="1"/>
                      <a:t>100101  ZhangXin    M        19      90.5    Shanghai</a:t>
                    </a:r>
                  </a:p>
                </p:txBody>
              </p:sp>
              <p:sp>
                <p:nvSpPr>
                  <p:cNvPr id="98319" name="Line 15"/>
                  <p:cNvSpPr>
                    <a:spLocks noChangeShapeType="1"/>
                  </p:cNvSpPr>
                  <p:nvPr/>
                </p:nvSpPr>
                <p:spPr bwMode="auto">
                  <a:xfrm>
                    <a:off x="4220"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0" name="Line 16"/>
                  <p:cNvSpPr>
                    <a:spLocks noChangeShapeType="1"/>
                  </p:cNvSpPr>
                  <p:nvPr/>
                </p:nvSpPr>
                <p:spPr bwMode="auto">
                  <a:xfrm>
                    <a:off x="5003"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1" name="Line 17"/>
                  <p:cNvSpPr>
                    <a:spLocks noChangeShapeType="1"/>
                  </p:cNvSpPr>
                  <p:nvPr/>
                </p:nvSpPr>
                <p:spPr bwMode="auto">
                  <a:xfrm>
                    <a:off x="6255"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2" name="Line 18"/>
                  <p:cNvSpPr>
                    <a:spLocks noChangeShapeType="1"/>
                  </p:cNvSpPr>
                  <p:nvPr/>
                </p:nvSpPr>
                <p:spPr bwMode="auto">
                  <a:xfrm>
                    <a:off x="6881"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8323" name="Line 19"/>
                <p:cNvSpPr>
                  <a:spLocks noChangeShapeType="1"/>
                </p:cNvSpPr>
                <p:nvPr/>
              </p:nvSpPr>
              <p:spPr bwMode="auto">
                <a:xfrm>
                  <a:off x="6098" y="3568"/>
                  <a:ext cx="1"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8324" name="Group 20"/>
              <p:cNvGrpSpPr>
                <a:grpSpLocks/>
              </p:cNvGrpSpPr>
              <p:nvPr/>
            </p:nvGrpSpPr>
            <p:grpSpPr bwMode="auto">
              <a:xfrm>
                <a:off x="3240" y="3856"/>
                <a:ext cx="5760" cy="468"/>
                <a:chOff x="3907" y="3568"/>
                <a:chExt cx="4539" cy="407"/>
              </a:xfrm>
            </p:grpSpPr>
            <p:grpSp>
              <p:nvGrpSpPr>
                <p:cNvPr id="98325" name="Group 21"/>
                <p:cNvGrpSpPr>
                  <a:grpSpLocks/>
                </p:cNvGrpSpPr>
                <p:nvPr/>
              </p:nvGrpSpPr>
              <p:grpSpPr bwMode="auto">
                <a:xfrm>
                  <a:off x="3907" y="3568"/>
                  <a:ext cx="4539" cy="407"/>
                  <a:chOff x="3438" y="2888"/>
                  <a:chExt cx="4539" cy="408"/>
                </a:xfrm>
              </p:grpSpPr>
              <p:sp>
                <p:nvSpPr>
                  <p:cNvPr id="98326" name="Text Box 22"/>
                  <p:cNvSpPr txBox="1">
                    <a:spLocks noChangeArrowheads="1"/>
                  </p:cNvSpPr>
                  <p:nvPr/>
                </p:nvSpPr>
                <p:spPr bwMode="auto">
                  <a:xfrm>
                    <a:off x="3438" y="2888"/>
                    <a:ext cx="4539" cy="408"/>
                  </a:xfrm>
                  <a:prstGeom prst="rect">
                    <a:avLst/>
                  </a:prstGeom>
                  <a:solidFill>
                    <a:srgbClr val="FFFFFF"/>
                  </a:solidFill>
                  <a:ln w="9525">
                    <a:solidFill>
                      <a:srgbClr val="000000"/>
                    </a:solidFill>
                    <a:miter lim="800000"/>
                    <a:headEnd/>
                    <a:tailEnd/>
                  </a:ln>
                </p:spPr>
                <p:txBody>
                  <a:bodyPr/>
                  <a:lstStyle/>
                  <a:p>
                    <a:pPr algn="just"/>
                    <a:r>
                      <a:rPr kumimoji="0" lang="en-US" altLang="zh-CN" sz="1800" b="1"/>
                      <a:t>100102   WangLi      F            20     98        Beijing</a:t>
                    </a:r>
                  </a:p>
                </p:txBody>
              </p:sp>
              <p:sp>
                <p:nvSpPr>
                  <p:cNvPr id="98327" name="Line 23"/>
                  <p:cNvSpPr>
                    <a:spLocks noChangeShapeType="1"/>
                  </p:cNvSpPr>
                  <p:nvPr/>
                </p:nvSpPr>
                <p:spPr bwMode="auto">
                  <a:xfrm>
                    <a:off x="4220"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8" name="Line 24"/>
                  <p:cNvSpPr>
                    <a:spLocks noChangeShapeType="1"/>
                  </p:cNvSpPr>
                  <p:nvPr/>
                </p:nvSpPr>
                <p:spPr bwMode="auto">
                  <a:xfrm>
                    <a:off x="5003"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9" name="Line 25"/>
                  <p:cNvSpPr>
                    <a:spLocks noChangeShapeType="1"/>
                  </p:cNvSpPr>
                  <p:nvPr/>
                </p:nvSpPr>
                <p:spPr bwMode="auto">
                  <a:xfrm>
                    <a:off x="6255"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30" name="Line 26"/>
                  <p:cNvSpPr>
                    <a:spLocks noChangeShapeType="1"/>
                  </p:cNvSpPr>
                  <p:nvPr/>
                </p:nvSpPr>
                <p:spPr bwMode="auto">
                  <a:xfrm>
                    <a:off x="6881"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8331" name="Line 27"/>
                <p:cNvSpPr>
                  <a:spLocks noChangeShapeType="1"/>
                </p:cNvSpPr>
                <p:nvPr/>
              </p:nvSpPr>
              <p:spPr bwMode="auto">
                <a:xfrm>
                  <a:off x="6098" y="3568"/>
                  <a:ext cx="1"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98333" name="Text Box 29"/>
          <p:cNvSpPr txBox="1">
            <a:spLocks noChangeArrowheads="1"/>
          </p:cNvSpPr>
          <p:nvPr/>
        </p:nvSpPr>
        <p:spPr bwMode="auto">
          <a:xfrm>
            <a:off x="251520" y="4739660"/>
            <a:ext cx="871296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dirty="0">
                <a:ea typeface="楷体_GB2312" pitchFamily="49" charset="-122"/>
              </a:rPr>
              <a:t>【</a:t>
            </a:r>
            <a:r>
              <a:rPr lang="zh-CN" altLang="en-US" dirty="0">
                <a:ea typeface="楷体_GB2312" pitchFamily="49" charset="-122"/>
              </a:rPr>
              <a:t>注意</a:t>
            </a:r>
            <a:r>
              <a:rPr lang="en-US" altLang="zh-CN" dirty="0">
                <a:ea typeface="楷体_GB2312" pitchFamily="49" charset="-122"/>
              </a:rPr>
              <a:t>】</a:t>
            </a:r>
            <a:r>
              <a:rPr lang="zh-CN" altLang="en-US" dirty="0">
                <a:ea typeface="楷体_GB2312" pitchFamily="49" charset="-122"/>
              </a:rPr>
              <a:t>将一个变量定义为</a:t>
            </a:r>
            <a:r>
              <a:rPr lang="zh-CN" altLang="en-US" b="1" dirty="0">
                <a:solidFill>
                  <a:srgbClr val="FF0066"/>
                </a:solidFill>
                <a:ea typeface="楷体_GB2312" pitchFamily="49" charset="-122"/>
              </a:rPr>
              <a:t>标准类型</a:t>
            </a:r>
            <a:r>
              <a:rPr lang="zh-CN" altLang="en-US" dirty="0">
                <a:ea typeface="楷体_GB2312" pitchFamily="49" charset="-122"/>
              </a:rPr>
              <a:t>（</a:t>
            </a:r>
            <a:r>
              <a:rPr lang="zh-CN" altLang="en-US" b="1" dirty="0">
                <a:solidFill>
                  <a:srgbClr val="FF0066"/>
                </a:solidFill>
                <a:ea typeface="楷体_GB2312" pitchFamily="49" charset="-122"/>
              </a:rPr>
              <a:t>基本数据类型</a:t>
            </a:r>
            <a:r>
              <a:rPr lang="zh-CN" altLang="en-US" dirty="0">
                <a:ea typeface="楷体_GB2312" pitchFamily="49" charset="-122"/>
              </a:rPr>
              <a:t>）与定义为</a:t>
            </a:r>
            <a:r>
              <a:rPr lang="zh-CN" altLang="en-US" b="1" dirty="0">
                <a:solidFill>
                  <a:srgbClr val="FF0066"/>
                </a:solidFill>
                <a:ea typeface="楷体_GB2312" pitchFamily="49" charset="-122"/>
              </a:rPr>
              <a:t>结构体类型</a:t>
            </a:r>
            <a:r>
              <a:rPr lang="zh-CN" altLang="en-US" dirty="0">
                <a:ea typeface="楷体_GB2312" pitchFamily="49" charset="-122"/>
              </a:rPr>
              <a:t>不同之处在于后者不仅要求指定变量为结构体类型，而且要求指定为某一特定的结构体类型，因为可以定义出许许多多种具体的结构体类型。</a:t>
            </a:r>
          </a:p>
        </p:txBody>
      </p:sp>
      <p:sp>
        <p:nvSpPr>
          <p:cNvPr id="98334" name="Text Box 30"/>
          <p:cNvSpPr txBox="1">
            <a:spLocks noChangeArrowheads="1"/>
          </p:cNvSpPr>
          <p:nvPr/>
        </p:nvSpPr>
        <p:spPr bwMode="auto">
          <a:xfrm>
            <a:off x="381000" y="4118843"/>
            <a:ext cx="62785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dirty="0">
                <a:solidFill>
                  <a:srgbClr val="663300"/>
                </a:solidFill>
              </a:rPr>
              <a:t>stud1</a:t>
            </a:r>
            <a:r>
              <a:rPr lang="zh-CN" altLang="en-US" b="1" dirty="0">
                <a:solidFill>
                  <a:srgbClr val="663300"/>
                </a:solidFill>
              </a:rPr>
              <a:t>（</a:t>
            </a:r>
            <a:r>
              <a:rPr lang="en-US" altLang="zh-CN" b="1" dirty="0">
                <a:solidFill>
                  <a:srgbClr val="663300"/>
                </a:solidFill>
              </a:rPr>
              <a:t>stud2</a:t>
            </a:r>
            <a:r>
              <a:rPr lang="zh-CN" altLang="en-US" b="1" dirty="0">
                <a:solidFill>
                  <a:srgbClr val="663300"/>
                </a:solidFill>
              </a:rPr>
              <a:t>）在内存中所占的字节数</a:t>
            </a:r>
            <a:r>
              <a:rPr lang="zh-CN" altLang="en-US" b="1" dirty="0"/>
              <a:t>≥</a:t>
            </a:r>
            <a:r>
              <a:rPr lang="en-US" altLang="zh-CN" b="1" dirty="0">
                <a:solidFill>
                  <a:srgbClr val="663300"/>
                </a:solidFill>
              </a:rPr>
              <a:t>4+20+1+4+4+30=63</a:t>
            </a:r>
            <a:endParaRPr lang="zh-CN" altLang="en-US" b="1" dirty="0">
              <a:solidFill>
                <a:srgbClr val="66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9"/>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8333"/>
                                        </p:tgtEl>
                                        <p:attrNameLst>
                                          <p:attrName>style.visibility</p:attrName>
                                        </p:attrNameLst>
                                      </p:cBhvr>
                                      <p:to>
                                        <p:strVal val="visible"/>
                                      </p:to>
                                    </p:set>
                                    <p:anim calcmode="lin" valueType="num">
                                      <p:cBhvr additive="base">
                                        <p:cTn id="15" dur="500" fill="hold"/>
                                        <p:tgtEl>
                                          <p:spTgt spid="98333"/>
                                        </p:tgtEl>
                                        <p:attrNameLst>
                                          <p:attrName>ppt_x</p:attrName>
                                        </p:attrNameLst>
                                      </p:cBhvr>
                                      <p:tavLst>
                                        <p:tav tm="0">
                                          <p:val>
                                            <p:strVal val="#ppt_x"/>
                                          </p:val>
                                        </p:tav>
                                        <p:tav tm="100000">
                                          <p:val>
                                            <p:strVal val="#ppt_x"/>
                                          </p:val>
                                        </p:tav>
                                      </p:tavLst>
                                    </p:anim>
                                    <p:anim calcmode="lin" valueType="num">
                                      <p:cBhvr additive="base">
                                        <p:cTn id="16" dur="500" fill="hold"/>
                                        <p:tgtEl>
                                          <p:spTgt spid="98333"/>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8333"/>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8334"/>
                                        </p:tgtEl>
                                        <p:attrNameLst>
                                          <p:attrName>style.visibility</p:attrName>
                                        </p:attrNameLst>
                                      </p:cBhvr>
                                      <p:to>
                                        <p:strVal val="visible"/>
                                      </p:to>
                                    </p:set>
                                    <p:anim calcmode="lin" valueType="num">
                                      <p:cBhvr additive="base">
                                        <p:cTn id="21" dur="500" fill="hold"/>
                                        <p:tgtEl>
                                          <p:spTgt spid="98334"/>
                                        </p:tgtEl>
                                        <p:attrNameLst>
                                          <p:attrName>ppt_x</p:attrName>
                                        </p:attrNameLst>
                                      </p:cBhvr>
                                      <p:tavLst>
                                        <p:tav tm="0">
                                          <p:val>
                                            <p:strVal val="#ppt_x"/>
                                          </p:val>
                                        </p:tav>
                                        <p:tav tm="100000">
                                          <p:val>
                                            <p:strVal val="#ppt_x"/>
                                          </p:val>
                                        </p:tav>
                                      </p:tavLst>
                                    </p:anim>
                                    <p:anim calcmode="lin" valueType="num">
                                      <p:cBhvr additive="base">
                                        <p:cTn id="22" dur="500" fill="hold"/>
                                        <p:tgtEl>
                                          <p:spTgt spid="983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utoUpdateAnimBg="0"/>
      <p:bldP spid="98333" grpId="0"/>
      <p:bldP spid="98334" grpId="0"/>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9.5.1 </a:t>
            </a:r>
            <a:r>
              <a:rPr lang="zh-CN" altLang="zh-CN" dirty="0">
                <a:solidFill>
                  <a:srgbClr val="800000"/>
                </a:solidFill>
                <a:effectLst>
                  <a:outerShdw blurRad="38100" dist="38100" dir="2700000" algn="tl">
                    <a:srgbClr val="000000"/>
                  </a:outerShdw>
                </a:effectLst>
                <a:latin typeface="Arial" charset="0"/>
                <a:ea typeface="黑体" pitchFamily="2" charset="-122"/>
              </a:rPr>
              <a:t>什么是共用体类型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11619" name="Rectangle 3"/>
          <p:cNvSpPr>
            <a:spLocks noGrp="1" noChangeArrowheads="1"/>
          </p:cNvSpPr>
          <p:nvPr>
            <p:ph type="body" idx="1"/>
          </p:nvPr>
        </p:nvSpPr>
        <p:spPr>
          <a:xfrm>
            <a:off x="1071563" y="2071688"/>
            <a:ext cx="7358062" cy="2786062"/>
          </a:xfrm>
        </p:spPr>
        <p:txBody>
          <a:bodyPr/>
          <a:lstStyle/>
          <a:p>
            <a:r>
              <a:rPr lang="zh-CN" altLang="zh-CN" dirty="0"/>
              <a:t>有时想用</a:t>
            </a:r>
            <a:r>
              <a:rPr lang="zh-CN" altLang="zh-CN" dirty="0">
                <a:solidFill>
                  <a:srgbClr val="FF0000"/>
                </a:solidFill>
              </a:rPr>
              <a:t>同一段内存单元</a:t>
            </a:r>
            <a:r>
              <a:rPr lang="zh-CN" altLang="zh-CN" dirty="0"/>
              <a:t>存放</a:t>
            </a:r>
            <a:r>
              <a:rPr lang="zh-CN" altLang="zh-CN" dirty="0">
                <a:solidFill>
                  <a:srgbClr val="FF0000"/>
                </a:solidFill>
              </a:rPr>
              <a:t>不同类型</a:t>
            </a:r>
            <a:r>
              <a:rPr lang="zh-CN" altLang="zh-CN" dirty="0"/>
              <a:t>的变量。</a:t>
            </a:r>
            <a:r>
              <a:rPr lang="zh-CN" altLang="en-US" dirty="0"/>
              <a:t>（</a:t>
            </a:r>
            <a:r>
              <a:rPr lang="zh-CN" altLang="en-US" dirty="0">
                <a:solidFill>
                  <a:srgbClr val="FF0000"/>
                </a:solidFill>
              </a:rPr>
              <a:t>不同时刻</a:t>
            </a:r>
            <a:r>
              <a:rPr lang="zh-CN" altLang="en-US" dirty="0"/>
              <a:t>，分时共享）</a:t>
            </a:r>
            <a:endParaRPr lang="en-US" altLang="zh-CN" dirty="0"/>
          </a:p>
          <a:p>
            <a:r>
              <a:rPr lang="zh-CN" altLang="zh-CN" dirty="0"/>
              <a:t>使几个不同的变量共享同一段内存的结构，称为 “共用体”类型的结构。</a:t>
            </a:r>
          </a:p>
        </p:txBody>
      </p:sp>
      <p:sp>
        <p:nvSpPr>
          <p:cNvPr id="4" name="TextBox 3"/>
          <p:cNvSpPr txBox="1"/>
          <p:nvPr/>
        </p:nvSpPr>
        <p:spPr>
          <a:xfrm>
            <a:off x="1449388" y="4786313"/>
            <a:ext cx="1357312" cy="523875"/>
          </a:xfrm>
          <a:prstGeom prst="rect">
            <a:avLst/>
          </a:prstGeom>
          <a:noFill/>
        </p:spPr>
        <p:txBody>
          <a:bodyPr>
            <a:spAutoFit/>
          </a:bodyPr>
          <a:lstStyle/>
          <a:p>
            <a:pPr algn="ctr">
              <a:defRPr/>
            </a:pPr>
            <a:r>
              <a:rPr lang="en-US" altLang="zh-CN" sz="2800" b="1" dirty="0">
                <a:solidFill>
                  <a:srgbClr val="00B0F0"/>
                </a:solidFill>
                <a:latin typeface="+mn-lt"/>
                <a:ea typeface="+mn-ea"/>
              </a:rPr>
              <a:t>1000</a:t>
            </a:r>
            <a:endParaRPr lang="zh-CN" altLang="en-US" sz="2800" b="1" dirty="0">
              <a:solidFill>
                <a:srgbClr val="00B0F0"/>
              </a:solidFill>
              <a:latin typeface="+mn-lt"/>
              <a:ea typeface="+mn-ea"/>
            </a:endParaRPr>
          </a:p>
        </p:txBody>
      </p:sp>
      <p:sp>
        <p:nvSpPr>
          <p:cNvPr id="6" name="TextBox 5"/>
          <p:cNvSpPr txBox="1"/>
          <p:nvPr/>
        </p:nvSpPr>
        <p:spPr>
          <a:xfrm>
            <a:off x="2811463" y="4786313"/>
            <a:ext cx="1357312" cy="523875"/>
          </a:xfrm>
          <a:prstGeom prst="rect">
            <a:avLst/>
          </a:prstGeom>
          <a:noFill/>
        </p:spPr>
        <p:txBody>
          <a:bodyPr>
            <a:spAutoFit/>
          </a:bodyPr>
          <a:lstStyle/>
          <a:p>
            <a:pPr algn="ctr">
              <a:defRPr/>
            </a:pPr>
            <a:r>
              <a:rPr lang="en-US" altLang="zh-CN" sz="2800" b="1" dirty="0">
                <a:solidFill>
                  <a:srgbClr val="00B0F0"/>
                </a:solidFill>
                <a:latin typeface="+mn-lt"/>
                <a:ea typeface="+mn-ea"/>
              </a:rPr>
              <a:t>1001</a:t>
            </a:r>
            <a:endParaRPr lang="zh-CN" altLang="en-US" sz="2800" b="1" dirty="0">
              <a:solidFill>
                <a:srgbClr val="00B0F0"/>
              </a:solidFill>
              <a:latin typeface="+mn-lt"/>
              <a:ea typeface="+mn-ea"/>
            </a:endParaRPr>
          </a:p>
        </p:txBody>
      </p:sp>
      <p:sp>
        <p:nvSpPr>
          <p:cNvPr id="7" name="TextBox 6"/>
          <p:cNvSpPr txBox="1"/>
          <p:nvPr/>
        </p:nvSpPr>
        <p:spPr>
          <a:xfrm>
            <a:off x="4248150" y="4784725"/>
            <a:ext cx="1357313" cy="522288"/>
          </a:xfrm>
          <a:prstGeom prst="rect">
            <a:avLst/>
          </a:prstGeom>
          <a:noFill/>
        </p:spPr>
        <p:txBody>
          <a:bodyPr>
            <a:spAutoFit/>
          </a:bodyPr>
          <a:lstStyle/>
          <a:p>
            <a:pPr algn="ctr">
              <a:defRPr/>
            </a:pPr>
            <a:r>
              <a:rPr lang="en-US" altLang="zh-CN" sz="2800" b="1" dirty="0">
                <a:solidFill>
                  <a:srgbClr val="00B0F0"/>
                </a:solidFill>
                <a:latin typeface="+mn-lt"/>
                <a:ea typeface="+mn-ea"/>
              </a:rPr>
              <a:t>1002</a:t>
            </a:r>
            <a:endParaRPr lang="zh-CN" altLang="en-US" sz="2800" b="1" dirty="0">
              <a:solidFill>
                <a:srgbClr val="00B0F0"/>
              </a:solidFill>
              <a:latin typeface="+mn-lt"/>
              <a:ea typeface="+mn-ea"/>
            </a:endParaRPr>
          </a:p>
        </p:txBody>
      </p:sp>
      <p:sp>
        <p:nvSpPr>
          <p:cNvPr id="8" name="TextBox 7"/>
          <p:cNvSpPr txBox="1"/>
          <p:nvPr/>
        </p:nvSpPr>
        <p:spPr>
          <a:xfrm>
            <a:off x="5610225" y="4787900"/>
            <a:ext cx="1357313" cy="523875"/>
          </a:xfrm>
          <a:prstGeom prst="rect">
            <a:avLst/>
          </a:prstGeom>
          <a:noFill/>
        </p:spPr>
        <p:txBody>
          <a:bodyPr>
            <a:spAutoFit/>
          </a:bodyPr>
          <a:lstStyle/>
          <a:p>
            <a:pPr algn="ctr">
              <a:defRPr/>
            </a:pPr>
            <a:r>
              <a:rPr lang="en-US" altLang="zh-CN" sz="2800" b="1" dirty="0">
                <a:solidFill>
                  <a:srgbClr val="00B0F0"/>
                </a:solidFill>
                <a:latin typeface="+mn-lt"/>
                <a:ea typeface="+mn-ea"/>
              </a:rPr>
              <a:t>1003</a:t>
            </a:r>
            <a:endParaRPr lang="zh-CN" altLang="en-US" sz="2800" b="1" dirty="0">
              <a:solidFill>
                <a:srgbClr val="00B0F0"/>
              </a:solidFill>
              <a:latin typeface="+mn-lt"/>
              <a:ea typeface="+mn-ea"/>
            </a:endParaRPr>
          </a:p>
        </p:txBody>
      </p:sp>
      <p:sp>
        <p:nvSpPr>
          <p:cNvPr id="11" name="TextBox 10"/>
          <p:cNvSpPr txBox="1"/>
          <p:nvPr/>
        </p:nvSpPr>
        <p:spPr>
          <a:xfrm>
            <a:off x="1357313" y="5286375"/>
            <a:ext cx="1571625" cy="523875"/>
          </a:xfrm>
          <a:prstGeom prst="rect">
            <a:avLst/>
          </a:prstGeom>
          <a:noFill/>
        </p:spPr>
        <p:txBody>
          <a:bodyPr>
            <a:spAutoFit/>
          </a:bodyPr>
          <a:lstStyle/>
          <a:p>
            <a:pPr algn="ctr">
              <a:defRPr/>
            </a:pPr>
            <a:r>
              <a:rPr lang="zh-CN" altLang="en-US" sz="2800" b="1" dirty="0">
                <a:latin typeface="+mn-lt"/>
                <a:ea typeface="+mn-ea"/>
              </a:rPr>
              <a:t>字符</a:t>
            </a:r>
            <a:r>
              <a:rPr lang="en-US" altLang="zh-CN" sz="2800" b="1" dirty="0" err="1">
                <a:latin typeface="+mn-lt"/>
                <a:ea typeface="+mn-ea"/>
              </a:rPr>
              <a:t>ch</a:t>
            </a:r>
            <a:endParaRPr lang="zh-CN" altLang="en-US" sz="2800" b="1" dirty="0">
              <a:latin typeface="+mn-lt"/>
              <a:ea typeface="+mn-ea"/>
            </a:endParaRPr>
          </a:p>
        </p:txBody>
      </p:sp>
      <p:grpSp>
        <p:nvGrpSpPr>
          <p:cNvPr id="2" name="组合 15"/>
          <p:cNvGrpSpPr>
            <a:grpSpLocks/>
          </p:cNvGrpSpPr>
          <p:nvPr/>
        </p:nvGrpSpPr>
        <p:grpSpPr bwMode="auto">
          <a:xfrm>
            <a:off x="1428750" y="5286375"/>
            <a:ext cx="5572125" cy="523875"/>
            <a:chOff x="1428728" y="5286388"/>
            <a:chExt cx="5572164" cy="523220"/>
          </a:xfrm>
        </p:grpSpPr>
        <p:sp>
          <p:nvSpPr>
            <p:cNvPr id="5" name="TextBox 4"/>
            <p:cNvSpPr txBox="1"/>
            <p:nvPr/>
          </p:nvSpPr>
          <p:spPr>
            <a:xfrm>
              <a:off x="1428728" y="5286388"/>
              <a:ext cx="5572164" cy="523220"/>
            </a:xfrm>
            <a:prstGeom prst="rect">
              <a:avLst/>
            </a:prstGeom>
            <a:noFill/>
            <a:ln w="38100">
              <a:solidFill>
                <a:srgbClr val="C00000"/>
              </a:solidFill>
            </a:ln>
          </p:spPr>
          <p:txBody>
            <a:bodyPr>
              <a:spAutoFit/>
            </a:bodyPr>
            <a:lstStyle/>
            <a:p>
              <a:pPr>
                <a:defRPr/>
              </a:pPr>
              <a:endParaRPr lang="zh-CN" altLang="en-US" sz="2800" b="1" dirty="0">
                <a:latin typeface="+mn-lt"/>
                <a:ea typeface="+mn-ea"/>
              </a:endParaRPr>
            </a:p>
          </p:txBody>
        </p:sp>
        <p:cxnSp>
          <p:nvCxnSpPr>
            <p:cNvPr id="111630" name="直接连接符 9"/>
            <p:cNvCxnSpPr>
              <a:cxnSpLocks noChangeShapeType="1"/>
            </p:cNvCxnSpPr>
            <p:nvPr/>
          </p:nvCxnSpPr>
          <p:spPr bwMode="auto">
            <a:xfrm rot="5400000">
              <a:off x="2536017" y="5536421"/>
              <a:ext cx="500066" cy="0"/>
            </a:xfrm>
            <a:prstGeom prst="line">
              <a:avLst/>
            </a:prstGeom>
            <a:noFill/>
            <a:ln w="38100" algn="ctr">
              <a:solidFill>
                <a:srgbClr val="0000CC"/>
              </a:solidFill>
              <a:prstDash val="sysDash"/>
              <a:miter lim="800000"/>
              <a:headEnd/>
              <a:tailEnd/>
            </a:ln>
            <a:extLst>
              <a:ext uri="{909E8E84-426E-40DD-AFC4-6F175D3DCCD1}">
                <a14:hiddenFill xmlns:a14="http://schemas.microsoft.com/office/drawing/2010/main">
                  <a:noFill/>
                </a14:hiddenFill>
              </a:ext>
            </a:extLst>
          </p:spPr>
        </p:cxnSp>
        <p:cxnSp>
          <p:nvCxnSpPr>
            <p:cNvPr id="111631" name="直接连接符 11"/>
            <p:cNvCxnSpPr>
              <a:cxnSpLocks noChangeShapeType="1"/>
            </p:cNvCxnSpPr>
            <p:nvPr/>
          </p:nvCxnSpPr>
          <p:spPr bwMode="auto">
            <a:xfrm rot="5400000">
              <a:off x="3964777" y="5536421"/>
              <a:ext cx="500066" cy="0"/>
            </a:xfrm>
            <a:prstGeom prst="line">
              <a:avLst/>
            </a:prstGeom>
            <a:noFill/>
            <a:ln w="38100" algn="ctr">
              <a:solidFill>
                <a:srgbClr val="0000CC"/>
              </a:solidFill>
              <a:prstDash val="sysDash"/>
              <a:miter lim="800000"/>
              <a:headEnd/>
              <a:tailEnd/>
            </a:ln>
            <a:extLst>
              <a:ext uri="{909E8E84-426E-40DD-AFC4-6F175D3DCCD1}">
                <a14:hiddenFill xmlns:a14="http://schemas.microsoft.com/office/drawing/2010/main">
                  <a:noFill/>
                </a14:hiddenFill>
              </a:ext>
            </a:extLst>
          </p:spPr>
        </p:cxnSp>
        <p:cxnSp>
          <p:nvCxnSpPr>
            <p:cNvPr id="111632" name="直接连接符 12"/>
            <p:cNvCxnSpPr>
              <a:cxnSpLocks noChangeShapeType="1"/>
            </p:cNvCxnSpPr>
            <p:nvPr/>
          </p:nvCxnSpPr>
          <p:spPr bwMode="auto">
            <a:xfrm rot="5400000">
              <a:off x="5393537" y="5536421"/>
              <a:ext cx="500066" cy="0"/>
            </a:xfrm>
            <a:prstGeom prst="line">
              <a:avLst/>
            </a:prstGeom>
            <a:noFill/>
            <a:ln w="38100" algn="ctr">
              <a:solidFill>
                <a:srgbClr val="0000CC"/>
              </a:solidFill>
              <a:prstDash val="sysDash"/>
              <a:miter lim="800000"/>
              <a:headEnd/>
              <a:tailEnd/>
            </a:ln>
            <a:extLst>
              <a:ext uri="{909E8E84-426E-40DD-AFC4-6F175D3DCCD1}">
                <a14:hiddenFill xmlns:a14="http://schemas.microsoft.com/office/drawing/2010/main">
                  <a:noFill/>
                </a14:hiddenFill>
              </a:ext>
            </a:extLst>
          </p:spPr>
        </p:cxnSp>
      </p:grpSp>
      <p:sp>
        <p:nvSpPr>
          <p:cNvPr id="14" name="TextBox 13"/>
          <p:cNvSpPr txBox="1">
            <a:spLocks noChangeArrowheads="1"/>
          </p:cNvSpPr>
          <p:nvPr/>
        </p:nvSpPr>
        <p:spPr bwMode="auto">
          <a:xfrm>
            <a:off x="1928813" y="5262563"/>
            <a:ext cx="4714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latin typeface="Arial" charset="0"/>
              </a:rPr>
              <a:t>整       型      变      量      </a:t>
            </a:r>
            <a:r>
              <a:rPr lang="en-US" altLang="zh-CN" sz="2800">
                <a:latin typeface="Arial" charset="0"/>
              </a:rPr>
              <a:t>i</a:t>
            </a:r>
            <a:endParaRPr lang="zh-CN" altLang="en-US" sz="2800">
              <a:latin typeface="Arial" charset="0"/>
            </a:endParaRPr>
          </a:p>
        </p:txBody>
      </p:sp>
      <p:sp>
        <p:nvSpPr>
          <p:cNvPr id="15" name="TextBox 14"/>
          <p:cNvSpPr txBox="1">
            <a:spLocks noChangeArrowheads="1"/>
          </p:cNvSpPr>
          <p:nvPr/>
        </p:nvSpPr>
        <p:spPr bwMode="auto">
          <a:xfrm>
            <a:off x="1928813" y="5262563"/>
            <a:ext cx="4714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algn="ctr" eaLnBrk="1" hangingPunct="1">
              <a:lnSpc>
                <a:spcPct val="100000"/>
              </a:lnSpc>
              <a:spcBef>
                <a:spcPct val="0"/>
              </a:spcBef>
              <a:buFontTx/>
              <a:buNone/>
            </a:pPr>
            <a:r>
              <a:rPr lang="zh-CN" altLang="en-US" sz="2800">
                <a:latin typeface="Arial" charset="0"/>
              </a:rPr>
              <a:t>实       型      变      量      </a:t>
            </a:r>
            <a:r>
              <a:rPr lang="en-US" altLang="zh-CN" sz="2800">
                <a:latin typeface="Arial" charset="0"/>
              </a:rPr>
              <a:t>f</a:t>
            </a:r>
            <a:endParaRPr lang="zh-CN" altLang="en-US" sz="2800">
              <a:latin typeface="Arial" charset="0"/>
            </a:endParaRPr>
          </a:p>
        </p:txBody>
      </p:sp>
      <p:sp>
        <p:nvSpPr>
          <p:cNvPr id="3" name="灯片编号占位符 2"/>
          <p:cNvSpPr>
            <a:spLocks noGrp="1"/>
          </p:cNvSpPr>
          <p:nvPr>
            <p:ph type="sldNum" sz="quarter" idx="12"/>
          </p:nvPr>
        </p:nvSpPr>
        <p:spPr/>
        <p:txBody>
          <a:bodyPr/>
          <a:lstStyle/>
          <a:p>
            <a:fld id="{1E004556-5B80-49AD-B65B-B487D44EE32D}" type="slidenum">
              <a:rPr lang="zh-CN" altLang="en-US" smtClean="0">
                <a:solidFill>
                  <a:srgbClr val="000000"/>
                </a:solidFill>
              </a:rPr>
              <a:pPr/>
              <a:t>110</a:t>
            </a:fld>
            <a:endParaRPr lang="en-US" altLang="zh-CN">
              <a:solidFill>
                <a:srgbClr val="000000"/>
              </a:solidFill>
            </a:endParaRPr>
          </a:p>
        </p:txBody>
      </p:sp>
    </p:spTree>
    <p:extLst>
      <p:ext uri="{BB962C8B-B14F-4D97-AF65-F5344CB8AC3E}">
        <p14:creationId xmlns:p14="http://schemas.microsoft.com/office/powerpoint/2010/main" val="236794329"/>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9" presetClass="entr" presetSubtype="0" decel="10000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 calcmode="lin" valueType="num">
                                      <p:cBhvr>
                                        <p:cTn id="30" dur="500" fill="hold"/>
                                        <p:tgtEl>
                                          <p:spTgt spid="14"/>
                                        </p:tgtEl>
                                        <p:attrNameLst>
                                          <p:attrName>style.rotation</p:attrName>
                                        </p:attrNameLst>
                                      </p:cBhvr>
                                      <p:tavLst>
                                        <p:tav tm="0">
                                          <p:val>
                                            <p:fltVal val="360"/>
                                          </p:val>
                                        </p:tav>
                                        <p:tav tm="100000">
                                          <p:val>
                                            <p:fltVal val="0"/>
                                          </p:val>
                                        </p:tav>
                                      </p:tavLst>
                                    </p:anim>
                                    <p:animEffect transition="in" filter="fade">
                                      <p:cBhvr>
                                        <p:cTn id="31"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49" presetClass="entr" presetSubtype="0" decel="10000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 calcmode="lin" valueType="num">
                                      <p:cBhvr>
                                        <p:cTn id="38" dur="500" fill="hold"/>
                                        <p:tgtEl>
                                          <p:spTgt spid="11"/>
                                        </p:tgtEl>
                                        <p:attrNameLst>
                                          <p:attrName>style.rotation</p:attrName>
                                        </p:attrNameLst>
                                      </p:cBhvr>
                                      <p:tavLst>
                                        <p:tav tm="0">
                                          <p:val>
                                            <p:fltVal val="360"/>
                                          </p:val>
                                        </p:tav>
                                        <p:tav tm="100000">
                                          <p:val>
                                            <p:fltVal val="0"/>
                                          </p:val>
                                        </p:tav>
                                      </p:tavLst>
                                    </p:anim>
                                    <p:animEffect transition="in" filter="fade">
                                      <p:cBhvr>
                                        <p:cTn id="39"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40" fill="hold" nodeType="clickPar">
                      <p:stCondLst>
                        <p:cond delay="indefinite"/>
                      </p:stCondLst>
                      <p:childTnLst>
                        <p:par>
                          <p:cTn id="41" fill="hold" nodeType="withGroup">
                            <p:stCondLst>
                              <p:cond delay="0"/>
                            </p:stCondLst>
                            <p:childTnLst>
                              <p:par>
                                <p:cTn id="42" presetID="49" presetClass="entr" presetSubtype="0" decel="10000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 calcmode="lin" valueType="num">
                                      <p:cBhvr>
                                        <p:cTn id="46" dur="500" fill="hold"/>
                                        <p:tgtEl>
                                          <p:spTgt spid="15"/>
                                        </p:tgtEl>
                                        <p:attrNameLst>
                                          <p:attrName>style.rotation</p:attrName>
                                        </p:attrNameLst>
                                      </p:cBhvr>
                                      <p:tavLst>
                                        <p:tav tm="0">
                                          <p:val>
                                            <p:fltVal val="360"/>
                                          </p:val>
                                        </p:tav>
                                        <p:tav tm="100000">
                                          <p:val>
                                            <p:fltVal val="0"/>
                                          </p:val>
                                        </p:tav>
                                      </p:tavLst>
                                    </p:anim>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11" grpId="0"/>
      <p:bldP spid="14" grpId="0"/>
      <p:bldP spid="15"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857250"/>
            <a:ext cx="7318375" cy="5429250"/>
          </a:xfrm>
        </p:spPr>
        <p:txBody>
          <a:bodyPr/>
          <a:lstStyle/>
          <a:p>
            <a:r>
              <a:rPr lang="zh-CN" altLang="zh-CN" dirty="0"/>
              <a:t>定义共用体类型变量的一般形式为：</a:t>
            </a:r>
            <a:endParaRPr lang="en-US" altLang="zh-CN" dirty="0"/>
          </a:p>
          <a:p>
            <a:pPr lvl="1">
              <a:lnSpc>
                <a:spcPct val="100000"/>
              </a:lnSpc>
              <a:buFont typeface="Wingdings" pitchFamily="2" charset="2"/>
              <a:buNone/>
            </a:pPr>
            <a:r>
              <a:rPr lang="en-US" altLang="zh-CN" dirty="0"/>
              <a:t>union</a:t>
            </a:r>
            <a:r>
              <a:rPr lang="zh-CN" altLang="zh-CN" dirty="0"/>
              <a:t>　共用体名</a:t>
            </a:r>
          </a:p>
          <a:p>
            <a:pPr lvl="1">
              <a:lnSpc>
                <a:spcPct val="100000"/>
              </a:lnSpc>
              <a:buFont typeface="Wingdings" pitchFamily="2" charset="2"/>
              <a:buNone/>
            </a:pPr>
            <a:r>
              <a:rPr lang="en-US" altLang="zh-CN" dirty="0"/>
              <a:t>{</a:t>
            </a:r>
            <a:r>
              <a:rPr lang="zh-CN" altLang="zh-CN" dirty="0"/>
              <a:t> 成员表列</a:t>
            </a:r>
          </a:p>
          <a:p>
            <a:pPr lvl="1">
              <a:lnSpc>
                <a:spcPct val="100000"/>
              </a:lnSpc>
              <a:buFont typeface="Wingdings" pitchFamily="2" charset="2"/>
              <a:buNone/>
            </a:pPr>
            <a:r>
              <a:rPr lang="en-US" altLang="zh-CN" dirty="0"/>
              <a:t>} </a:t>
            </a:r>
            <a:r>
              <a:rPr lang="zh-CN" altLang="zh-CN" dirty="0"/>
              <a:t>变量表列；</a:t>
            </a:r>
          </a:p>
          <a:p>
            <a:pPr lvl="1">
              <a:lnSpc>
                <a:spcPct val="100000"/>
              </a:lnSpc>
              <a:buFont typeface="Wingdings" pitchFamily="2" charset="2"/>
              <a:buNone/>
            </a:pPr>
            <a:r>
              <a:rPr lang="zh-CN" altLang="zh-CN" dirty="0"/>
              <a:t>例如：</a:t>
            </a:r>
          </a:p>
          <a:p>
            <a:pPr lvl="1">
              <a:lnSpc>
                <a:spcPct val="100000"/>
              </a:lnSpc>
              <a:buFont typeface="Wingdings" pitchFamily="2" charset="2"/>
              <a:buNone/>
            </a:pPr>
            <a:r>
              <a:rPr lang="en-US" altLang="zh-CN" dirty="0"/>
              <a:t>union Data</a:t>
            </a:r>
            <a:endParaRPr lang="zh-CN" altLang="zh-CN" dirty="0"/>
          </a:p>
          <a:p>
            <a:pPr lvl="1">
              <a:lnSpc>
                <a:spcPct val="100000"/>
              </a:lnSpc>
              <a:buFont typeface="Wingdings" pitchFamily="2" charset="2"/>
              <a:buNone/>
            </a:pPr>
            <a:r>
              <a:rPr lang="en-US" altLang="zh-CN" dirty="0"/>
              <a:t>{ </a:t>
            </a:r>
            <a:r>
              <a:rPr lang="en-US" altLang="zh-CN" dirty="0" err="1"/>
              <a:t>int</a:t>
            </a:r>
            <a:r>
              <a:rPr lang="en-US" altLang="zh-CN" dirty="0"/>
              <a:t> </a:t>
            </a:r>
            <a:r>
              <a:rPr lang="en-US" altLang="zh-CN" dirty="0" err="1"/>
              <a:t>i</a:t>
            </a:r>
            <a:r>
              <a:rPr lang="en-US" altLang="zh-CN" dirty="0"/>
              <a:t>;  </a:t>
            </a:r>
            <a:endParaRPr lang="zh-CN" altLang="zh-CN" dirty="0"/>
          </a:p>
          <a:p>
            <a:pPr lvl="1">
              <a:lnSpc>
                <a:spcPct val="100000"/>
              </a:lnSpc>
              <a:buFont typeface="Wingdings" pitchFamily="2" charset="2"/>
              <a:buNone/>
            </a:pPr>
            <a:r>
              <a:rPr lang="en-US" altLang="zh-CN" dirty="0"/>
              <a:t>   char </a:t>
            </a:r>
            <a:r>
              <a:rPr lang="en-US" altLang="zh-CN" dirty="0" err="1"/>
              <a:t>ch</a:t>
            </a:r>
            <a:r>
              <a:rPr lang="en-US" altLang="zh-CN" dirty="0"/>
              <a:t>;</a:t>
            </a:r>
            <a:endParaRPr lang="zh-CN" altLang="zh-CN" dirty="0"/>
          </a:p>
          <a:p>
            <a:pPr lvl="1">
              <a:lnSpc>
                <a:spcPct val="100000"/>
              </a:lnSpc>
              <a:buFont typeface="Wingdings" pitchFamily="2" charset="2"/>
              <a:buNone/>
            </a:pPr>
            <a:r>
              <a:rPr lang="en-US" altLang="zh-CN" dirty="0"/>
              <a:t>   float f; </a:t>
            </a:r>
            <a:endParaRPr lang="zh-CN" altLang="zh-CN" dirty="0"/>
          </a:p>
          <a:p>
            <a:pPr lvl="1">
              <a:lnSpc>
                <a:spcPct val="100000"/>
              </a:lnSpc>
              <a:buFont typeface="Wingdings" pitchFamily="2" charset="2"/>
              <a:buNone/>
            </a:pPr>
            <a:r>
              <a:rPr lang="en-US" altLang="zh-CN" dirty="0"/>
              <a:t>} </a:t>
            </a:r>
            <a:r>
              <a:rPr lang="en-US" altLang="zh-CN" dirty="0" err="1"/>
              <a:t>a,b,c</a:t>
            </a:r>
            <a:r>
              <a:rPr lang="en-US" altLang="zh-CN" dirty="0"/>
              <a:t>; </a:t>
            </a:r>
            <a:endParaRPr lang="zh-CN" altLang="en-US" dirty="0"/>
          </a:p>
        </p:txBody>
      </p:sp>
      <p:sp>
        <p:nvSpPr>
          <p:cNvPr id="4" name="内容占位符 2"/>
          <p:cNvSpPr txBox="1">
            <a:spLocks/>
          </p:cNvSpPr>
          <p:nvPr/>
        </p:nvSpPr>
        <p:spPr bwMode="auto">
          <a:xfrm>
            <a:off x="4429125" y="3286125"/>
            <a:ext cx="3929063" cy="3071813"/>
          </a:xfrm>
          <a:prstGeom prst="rect">
            <a:avLst/>
          </a:prstGeom>
          <a:solidFill>
            <a:srgbClr val="CCECFF"/>
          </a:solidFill>
          <a:ln w="9525">
            <a:noFill/>
            <a:miter lim="800000"/>
            <a:headEnd/>
            <a:tailEnd/>
          </a:ln>
        </p:spPr>
        <p:txBody>
          <a:bodyPr/>
          <a:lstStyle/>
          <a:p>
            <a:pPr marL="285750" indent="-285750" algn="l" eaLnBrk="0" hangingPunct="0">
              <a:spcBef>
                <a:spcPct val="20000"/>
              </a:spcBef>
              <a:defRPr/>
            </a:pPr>
            <a:r>
              <a:rPr lang="en-US" altLang="zh-CN" sz="2800" b="1" dirty="0">
                <a:latin typeface="+mn-lt"/>
                <a:ea typeface="+mn-ea"/>
              </a:rPr>
              <a:t>union Data</a:t>
            </a:r>
            <a:endParaRPr lang="zh-CN" altLang="zh-CN" sz="2800" b="1" dirty="0">
              <a:latin typeface="+mn-lt"/>
              <a:ea typeface="+mn-ea"/>
            </a:endParaRPr>
          </a:p>
          <a:p>
            <a:pPr marL="285750" indent="-285750" algn="l" eaLnBrk="0" hangingPunct="0">
              <a:spcBef>
                <a:spcPct val="20000"/>
              </a:spcBef>
              <a:defRPr/>
            </a:pP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a:t>
            </a:r>
            <a:r>
              <a:rPr lang="en-US" altLang="zh-CN" sz="2800" b="1" dirty="0" err="1">
                <a:latin typeface="+mn-lt"/>
                <a:ea typeface="+mn-ea"/>
              </a:rPr>
              <a:t>i</a:t>
            </a:r>
            <a:r>
              <a:rPr lang="en-US" altLang="zh-CN" sz="2800" b="1" dirty="0">
                <a:latin typeface="+mn-lt"/>
                <a:ea typeface="+mn-ea"/>
              </a:rPr>
              <a:t>;</a:t>
            </a:r>
            <a:endParaRPr lang="zh-CN" altLang="zh-CN" sz="2800" b="1" dirty="0">
              <a:latin typeface="+mn-lt"/>
              <a:ea typeface="+mn-ea"/>
            </a:endParaRPr>
          </a:p>
          <a:p>
            <a:pPr marL="285750" indent="-285750" algn="l" eaLnBrk="0" hangingPunct="0">
              <a:spcBef>
                <a:spcPct val="20000"/>
              </a:spcBef>
              <a:defRPr/>
            </a:pPr>
            <a:r>
              <a:rPr lang="en-US" altLang="zh-CN" sz="2800" b="1" dirty="0">
                <a:latin typeface="+mn-lt"/>
                <a:ea typeface="+mn-ea"/>
              </a:rPr>
              <a:t>  char </a:t>
            </a:r>
            <a:r>
              <a:rPr lang="en-US" altLang="zh-CN" sz="2800" b="1" dirty="0" err="1">
                <a:latin typeface="+mn-lt"/>
                <a:ea typeface="+mn-ea"/>
              </a:rPr>
              <a:t>ch</a:t>
            </a:r>
            <a:r>
              <a:rPr lang="en-US" altLang="zh-CN" sz="2800" b="1" dirty="0">
                <a:latin typeface="+mn-lt"/>
                <a:ea typeface="+mn-ea"/>
              </a:rPr>
              <a:t>;</a:t>
            </a:r>
          </a:p>
          <a:p>
            <a:pPr marL="285750" indent="-285750" algn="l" eaLnBrk="0" hangingPunct="0">
              <a:spcBef>
                <a:spcPct val="20000"/>
              </a:spcBef>
              <a:defRPr/>
            </a:pPr>
            <a:r>
              <a:rPr lang="en-US" altLang="zh-CN" sz="2800" b="1" dirty="0">
                <a:latin typeface="+mn-lt"/>
                <a:ea typeface="+mn-ea"/>
              </a:rPr>
              <a:t>  float f; </a:t>
            </a:r>
            <a:endParaRPr lang="zh-CN" altLang="zh-CN" sz="2800" b="1" dirty="0">
              <a:latin typeface="+mn-lt"/>
              <a:ea typeface="+mn-ea"/>
            </a:endParaRPr>
          </a:p>
          <a:p>
            <a:pPr marL="285750" indent="-285750" algn="l" eaLnBrk="0" hangingPunct="0">
              <a:spcBef>
                <a:spcPct val="20000"/>
              </a:spcBef>
              <a:defRPr/>
            </a:pPr>
            <a:r>
              <a:rPr lang="en-US" altLang="zh-CN" sz="2800" b="1" dirty="0">
                <a:latin typeface="+mn-lt"/>
                <a:ea typeface="+mn-ea"/>
              </a:rPr>
              <a:t>};</a:t>
            </a:r>
            <a:endParaRPr lang="zh-CN" altLang="zh-CN" sz="2800" b="1" dirty="0">
              <a:latin typeface="+mn-lt"/>
              <a:ea typeface="+mn-ea"/>
            </a:endParaRPr>
          </a:p>
          <a:p>
            <a:pPr marL="285750" indent="-285750" algn="l" eaLnBrk="0" hangingPunct="0">
              <a:spcBef>
                <a:spcPct val="20000"/>
              </a:spcBef>
              <a:defRPr/>
            </a:pPr>
            <a:r>
              <a:rPr lang="en-US" altLang="zh-CN" sz="2800" b="1" dirty="0">
                <a:latin typeface="+mn-lt"/>
                <a:ea typeface="+mn-ea"/>
              </a:rPr>
              <a:t>union Data </a:t>
            </a:r>
            <a:r>
              <a:rPr lang="en-US" altLang="zh-CN" sz="2800" b="1" dirty="0" err="1">
                <a:latin typeface="+mn-lt"/>
                <a:ea typeface="+mn-ea"/>
              </a:rPr>
              <a:t>a,b,c</a:t>
            </a:r>
            <a:r>
              <a:rPr lang="en-US" altLang="zh-CN" sz="2800" b="1" dirty="0">
                <a:latin typeface="+mn-lt"/>
                <a:ea typeface="+mn-ea"/>
              </a:rPr>
              <a:t>; </a:t>
            </a:r>
            <a:endParaRPr lang="zh-CN" altLang="en-US" sz="2800" b="1" dirty="0">
              <a:latin typeface="+mn-lt"/>
              <a:ea typeface="+mn-ea"/>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111</a:t>
            </a:fld>
            <a:endParaRPr lang="en-US" altLang="zh-CN">
              <a:solidFill>
                <a:srgbClr val="000000"/>
              </a:solidFill>
            </a:endParaRPr>
          </a:p>
        </p:txBody>
      </p:sp>
    </p:spTree>
    <p:extLst>
      <p:ext uri="{BB962C8B-B14F-4D97-AF65-F5344CB8AC3E}">
        <p14:creationId xmlns:p14="http://schemas.microsoft.com/office/powerpoint/2010/main" val="2684939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内容占位符 2"/>
          <p:cNvSpPr>
            <a:spLocks noGrp="1"/>
          </p:cNvSpPr>
          <p:nvPr>
            <p:ph idx="1"/>
          </p:nvPr>
        </p:nvSpPr>
        <p:spPr>
          <a:xfrm>
            <a:off x="685800" y="1340768"/>
            <a:ext cx="7772400" cy="4114800"/>
          </a:xfrm>
        </p:spPr>
        <p:txBody>
          <a:bodyPr/>
          <a:lstStyle/>
          <a:p>
            <a:r>
              <a:rPr lang="zh-CN" altLang="zh-CN" dirty="0"/>
              <a:t>“共用体”与“结构体”的定义形式相似</a:t>
            </a:r>
            <a:r>
              <a:rPr lang="zh-CN" altLang="en-US" dirty="0"/>
              <a:t>，</a:t>
            </a:r>
            <a:r>
              <a:rPr lang="zh-CN" altLang="zh-CN" dirty="0"/>
              <a:t>但它们的含义是不同的。</a:t>
            </a:r>
            <a:endParaRPr lang="en-US" altLang="zh-CN" dirty="0"/>
          </a:p>
          <a:p>
            <a:pPr lvl="1"/>
            <a:r>
              <a:rPr lang="zh-CN" altLang="zh-CN" dirty="0"/>
              <a:t>结构体变量所占内存长度是各成员占的内存长度之和</a:t>
            </a:r>
            <a:r>
              <a:rPr lang="zh-CN" altLang="en-US" dirty="0"/>
              <a:t>，</a:t>
            </a:r>
            <a:r>
              <a:rPr lang="zh-CN" altLang="zh-CN" dirty="0"/>
              <a:t>每个成员分别占有其自己的内存单元。</a:t>
            </a:r>
            <a:endParaRPr lang="en-US" altLang="zh-CN" dirty="0"/>
          </a:p>
          <a:p>
            <a:pPr lvl="1"/>
            <a:r>
              <a:rPr lang="zh-CN" altLang="zh-CN" dirty="0"/>
              <a:t>共用体变量所占的内存长度等于最长的成员的长度。</a:t>
            </a:r>
            <a:r>
              <a:rPr lang="zh-CN" altLang="en-US" dirty="0"/>
              <a:t>各成员共用同一段内存空间，同一时刻只能引用其中的一个成员的值（即同一时刻只能用其中一种数据类型来存放</a:t>
            </a:r>
            <a:r>
              <a:rPr lang="en-US" altLang="zh-CN" dirty="0"/>
              <a:t>/</a:t>
            </a:r>
            <a:r>
              <a:rPr lang="zh-CN" altLang="en-US" dirty="0"/>
              <a:t>读取其成员）。</a:t>
            </a:r>
          </a:p>
          <a:p>
            <a:pPr lvl="1"/>
            <a:endParaRPr lang="zh-CN" altLang="en-US"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112</a:t>
            </a:fld>
            <a:endParaRPr lang="en-US" altLang="zh-CN">
              <a:solidFill>
                <a:srgbClr val="000000"/>
              </a:solidFill>
            </a:endParaRPr>
          </a:p>
        </p:txBody>
      </p:sp>
    </p:spTree>
    <p:extLst>
      <p:ext uri="{BB962C8B-B14F-4D97-AF65-F5344CB8AC3E}">
        <p14:creationId xmlns:p14="http://schemas.microsoft.com/office/powerpoint/2010/main" val="3430274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3666">
                                            <p:txEl>
                                              <p:pRg st="1" end="1"/>
                                            </p:txEl>
                                          </p:spTgt>
                                        </p:tgtEl>
                                        <p:attrNameLst>
                                          <p:attrName>style.visibility</p:attrName>
                                        </p:attrNameLst>
                                      </p:cBhvr>
                                      <p:to>
                                        <p:strVal val="visible"/>
                                      </p:to>
                                    </p:set>
                                    <p:animEffect transition="in" filter="blinds(horizontal)">
                                      <p:cBhvr>
                                        <p:cTn id="7" dur="500"/>
                                        <p:tgtEl>
                                          <p:spTgt spid="11366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3666">
                                            <p:txEl>
                                              <p:pRg st="2" end="2"/>
                                            </p:txEl>
                                          </p:spTgt>
                                        </p:tgtEl>
                                        <p:attrNameLst>
                                          <p:attrName>style.visibility</p:attrName>
                                        </p:attrNameLst>
                                      </p:cBhvr>
                                      <p:to>
                                        <p:strVal val="visible"/>
                                      </p:to>
                                    </p:set>
                                    <p:animEffect transition="in" filter="blinds(horizontal)">
                                      <p:cBhvr>
                                        <p:cTn id="12" dur="500"/>
                                        <p:tgtEl>
                                          <p:spTgt spid="1136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764704"/>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9.5.2 </a:t>
            </a:r>
            <a:r>
              <a:rPr lang="zh-CN" altLang="zh-CN" dirty="0">
                <a:solidFill>
                  <a:srgbClr val="800000"/>
                </a:solidFill>
                <a:effectLst>
                  <a:outerShdw blurRad="38100" dist="38100" dir="2700000" algn="tl">
                    <a:srgbClr val="000000"/>
                  </a:outerShdw>
                </a:effectLst>
                <a:latin typeface="Arial" charset="0"/>
                <a:ea typeface="黑体" pitchFamily="2" charset="-122"/>
              </a:rPr>
              <a:t>引用共用体变量的方式</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14691" name="Rectangle 3"/>
          <p:cNvSpPr>
            <a:spLocks noGrp="1" noChangeArrowheads="1"/>
          </p:cNvSpPr>
          <p:nvPr>
            <p:ph type="body" idx="1"/>
          </p:nvPr>
        </p:nvSpPr>
        <p:spPr>
          <a:xfrm>
            <a:off x="314992" y="1699890"/>
            <a:ext cx="8358188" cy="4143375"/>
          </a:xfrm>
        </p:spPr>
        <p:txBody>
          <a:bodyPr/>
          <a:lstStyle/>
          <a:p>
            <a:r>
              <a:rPr lang="zh-CN" altLang="zh-CN" sz="2800" dirty="0"/>
              <a:t>只有先定义了共用体变量才能引用它，但应注意，</a:t>
            </a:r>
            <a:r>
              <a:rPr lang="zh-CN" altLang="en-US" sz="2800" dirty="0"/>
              <a:t>除了</a:t>
            </a:r>
            <a:r>
              <a:rPr lang="zh-CN" altLang="en-US" sz="2800" dirty="0">
                <a:solidFill>
                  <a:srgbClr val="FF0000"/>
                </a:solidFill>
              </a:rPr>
              <a:t>把共用体变量赋给另一个具有相同类型的共用体变量</a:t>
            </a:r>
            <a:r>
              <a:rPr lang="zh-CN" altLang="en-US" sz="2800" dirty="0"/>
              <a:t>、</a:t>
            </a:r>
            <a:r>
              <a:rPr lang="zh-CN" altLang="en-US" sz="2800" dirty="0">
                <a:solidFill>
                  <a:srgbClr val="FF0000"/>
                </a:solidFill>
              </a:rPr>
              <a:t>取地址</a:t>
            </a:r>
            <a:r>
              <a:rPr lang="zh-CN" altLang="en-US" sz="2800" dirty="0"/>
              <a:t>之外</a:t>
            </a:r>
            <a:r>
              <a:rPr lang="zh-CN" altLang="zh-CN" sz="2800" dirty="0">
                <a:solidFill>
                  <a:srgbClr val="FF0000"/>
                </a:solidFill>
              </a:rPr>
              <a:t>不能引用共用体变量，而只能引用共用体变量中的成员</a:t>
            </a:r>
            <a:r>
              <a:rPr lang="zh-CN" altLang="zh-CN" sz="2800" dirty="0"/>
              <a:t>。</a:t>
            </a:r>
            <a:endParaRPr lang="en-US" altLang="zh-CN" sz="2800" dirty="0"/>
          </a:p>
          <a:p>
            <a:pPr marL="342900" lvl="1" indent="-342900">
              <a:buSzPct val="90000"/>
              <a:buNone/>
            </a:pPr>
            <a:r>
              <a:rPr lang="zh-CN" altLang="zh-CN" sz="2400" dirty="0"/>
              <a:t>例如，前面定义了</a:t>
            </a:r>
            <a:r>
              <a:rPr lang="en-US" altLang="zh-CN" sz="2400" dirty="0"/>
              <a:t>a</a:t>
            </a:r>
            <a:r>
              <a:rPr lang="zh-CN" altLang="zh-CN" sz="2400" dirty="0"/>
              <a:t>为</a:t>
            </a:r>
            <a:r>
              <a:rPr lang="en-US" altLang="zh-CN" sz="2400" dirty="0"/>
              <a:t>union Data</a:t>
            </a:r>
            <a:r>
              <a:rPr lang="zh-CN" altLang="en-US" sz="2400" dirty="0"/>
              <a:t>型</a:t>
            </a:r>
            <a:r>
              <a:rPr lang="zh-CN" altLang="zh-CN" sz="2400" dirty="0"/>
              <a:t>共用体变量，下面的引用方式是正确的：</a:t>
            </a:r>
            <a:r>
              <a:rPr lang="en-US" altLang="zh-CN" sz="2400" dirty="0"/>
              <a:t>       </a:t>
            </a:r>
            <a:r>
              <a:rPr lang="en-US" altLang="zh-CN" sz="2400" dirty="0" err="1">
                <a:solidFill>
                  <a:srgbClr val="3333FF"/>
                </a:solidFill>
              </a:rPr>
              <a:t>a.i</a:t>
            </a:r>
            <a:r>
              <a:rPr lang="en-US" altLang="zh-CN" sz="2400" dirty="0">
                <a:solidFill>
                  <a:srgbClr val="3333FF"/>
                </a:solidFill>
              </a:rPr>
              <a:t>    a.ch    </a:t>
            </a:r>
            <a:r>
              <a:rPr lang="en-US" altLang="zh-CN" sz="2400" dirty="0" err="1">
                <a:solidFill>
                  <a:srgbClr val="3333FF"/>
                </a:solidFill>
              </a:rPr>
              <a:t>a.f</a:t>
            </a:r>
            <a:endParaRPr lang="en-US" altLang="zh-CN" sz="2400" dirty="0">
              <a:solidFill>
                <a:srgbClr val="3333FF"/>
              </a:solidFill>
            </a:endParaRPr>
          </a:p>
          <a:p>
            <a:pPr marL="342900" lvl="1" indent="-342900">
              <a:buSzPct val="90000"/>
              <a:buNone/>
            </a:pPr>
            <a:r>
              <a:rPr lang="zh-CN" altLang="en-US" sz="2400" dirty="0"/>
              <a:t>例如，对共用体变量进行输出时，下面引用是错误的：</a:t>
            </a:r>
            <a:r>
              <a:rPr lang="en-US" altLang="zh-CN" sz="2400" dirty="0"/>
              <a:t>				</a:t>
            </a:r>
            <a:r>
              <a:rPr lang="en-US" altLang="zh-CN" sz="2400" dirty="0" err="1">
                <a:solidFill>
                  <a:srgbClr val="FF00FF"/>
                </a:solidFill>
              </a:rPr>
              <a:t>printf</a:t>
            </a:r>
            <a:r>
              <a:rPr lang="en-US" altLang="zh-CN" sz="2400" dirty="0">
                <a:solidFill>
                  <a:srgbClr val="FF00FF"/>
                </a:solidFill>
              </a:rPr>
              <a:t>(“%d”, a); </a:t>
            </a:r>
            <a:br>
              <a:rPr lang="en-US" altLang="zh-CN" sz="2400" dirty="0">
                <a:solidFill>
                  <a:srgbClr val="FF00FF"/>
                </a:solidFill>
              </a:rPr>
            </a:br>
            <a:r>
              <a:rPr lang="zh-CN" altLang="en-US" sz="2400" dirty="0"/>
              <a:t>应该写成：</a:t>
            </a:r>
            <a:r>
              <a:rPr lang="en-US" altLang="zh-CN" sz="2400" dirty="0" err="1">
                <a:solidFill>
                  <a:srgbClr val="3333FF"/>
                </a:solidFill>
              </a:rPr>
              <a:t>printf</a:t>
            </a:r>
            <a:r>
              <a:rPr lang="en-US" altLang="zh-CN" sz="2400" dirty="0">
                <a:solidFill>
                  <a:srgbClr val="3333FF"/>
                </a:solidFill>
              </a:rPr>
              <a:t>(“%d”, </a:t>
            </a:r>
            <a:r>
              <a:rPr lang="en-US" altLang="zh-CN" sz="2400" dirty="0" err="1">
                <a:solidFill>
                  <a:srgbClr val="3333FF"/>
                </a:solidFill>
              </a:rPr>
              <a:t>a.i</a:t>
            </a:r>
            <a:r>
              <a:rPr lang="en-US" altLang="zh-CN" sz="2400" dirty="0">
                <a:solidFill>
                  <a:srgbClr val="3333FF"/>
                </a:solidFill>
              </a:rPr>
              <a:t>); </a:t>
            </a:r>
            <a:r>
              <a:rPr lang="zh-CN" altLang="en-US" sz="2400" dirty="0"/>
              <a:t>或</a:t>
            </a:r>
            <a:r>
              <a:rPr lang="en-US" altLang="zh-CN" sz="2400" dirty="0">
                <a:solidFill>
                  <a:srgbClr val="3333FF"/>
                </a:solidFill>
              </a:rPr>
              <a:t>  </a:t>
            </a:r>
            <a:r>
              <a:rPr lang="en-US" altLang="zh-CN" sz="2400" dirty="0" err="1">
                <a:solidFill>
                  <a:srgbClr val="3333FF"/>
                </a:solidFill>
              </a:rPr>
              <a:t>printf</a:t>
            </a:r>
            <a:r>
              <a:rPr lang="en-US" altLang="zh-CN" sz="2400" dirty="0">
                <a:solidFill>
                  <a:srgbClr val="3333FF"/>
                </a:solidFill>
              </a:rPr>
              <a:t>(“%c”, a.ch); </a:t>
            </a:r>
          </a:p>
          <a:p>
            <a:pPr>
              <a:buFont typeface="Wingdings" pitchFamily="2" charset="2"/>
              <a:buNone/>
            </a:pPr>
            <a:r>
              <a:rPr lang="zh-CN" altLang="en-US" sz="2400" dirty="0"/>
              <a:t>例如，通过指针访问共用体变量中的成员，有</a:t>
            </a:r>
            <a:br>
              <a:rPr lang="en-US" altLang="zh-CN" sz="2400" dirty="0"/>
            </a:br>
            <a:r>
              <a:rPr lang="en-US" altLang="zh-CN" sz="2400" dirty="0">
                <a:solidFill>
                  <a:srgbClr val="3333FF"/>
                </a:solidFill>
              </a:rPr>
              <a:t>union data a,*p=&amp;a;  </a:t>
            </a:r>
            <a:r>
              <a:rPr lang="en-US" altLang="zh-CN" sz="2400" dirty="0">
                <a:solidFill>
                  <a:srgbClr val="000066"/>
                </a:solidFill>
              </a:rPr>
              <a:t> </a:t>
            </a:r>
            <a:r>
              <a:rPr lang="zh-CN" altLang="en-US" sz="2400" dirty="0"/>
              <a:t>则</a:t>
            </a:r>
            <a:r>
              <a:rPr lang="en-US" altLang="zh-CN" sz="2400" dirty="0">
                <a:solidFill>
                  <a:srgbClr val="3333FF"/>
                </a:solidFill>
              </a:rPr>
              <a:t>p-&gt;</a:t>
            </a:r>
            <a:r>
              <a:rPr lang="en-US" altLang="zh-CN" sz="2400" dirty="0" err="1">
                <a:solidFill>
                  <a:srgbClr val="3333FF"/>
                </a:solidFill>
              </a:rPr>
              <a:t>i</a:t>
            </a:r>
            <a:r>
              <a:rPr lang="zh-CN" altLang="en-US" sz="2400" dirty="0"/>
              <a:t>与</a:t>
            </a:r>
            <a:r>
              <a:rPr lang="en-US" altLang="zh-CN" sz="2400" dirty="0" err="1">
                <a:solidFill>
                  <a:srgbClr val="3333FF"/>
                </a:solidFill>
              </a:rPr>
              <a:t>a.i</a:t>
            </a:r>
            <a:r>
              <a:rPr lang="zh-CN" altLang="en-US" sz="2400" dirty="0"/>
              <a:t>等价。</a:t>
            </a:r>
            <a:endParaRPr lang="zh-CN" altLang="zh-CN" sz="2800"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113</a:t>
            </a:fld>
            <a:endParaRPr lang="en-US" altLang="zh-CN">
              <a:solidFill>
                <a:srgbClr val="000000"/>
              </a:solidFill>
            </a:endParaRPr>
          </a:p>
        </p:txBody>
      </p:sp>
    </p:spTree>
    <p:extLst>
      <p:ext uri="{BB962C8B-B14F-4D97-AF65-F5344CB8AC3E}">
        <p14:creationId xmlns:p14="http://schemas.microsoft.com/office/powerpoint/2010/main" val="89437924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46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92696"/>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9.5.3  </a:t>
            </a:r>
            <a:r>
              <a:rPr lang="zh-CN" altLang="zh-CN" dirty="0">
                <a:solidFill>
                  <a:srgbClr val="800000"/>
                </a:solidFill>
                <a:effectLst>
                  <a:outerShdw blurRad="38100" dist="38100" dir="2700000" algn="tl">
                    <a:srgbClr val="000000"/>
                  </a:outerShdw>
                </a:effectLst>
                <a:latin typeface="Arial" charset="0"/>
                <a:ea typeface="黑体" pitchFamily="2" charset="-122"/>
              </a:rPr>
              <a:t>共用体类型数据的特点</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15715" name="Rectangle 3"/>
          <p:cNvSpPr>
            <a:spLocks noGrp="1" noChangeArrowheads="1"/>
          </p:cNvSpPr>
          <p:nvPr>
            <p:ph type="body" idx="1"/>
          </p:nvPr>
        </p:nvSpPr>
        <p:spPr>
          <a:xfrm>
            <a:off x="397248" y="1556792"/>
            <a:ext cx="8135192" cy="4143375"/>
          </a:xfrm>
        </p:spPr>
        <p:txBody>
          <a:bodyPr/>
          <a:lstStyle/>
          <a:p>
            <a:r>
              <a:rPr lang="zh-CN" altLang="zh-CN" dirty="0"/>
              <a:t>在使用共用体类型数据时要注意以下一些特点：</a:t>
            </a:r>
            <a:endParaRPr lang="en-US" altLang="zh-CN" dirty="0"/>
          </a:p>
          <a:p>
            <a:pPr lvl="1">
              <a:buFont typeface="Wingdings" pitchFamily="2" charset="2"/>
              <a:buNone/>
            </a:pPr>
            <a:r>
              <a:rPr lang="en-US" altLang="zh-CN" dirty="0"/>
              <a:t>(1) </a:t>
            </a:r>
            <a:r>
              <a:rPr lang="zh-CN" altLang="zh-CN" dirty="0"/>
              <a:t>同一个内存段可以用来存放几种不同类型的成员，但在每一瞬时只能存放其中一个成员，而不是同时存放几个。</a:t>
            </a:r>
          </a:p>
          <a:p>
            <a:pPr lvl="1">
              <a:lnSpc>
                <a:spcPct val="100000"/>
              </a:lnSpc>
              <a:buFont typeface="Wingdings" pitchFamily="2" charset="2"/>
              <a:buNone/>
            </a:pPr>
            <a:r>
              <a:rPr lang="zh-CN" altLang="zh-CN" sz="2400" dirty="0"/>
              <a:t>例如：</a:t>
            </a:r>
          </a:p>
          <a:p>
            <a:pPr lvl="1">
              <a:lnSpc>
                <a:spcPct val="100000"/>
              </a:lnSpc>
              <a:buFont typeface="Wingdings" pitchFamily="2" charset="2"/>
              <a:buNone/>
            </a:pPr>
            <a:r>
              <a:rPr lang="en-US" altLang="zh-CN" sz="2400" dirty="0">
                <a:solidFill>
                  <a:srgbClr val="3333FF"/>
                </a:solidFill>
              </a:rPr>
              <a:t>union Data</a:t>
            </a:r>
            <a:endParaRPr lang="zh-CN" altLang="zh-CN" sz="2400" dirty="0">
              <a:solidFill>
                <a:srgbClr val="3333FF"/>
              </a:solidFill>
            </a:endParaRPr>
          </a:p>
          <a:p>
            <a:pPr lvl="1">
              <a:lnSpc>
                <a:spcPct val="100000"/>
              </a:lnSpc>
              <a:buFont typeface="Wingdings" pitchFamily="2" charset="2"/>
              <a:buNone/>
            </a:pPr>
            <a:r>
              <a:rPr lang="en-US" altLang="zh-CN" sz="2400" dirty="0">
                <a:solidFill>
                  <a:srgbClr val="3333FF"/>
                </a:solidFill>
              </a:rPr>
              <a:t>{ </a:t>
            </a:r>
            <a:r>
              <a:rPr lang="en-US" altLang="zh-CN" sz="2400" dirty="0" err="1">
                <a:solidFill>
                  <a:srgbClr val="3333FF"/>
                </a:solidFill>
              </a:rPr>
              <a:t>int</a:t>
            </a:r>
            <a:r>
              <a:rPr lang="en-US" altLang="zh-CN" sz="2400" dirty="0">
                <a:solidFill>
                  <a:srgbClr val="3333FF"/>
                </a:solidFill>
              </a:rPr>
              <a:t> </a:t>
            </a:r>
            <a:r>
              <a:rPr lang="en-US" altLang="zh-CN" sz="2400" dirty="0" err="1">
                <a:solidFill>
                  <a:srgbClr val="3333FF"/>
                </a:solidFill>
              </a:rPr>
              <a:t>i</a:t>
            </a:r>
            <a:r>
              <a:rPr lang="en-US" altLang="zh-CN" sz="2400" dirty="0">
                <a:solidFill>
                  <a:srgbClr val="3333FF"/>
                </a:solidFill>
              </a:rPr>
              <a:t>;  </a:t>
            </a:r>
            <a:endParaRPr lang="zh-CN" altLang="zh-CN" sz="2400" dirty="0">
              <a:solidFill>
                <a:srgbClr val="3333FF"/>
              </a:solidFill>
            </a:endParaRPr>
          </a:p>
          <a:p>
            <a:pPr lvl="1">
              <a:lnSpc>
                <a:spcPct val="100000"/>
              </a:lnSpc>
              <a:buFont typeface="Wingdings" pitchFamily="2" charset="2"/>
              <a:buNone/>
            </a:pPr>
            <a:r>
              <a:rPr lang="en-US" altLang="zh-CN" sz="2400" dirty="0">
                <a:solidFill>
                  <a:srgbClr val="3333FF"/>
                </a:solidFill>
              </a:rPr>
              <a:t>   char </a:t>
            </a:r>
            <a:r>
              <a:rPr lang="en-US" altLang="zh-CN" sz="2400" dirty="0" err="1">
                <a:solidFill>
                  <a:srgbClr val="3333FF"/>
                </a:solidFill>
              </a:rPr>
              <a:t>ch</a:t>
            </a:r>
            <a:r>
              <a:rPr lang="en-US" altLang="zh-CN" sz="2400" dirty="0">
                <a:solidFill>
                  <a:srgbClr val="3333FF"/>
                </a:solidFill>
              </a:rPr>
              <a:t>;</a:t>
            </a:r>
            <a:endParaRPr lang="zh-CN" altLang="zh-CN" sz="2400" dirty="0">
              <a:solidFill>
                <a:srgbClr val="3333FF"/>
              </a:solidFill>
            </a:endParaRPr>
          </a:p>
          <a:p>
            <a:pPr lvl="1">
              <a:lnSpc>
                <a:spcPct val="100000"/>
              </a:lnSpc>
              <a:buFont typeface="Wingdings" pitchFamily="2" charset="2"/>
              <a:buNone/>
            </a:pPr>
            <a:r>
              <a:rPr lang="en-US" altLang="zh-CN" sz="2400" dirty="0">
                <a:solidFill>
                  <a:srgbClr val="3333FF"/>
                </a:solidFill>
              </a:rPr>
              <a:t>   float f; </a:t>
            </a:r>
            <a:endParaRPr lang="zh-CN" altLang="zh-CN" sz="2400" dirty="0">
              <a:solidFill>
                <a:srgbClr val="3333FF"/>
              </a:solidFill>
            </a:endParaRPr>
          </a:p>
          <a:p>
            <a:pPr lvl="1">
              <a:lnSpc>
                <a:spcPct val="100000"/>
              </a:lnSpc>
              <a:buFont typeface="Wingdings" pitchFamily="2" charset="2"/>
              <a:buNone/>
            </a:pPr>
            <a:r>
              <a:rPr lang="en-US" altLang="zh-CN" sz="2400" dirty="0">
                <a:solidFill>
                  <a:srgbClr val="3333FF"/>
                </a:solidFill>
              </a:rPr>
              <a:t>} a; </a:t>
            </a:r>
            <a:endParaRPr lang="zh-CN" altLang="en-US" sz="2400" dirty="0">
              <a:solidFill>
                <a:srgbClr val="3333FF"/>
              </a:solidFill>
            </a:endParaRPr>
          </a:p>
          <a:p>
            <a:pPr lvl="1">
              <a:buFont typeface="Wingdings" pitchFamily="2" charset="2"/>
              <a:buNone/>
            </a:pPr>
            <a:endParaRPr lang="en-US" altLang="zh-CN"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114</a:t>
            </a:fld>
            <a:endParaRPr lang="en-US" altLang="zh-CN">
              <a:solidFill>
                <a:srgbClr val="000000"/>
              </a:solidFill>
            </a:endParaRPr>
          </a:p>
        </p:txBody>
      </p:sp>
      <p:sp>
        <p:nvSpPr>
          <p:cNvPr id="4" name="矩形 3"/>
          <p:cNvSpPr/>
          <p:nvPr/>
        </p:nvSpPr>
        <p:spPr>
          <a:xfrm>
            <a:off x="2483768" y="4437112"/>
            <a:ext cx="4572000" cy="1865126"/>
          </a:xfrm>
          <a:prstGeom prst="rect">
            <a:avLst/>
          </a:prstGeom>
        </p:spPr>
        <p:txBody>
          <a:bodyPr>
            <a:spAutoFit/>
          </a:bodyPr>
          <a:lstStyle/>
          <a:p>
            <a:pPr marL="742950" lvl="1" indent="-285750" algn="l">
              <a:spcBef>
                <a:spcPct val="20000"/>
              </a:spcBef>
              <a:buSzPct val="80000"/>
            </a:pPr>
            <a:r>
              <a:rPr lang="en-US" altLang="zh-CN" b="1" kern="0" dirty="0">
                <a:solidFill>
                  <a:srgbClr val="3333FF"/>
                </a:solidFill>
                <a:latin typeface="Tahoma"/>
                <a:ea typeface="楷体_GB2312"/>
              </a:rPr>
              <a:t>a.ch=‘b’;</a:t>
            </a:r>
          </a:p>
          <a:p>
            <a:pPr marL="742950" lvl="1" indent="-285750" algn="l">
              <a:spcBef>
                <a:spcPct val="20000"/>
              </a:spcBef>
              <a:buSzPct val="80000"/>
            </a:pPr>
            <a:r>
              <a:rPr lang="en-US" altLang="zh-CN" b="1" kern="0" dirty="0" err="1">
                <a:solidFill>
                  <a:srgbClr val="3333FF"/>
                </a:solidFill>
                <a:latin typeface="Tahoma"/>
                <a:ea typeface="楷体_GB2312"/>
              </a:rPr>
              <a:t>a.f</a:t>
            </a:r>
            <a:r>
              <a:rPr lang="en-US" altLang="zh-CN" b="1" kern="0" dirty="0">
                <a:solidFill>
                  <a:srgbClr val="3333FF"/>
                </a:solidFill>
                <a:latin typeface="Tahoma"/>
                <a:ea typeface="楷体_GB2312"/>
              </a:rPr>
              <a:t>=5.9;</a:t>
            </a:r>
          </a:p>
          <a:p>
            <a:pPr marL="742950" lvl="1" indent="-285750" algn="l">
              <a:spcBef>
                <a:spcPct val="20000"/>
              </a:spcBef>
              <a:buSzPct val="80000"/>
            </a:pPr>
            <a:r>
              <a:rPr lang="en-US" altLang="zh-CN" b="1" kern="0" dirty="0" err="1">
                <a:solidFill>
                  <a:srgbClr val="3333FF"/>
                </a:solidFill>
                <a:latin typeface="Tahoma"/>
                <a:ea typeface="楷体_GB2312"/>
              </a:rPr>
              <a:t>a.i</a:t>
            </a:r>
            <a:r>
              <a:rPr lang="en-US" altLang="zh-CN" b="1" kern="0" dirty="0">
                <a:solidFill>
                  <a:srgbClr val="3333FF"/>
                </a:solidFill>
                <a:latin typeface="Tahoma"/>
                <a:ea typeface="楷体_GB2312"/>
              </a:rPr>
              <a:t>=97 </a:t>
            </a:r>
            <a:endParaRPr lang="zh-CN" altLang="en-US" b="1" kern="0" dirty="0">
              <a:solidFill>
                <a:srgbClr val="3333FF"/>
              </a:solidFill>
              <a:latin typeface="Tahoma"/>
              <a:ea typeface="楷体_GB2312"/>
            </a:endParaRPr>
          </a:p>
          <a:p>
            <a:pPr marL="742950" lvl="1" indent="-285750" algn="l">
              <a:spcBef>
                <a:spcPct val="20000"/>
              </a:spcBef>
              <a:buSzPct val="80000"/>
            </a:pPr>
            <a:endParaRPr lang="en-US" altLang="zh-CN" sz="2800" b="1" kern="0" dirty="0">
              <a:solidFill>
                <a:srgbClr val="000000"/>
              </a:solidFill>
              <a:latin typeface="Tahoma"/>
              <a:ea typeface="楷体_GB2312"/>
            </a:endParaRPr>
          </a:p>
        </p:txBody>
      </p:sp>
      <p:cxnSp>
        <p:nvCxnSpPr>
          <p:cNvPr id="6" name="直接连接符 5"/>
          <p:cNvCxnSpPr/>
          <p:nvPr/>
        </p:nvCxnSpPr>
        <p:spPr bwMode="auto">
          <a:xfrm>
            <a:off x="2803600" y="4437112"/>
            <a:ext cx="0" cy="2304256"/>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矩形 8"/>
          <p:cNvSpPr/>
          <p:nvPr/>
        </p:nvSpPr>
        <p:spPr>
          <a:xfrm>
            <a:off x="4243760" y="4432592"/>
            <a:ext cx="5008760" cy="2234458"/>
          </a:xfrm>
          <a:prstGeom prst="rect">
            <a:avLst/>
          </a:prstGeom>
        </p:spPr>
        <p:txBody>
          <a:bodyPr wrap="square">
            <a:spAutoFit/>
          </a:bodyPr>
          <a:lstStyle/>
          <a:p>
            <a:pPr marL="742950" lvl="1" indent="-285750" algn="l">
              <a:spcBef>
                <a:spcPct val="20000"/>
              </a:spcBef>
              <a:buSzPct val="80000"/>
            </a:pPr>
            <a:r>
              <a:rPr lang="en-US" altLang="zh-CN" b="1" kern="0" dirty="0" err="1">
                <a:solidFill>
                  <a:srgbClr val="3333FF"/>
                </a:solidFill>
                <a:latin typeface="Tahoma"/>
                <a:ea typeface="楷体_GB2312"/>
              </a:rPr>
              <a:t>printf</a:t>
            </a:r>
            <a:r>
              <a:rPr lang="en-US" altLang="zh-CN" b="1" kern="0" dirty="0">
                <a:solidFill>
                  <a:srgbClr val="3333FF"/>
                </a:solidFill>
                <a:latin typeface="Tahoma"/>
                <a:ea typeface="楷体_GB2312"/>
              </a:rPr>
              <a:t>(“%d”,</a:t>
            </a:r>
            <a:r>
              <a:rPr lang="en-US" altLang="zh-CN" b="1" kern="0" dirty="0" err="1">
                <a:solidFill>
                  <a:srgbClr val="3333FF"/>
                </a:solidFill>
                <a:latin typeface="Tahoma"/>
                <a:ea typeface="楷体_GB2312"/>
              </a:rPr>
              <a:t>a.i</a:t>
            </a:r>
            <a:r>
              <a:rPr lang="en-US" altLang="zh-CN" b="1" kern="0" dirty="0">
                <a:solidFill>
                  <a:srgbClr val="3333FF"/>
                </a:solidFill>
                <a:latin typeface="Tahoma"/>
                <a:ea typeface="楷体_GB2312"/>
              </a:rPr>
              <a:t>); //</a:t>
            </a:r>
            <a:r>
              <a:rPr lang="zh-CN" altLang="en-US" b="1" kern="0" dirty="0">
                <a:solidFill>
                  <a:srgbClr val="3333FF"/>
                </a:solidFill>
                <a:latin typeface="Tahoma"/>
                <a:ea typeface="楷体_GB2312"/>
              </a:rPr>
              <a:t>输出</a:t>
            </a:r>
            <a:r>
              <a:rPr lang="en-US" altLang="zh-CN" b="1" kern="0" dirty="0">
                <a:solidFill>
                  <a:srgbClr val="3333FF"/>
                </a:solidFill>
                <a:latin typeface="Tahoma"/>
                <a:ea typeface="楷体_GB2312"/>
              </a:rPr>
              <a:t>97</a:t>
            </a:r>
          </a:p>
          <a:p>
            <a:pPr marL="742950" lvl="1" indent="-285750" algn="l">
              <a:spcBef>
                <a:spcPct val="20000"/>
              </a:spcBef>
              <a:buSzPct val="80000"/>
            </a:pPr>
            <a:r>
              <a:rPr lang="en-US" altLang="zh-CN" b="1" kern="0" dirty="0" err="1">
                <a:solidFill>
                  <a:srgbClr val="3333FF"/>
                </a:solidFill>
                <a:latin typeface="Tahoma"/>
                <a:ea typeface="楷体_GB2312"/>
              </a:rPr>
              <a:t>printf</a:t>
            </a:r>
            <a:r>
              <a:rPr lang="en-US" altLang="zh-CN" b="1" kern="0" dirty="0">
                <a:solidFill>
                  <a:srgbClr val="3333FF"/>
                </a:solidFill>
                <a:latin typeface="Tahoma"/>
                <a:ea typeface="楷体_GB2312"/>
              </a:rPr>
              <a:t>(“%</a:t>
            </a:r>
            <a:r>
              <a:rPr lang="en-US" altLang="zh-CN" b="1" kern="0" dirty="0" err="1">
                <a:solidFill>
                  <a:srgbClr val="3333FF"/>
                </a:solidFill>
                <a:latin typeface="Tahoma"/>
                <a:ea typeface="楷体_GB2312"/>
              </a:rPr>
              <a:t>c”,a.ch</a:t>
            </a:r>
            <a:r>
              <a:rPr lang="en-US" altLang="zh-CN" b="1" kern="0" dirty="0">
                <a:solidFill>
                  <a:srgbClr val="3333FF"/>
                </a:solidFill>
                <a:latin typeface="Tahoma"/>
                <a:ea typeface="楷体_GB2312"/>
              </a:rPr>
              <a:t>); //</a:t>
            </a:r>
            <a:r>
              <a:rPr lang="zh-CN" altLang="en-US" b="1" kern="0" dirty="0">
                <a:solidFill>
                  <a:srgbClr val="3333FF"/>
                </a:solidFill>
                <a:latin typeface="Tahoma"/>
                <a:ea typeface="楷体_GB2312"/>
              </a:rPr>
              <a:t>输出</a:t>
            </a:r>
            <a:r>
              <a:rPr lang="en-US" altLang="zh-CN" b="1" kern="0" dirty="0">
                <a:solidFill>
                  <a:srgbClr val="3333FF"/>
                </a:solidFill>
                <a:latin typeface="Tahoma"/>
                <a:ea typeface="楷体_GB2312"/>
              </a:rPr>
              <a:t>’a’</a:t>
            </a:r>
          </a:p>
          <a:p>
            <a:pPr marL="742950" lvl="1" indent="-285750" algn="l">
              <a:spcBef>
                <a:spcPct val="20000"/>
              </a:spcBef>
              <a:buSzPct val="80000"/>
            </a:pPr>
            <a:r>
              <a:rPr lang="en-US" altLang="zh-CN" b="1" kern="0" dirty="0" err="1">
                <a:solidFill>
                  <a:srgbClr val="3333FF"/>
                </a:solidFill>
                <a:latin typeface="Tahoma"/>
                <a:ea typeface="楷体_GB2312"/>
              </a:rPr>
              <a:t>printf</a:t>
            </a:r>
            <a:r>
              <a:rPr lang="en-US" altLang="zh-CN" b="1" kern="0" dirty="0">
                <a:solidFill>
                  <a:srgbClr val="3333FF"/>
                </a:solidFill>
                <a:latin typeface="Tahoma"/>
                <a:ea typeface="楷体_GB2312"/>
              </a:rPr>
              <a:t>(“%f”,</a:t>
            </a:r>
            <a:r>
              <a:rPr lang="en-US" altLang="zh-CN" b="1" kern="0" dirty="0" err="1">
                <a:solidFill>
                  <a:srgbClr val="3333FF"/>
                </a:solidFill>
                <a:latin typeface="Tahoma"/>
                <a:ea typeface="楷体_GB2312"/>
              </a:rPr>
              <a:t>a.f</a:t>
            </a:r>
            <a:r>
              <a:rPr lang="en-US" altLang="zh-CN" b="1" kern="0" dirty="0">
                <a:solidFill>
                  <a:srgbClr val="3333FF"/>
                </a:solidFill>
                <a:latin typeface="Tahoma"/>
                <a:ea typeface="楷体_GB2312"/>
              </a:rPr>
              <a:t>); </a:t>
            </a:r>
            <a:br>
              <a:rPr lang="en-US" altLang="zh-CN" b="1" kern="0" dirty="0">
                <a:solidFill>
                  <a:srgbClr val="3333FF"/>
                </a:solidFill>
                <a:latin typeface="Tahoma"/>
                <a:ea typeface="楷体_GB2312"/>
              </a:rPr>
            </a:br>
            <a:r>
              <a:rPr lang="en-US" altLang="zh-CN" b="1" kern="0" dirty="0">
                <a:solidFill>
                  <a:srgbClr val="3333FF"/>
                </a:solidFill>
                <a:latin typeface="Tahoma"/>
                <a:ea typeface="楷体_GB2312"/>
              </a:rPr>
              <a:t>		//</a:t>
            </a:r>
            <a:r>
              <a:rPr lang="zh-CN" altLang="en-US" b="1" kern="0" dirty="0">
                <a:solidFill>
                  <a:srgbClr val="3333FF"/>
                </a:solidFill>
                <a:latin typeface="Tahoma"/>
                <a:ea typeface="楷体_GB2312"/>
              </a:rPr>
              <a:t>输出</a:t>
            </a:r>
            <a:r>
              <a:rPr lang="en-US" altLang="zh-CN" b="1" kern="0" dirty="0">
                <a:solidFill>
                  <a:srgbClr val="3333FF"/>
                </a:solidFill>
                <a:latin typeface="Tahoma"/>
                <a:ea typeface="楷体_GB2312"/>
              </a:rPr>
              <a:t>0.000000</a:t>
            </a:r>
          </a:p>
          <a:p>
            <a:pPr marL="742950" lvl="1" indent="-285750" algn="l">
              <a:spcBef>
                <a:spcPct val="20000"/>
              </a:spcBef>
              <a:buSzPct val="80000"/>
            </a:pPr>
            <a:endParaRPr lang="en-US" altLang="zh-CN" sz="2800" b="1" kern="0" dirty="0">
              <a:solidFill>
                <a:srgbClr val="000000"/>
              </a:solidFill>
              <a:latin typeface="Tahoma"/>
              <a:ea typeface="楷体_GB2312"/>
            </a:endParaRPr>
          </a:p>
        </p:txBody>
      </p:sp>
      <p:cxnSp>
        <p:nvCxnSpPr>
          <p:cNvPr id="10" name="直接连接符 9"/>
          <p:cNvCxnSpPr/>
          <p:nvPr/>
        </p:nvCxnSpPr>
        <p:spPr bwMode="auto">
          <a:xfrm>
            <a:off x="4493568" y="4432592"/>
            <a:ext cx="0" cy="2304256"/>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61901130"/>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71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71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571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71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71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92696"/>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9.5.3  </a:t>
            </a:r>
            <a:r>
              <a:rPr lang="zh-CN" altLang="zh-CN" dirty="0">
                <a:solidFill>
                  <a:srgbClr val="800000"/>
                </a:solidFill>
                <a:effectLst>
                  <a:outerShdw blurRad="38100" dist="38100" dir="2700000" algn="tl">
                    <a:srgbClr val="000000"/>
                  </a:outerShdw>
                </a:effectLst>
                <a:latin typeface="Arial" charset="0"/>
                <a:ea typeface="黑体" pitchFamily="2" charset="-122"/>
              </a:rPr>
              <a:t>共用体类型数据的特点</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15715" name="Rectangle 3"/>
          <p:cNvSpPr>
            <a:spLocks noGrp="1" noChangeArrowheads="1"/>
          </p:cNvSpPr>
          <p:nvPr>
            <p:ph type="body" idx="1"/>
          </p:nvPr>
        </p:nvSpPr>
        <p:spPr>
          <a:xfrm>
            <a:off x="397248" y="1556792"/>
            <a:ext cx="8135192" cy="4143375"/>
          </a:xfrm>
        </p:spPr>
        <p:txBody>
          <a:bodyPr/>
          <a:lstStyle/>
          <a:p>
            <a:pPr lvl="1">
              <a:buNone/>
            </a:pPr>
            <a:r>
              <a:rPr lang="en-US" altLang="zh-CN" dirty="0"/>
              <a:t>(2) </a:t>
            </a:r>
            <a:r>
              <a:rPr lang="zh-CN" altLang="zh-CN" dirty="0"/>
              <a:t>可以对共用体变量初始化，但初始化表中只能有一个常量。</a:t>
            </a:r>
            <a:endParaRPr lang="en-US" altLang="zh-CN" dirty="0"/>
          </a:p>
          <a:p>
            <a:pPr lvl="1">
              <a:buNone/>
            </a:pPr>
            <a:r>
              <a:rPr lang="zh-CN" altLang="zh-CN" sz="2400" dirty="0">
                <a:solidFill>
                  <a:srgbClr val="000000"/>
                </a:solidFill>
              </a:rPr>
              <a:t>例如：</a:t>
            </a:r>
          </a:p>
          <a:p>
            <a:pPr lvl="1">
              <a:buNone/>
            </a:pPr>
            <a:r>
              <a:rPr lang="en-US" altLang="zh-CN" sz="2400" dirty="0">
                <a:solidFill>
                  <a:srgbClr val="3333FF"/>
                </a:solidFill>
              </a:rPr>
              <a:t>union Data</a:t>
            </a:r>
            <a:endParaRPr lang="zh-CN" altLang="zh-CN" sz="2400" dirty="0">
              <a:solidFill>
                <a:srgbClr val="3333FF"/>
              </a:solidFill>
            </a:endParaRPr>
          </a:p>
          <a:p>
            <a:pPr lvl="1">
              <a:buNone/>
            </a:pPr>
            <a:r>
              <a:rPr lang="en-US" altLang="zh-CN" sz="2400" dirty="0">
                <a:solidFill>
                  <a:srgbClr val="3333FF"/>
                </a:solidFill>
              </a:rPr>
              <a:t>{ </a:t>
            </a:r>
            <a:r>
              <a:rPr lang="en-US" altLang="zh-CN" sz="2400" dirty="0" err="1">
                <a:solidFill>
                  <a:srgbClr val="3333FF"/>
                </a:solidFill>
              </a:rPr>
              <a:t>int</a:t>
            </a:r>
            <a:r>
              <a:rPr lang="en-US" altLang="zh-CN" sz="2400" dirty="0">
                <a:solidFill>
                  <a:srgbClr val="3333FF"/>
                </a:solidFill>
              </a:rPr>
              <a:t> </a:t>
            </a:r>
            <a:r>
              <a:rPr lang="en-US" altLang="zh-CN" sz="2400" dirty="0" err="1">
                <a:solidFill>
                  <a:srgbClr val="3333FF"/>
                </a:solidFill>
              </a:rPr>
              <a:t>i</a:t>
            </a:r>
            <a:r>
              <a:rPr lang="en-US" altLang="zh-CN" sz="2400" dirty="0">
                <a:solidFill>
                  <a:srgbClr val="3333FF"/>
                </a:solidFill>
              </a:rPr>
              <a:t>;  </a:t>
            </a:r>
            <a:endParaRPr lang="zh-CN" altLang="zh-CN" sz="2400" dirty="0">
              <a:solidFill>
                <a:srgbClr val="3333FF"/>
              </a:solidFill>
            </a:endParaRPr>
          </a:p>
          <a:p>
            <a:pPr lvl="1">
              <a:buNone/>
            </a:pPr>
            <a:r>
              <a:rPr lang="en-US" altLang="zh-CN" sz="2400" dirty="0">
                <a:solidFill>
                  <a:srgbClr val="3333FF"/>
                </a:solidFill>
              </a:rPr>
              <a:t>   char </a:t>
            </a:r>
            <a:r>
              <a:rPr lang="en-US" altLang="zh-CN" sz="2400" dirty="0" err="1">
                <a:solidFill>
                  <a:srgbClr val="3333FF"/>
                </a:solidFill>
              </a:rPr>
              <a:t>ch</a:t>
            </a:r>
            <a:r>
              <a:rPr lang="en-US" altLang="zh-CN" sz="2400" dirty="0">
                <a:solidFill>
                  <a:srgbClr val="3333FF"/>
                </a:solidFill>
              </a:rPr>
              <a:t>;</a:t>
            </a:r>
            <a:endParaRPr lang="zh-CN" altLang="zh-CN" sz="2400" dirty="0">
              <a:solidFill>
                <a:srgbClr val="3333FF"/>
              </a:solidFill>
            </a:endParaRPr>
          </a:p>
          <a:p>
            <a:pPr lvl="1">
              <a:buNone/>
            </a:pPr>
            <a:r>
              <a:rPr lang="en-US" altLang="zh-CN" sz="2400" dirty="0">
                <a:solidFill>
                  <a:srgbClr val="3333FF"/>
                </a:solidFill>
              </a:rPr>
              <a:t>   float f; </a:t>
            </a:r>
            <a:endParaRPr lang="zh-CN" altLang="zh-CN" sz="2400" dirty="0">
              <a:solidFill>
                <a:srgbClr val="3333FF"/>
              </a:solidFill>
            </a:endParaRPr>
          </a:p>
          <a:p>
            <a:pPr lvl="1">
              <a:buNone/>
            </a:pPr>
            <a:r>
              <a:rPr lang="en-US" altLang="zh-CN" sz="2400" dirty="0">
                <a:solidFill>
                  <a:srgbClr val="3333FF"/>
                </a:solidFill>
              </a:rPr>
              <a:t>} ;</a:t>
            </a:r>
          </a:p>
          <a:p>
            <a:pPr lvl="1">
              <a:buNone/>
            </a:pPr>
            <a:r>
              <a:rPr lang="en-US" altLang="zh-CN" sz="2400" dirty="0">
                <a:solidFill>
                  <a:srgbClr val="FF00FF"/>
                </a:solidFill>
              </a:rPr>
              <a:t>union Data a={1,’a’,1.5};</a:t>
            </a:r>
          </a:p>
          <a:p>
            <a:pPr lvl="1">
              <a:buNone/>
            </a:pPr>
            <a:r>
              <a:rPr lang="en-US" altLang="zh-CN" sz="2400" dirty="0">
                <a:solidFill>
                  <a:srgbClr val="3333FF"/>
                </a:solidFill>
              </a:rPr>
              <a:t>union Data a={16};	//</a:t>
            </a:r>
            <a:r>
              <a:rPr lang="zh-CN" altLang="en-US" sz="2400" dirty="0">
                <a:solidFill>
                  <a:srgbClr val="3333FF"/>
                </a:solidFill>
              </a:rPr>
              <a:t>对第一个成员初始化</a:t>
            </a:r>
            <a:r>
              <a:rPr lang="en-US" altLang="zh-CN" sz="2400" dirty="0">
                <a:solidFill>
                  <a:srgbClr val="3333FF"/>
                </a:solidFill>
              </a:rPr>
              <a:t> </a:t>
            </a:r>
            <a:endParaRPr lang="zh-CN" altLang="en-US" sz="2400" dirty="0">
              <a:solidFill>
                <a:srgbClr val="3333FF"/>
              </a:solidFill>
            </a:endParaRPr>
          </a:p>
          <a:p>
            <a:pPr lvl="1">
              <a:buNone/>
            </a:pPr>
            <a:r>
              <a:rPr lang="en-US" altLang="zh-CN" sz="2400" dirty="0">
                <a:solidFill>
                  <a:srgbClr val="3333FF"/>
                </a:solidFill>
              </a:rPr>
              <a:t>union Data a={.</a:t>
            </a:r>
            <a:r>
              <a:rPr lang="en-US" altLang="zh-CN" sz="2400" dirty="0" err="1">
                <a:solidFill>
                  <a:srgbClr val="3333FF"/>
                </a:solidFill>
              </a:rPr>
              <a:t>ch</a:t>
            </a:r>
            <a:r>
              <a:rPr lang="en-US" altLang="zh-CN" sz="2400" dirty="0">
                <a:solidFill>
                  <a:srgbClr val="3333FF"/>
                </a:solidFill>
              </a:rPr>
              <a:t>=’j’};   </a:t>
            </a:r>
            <a:br>
              <a:rPr lang="en-US" altLang="zh-CN" sz="2400" dirty="0">
                <a:solidFill>
                  <a:srgbClr val="3333FF"/>
                </a:solidFill>
              </a:rPr>
            </a:br>
            <a:r>
              <a:rPr lang="en-US" altLang="zh-CN" sz="2400" dirty="0">
                <a:solidFill>
                  <a:srgbClr val="3333FF"/>
                </a:solidFill>
              </a:rPr>
              <a:t>		//C99</a:t>
            </a:r>
            <a:r>
              <a:rPr lang="zh-CN" altLang="en-US" sz="2400" dirty="0">
                <a:solidFill>
                  <a:srgbClr val="3333FF"/>
                </a:solidFill>
              </a:rPr>
              <a:t>允许对指定的一个成员初始化</a:t>
            </a:r>
            <a:r>
              <a:rPr lang="en-US" altLang="zh-CN" sz="2400" dirty="0">
                <a:solidFill>
                  <a:srgbClr val="3333FF"/>
                </a:solidFill>
              </a:rPr>
              <a:t>  </a:t>
            </a:r>
            <a:endParaRPr lang="zh-CN" altLang="en-US" sz="2400" dirty="0">
              <a:solidFill>
                <a:srgbClr val="3333FF"/>
              </a:solidFill>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115</a:t>
            </a:fld>
            <a:endParaRPr lang="en-US" altLang="zh-CN">
              <a:solidFill>
                <a:srgbClr val="000000"/>
              </a:solidFill>
            </a:endParaRPr>
          </a:p>
        </p:txBody>
      </p:sp>
      <p:sp>
        <p:nvSpPr>
          <p:cNvPr id="5" name="文本框 4"/>
          <p:cNvSpPr txBox="1"/>
          <p:nvPr/>
        </p:nvSpPr>
        <p:spPr>
          <a:xfrm>
            <a:off x="4716016" y="4437112"/>
            <a:ext cx="861134" cy="1569660"/>
          </a:xfrm>
          <a:prstGeom prst="rect">
            <a:avLst/>
          </a:prstGeom>
          <a:noFill/>
        </p:spPr>
        <p:txBody>
          <a:bodyPr wrap="none" rtlCol="0">
            <a:spAutoFit/>
          </a:bodyPr>
          <a:lstStyle/>
          <a:p>
            <a:r>
              <a:rPr lang="el-GR" altLang="zh-CN" sz="9600" b="1" dirty="0">
                <a:solidFill>
                  <a:srgbClr val="FF0000"/>
                </a:solidFill>
                <a:effectLst>
                  <a:outerShdw blurRad="38100" dist="38100" dir="2700000" algn="tl">
                    <a:srgbClr val="000000">
                      <a:alpha val="43137"/>
                    </a:srgbClr>
                  </a:outerShdw>
                </a:effectLst>
                <a:sym typeface="Symbol" panose="05050102010706020507" pitchFamily="18" charset="2"/>
              </a:rPr>
              <a:t></a:t>
            </a:r>
            <a:endParaRPr lang="zh-CN" altLang="en-US" sz="96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5335492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7" end="7"/>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15715">
                                            <p:txEl>
                                              <p:pRg st="8" end="8"/>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57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92696"/>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9.5.3  </a:t>
            </a:r>
            <a:r>
              <a:rPr lang="zh-CN" altLang="zh-CN" dirty="0">
                <a:solidFill>
                  <a:srgbClr val="800000"/>
                </a:solidFill>
                <a:effectLst>
                  <a:outerShdw blurRad="38100" dist="38100" dir="2700000" algn="tl">
                    <a:srgbClr val="000000"/>
                  </a:outerShdw>
                </a:effectLst>
                <a:latin typeface="Arial" charset="0"/>
                <a:ea typeface="黑体" pitchFamily="2" charset="-122"/>
              </a:rPr>
              <a:t>共用体类型数据的特点</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15715" name="Rectangle 3"/>
          <p:cNvSpPr>
            <a:spLocks noGrp="1" noChangeArrowheads="1"/>
          </p:cNvSpPr>
          <p:nvPr>
            <p:ph type="body" idx="1"/>
          </p:nvPr>
        </p:nvSpPr>
        <p:spPr>
          <a:xfrm>
            <a:off x="397248" y="1556792"/>
            <a:ext cx="8135192" cy="4143375"/>
          </a:xfrm>
        </p:spPr>
        <p:txBody>
          <a:bodyPr/>
          <a:lstStyle/>
          <a:p>
            <a:pPr lvl="1">
              <a:buNone/>
            </a:pPr>
            <a:r>
              <a:rPr lang="en-US" altLang="zh-CN" dirty="0"/>
              <a:t>(3) </a:t>
            </a:r>
            <a:r>
              <a:rPr lang="zh-CN" altLang="zh-CN" dirty="0"/>
              <a:t>共用体变量中起作用的成员是最后一次被赋值的成员，在对共用体变量中的一个成员赋值后，原有变量存储单元中的值就取代。</a:t>
            </a:r>
            <a:endParaRPr lang="en-US" altLang="zh-CN" dirty="0"/>
          </a:p>
          <a:p>
            <a:pPr lvl="1">
              <a:buNone/>
            </a:pPr>
            <a:r>
              <a:rPr lang="zh-CN" altLang="en-US" sz="2400" dirty="0">
                <a:solidFill>
                  <a:srgbClr val="3333FF"/>
                </a:solidFill>
              </a:rPr>
              <a:t>引用共用体变量时应当十分注意当前存放在共用体变量中的究竟是哪个成员的值！</a:t>
            </a:r>
            <a:endParaRPr lang="en-US" altLang="zh-CN" sz="2400" dirty="0">
              <a:solidFill>
                <a:srgbClr val="3333FF"/>
              </a:solidFill>
            </a:endParaRPr>
          </a:p>
          <a:p>
            <a:pPr lvl="1">
              <a:buNone/>
            </a:pPr>
            <a:endParaRPr lang="en-US" altLang="zh-CN" sz="2400" dirty="0">
              <a:solidFill>
                <a:srgbClr val="3333FF"/>
              </a:solidFill>
            </a:endParaRPr>
          </a:p>
          <a:p>
            <a:pPr lvl="1">
              <a:buNone/>
            </a:pPr>
            <a:r>
              <a:rPr lang="en-US" altLang="zh-CN" dirty="0"/>
              <a:t>(4) </a:t>
            </a:r>
            <a:r>
              <a:rPr lang="zh-CN" altLang="zh-CN" dirty="0"/>
              <a:t>共用体变量的地址和它的各成员的地址都是同一地址。</a:t>
            </a:r>
            <a:endParaRPr lang="en-US" altLang="zh-CN" dirty="0"/>
          </a:p>
          <a:p>
            <a:pPr lvl="0">
              <a:buNone/>
            </a:pPr>
            <a:r>
              <a:rPr lang="zh-CN" altLang="en-US" sz="2400" dirty="0">
                <a:solidFill>
                  <a:srgbClr val="000000"/>
                </a:solidFill>
              </a:rPr>
              <a:t>例如，</a:t>
            </a:r>
            <a:r>
              <a:rPr lang="en-US" altLang="zh-CN" sz="2400" dirty="0">
                <a:solidFill>
                  <a:srgbClr val="3333FF"/>
                </a:solidFill>
              </a:rPr>
              <a:t>&amp;a,&amp;a.</a:t>
            </a:r>
            <a:r>
              <a:rPr lang="en-US" altLang="zh-CN" sz="2400" dirty="0" err="1">
                <a:solidFill>
                  <a:srgbClr val="3333FF"/>
                </a:solidFill>
              </a:rPr>
              <a:t>i</a:t>
            </a:r>
            <a:r>
              <a:rPr lang="en-US" altLang="zh-CN" sz="2400" dirty="0">
                <a:solidFill>
                  <a:srgbClr val="3333FF"/>
                </a:solidFill>
              </a:rPr>
              <a:t>,&amp;a.</a:t>
            </a:r>
            <a:r>
              <a:rPr lang="en-US" altLang="zh-CN" sz="2400" dirty="0" err="1">
                <a:solidFill>
                  <a:srgbClr val="3333FF"/>
                </a:solidFill>
              </a:rPr>
              <a:t>ch</a:t>
            </a:r>
            <a:r>
              <a:rPr lang="en-US" altLang="zh-CN" sz="2400" dirty="0">
                <a:solidFill>
                  <a:srgbClr val="3333FF"/>
                </a:solidFill>
              </a:rPr>
              <a:t>,&amp;</a:t>
            </a:r>
            <a:r>
              <a:rPr lang="en-US" altLang="zh-CN" sz="2400" dirty="0" err="1">
                <a:solidFill>
                  <a:srgbClr val="3333FF"/>
                </a:solidFill>
              </a:rPr>
              <a:t>a.f</a:t>
            </a:r>
            <a:r>
              <a:rPr lang="zh-CN" altLang="en-US" sz="2400" dirty="0">
                <a:solidFill>
                  <a:srgbClr val="000000"/>
                </a:solidFill>
              </a:rPr>
              <a:t>都是同一个值。</a:t>
            </a:r>
            <a:endParaRPr lang="zh-CN" altLang="zh-CN" sz="2800" dirty="0">
              <a:solidFill>
                <a:srgbClr val="000000"/>
              </a:solidFill>
            </a:endParaRPr>
          </a:p>
          <a:p>
            <a:pPr lvl="1">
              <a:buNone/>
            </a:pPr>
            <a:endParaRPr lang="zh-CN" altLang="zh-CN" dirty="0"/>
          </a:p>
          <a:p>
            <a:pPr lvl="1">
              <a:buNone/>
            </a:pPr>
            <a:endParaRPr lang="en-US" altLang="zh-CN" dirty="0"/>
          </a:p>
          <a:p>
            <a:pPr lvl="1">
              <a:buFont typeface="Wingdings" pitchFamily="2" charset="2"/>
              <a:buNone/>
            </a:pPr>
            <a:endParaRPr lang="zh-CN" altLang="zh-CN"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116</a:t>
            </a:fld>
            <a:endParaRPr lang="en-US" altLang="zh-CN">
              <a:solidFill>
                <a:srgbClr val="000000"/>
              </a:solidFill>
            </a:endParaRPr>
          </a:p>
        </p:txBody>
      </p:sp>
    </p:spTree>
    <p:extLst>
      <p:ext uri="{BB962C8B-B14F-4D97-AF65-F5344CB8AC3E}">
        <p14:creationId xmlns:p14="http://schemas.microsoft.com/office/powerpoint/2010/main" val="196877060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786730"/>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9.5.3  </a:t>
            </a:r>
            <a:r>
              <a:rPr lang="zh-CN" altLang="zh-CN" dirty="0">
                <a:solidFill>
                  <a:srgbClr val="800000"/>
                </a:solidFill>
                <a:effectLst>
                  <a:outerShdw blurRad="38100" dist="38100" dir="2700000" algn="tl">
                    <a:srgbClr val="000000"/>
                  </a:outerShdw>
                </a:effectLst>
                <a:latin typeface="Arial" charset="0"/>
                <a:ea typeface="黑体" pitchFamily="2" charset="-122"/>
              </a:rPr>
              <a:t>共用体类型数据的特点</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83971" name="Rectangle 3"/>
          <p:cNvSpPr>
            <a:spLocks noGrp="1" noChangeArrowheads="1"/>
          </p:cNvSpPr>
          <p:nvPr>
            <p:ph type="body" idx="1"/>
          </p:nvPr>
        </p:nvSpPr>
        <p:spPr>
          <a:xfrm>
            <a:off x="181224" y="1772816"/>
            <a:ext cx="8711256" cy="4143375"/>
          </a:xfrm>
        </p:spPr>
        <p:txBody>
          <a:bodyPr/>
          <a:lstStyle/>
          <a:p>
            <a:pPr lvl="1">
              <a:buFont typeface="Wingdings" pitchFamily="2" charset="2"/>
              <a:buNone/>
            </a:pPr>
            <a:r>
              <a:rPr lang="en-US" altLang="zh-CN" dirty="0"/>
              <a:t>(5) </a:t>
            </a:r>
            <a:r>
              <a:rPr lang="zh-CN" altLang="zh-CN" dirty="0"/>
              <a:t>不能对共用体变量名赋值，也不能企图引用变量名来得到一个值。</a:t>
            </a:r>
            <a:endParaRPr lang="en-US" altLang="zh-CN" dirty="0"/>
          </a:p>
          <a:p>
            <a:pPr>
              <a:buNone/>
            </a:pPr>
            <a:r>
              <a:rPr lang="zh-CN" altLang="en-US" sz="2400" dirty="0">
                <a:solidFill>
                  <a:srgbClr val="000000"/>
                </a:solidFill>
              </a:rPr>
              <a:t>例如，下列这些是不对的：</a:t>
            </a:r>
            <a:br>
              <a:rPr lang="en-US" altLang="zh-CN" sz="2400" dirty="0">
                <a:solidFill>
                  <a:srgbClr val="000000"/>
                </a:solidFill>
              </a:rPr>
            </a:br>
            <a:r>
              <a:rPr lang="en-US" altLang="zh-CN" sz="2400" dirty="0">
                <a:solidFill>
                  <a:srgbClr val="000000"/>
                </a:solidFill>
              </a:rPr>
              <a:t>		</a:t>
            </a:r>
            <a:r>
              <a:rPr lang="en-US" altLang="zh-CN" sz="2400" dirty="0">
                <a:solidFill>
                  <a:srgbClr val="FF00FF"/>
                </a:solidFill>
              </a:rPr>
              <a:t>a=1;</a:t>
            </a:r>
            <a:br>
              <a:rPr lang="en-US" altLang="zh-CN" sz="2400" dirty="0">
                <a:solidFill>
                  <a:srgbClr val="FF00FF"/>
                </a:solidFill>
              </a:rPr>
            </a:br>
            <a:r>
              <a:rPr lang="en-US" altLang="zh-CN" sz="2400" dirty="0">
                <a:solidFill>
                  <a:srgbClr val="FF00FF"/>
                </a:solidFill>
              </a:rPr>
              <a:t>		</a:t>
            </a:r>
            <a:r>
              <a:rPr lang="en-US" altLang="zh-CN" sz="2400" dirty="0" err="1">
                <a:solidFill>
                  <a:srgbClr val="FF00FF"/>
                </a:solidFill>
              </a:rPr>
              <a:t>int</a:t>
            </a:r>
            <a:r>
              <a:rPr lang="en-US" altLang="zh-CN" sz="2400" dirty="0">
                <a:solidFill>
                  <a:srgbClr val="FF00FF"/>
                </a:solidFill>
              </a:rPr>
              <a:t> m=a;</a:t>
            </a:r>
          </a:p>
          <a:p>
            <a:pPr>
              <a:buNone/>
            </a:pPr>
            <a:r>
              <a:rPr lang="zh-CN" altLang="en-US" sz="2400" dirty="0"/>
              <a:t>但</a:t>
            </a:r>
            <a:r>
              <a:rPr lang="en-US" altLang="zh-CN" sz="2400" dirty="0"/>
              <a:t>C99</a:t>
            </a:r>
            <a:r>
              <a:rPr lang="zh-CN" altLang="en-US" sz="2400" dirty="0"/>
              <a:t>允许同类型的共用体变量相互赋值。</a:t>
            </a:r>
            <a:endParaRPr lang="zh-CN" altLang="zh-CN" sz="2800" dirty="0"/>
          </a:p>
          <a:p>
            <a:pPr lvl="0">
              <a:buNone/>
            </a:pPr>
            <a:r>
              <a:rPr lang="en-US" altLang="zh-CN" sz="2400" dirty="0">
                <a:solidFill>
                  <a:srgbClr val="3333FF"/>
                </a:solidFill>
              </a:rPr>
              <a:t>			union Data m;  m=a; </a:t>
            </a:r>
          </a:p>
          <a:p>
            <a:pPr lvl="1">
              <a:buNone/>
            </a:pPr>
            <a:r>
              <a:rPr lang="en-US" altLang="zh-CN" dirty="0"/>
              <a:t>(6) </a:t>
            </a:r>
            <a:r>
              <a:rPr lang="zh-CN" altLang="zh-CN" dirty="0"/>
              <a:t>以前的</a:t>
            </a:r>
            <a:r>
              <a:rPr lang="en-US" altLang="zh-CN" dirty="0"/>
              <a:t>C</a:t>
            </a:r>
            <a:r>
              <a:rPr lang="zh-CN" altLang="zh-CN" dirty="0"/>
              <a:t>规定不能把共用体变量作为函数参数，但可以使用指向共用体变量的指针作函数参数。</a:t>
            </a:r>
            <a:r>
              <a:rPr lang="en-US" altLang="zh-CN" dirty="0"/>
              <a:t>C99</a:t>
            </a:r>
            <a:r>
              <a:rPr lang="zh-CN" altLang="zh-CN" dirty="0"/>
              <a:t>允许用共用体变量作为函数参数。</a:t>
            </a:r>
          </a:p>
          <a:p>
            <a:pPr lvl="1">
              <a:buFont typeface="Wingdings" pitchFamily="2" charset="2"/>
              <a:buNone/>
            </a:pPr>
            <a:endParaRPr lang="zh-CN" altLang="zh-CN"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117</a:t>
            </a:fld>
            <a:endParaRPr lang="en-US" altLang="zh-CN">
              <a:solidFill>
                <a:srgbClr val="000000"/>
              </a:solidFill>
            </a:endParaRPr>
          </a:p>
        </p:txBody>
      </p:sp>
      <p:sp>
        <p:nvSpPr>
          <p:cNvPr id="5" name="文本框 4"/>
          <p:cNvSpPr txBox="1"/>
          <p:nvPr/>
        </p:nvSpPr>
        <p:spPr>
          <a:xfrm>
            <a:off x="3603710" y="2564904"/>
            <a:ext cx="861134" cy="1569660"/>
          </a:xfrm>
          <a:prstGeom prst="rect">
            <a:avLst/>
          </a:prstGeom>
          <a:noFill/>
        </p:spPr>
        <p:txBody>
          <a:bodyPr wrap="none" rtlCol="0">
            <a:spAutoFit/>
          </a:bodyPr>
          <a:lstStyle/>
          <a:p>
            <a:r>
              <a:rPr lang="el-GR" altLang="zh-CN" sz="9600" b="1" dirty="0">
                <a:solidFill>
                  <a:srgbClr val="FF0000"/>
                </a:solidFill>
                <a:effectLst>
                  <a:outerShdw blurRad="38100" dist="38100" dir="2700000" algn="tl">
                    <a:srgbClr val="000000">
                      <a:alpha val="43137"/>
                    </a:srgbClr>
                  </a:outerShdw>
                </a:effectLst>
                <a:sym typeface="Symbol" panose="05050102010706020507" pitchFamily="18" charset="2"/>
              </a:rPr>
              <a:t></a:t>
            </a:r>
            <a:endParaRPr lang="zh-CN" altLang="en-US" sz="96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1165075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3971">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3971">
                                            <p:txEl>
                                              <p:pRg st="4" end="4"/>
                                            </p:txEl>
                                          </p:spTgt>
                                        </p:tgtEl>
                                        <p:attrNameLst>
                                          <p:attrName>style.visibility</p:attrName>
                                        </p:attrNameLst>
                                      </p:cBhvr>
                                      <p:to>
                                        <p:strVal val="visible"/>
                                      </p:to>
                                    </p:set>
                                    <p:animEffect transition="in" filter="blinds(horizontal)">
                                      <p:cBhvr>
                                        <p:cTn id="20" dur="500"/>
                                        <p:tgtEl>
                                          <p:spTgt spid="839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9.5.3  </a:t>
            </a:r>
            <a:r>
              <a:rPr lang="zh-CN" altLang="zh-CN" dirty="0">
                <a:solidFill>
                  <a:srgbClr val="800000"/>
                </a:solidFill>
                <a:effectLst>
                  <a:outerShdw blurRad="38100" dist="38100" dir="2700000" algn="tl">
                    <a:srgbClr val="000000"/>
                  </a:outerShdw>
                </a:effectLst>
                <a:latin typeface="Arial" charset="0"/>
                <a:ea typeface="黑体" pitchFamily="2" charset="-122"/>
              </a:rPr>
              <a:t>共用体类型数据的特点</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20835" name="Rectangle 3"/>
          <p:cNvSpPr>
            <a:spLocks noGrp="1" noChangeArrowheads="1"/>
          </p:cNvSpPr>
          <p:nvPr>
            <p:ph type="body" idx="1"/>
          </p:nvPr>
        </p:nvSpPr>
        <p:spPr>
          <a:xfrm>
            <a:off x="714375" y="1928813"/>
            <a:ext cx="7500938" cy="4143375"/>
          </a:xfrm>
        </p:spPr>
        <p:txBody>
          <a:bodyPr/>
          <a:lstStyle/>
          <a:p>
            <a:pPr lvl="1">
              <a:buFont typeface="Wingdings" pitchFamily="2" charset="2"/>
              <a:buNone/>
            </a:pPr>
            <a:r>
              <a:rPr lang="en-US" altLang="zh-CN" dirty="0"/>
              <a:t>(7) </a:t>
            </a:r>
            <a:r>
              <a:rPr lang="zh-CN" altLang="zh-CN" dirty="0"/>
              <a:t>共用体类型可以出现在结构体类型定义中，也可以定义共用体数组。反之，结构体也可以出现在共用体类型定义中，数组也可以作为共用体的成员。</a:t>
            </a: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118</a:t>
            </a:fld>
            <a:endParaRPr lang="en-US" altLang="zh-CN">
              <a:solidFill>
                <a:srgbClr val="000000"/>
              </a:solidFill>
            </a:endParaRPr>
          </a:p>
        </p:txBody>
      </p:sp>
    </p:spTree>
    <p:extLst>
      <p:ext uri="{BB962C8B-B14F-4D97-AF65-F5344CB8AC3E}">
        <p14:creationId xmlns:p14="http://schemas.microsoft.com/office/powerpoint/2010/main" val="1493489325"/>
      </p:ext>
    </p:extLst>
  </p:cSld>
  <p:clrMapOvr>
    <a:masterClrMapping/>
  </p:clrMapOvr>
  <p:transition spd="med">
    <p:blinds/>
  </p:transition>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9.5.3  </a:t>
            </a:r>
            <a:r>
              <a:rPr lang="zh-CN" altLang="zh-CN" dirty="0">
                <a:solidFill>
                  <a:srgbClr val="800000"/>
                </a:solidFill>
                <a:effectLst>
                  <a:outerShdw blurRad="38100" dist="38100" dir="2700000" algn="tl">
                    <a:srgbClr val="000000"/>
                  </a:outerShdw>
                </a:effectLst>
                <a:latin typeface="Arial" charset="0"/>
                <a:ea typeface="黑体" pitchFamily="2" charset="-122"/>
              </a:rPr>
              <a:t>共用体类型数据的特点</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21859" name="Rectangle 3"/>
          <p:cNvSpPr>
            <a:spLocks noGrp="1" noChangeArrowheads="1"/>
          </p:cNvSpPr>
          <p:nvPr>
            <p:ph type="body" idx="1"/>
          </p:nvPr>
        </p:nvSpPr>
        <p:spPr>
          <a:xfrm>
            <a:off x="714375" y="1928813"/>
            <a:ext cx="7500938" cy="3357562"/>
          </a:xfrm>
        </p:spPr>
        <p:txBody>
          <a:bodyPr/>
          <a:lstStyle/>
          <a:p>
            <a:pPr>
              <a:buFont typeface="Wingdings" pitchFamily="2" charset="2"/>
              <a:buNone/>
            </a:pPr>
            <a:r>
              <a:rPr lang="en-US" altLang="zh-CN" dirty="0"/>
              <a:t>【</a:t>
            </a:r>
            <a:r>
              <a:rPr lang="zh-CN" altLang="zh-CN" dirty="0"/>
              <a:t>例</a:t>
            </a:r>
            <a:r>
              <a:rPr lang="en-US" altLang="zh-CN" dirty="0"/>
              <a:t>9.11】 </a:t>
            </a:r>
            <a:r>
              <a:rPr lang="zh-CN" altLang="zh-CN" dirty="0"/>
              <a:t>有若干个人员的数据，其中有学生和教师。学生的数据中包括：姓名、号码、性别、职业、</a:t>
            </a:r>
            <a:r>
              <a:rPr lang="zh-CN" altLang="zh-CN" dirty="0">
                <a:solidFill>
                  <a:srgbClr val="FF00FF"/>
                </a:solidFill>
              </a:rPr>
              <a:t>班级</a:t>
            </a:r>
            <a:r>
              <a:rPr lang="zh-CN" altLang="zh-CN" dirty="0"/>
              <a:t>。教师的数据包括：姓名、号码、性别、职业、</a:t>
            </a:r>
            <a:r>
              <a:rPr lang="zh-CN" altLang="zh-CN" dirty="0">
                <a:solidFill>
                  <a:srgbClr val="FF00FF"/>
                </a:solidFill>
              </a:rPr>
              <a:t>职务</a:t>
            </a:r>
            <a:r>
              <a:rPr lang="zh-CN" altLang="zh-CN" dirty="0"/>
              <a:t>。要求用同一个表格来处理。</a:t>
            </a: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119</a:t>
            </a:fld>
            <a:endParaRPr lang="en-US" altLang="zh-CN">
              <a:solidFill>
                <a:srgbClr val="000000"/>
              </a:solidFill>
            </a:endParaRPr>
          </a:p>
        </p:txBody>
      </p:sp>
    </p:spTree>
    <p:extLst>
      <p:ext uri="{BB962C8B-B14F-4D97-AF65-F5344CB8AC3E}">
        <p14:creationId xmlns:p14="http://schemas.microsoft.com/office/powerpoint/2010/main" val="1763142313"/>
      </p:ext>
    </p:extLst>
  </p:cSld>
  <p:clrMapOvr>
    <a:masterClrMapping/>
  </p:clrMapOvr>
  <p:transition spd="med">
    <p:blind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0ABC3A3C-D17C-4FA3-AA32-010AD2A30D41}" type="slidenum">
              <a:rPr lang="zh-CN" altLang="en-US"/>
              <a:pPr/>
              <a:t>12</a:t>
            </a:fld>
            <a:endParaRPr lang="en-US" altLang="zh-CN"/>
          </a:p>
        </p:txBody>
      </p:sp>
      <p:sp>
        <p:nvSpPr>
          <p:cNvPr id="149506" name="Rectangle 2"/>
          <p:cNvSpPr>
            <a:spLocks noGrp="1" noChangeArrowheads="1"/>
          </p:cNvSpPr>
          <p:nvPr>
            <p:ph type="title"/>
          </p:nvPr>
        </p:nvSpPr>
        <p:spPr>
          <a:xfrm>
            <a:off x="685800" y="-315416"/>
            <a:ext cx="7772400" cy="1143000"/>
          </a:xfrm>
        </p:spPr>
        <p:txBody>
          <a:bodyPr/>
          <a:lstStyle/>
          <a:p>
            <a:r>
              <a:rPr lang="en-US" altLang="zh-CN" sz="3600" dirty="0">
                <a:solidFill>
                  <a:srgbClr val="660066"/>
                </a:solidFill>
              </a:rPr>
              <a:t>9.1.2 </a:t>
            </a:r>
            <a:r>
              <a:rPr lang="zh-CN" altLang="zh-CN" sz="3600" dirty="0">
                <a:solidFill>
                  <a:srgbClr val="660066"/>
                </a:solidFill>
              </a:rPr>
              <a:t>定义结构体类型变量</a:t>
            </a:r>
            <a:endParaRPr lang="zh-CN" altLang="en-US" sz="3600" dirty="0"/>
          </a:p>
        </p:txBody>
      </p:sp>
      <p:sp>
        <p:nvSpPr>
          <p:cNvPr id="149507" name="Rectangle 3"/>
          <p:cNvSpPr>
            <a:spLocks noGrp="1" noChangeArrowheads="1"/>
          </p:cNvSpPr>
          <p:nvPr>
            <p:ph type="body" idx="1"/>
          </p:nvPr>
        </p:nvSpPr>
        <p:spPr>
          <a:xfrm>
            <a:off x="250825" y="908720"/>
            <a:ext cx="7769225" cy="4113213"/>
          </a:xfrm>
        </p:spPr>
        <p:txBody>
          <a:bodyPr/>
          <a:lstStyle/>
          <a:p>
            <a:pPr marL="533400" indent="-533400">
              <a:lnSpc>
                <a:spcPct val="90000"/>
              </a:lnSpc>
              <a:buFontTx/>
              <a:buAutoNum type="arabicPeriod"/>
            </a:pPr>
            <a:r>
              <a:rPr lang="zh-CN" altLang="en-US" sz="2400" dirty="0"/>
              <a:t>先声明结构体类型再定义变量名：</a:t>
            </a:r>
          </a:p>
          <a:p>
            <a:pPr marL="533400" indent="-533400">
              <a:lnSpc>
                <a:spcPct val="90000"/>
              </a:lnSpc>
              <a:buFontTx/>
              <a:buNone/>
            </a:pPr>
            <a:r>
              <a:rPr lang="en-US" altLang="zh-CN" sz="2400" dirty="0"/>
              <a:t>	</a:t>
            </a:r>
            <a:r>
              <a:rPr lang="en-US" altLang="zh-CN" sz="2400" dirty="0" err="1">
                <a:solidFill>
                  <a:srgbClr val="0000FF"/>
                </a:solidFill>
              </a:rPr>
              <a:t>struct</a:t>
            </a:r>
            <a:r>
              <a:rPr lang="en-US" altLang="zh-CN" sz="2400" dirty="0">
                <a:solidFill>
                  <a:srgbClr val="0000FF"/>
                </a:solidFill>
              </a:rPr>
              <a:t>  &lt;</a:t>
            </a:r>
            <a:r>
              <a:rPr lang="zh-CN" altLang="en-US" sz="2400" dirty="0">
                <a:solidFill>
                  <a:srgbClr val="0000FF"/>
                </a:solidFill>
              </a:rPr>
              <a:t>结构体名&gt;</a:t>
            </a:r>
          </a:p>
          <a:p>
            <a:pPr marL="533400" indent="-533400">
              <a:lnSpc>
                <a:spcPct val="90000"/>
              </a:lnSpc>
              <a:spcBef>
                <a:spcPct val="10000"/>
              </a:spcBef>
              <a:buFontTx/>
              <a:buNone/>
            </a:pPr>
            <a:r>
              <a:rPr lang="zh-CN" altLang="en-US" sz="2400" dirty="0">
                <a:solidFill>
                  <a:srgbClr val="0000FF"/>
                </a:solidFill>
              </a:rPr>
              <a:t>	{  &lt;成员列表&gt;</a:t>
            </a:r>
          </a:p>
          <a:p>
            <a:pPr marL="533400" indent="-533400">
              <a:lnSpc>
                <a:spcPct val="90000"/>
              </a:lnSpc>
              <a:spcBef>
                <a:spcPct val="10000"/>
              </a:spcBef>
              <a:buFontTx/>
              <a:buNone/>
            </a:pPr>
            <a:r>
              <a:rPr lang="zh-CN" altLang="en-US" sz="2400" dirty="0">
                <a:solidFill>
                  <a:srgbClr val="0000FF"/>
                </a:solidFill>
              </a:rPr>
              <a:t>	};</a:t>
            </a:r>
          </a:p>
          <a:p>
            <a:pPr marL="533400" indent="-533400">
              <a:lnSpc>
                <a:spcPct val="90000"/>
              </a:lnSpc>
              <a:spcBef>
                <a:spcPct val="10000"/>
              </a:spcBef>
              <a:buFontTx/>
              <a:buNone/>
            </a:pPr>
            <a:r>
              <a:rPr lang="en-US" altLang="zh-CN" sz="2400" dirty="0">
                <a:solidFill>
                  <a:srgbClr val="0000FF"/>
                </a:solidFill>
              </a:rPr>
              <a:t>	</a:t>
            </a:r>
            <a:r>
              <a:rPr lang="en-US" altLang="zh-CN" sz="2400" dirty="0" err="1">
                <a:solidFill>
                  <a:srgbClr val="0000FF"/>
                </a:solidFill>
              </a:rPr>
              <a:t>struct</a:t>
            </a:r>
            <a:r>
              <a:rPr lang="en-US" altLang="zh-CN" sz="2400" dirty="0">
                <a:solidFill>
                  <a:srgbClr val="0000FF"/>
                </a:solidFill>
              </a:rPr>
              <a:t>  &lt;</a:t>
            </a:r>
            <a:r>
              <a:rPr lang="zh-CN" altLang="en-US" sz="2400" dirty="0">
                <a:solidFill>
                  <a:srgbClr val="0000FF"/>
                </a:solidFill>
              </a:rPr>
              <a:t>结构体名&gt;  &lt;结构体变量名表&gt;;</a:t>
            </a:r>
          </a:p>
          <a:p>
            <a:pPr marL="533400" indent="-533400">
              <a:lnSpc>
                <a:spcPct val="90000"/>
              </a:lnSpc>
              <a:buFontTx/>
              <a:buAutoNum type="arabicPeriod" startAt="2"/>
            </a:pPr>
            <a:r>
              <a:rPr lang="zh-CN" altLang="en-US" sz="2400" dirty="0"/>
              <a:t>在声明类型的同时定义变量：</a:t>
            </a:r>
          </a:p>
          <a:p>
            <a:pPr marL="533400" indent="-533400">
              <a:lnSpc>
                <a:spcPct val="90000"/>
              </a:lnSpc>
              <a:buFontTx/>
              <a:buNone/>
            </a:pPr>
            <a:r>
              <a:rPr lang="en-US" altLang="zh-CN" sz="2400" dirty="0"/>
              <a:t>	</a:t>
            </a:r>
            <a:r>
              <a:rPr lang="en-US" altLang="zh-CN" sz="2400" dirty="0" err="1">
                <a:solidFill>
                  <a:srgbClr val="0000FF"/>
                </a:solidFill>
              </a:rPr>
              <a:t>struct</a:t>
            </a:r>
            <a:r>
              <a:rPr lang="en-US" altLang="zh-CN" sz="2400" dirty="0">
                <a:solidFill>
                  <a:srgbClr val="0000FF"/>
                </a:solidFill>
              </a:rPr>
              <a:t> &lt;</a:t>
            </a:r>
            <a:r>
              <a:rPr lang="zh-CN" altLang="en-US" sz="2400" dirty="0">
                <a:solidFill>
                  <a:srgbClr val="0000FF"/>
                </a:solidFill>
              </a:rPr>
              <a:t>结构体名&gt;</a:t>
            </a:r>
          </a:p>
          <a:p>
            <a:pPr marL="533400" indent="-533400">
              <a:lnSpc>
                <a:spcPct val="90000"/>
              </a:lnSpc>
              <a:spcBef>
                <a:spcPct val="10000"/>
              </a:spcBef>
              <a:buFontTx/>
              <a:buNone/>
            </a:pPr>
            <a:r>
              <a:rPr lang="zh-CN" altLang="en-US" sz="2400" dirty="0">
                <a:solidFill>
                  <a:srgbClr val="0000FF"/>
                </a:solidFill>
              </a:rPr>
              <a:t>	{  &lt;成员列表&gt;</a:t>
            </a:r>
          </a:p>
          <a:p>
            <a:pPr marL="533400" indent="-533400">
              <a:lnSpc>
                <a:spcPct val="90000"/>
              </a:lnSpc>
              <a:spcBef>
                <a:spcPct val="10000"/>
              </a:spcBef>
              <a:buFontTx/>
              <a:buNone/>
            </a:pPr>
            <a:r>
              <a:rPr lang="zh-CN" altLang="en-US" sz="2400" dirty="0">
                <a:solidFill>
                  <a:srgbClr val="0000FF"/>
                </a:solidFill>
              </a:rPr>
              <a:t>	} &lt;结构体变量名表&gt;;</a:t>
            </a:r>
          </a:p>
          <a:p>
            <a:pPr marL="533400" indent="-533400">
              <a:lnSpc>
                <a:spcPct val="90000"/>
              </a:lnSpc>
              <a:buFontTx/>
              <a:buAutoNum type="arabicPeriod" startAt="3"/>
            </a:pPr>
            <a:r>
              <a:rPr lang="zh-CN" altLang="en-US" sz="2400" dirty="0"/>
              <a:t>不指定类型名而直接定义结构类型变量：</a:t>
            </a:r>
          </a:p>
          <a:p>
            <a:pPr marL="533400" indent="-533400">
              <a:lnSpc>
                <a:spcPct val="90000"/>
              </a:lnSpc>
              <a:buFontTx/>
              <a:buNone/>
            </a:pPr>
            <a:r>
              <a:rPr lang="en-US" altLang="zh-CN" sz="2400" dirty="0"/>
              <a:t>	</a:t>
            </a:r>
            <a:r>
              <a:rPr lang="en-US" altLang="zh-CN" sz="2400" dirty="0" err="1">
                <a:solidFill>
                  <a:srgbClr val="0000FF"/>
                </a:solidFill>
              </a:rPr>
              <a:t>struct</a:t>
            </a:r>
            <a:endParaRPr lang="en-US" altLang="zh-CN" sz="2400" dirty="0">
              <a:solidFill>
                <a:srgbClr val="0000FF"/>
              </a:solidFill>
            </a:endParaRPr>
          </a:p>
          <a:p>
            <a:pPr marL="533400" indent="-533400">
              <a:lnSpc>
                <a:spcPct val="90000"/>
              </a:lnSpc>
              <a:spcBef>
                <a:spcPct val="10000"/>
              </a:spcBef>
              <a:buFontTx/>
              <a:buNone/>
            </a:pPr>
            <a:r>
              <a:rPr lang="en-US" altLang="zh-CN" sz="2400" dirty="0">
                <a:solidFill>
                  <a:srgbClr val="0000FF"/>
                </a:solidFill>
              </a:rPr>
              <a:t>	{  &lt;</a:t>
            </a:r>
            <a:r>
              <a:rPr lang="zh-CN" altLang="en-US" sz="2400" dirty="0">
                <a:solidFill>
                  <a:srgbClr val="0000FF"/>
                </a:solidFill>
              </a:rPr>
              <a:t>成员列表&gt;</a:t>
            </a:r>
          </a:p>
          <a:p>
            <a:pPr marL="533400" indent="-533400">
              <a:lnSpc>
                <a:spcPct val="90000"/>
              </a:lnSpc>
              <a:spcBef>
                <a:spcPct val="10000"/>
              </a:spcBef>
              <a:buFontTx/>
              <a:buNone/>
            </a:pPr>
            <a:r>
              <a:rPr lang="zh-CN" altLang="en-US" sz="2400" dirty="0">
                <a:solidFill>
                  <a:srgbClr val="0000FF"/>
                </a:solidFill>
              </a:rPr>
              <a:t>	} &lt;结构体变量名表&gt;;</a:t>
            </a:r>
          </a:p>
        </p:txBody>
      </p:sp>
      <p:sp>
        <p:nvSpPr>
          <p:cNvPr id="149509" name="Rectangle 5"/>
          <p:cNvSpPr>
            <a:spLocks noChangeArrowheads="1"/>
          </p:cNvSpPr>
          <p:nvPr/>
        </p:nvSpPr>
        <p:spPr bwMode="auto">
          <a:xfrm>
            <a:off x="5836096" y="772914"/>
            <a:ext cx="3200400"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ts val="0"/>
              </a:spcBef>
              <a:buClr>
                <a:schemeClr val="accent2"/>
              </a:buClr>
              <a:buFont typeface="Wingdings" pitchFamily="2" charset="2"/>
              <a:buNone/>
            </a:pPr>
            <a:r>
              <a:rPr lang="zh-CN" altLang="en-US" b="1" dirty="0">
                <a:solidFill>
                  <a:srgbClr val="009900"/>
                </a:solidFill>
              </a:rPr>
              <a:t> 例2</a:t>
            </a:r>
            <a:r>
              <a:rPr lang="en-US" altLang="zh-CN" b="1" dirty="0">
                <a:solidFill>
                  <a:srgbClr val="009900"/>
                </a:solidFill>
              </a:rPr>
              <a:t>： </a:t>
            </a:r>
            <a:r>
              <a:rPr lang="en-US" altLang="zh-CN" b="1" dirty="0" err="1">
                <a:solidFill>
                  <a:srgbClr val="009900"/>
                </a:solidFill>
              </a:rPr>
              <a:t>struct</a:t>
            </a:r>
            <a:r>
              <a:rPr lang="en-US" altLang="zh-CN" b="1" dirty="0">
                <a:solidFill>
                  <a:srgbClr val="009900"/>
                </a:solidFill>
              </a:rPr>
              <a:t> student</a:t>
            </a:r>
          </a:p>
          <a:p>
            <a:pPr algn="l">
              <a:lnSpc>
                <a:spcPct val="90000"/>
              </a:lnSpc>
              <a:spcBef>
                <a:spcPts val="0"/>
              </a:spcBef>
              <a:buClr>
                <a:schemeClr val="accent2"/>
              </a:buClr>
              <a:buFont typeface="Wingdings" pitchFamily="2" charset="2"/>
              <a:buNone/>
            </a:pPr>
            <a:r>
              <a:rPr lang="en-US" altLang="zh-CN" b="1" dirty="0">
                <a:solidFill>
                  <a:srgbClr val="009900"/>
                </a:solidFill>
              </a:rPr>
              <a:t>	{</a:t>
            </a:r>
            <a:r>
              <a:rPr lang="en-US" altLang="zh-CN" b="1" dirty="0" err="1">
                <a:solidFill>
                  <a:srgbClr val="009900"/>
                </a:solidFill>
              </a:rPr>
              <a:t>int</a:t>
            </a:r>
            <a:r>
              <a:rPr lang="en-US" altLang="zh-CN" b="1" dirty="0">
                <a:solidFill>
                  <a:srgbClr val="009900"/>
                </a:solidFill>
              </a:rPr>
              <a:t> </a:t>
            </a:r>
            <a:r>
              <a:rPr lang="en-US" altLang="zh-CN" b="1" dirty="0" err="1">
                <a:solidFill>
                  <a:srgbClr val="009900"/>
                </a:solidFill>
              </a:rPr>
              <a:t>num</a:t>
            </a:r>
            <a:r>
              <a:rPr lang="en-US" altLang="zh-CN" b="1" dirty="0">
                <a:solidFill>
                  <a:srgbClr val="009900"/>
                </a:solidFill>
              </a:rPr>
              <a:t>;</a:t>
            </a:r>
          </a:p>
          <a:p>
            <a:pPr algn="l">
              <a:lnSpc>
                <a:spcPct val="90000"/>
              </a:lnSpc>
              <a:spcBef>
                <a:spcPts val="0"/>
              </a:spcBef>
              <a:buClr>
                <a:schemeClr val="accent2"/>
              </a:buClr>
              <a:buFont typeface="Wingdings" pitchFamily="2" charset="2"/>
              <a:buNone/>
            </a:pPr>
            <a:r>
              <a:rPr lang="en-US" altLang="zh-CN" b="1" dirty="0">
                <a:solidFill>
                  <a:srgbClr val="009900"/>
                </a:solidFill>
              </a:rPr>
              <a:t>	  char name[20];</a:t>
            </a:r>
          </a:p>
          <a:p>
            <a:pPr algn="l">
              <a:lnSpc>
                <a:spcPct val="90000"/>
              </a:lnSpc>
              <a:spcBef>
                <a:spcPts val="0"/>
              </a:spcBef>
              <a:buClr>
                <a:schemeClr val="accent2"/>
              </a:buClr>
              <a:buFont typeface="Wingdings" pitchFamily="2" charset="2"/>
              <a:buNone/>
            </a:pPr>
            <a:r>
              <a:rPr lang="en-US" altLang="zh-CN" b="1" dirty="0">
                <a:solidFill>
                  <a:srgbClr val="009900"/>
                </a:solidFill>
              </a:rPr>
              <a:t>	  char sex;</a:t>
            </a:r>
          </a:p>
          <a:p>
            <a:pPr algn="l">
              <a:lnSpc>
                <a:spcPct val="90000"/>
              </a:lnSpc>
              <a:spcBef>
                <a:spcPts val="0"/>
              </a:spcBef>
              <a:buClr>
                <a:schemeClr val="accent2"/>
              </a:buClr>
              <a:buFont typeface="Wingdings" pitchFamily="2" charset="2"/>
              <a:buNone/>
            </a:pPr>
            <a:r>
              <a:rPr lang="en-US" altLang="zh-CN" b="1" dirty="0">
                <a:solidFill>
                  <a:srgbClr val="009900"/>
                </a:solidFill>
              </a:rPr>
              <a:t>	  </a:t>
            </a:r>
            <a:r>
              <a:rPr lang="en-US" altLang="zh-CN" b="1" dirty="0" err="1">
                <a:solidFill>
                  <a:srgbClr val="009900"/>
                </a:solidFill>
              </a:rPr>
              <a:t>int</a:t>
            </a:r>
            <a:r>
              <a:rPr lang="en-US" altLang="zh-CN" b="1" dirty="0">
                <a:solidFill>
                  <a:srgbClr val="009900"/>
                </a:solidFill>
              </a:rPr>
              <a:t> age;</a:t>
            </a:r>
          </a:p>
          <a:p>
            <a:pPr algn="l">
              <a:lnSpc>
                <a:spcPct val="90000"/>
              </a:lnSpc>
              <a:spcBef>
                <a:spcPts val="0"/>
              </a:spcBef>
              <a:buClr>
                <a:schemeClr val="accent2"/>
              </a:buClr>
              <a:buFont typeface="Wingdings" pitchFamily="2" charset="2"/>
              <a:buNone/>
            </a:pPr>
            <a:r>
              <a:rPr lang="en-US" altLang="zh-CN" b="1" dirty="0">
                <a:solidFill>
                  <a:srgbClr val="009900"/>
                </a:solidFill>
              </a:rPr>
              <a:t>	  float score;</a:t>
            </a:r>
          </a:p>
          <a:p>
            <a:pPr algn="l">
              <a:lnSpc>
                <a:spcPct val="90000"/>
              </a:lnSpc>
              <a:spcBef>
                <a:spcPts val="0"/>
              </a:spcBef>
              <a:buClr>
                <a:schemeClr val="accent2"/>
              </a:buClr>
              <a:buFont typeface="Wingdings" pitchFamily="2" charset="2"/>
              <a:buNone/>
            </a:pPr>
            <a:r>
              <a:rPr lang="en-US" altLang="zh-CN" b="1" dirty="0">
                <a:solidFill>
                  <a:srgbClr val="009900"/>
                </a:solidFill>
              </a:rPr>
              <a:t>	  char </a:t>
            </a:r>
            <a:r>
              <a:rPr lang="en-US" altLang="zh-CN" b="1" dirty="0" err="1">
                <a:solidFill>
                  <a:srgbClr val="009900"/>
                </a:solidFill>
              </a:rPr>
              <a:t>addr</a:t>
            </a:r>
            <a:r>
              <a:rPr lang="en-US" altLang="zh-CN" b="1" dirty="0">
                <a:solidFill>
                  <a:srgbClr val="009900"/>
                </a:solidFill>
              </a:rPr>
              <a:t>[30];</a:t>
            </a:r>
          </a:p>
          <a:p>
            <a:pPr algn="l">
              <a:lnSpc>
                <a:spcPct val="90000"/>
              </a:lnSpc>
              <a:spcBef>
                <a:spcPts val="0"/>
              </a:spcBef>
              <a:buClr>
                <a:schemeClr val="accent2"/>
              </a:buClr>
              <a:buFont typeface="Wingdings" pitchFamily="2" charset="2"/>
              <a:buNone/>
            </a:pPr>
            <a:r>
              <a:rPr lang="en-US" altLang="zh-CN" b="1" dirty="0">
                <a:solidFill>
                  <a:srgbClr val="009900"/>
                </a:solidFill>
              </a:rPr>
              <a:t>	} stud1,stud2;</a:t>
            </a:r>
          </a:p>
        </p:txBody>
      </p:sp>
      <p:sp>
        <p:nvSpPr>
          <p:cNvPr id="149510" name="Rectangle 6"/>
          <p:cNvSpPr>
            <a:spLocks noChangeArrowheads="1"/>
          </p:cNvSpPr>
          <p:nvPr/>
        </p:nvSpPr>
        <p:spPr bwMode="auto">
          <a:xfrm>
            <a:off x="5796136" y="3501008"/>
            <a:ext cx="3200400"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ts val="0"/>
              </a:spcBef>
              <a:buClr>
                <a:schemeClr val="accent2"/>
              </a:buClr>
              <a:buFont typeface="Wingdings" pitchFamily="2" charset="2"/>
              <a:buNone/>
            </a:pPr>
            <a:r>
              <a:rPr lang="zh-CN" altLang="en-US" b="1" dirty="0">
                <a:solidFill>
                  <a:srgbClr val="009900"/>
                </a:solidFill>
              </a:rPr>
              <a:t> 例3</a:t>
            </a:r>
            <a:r>
              <a:rPr lang="en-US" altLang="zh-CN" b="1" dirty="0">
                <a:solidFill>
                  <a:srgbClr val="009900"/>
                </a:solidFill>
              </a:rPr>
              <a:t>： </a:t>
            </a:r>
            <a:r>
              <a:rPr lang="en-US" altLang="zh-CN" b="1" dirty="0" err="1">
                <a:solidFill>
                  <a:srgbClr val="009900"/>
                </a:solidFill>
              </a:rPr>
              <a:t>struct</a:t>
            </a:r>
            <a:endParaRPr lang="en-US" altLang="zh-CN" b="1" dirty="0">
              <a:solidFill>
                <a:srgbClr val="009900"/>
              </a:solidFill>
            </a:endParaRPr>
          </a:p>
          <a:p>
            <a:pPr algn="l">
              <a:lnSpc>
                <a:spcPct val="90000"/>
              </a:lnSpc>
              <a:spcBef>
                <a:spcPts val="0"/>
              </a:spcBef>
              <a:buClr>
                <a:schemeClr val="accent2"/>
              </a:buClr>
              <a:buFont typeface="Wingdings" pitchFamily="2" charset="2"/>
              <a:buNone/>
            </a:pPr>
            <a:r>
              <a:rPr lang="en-US" altLang="zh-CN" b="1" dirty="0">
                <a:solidFill>
                  <a:srgbClr val="009900"/>
                </a:solidFill>
              </a:rPr>
              <a:t>	{</a:t>
            </a:r>
            <a:r>
              <a:rPr lang="en-US" altLang="zh-CN" b="1" dirty="0" err="1">
                <a:solidFill>
                  <a:srgbClr val="009900"/>
                </a:solidFill>
              </a:rPr>
              <a:t>int</a:t>
            </a:r>
            <a:r>
              <a:rPr lang="en-US" altLang="zh-CN" b="1" dirty="0">
                <a:solidFill>
                  <a:srgbClr val="009900"/>
                </a:solidFill>
              </a:rPr>
              <a:t> </a:t>
            </a:r>
            <a:r>
              <a:rPr lang="en-US" altLang="zh-CN" b="1" dirty="0" err="1">
                <a:solidFill>
                  <a:srgbClr val="009900"/>
                </a:solidFill>
              </a:rPr>
              <a:t>num</a:t>
            </a:r>
            <a:r>
              <a:rPr lang="en-US" altLang="zh-CN" b="1" dirty="0">
                <a:solidFill>
                  <a:srgbClr val="009900"/>
                </a:solidFill>
              </a:rPr>
              <a:t>;</a:t>
            </a:r>
          </a:p>
          <a:p>
            <a:pPr algn="l">
              <a:lnSpc>
                <a:spcPct val="90000"/>
              </a:lnSpc>
              <a:spcBef>
                <a:spcPts val="0"/>
              </a:spcBef>
              <a:buClr>
                <a:schemeClr val="accent2"/>
              </a:buClr>
              <a:buFont typeface="Wingdings" pitchFamily="2" charset="2"/>
              <a:buNone/>
            </a:pPr>
            <a:r>
              <a:rPr lang="en-US" altLang="zh-CN" b="1" dirty="0">
                <a:solidFill>
                  <a:srgbClr val="009900"/>
                </a:solidFill>
              </a:rPr>
              <a:t>	  char name[20];</a:t>
            </a:r>
          </a:p>
          <a:p>
            <a:pPr algn="l">
              <a:lnSpc>
                <a:spcPct val="90000"/>
              </a:lnSpc>
              <a:spcBef>
                <a:spcPts val="0"/>
              </a:spcBef>
              <a:buClr>
                <a:schemeClr val="accent2"/>
              </a:buClr>
              <a:buFont typeface="Wingdings" pitchFamily="2" charset="2"/>
              <a:buNone/>
            </a:pPr>
            <a:r>
              <a:rPr lang="en-US" altLang="zh-CN" b="1" dirty="0">
                <a:solidFill>
                  <a:srgbClr val="009900"/>
                </a:solidFill>
              </a:rPr>
              <a:t>	  char sex;</a:t>
            </a:r>
          </a:p>
          <a:p>
            <a:pPr algn="l">
              <a:lnSpc>
                <a:spcPct val="90000"/>
              </a:lnSpc>
              <a:spcBef>
                <a:spcPts val="0"/>
              </a:spcBef>
              <a:buClr>
                <a:schemeClr val="accent2"/>
              </a:buClr>
              <a:buFont typeface="Wingdings" pitchFamily="2" charset="2"/>
              <a:buNone/>
            </a:pPr>
            <a:r>
              <a:rPr lang="en-US" altLang="zh-CN" b="1" dirty="0">
                <a:solidFill>
                  <a:srgbClr val="009900"/>
                </a:solidFill>
              </a:rPr>
              <a:t>	  </a:t>
            </a:r>
            <a:r>
              <a:rPr lang="en-US" altLang="zh-CN" b="1" dirty="0" err="1">
                <a:solidFill>
                  <a:srgbClr val="009900"/>
                </a:solidFill>
              </a:rPr>
              <a:t>int</a:t>
            </a:r>
            <a:r>
              <a:rPr lang="en-US" altLang="zh-CN" b="1" dirty="0">
                <a:solidFill>
                  <a:srgbClr val="009900"/>
                </a:solidFill>
              </a:rPr>
              <a:t> age;</a:t>
            </a:r>
          </a:p>
          <a:p>
            <a:pPr algn="l">
              <a:lnSpc>
                <a:spcPct val="90000"/>
              </a:lnSpc>
              <a:spcBef>
                <a:spcPts val="0"/>
              </a:spcBef>
              <a:buClr>
                <a:schemeClr val="accent2"/>
              </a:buClr>
              <a:buFont typeface="Wingdings" pitchFamily="2" charset="2"/>
              <a:buNone/>
            </a:pPr>
            <a:r>
              <a:rPr lang="en-US" altLang="zh-CN" b="1" dirty="0">
                <a:solidFill>
                  <a:srgbClr val="009900"/>
                </a:solidFill>
              </a:rPr>
              <a:t>	  float score;</a:t>
            </a:r>
          </a:p>
          <a:p>
            <a:pPr algn="l">
              <a:lnSpc>
                <a:spcPct val="90000"/>
              </a:lnSpc>
              <a:spcBef>
                <a:spcPts val="0"/>
              </a:spcBef>
              <a:buClr>
                <a:schemeClr val="accent2"/>
              </a:buClr>
              <a:buFont typeface="Wingdings" pitchFamily="2" charset="2"/>
              <a:buNone/>
            </a:pPr>
            <a:r>
              <a:rPr lang="en-US" altLang="zh-CN" b="1" dirty="0">
                <a:solidFill>
                  <a:srgbClr val="009900"/>
                </a:solidFill>
              </a:rPr>
              <a:t>	  char </a:t>
            </a:r>
            <a:r>
              <a:rPr lang="en-US" altLang="zh-CN" b="1" dirty="0" err="1">
                <a:solidFill>
                  <a:srgbClr val="009900"/>
                </a:solidFill>
              </a:rPr>
              <a:t>addr</a:t>
            </a:r>
            <a:r>
              <a:rPr lang="en-US" altLang="zh-CN" b="1" dirty="0">
                <a:solidFill>
                  <a:srgbClr val="009900"/>
                </a:solidFill>
              </a:rPr>
              <a:t>[30];</a:t>
            </a:r>
          </a:p>
          <a:p>
            <a:pPr algn="l">
              <a:lnSpc>
                <a:spcPct val="90000"/>
              </a:lnSpc>
              <a:spcBef>
                <a:spcPts val="0"/>
              </a:spcBef>
              <a:buClr>
                <a:schemeClr val="accent2"/>
              </a:buClr>
              <a:buFont typeface="Wingdings" pitchFamily="2" charset="2"/>
              <a:buNone/>
            </a:pPr>
            <a:r>
              <a:rPr lang="en-US" altLang="zh-CN" b="1" dirty="0">
                <a:solidFill>
                  <a:srgbClr val="009900"/>
                </a:solidFill>
              </a:rPr>
              <a:t>	} stud1,stud2;</a:t>
            </a:r>
          </a:p>
        </p:txBody>
      </p:sp>
      <p:sp>
        <p:nvSpPr>
          <p:cNvPr id="149511" name="Text Box 7"/>
          <p:cNvSpPr txBox="1">
            <a:spLocks noChangeArrowheads="1"/>
          </p:cNvSpPr>
          <p:nvPr/>
        </p:nvSpPr>
        <p:spPr bwMode="auto">
          <a:xfrm>
            <a:off x="3851920" y="4820959"/>
            <a:ext cx="28803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buFontTx/>
              <a:buChar char="•"/>
            </a:pPr>
            <a:r>
              <a:rPr lang="zh-CN" altLang="en-US" b="1" dirty="0">
                <a:solidFill>
                  <a:srgbClr val="FF0066"/>
                </a:solidFill>
                <a:latin typeface="Tahoma" pitchFamily="34" charset="0"/>
                <a:ea typeface="楷体_GB2312" pitchFamily="49" charset="-122"/>
              </a:rPr>
              <a:t>此方式定义的结构体型变量使用上很受限！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509"/>
                                        </p:tgtEl>
                                        <p:attrNameLst>
                                          <p:attrName>style.visibility</p:attrName>
                                        </p:attrNameLst>
                                      </p:cBhvr>
                                      <p:to>
                                        <p:strVal val="visible"/>
                                      </p:to>
                                    </p:set>
                                  </p:childTnLst>
                                  <p:subTnLst>
                                    <p:set>
                                      <p:cBhvr override="childStyle">
                                        <p:cTn dur="1" fill="hold" display="0" masterRel="nextClick" afterEffect="1"/>
                                        <p:tgtEl>
                                          <p:spTgt spid="149509"/>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9510"/>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type.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49511"/>
                                        </p:tgtEl>
                                        <p:attrNameLst>
                                          <p:attrName>style.visibility</p:attrName>
                                        </p:attrNameLst>
                                      </p:cBhvr>
                                      <p:to>
                                        <p:strVal val="visible"/>
                                      </p:to>
                                    </p:set>
                                    <p:anim calcmode="lin" valueType="num">
                                      <p:cBhvr additive="base">
                                        <p:cTn id="15" dur="500" fill="hold"/>
                                        <p:tgtEl>
                                          <p:spTgt spid="149511"/>
                                        </p:tgtEl>
                                        <p:attrNameLst>
                                          <p:attrName>ppt_x</p:attrName>
                                        </p:attrNameLst>
                                      </p:cBhvr>
                                      <p:tavLst>
                                        <p:tav tm="0">
                                          <p:val>
                                            <p:strVal val="#ppt_x"/>
                                          </p:val>
                                        </p:tav>
                                        <p:tav tm="100000">
                                          <p:val>
                                            <p:strVal val="#ppt_x"/>
                                          </p:val>
                                        </p:tav>
                                      </p:tavLst>
                                    </p:anim>
                                    <p:anim calcmode="lin" valueType="num">
                                      <p:cBhvr additive="base">
                                        <p:cTn id="16" dur="500" fill="hold"/>
                                        <p:tgtEl>
                                          <p:spTgt spid="1495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autoUpdateAnimBg="0"/>
      <p:bldP spid="149510" grpId="0" autoUpdateAnimBg="0"/>
      <p:bldP spid="149511"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内容占位符 2"/>
          <p:cNvSpPr>
            <a:spLocks noGrp="1"/>
          </p:cNvSpPr>
          <p:nvPr>
            <p:ph idx="1"/>
          </p:nvPr>
        </p:nvSpPr>
        <p:spPr>
          <a:xfrm>
            <a:off x="539750" y="928688"/>
            <a:ext cx="7961313" cy="3000375"/>
          </a:xfrm>
        </p:spPr>
        <p:txBody>
          <a:bodyPr/>
          <a:lstStyle/>
          <a:p>
            <a:r>
              <a:rPr lang="zh-CN" altLang="zh-CN"/>
              <a:t>解题思路：</a:t>
            </a:r>
            <a:endParaRPr lang="en-US" altLang="zh-CN"/>
          </a:p>
          <a:p>
            <a:pPr lvl="1"/>
            <a:r>
              <a:rPr lang="zh-CN" altLang="zh-CN"/>
              <a:t>学生和教师的数据项目多数是相同的，但有一项不同。现要求把它们放在同一表格中</a:t>
            </a:r>
            <a:endParaRPr lang="zh-CN" altLang="en-US"/>
          </a:p>
        </p:txBody>
      </p:sp>
      <p:pic>
        <p:nvPicPr>
          <p:cNvPr id="1228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573016"/>
            <a:ext cx="73469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120</a:t>
            </a:fld>
            <a:endParaRPr lang="en-US" altLang="zh-CN">
              <a:solidFill>
                <a:srgbClr val="000000"/>
              </a:solidFill>
            </a:endParaRPr>
          </a:p>
        </p:txBody>
      </p:sp>
    </p:spTree>
    <p:extLst>
      <p:ext uri="{BB962C8B-B14F-4D97-AF65-F5344CB8AC3E}">
        <p14:creationId xmlns:p14="http://schemas.microsoft.com/office/powerpoint/2010/main" val="20920548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内容占位符 2"/>
          <p:cNvSpPr>
            <a:spLocks noGrp="1"/>
          </p:cNvSpPr>
          <p:nvPr>
            <p:ph idx="1"/>
          </p:nvPr>
        </p:nvSpPr>
        <p:spPr>
          <a:xfrm>
            <a:off x="539750" y="928688"/>
            <a:ext cx="7961313" cy="3000375"/>
          </a:xfrm>
        </p:spPr>
        <p:txBody>
          <a:bodyPr/>
          <a:lstStyle/>
          <a:p>
            <a:r>
              <a:rPr lang="zh-CN" altLang="zh-CN" dirty="0"/>
              <a:t>解题思路：</a:t>
            </a:r>
            <a:endParaRPr lang="en-US" altLang="zh-CN" dirty="0"/>
          </a:p>
          <a:p>
            <a:pPr lvl="1"/>
            <a:r>
              <a:rPr lang="zh-CN" altLang="zh-CN" dirty="0"/>
              <a:t>如果</a:t>
            </a:r>
            <a:r>
              <a:rPr lang="en-US" altLang="zh-CN" dirty="0"/>
              <a:t>job</a:t>
            </a:r>
            <a:r>
              <a:rPr lang="zh-CN" altLang="zh-CN" dirty="0"/>
              <a:t>项为</a:t>
            </a:r>
            <a:r>
              <a:rPr lang="en-US" altLang="zh-CN" dirty="0"/>
              <a:t>s</a:t>
            </a:r>
            <a:r>
              <a:rPr lang="zh-CN" altLang="zh-CN" dirty="0"/>
              <a:t>，则第５项为</a:t>
            </a:r>
            <a:r>
              <a:rPr lang="en-US" altLang="zh-CN" dirty="0"/>
              <a:t>class</a:t>
            </a:r>
            <a:r>
              <a:rPr lang="zh-CN" altLang="en-US" dirty="0"/>
              <a:t>，如</a:t>
            </a:r>
            <a:r>
              <a:rPr lang="en-US" altLang="zh-CN" dirty="0"/>
              <a:t>Li</a:t>
            </a:r>
            <a:r>
              <a:rPr lang="zh-CN" altLang="zh-CN" dirty="0"/>
              <a:t>是</a:t>
            </a:r>
            <a:r>
              <a:rPr lang="en-US" altLang="zh-CN" dirty="0"/>
              <a:t>501</a:t>
            </a:r>
            <a:r>
              <a:rPr lang="zh-CN" altLang="zh-CN" dirty="0"/>
              <a:t>班的。</a:t>
            </a:r>
            <a:endParaRPr lang="en-US" altLang="zh-CN" dirty="0"/>
          </a:p>
          <a:p>
            <a:pPr lvl="1"/>
            <a:r>
              <a:rPr lang="zh-CN" altLang="zh-CN" dirty="0"/>
              <a:t>如果</a:t>
            </a:r>
            <a:r>
              <a:rPr lang="en-US" altLang="zh-CN" dirty="0"/>
              <a:t>job</a:t>
            </a:r>
            <a:r>
              <a:rPr lang="zh-CN" altLang="zh-CN" dirty="0"/>
              <a:t>项是</a:t>
            </a:r>
            <a:r>
              <a:rPr lang="en-US" altLang="zh-CN" dirty="0"/>
              <a:t>t</a:t>
            </a:r>
            <a:r>
              <a:rPr lang="zh-CN" altLang="zh-CN" dirty="0"/>
              <a:t>，则第５项为</a:t>
            </a:r>
            <a:r>
              <a:rPr lang="en-US" altLang="zh-CN" dirty="0"/>
              <a:t>position</a:t>
            </a:r>
            <a:r>
              <a:rPr lang="zh-CN" altLang="en-US" dirty="0"/>
              <a:t>，如</a:t>
            </a:r>
            <a:r>
              <a:rPr lang="en-US" altLang="zh-CN" dirty="0"/>
              <a:t>Wang</a:t>
            </a:r>
            <a:r>
              <a:rPr lang="zh-CN" altLang="zh-CN" dirty="0"/>
              <a:t>是</a:t>
            </a:r>
            <a:r>
              <a:rPr lang="en-US" altLang="zh-CN" dirty="0"/>
              <a:t>prof</a:t>
            </a:r>
            <a:r>
              <a:rPr lang="zh-CN" altLang="zh-CN" dirty="0"/>
              <a:t>（教授）。</a:t>
            </a:r>
            <a:endParaRPr lang="zh-CN" altLang="en-US" dirty="0"/>
          </a:p>
        </p:txBody>
      </p:sp>
      <p:pic>
        <p:nvPicPr>
          <p:cNvPr id="1239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573016"/>
            <a:ext cx="73469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121</a:t>
            </a:fld>
            <a:endParaRPr lang="en-US" altLang="zh-CN">
              <a:solidFill>
                <a:srgbClr val="000000"/>
              </a:solidFill>
            </a:endParaRPr>
          </a:p>
        </p:txBody>
      </p:sp>
    </p:spTree>
    <p:extLst>
      <p:ext uri="{BB962C8B-B14F-4D97-AF65-F5344CB8AC3E}">
        <p14:creationId xmlns:p14="http://schemas.microsoft.com/office/powerpoint/2010/main" val="402486896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内容占位符 2"/>
          <p:cNvSpPr>
            <a:spLocks noGrp="1"/>
          </p:cNvSpPr>
          <p:nvPr>
            <p:ph idx="1"/>
          </p:nvPr>
        </p:nvSpPr>
        <p:spPr>
          <a:xfrm>
            <a:off x="539750" y="928688"/>
            <a:ext cx="7961313" cy="2286000"/>
          </a:xfrm>
        </p:spPr>
        <p:txBody>
          <a:bodyPr/>
          <a:lstStyle/>
          <a:p>
            <a:r>
              <a:rPr lang="zh-CN" altLang="zh-CN"/>
              <a:t>解题思路：</a:t>
            </a:r>
            <a:endParaRPr lang="en-US" altLang="zh-CN"/>
          </a:p>
          <a:p>
            <a:pPr lvl="1"/>
            <a:r>
              <a:rPr lang="zh-CN" altLang="zh-CN"/>
              <a:t>对第</a:t>
            </a:r>
            <a:r>
              <a:rPr lang="en-US" altLang="zh-CN"/>
              <a:t>5</a:t>
            </a:r>
            <a:r>
              <a:rPr lang="zh-CN" altLang="zh-CN"/>
              <a:t>项可以用共用体来处理（将</a:t>
            </a:r>
            <a:r>
              <a:rPr lang="en-US" altLang="zh-CN"/>
              <a:t>class</a:t>
            </a:r>
            <a:r>
              <a:rPr lang="zh-CN" altLang="zh-CN"/>
              <a:t>和</a:t>
            </a:r>
            <a:r>
              <a:rPr lang="en-US" altLang="zh-CN"/>
              <a:t>position</a:t>
            </a:r>
            <a:r>
              <a:rPr lang="zh-CN" altLang="zh-CN"/>
              <a:t>放在同一段存储单元中）</a:t>
            </a:r>
            <a:endParaRPr lang="zh-CN" altLang="en-US"/>
          </a:p>
        </p:txBody>
      </p:sp>
      <p:pic>
        <p:nvPicPr>
          <p:cNvPr id="1249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573016"/>
            <a:ext cx="73469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122</a:t>
            </a:fld>
            <a:endParaRPr lang="en-US" altLang="zh-CN">
              <a:solidFill>
                <a:srgbClr val="000000"/>
              </a:solidFill>
            </a:endParaRPr>
          </a:p>
        </p:txBody>
      </p:sp>
    </p:spTree>
    <p:extLst>
      <p:ext uri="{BB962C8B-B14F-4D97-AF65-F5344CB8AC3E}">
        <p14:creationId xmlns:p14="http://schemas.microsoft.com/office/powerpoint/2010/main" val="99442950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内容占位符 2"/>
          <p:cNvSpPr>
            <a:spLocks noGrp="1"/>
          </p:cNvSpPr>
          <p:nvPr>
            <p:ph idx="1"/>
          </p:nvPr>
        </p:nvSpPr>
        <p:spPr>
          <a:xfrm>
            <a:off x="539750" y="571500"/>
            <a:ext cx="8153400" cy="5929313"/>
          </a:xfrm>
        </p:spPr>
        <p:txBody>
          <a:bodyPr/>
          <a:lstStyle/>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err="1"/>
              <a:t>struct</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num</a:t>
            </a:r>
            <a:r>
              <a:rPr lang="en-US" altLang="zh-CN" sz="2800" dirty="0"/>
              <a:t>; </a:t>
            </a:r>
            <a:endParaRPr lang="zh-CN" altLang="zh-CN" sz="2800" dirty="0"/>
          </a:p>
          <a:p>
            <a:pPr>
              <a:lnSpc>
                <a:spcPct val="100000"/>
              </a:lnSpc>
              <a:buFont typeface="Wingdings" pitchFamily="2" charset="2"/>
              <a:buNone/>
            </a:pPr>
            <a:r>
              <a:rPr lang="en-US" altLang="zh-CN" sz="2800" dirty="0"/>
              <a:t>   char name[10]; </a:t>
            </a:r>
            <a:endParaRPr lang="zh-CN" altLang="zh-CN" sz="2800" dirty="0"/>
          </a:p>
          <a:p>
            <a:pPr>
              <a:lnSpc>
                <a:spcPct val="100000"/>
              </a:lnSpc>
              <a:buFont typeface="Wingdings" pitchFamily="2" charset="2"/>
              <a:buNone/>
            </a:pPr>
            <a:r>
              <a:rPr lang="en-US" altLang="zh-CN" sz="2800" dirty="0"/>
              <a:t>   char sex; </a:t>
            </a:r>
            <a:endParaRPr lang="zh-CN" altLang="zh-CN" sz="2800" dirty="0"/>
          </a:p>
          <a:p>
            <a:pPr>
              <a:lnSpc>
                <a:spcPct val="100000"/>
              </a:lnSpc>
              <a:buFont typeface="Wingdings" pitchFamily="2" charset="2"/>
              <a:buNone/>
            </a:pPr>
            <a:r>
              <a:rPr lang="en-US" altLang="zh-CN" sz="2800" dirty="0"/>
              <a:t>   </a:t>
            </a:r>
            <a:r>
              <a:rPr lang="en-US" altLang="zh-CN" sz="2800" dirty="0">
                <a:solidFill>
                  <a:srgbClr val="3333FF"/>
                </a:solidFill>
              </a:rPr>
              <a:t>char job; </a:t>
            </a:r>
            <a:endParaRPr lang="zh-CN" altLang="zh-CN" sz="2800" dirty="0">
              <a:solidFill>
                <a:srgbClr val="3333FF"/>
              </a:solidFill>
            </a:endParaRPr>
          </a:p>
          <a:p>
            <a:pPr>
              <a:lnSpc>
                <a:spcPct val="100000"/>
              </a:lnSpc>
              <a:buFont typeface="Wingdings" pitchFamily="2" charset="2"/>
              <a:buNone/>
            </a:pPr>
            <a:r>
              <a:rPr lang="en-US" altLang="zh-CN" sz="2800" dirty="0">
                <a:solidFill>
                  <a:srgbClr val="C00000"/>
                </a:solidFill>
              </a:rPr>
              <a:t>   union                         </a:t>
            </a:r>
            <a:endParaRPr lang="zh-CN" altLang="zh-CN" sz="2800" dirty="0">
              <a:solidFill>
                <a:srgbClr val="C00000"/>
              </a:solidFill>
            </a:endParaRPr>
          </a:p>
          <a:p>
            <a:pPr>
              <a:lnSpc>
                <a:spcPct val="100000"/>
              </a:lnSpc>
              <a:buFont typeface="Wingdings" pitchFamily="2" charset="2"/>
              <a:buNone/>
            </a:pPr>
            <a:r>
              <a:rPr lang="en-US" altLang="zh-CN" sz="2800" dirty="0">
                <a:solidFill>
                  <a:srgbClr val="C00000"/>
                </a:solidFill>
              </a:rPr>
              <a:t>   { </a:t>
            </a:r>
            <a:r>
              <a:rPr lang="en-US" altLang="zh-CN" sz="2800" dirty="0" err="1">
                <a:solidFill>
                  <a:srgbClr val="C00000"/>
                </a:solidFill>
              </a:rPr>
              <a:t>int</a:t>
            </a:r>
            <a:r>
              <a:rPr lang="en-US" altLang="zh-CN" sz="2800" dirty="0">
                <a:solidFill>
                  <a:srgbClr val="C00000"/>
                </a:solidFill>
              </a:rPr>
              <a:t> </a:t>
            </a:r>
            <a:r>
              <a:rPr lang="en-US" altLang="zh-CN" sz="2800" dirty="0" err="1">
                <a:solidFill>
                  <a:srgbClr val="C00000"/>
                </a:solidFill>
              </a:rPr>
              <a:t>clas</a:t>
            </a:r>
            <a:r>
              <a:rPr lang="en-US" altLang="zh-CN" sz="2800" dirty="0">
                <a:solidFill>
                  <a:srgbClr val="C00000"/>
                </a:solidFill>
              </a:rPr>
              <a:t>; </a:t>
            </a:r>
            <a:endParaRPr lang="zh-CN" altLang="zh-CN" sz="2800" dirty="0">
              <a:solidFill>
                <a:srgbClr val="C00000"/>
              </a:solidFill>
            </a:endParaRPr>
          </a:p>
          <a:p>
            <a:pPr>
              <a:lnSpc>
                <a:spcPct val="100000"/>
              </a:lnSpc>
              <a:buFont typeface="Wingdings" pitchFamily="2" charset="2"/>
              <a:buNone/>
            </a:pPr>
            <a:r>
              <a:rPr lang="en-US" altLang="zh-CN" sz="2800" dirty="0">
                <a:solidFill>
                  <a:srgbClr val="C00000"/>
                </a:solidFill>
              </a:rPr>
              <a:t>      char position[10];  </a:t>
            </a:r>
            <a:endParaRPr lang="zh-CN" altLang="zh-CN" sz="2800" dirty="0">
              <a:solidFill>
                <a:srgbClr val="C00000"/>
              </a:solidFill>
            </a:endParaRPr>
          </a:p>
          <a:p>
            <a:pPr>
              <a:lnSpc>
                <a:spcPct val="100000"/>
              </a:lnSpc>
              <a:buFont typeface="Wingdings" pitchFamily="2" charset="2"/>
              <a:buNone/>
            </a:pPr>
            <a:r>
              <a:rPr lang="en-US" altLang="zh-CN" sz="2800" dirty="0">
                <a:solidFill>
                  <a:srgbClr val="C00000"/>
                </a:solidFill>
              </a:rPr>
              <a:t>   } category; </a:t>
            </a:r>
            <a:endParaRPr lang="zh-CN" altLang="zh-CN" sz="2800" dirty="0">
              <a:solidFill>
                <a:srgbClr val="C00000"/>
              </a:solidFill>
            </a:endParaRPr>
          </a:p>
          <a:p>
            <a:pPr>
              <a:lnSpc>
                <a:spcPct val="100000"/>
              </a:lnSpc>
              <a:buFont typeface="Wingdings" pitchFamily="2" charset="2"/>
              <a:buNone/>
            </a:pPr>
            <a:r>
              <a:rPr lang="en-US" altLang="zh-CN" sz="2800" dirty="0"/>
              <a:t>}person[2]; </a:t>
            </a:r>
            <a:endParaRPr lang="zh-CN" altLang="en-US" sz="2800" dirty="0"/>
          </a:p>
        </p:txBody>
      </p:sp>
      <p:sp>
        <p:nvSpPr>
          <p:cNvPr id="4" name="圆角矩形标注 3"/>
          <p:cNvSpPr/>
          <p:nvPr/>
        </p:nvSpPr>
        <p:spPr bwMode="auto">
          <a:xfrm>
            <a:off x="4000500" y="5929313"/>
            <a:ext cx="3571875" cy="642937"/>
          </a:xfrm>
          <a:prstGeom prst="wedgeRoundRectCallout">
            <a:avLst>
              <a:gd name="adj1" fmla="val -76694"/>
              <a:gd name="adj2" fmla="val -30837"/>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0000CC"/>
                </a:solidFill>
                <a:latin typeface="+mn-lt"/>
                <a:ea typeface="+mn-ea"/>
              </a:rPr>
              <a:t>外部的结构体数组</a:t>
            </a:r>
          </a:p>
        </p:txBody>
      </p:sp>
      <p:sp>
        <p:nvSpPr>
          <p:cNvPr id="5" name="圆角矩形标注 4"/>
          <p:cNvSpPr/>
          <p:nvPr/>
        </p:nvSpPr>
        <p:spPr bwMode="auto">
          <a:xfrm>
            <a:off x="3929063" y="5143500"/>
            <a:ext cx="2428875" cy="642938"/>
          </a:xfrm>
          <a:prstGeom prst="wedgeRoundRectCallout">
            <a:avLst>
              <a:gd name="adj1" fmla="val -92734"/>
              <a:gd name="adj2" fmla="val 423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0000CC"/>
                </a:solidFill>
                <a:latin typeface="+mn-lt"/>
                <a:ea typeface="+mn-ea"/>
              </a:rPr>
              <a:t>共用体变量</a:t>
            </a: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123</a:t>
            </a:fld>
            <a:endParaRPr lang="en-US" altLang="zh-CN">
              <a:solidFill>
                <a:srgbClr val="000000"/>
              </a:solidFill>
            </a:endParaRPr>
          </a:p>
        </p:txBody>
      </p:sp>
    </p:spTree>
    <p:extLst>
      <p:ext uri="{BB962C8B-B14F-4D97-AF65-F5344CB8AC3E}">
        <p14:creationId xmlns:p14="http://schemas.microsoft.com/office/powerpoint/2010/main" val="3262484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内容占位符 2"/>
          <p:cNvSpPr>
            <a:spLocks noGrp="1"/>
          </p:cNvSpPr>
          <p:nvPr>
            <p:ph idx="1"/>
          </p:nvPr>
        </p:nvSpPr>
        <p:spPr>
          <a:xfrm>
            <a:off x="539750" y="714375"/>
            <a:ext cx="8153400" cy="5857875"/>
          </a:xfrm>
        </p:spPr>
        <p:txBody>
          <a:bodyPr/>
          <a:lstStyle/>
          <a:p>
            <a:pPr>
              <a:lnSpc>
                <a:spcPts val="3000"/>
              </a:lnSpc>
              <a:buFont typeface="Wingdings" pitchFamily="2" charset="2"/>
              <a:buNone/>
            </a:pPr>
            <a:r>
              <a:rPr lang="en-US" altLang="zh-CN" sz="2800" dirty="0"/>
              <a:t>#include &lt;</a:t>
            </a:r>
            <a:r>
              <a:rPr lang="en-US" altLang="zh-CN" sz="2800" dirty="0" err="1"/>
              <a:t>stdio.h</a:t>
            </a:r>
            <a:r>
              <a:rPr lang="en-US" altLang="zh-CN" sz="2800" dirty="0"/>
              <a:t>&gt;</a:t>
            </a:r>
            <a:endParaRPr lang="en-US" altLang="zh-CN" sz="2800" dirty="0">
              <a:solidFill>
                <a:srgbClr val="C00000"/>
              </a:solidFill>
            </a:endParaRPr>
          </a:p>
          <a:p>
            <a:pPr>
              <a:lnSpc>
                <a:spcPts val="3000"/>
              </a:lnSpc>
              <a:buFont typeface="Wingdings" pitchFamily="2" charset="2"/>
              <a:buNone/>
            </a:pPr>
            <a:r>
              <a:rPr lang="en-US" altLang="zh-CN" sz="2800" dirty="0">
                <a:solidFill>
                  <a:srgbClr val="C00000"/>
                </a:solidFill>
              </a:rPr>
              <a:t>union  </a:t>
            </a:r>
            <a:r>
              <a:rPr lang="en-US" altLang="zh-CN" sz="2800" dirty="0" err="1">
                <a:solidFill>
                  <a:srgbClr val="C00000"/>
                </a:solidFill>
              </a:rPr>
              <a:t>Categ</a:t>
            </a:r>
            <a:r>
              <a:rPr lang="en-US" altLang="zh-CN" sz="2800" dirty="0">
                <a:solidFill>
                  <a:srgbClr val="C00000"/>
                </a:solidFill>
              </a:rPr>
              <a:t>                       </a:t>
            </a:r>
            <a:endParaRPr lang="zh-CN" altLang="zh-CN" sz="2800" dirty="0">
              <a:solidFill>
                <a:srgbClr val="C00000"/>
              </a:solidFill>
            </a:endParaRPr>
          </a:p>
          <a:p>
            <a:pPr>
              <a:lnSpc>
                <a:spcPts val="3000"/>
              </a:lnSpc>
              <a:buFont typeface="Wingdings" pitchFamily="2" charset="2"/>
              <a:buNone/>
            </a:pPr>
            <a:r>
              <a:rPr lang="en-US" altLang="zh-CN" sz="2800" dirty="0">
                <a:solidFill>
                  <a:srgbClr val="C00000"/>
                </a:solidFill>
              </a:rPr>
              <a:t>   { </a:t>
            </a:r>
            <a:r>
              <a:rPr lang="en-US" altLang="zh-CN" sz="2800" dirty="0" err="1">
                <a:solidFill>
                  <a:srgbClr val="C00000"/>
                </a:solidFill>
              </a:rPr>
              <a:t>int</a:t>
            </a:r>
            <a:r>
              <a:rPr lang="en-US" altLang="zh-CN" sz="2800" dirty="0">
                <a:solidFill>
                  <a:srgbClr val="C00000"/>
                </a:solidFill>
              </a:rPr>
              <a:t> </a:t>
            </a:r>
            <a:r>
              <a:rPr lang="en-US" altLang="zh-CN" sz="2800" dirty="0" err="1">
                <a:solidFill>
                  <a:srgbClr val="C00000"/>
                </a:solidFill>
              </a:rPr>
              <a:t>clas</a:t>
            </a:r>
            <a:r>
              <a:rPr lang="en-US" altLang="zh-CN" sz="2800" dirty="0">
                <a:solidFill>
                  <a:srgbClr val="C00000"/>
                </a:solidFill>
              </a:rPr>
              <a:t>; </a:t>
            </a:r>
            <a:endParaRPr lang="zh-CN" altLang="zh-CN" sz="2800" dirty="0">
              <a:solidFill>
                <a:srgbClr val="C00000"/>
              </a:solidFill>
            </a:endParaRPr>
          </a:p>
          <a:p>
            <a:pPr>
              <a:lnSpc>
                <a:spcPts val="3000"/>
              </a:lnSpc>
              <a:buFont typeface="Wingdings" pitchFamily="2" charset="2"/>
              <a:buNone/>
            </a:pPr>
            <a:r>
              <a:rPr lang="en-US" altLang="zh-CN" sz="2800" dirty="0">
                <a:solidFill>
                  <a:srgbClr val="C00000"/>
                </a:solidFill>
              </a:rPr>
              <a:t>      char position[10];  </a:t>
            </a:r>
            <a:endParaRPr lang="zh-CN" altLang="zh-CN" sz="2800" dirty="0">
              <a:solidFill>
                <a:srgbClr val="C00000"/>
              </a:solidFill>
            </a:endParaRPr>
          </a:p>
          <a:p>
            <a:pPr>
              <a:lnSpc>
                <a:spcPts val="3000"/>
              </a:lnSpc>
              <a:buFont typeface="Wingdings" pitchFamily="2" charset="2"/>
              <a:buNone/>
            </a:pPr>
            <a:r>
              <a:rPr lang="en-US" altLang="zh-CN" sz="2800" dirty="0">
                <a:solidFill>
                  <a:srgbClr val="C00000"/>
                </a:solidFill>
              </a:rPr>
              <a:t>   }; </a:t>
            </a:r>
            <a:endParaRPr lang="en-US" altLang="zh-CN" sz="2800" dirty="0"/>
          </a:p>
          <a:p>
            <a:pPr>
              <a:lnSpc>
                <a:spcPts val="3000"/>
              </a:lnSpc>
              <a:buFont typeface="Wingdings" pitchFamily="2" charset="2"/>
              <a:buNone/>
            </a:pPr>
            <a:r>
              <a:rPr lang="en-US" altLang="zh-CN" sz="2800" dirty="0" err="1"/>
              <a:t>struct</a:t>
            </a:r>
            <a:r>
              <a:rPr lang="en-US" altLang="zh-CN" sz="2800" dirty="0"/>
              <a:t>                          </a:t>
            </a:r>
            <a:endParaRPr lang="zh-CN" altLang="zh-CN" sz="2800" dirty="0"/>
          </a:p>
          <a:p>
            <a:pPr>
              <a:lnSpc>
                <a:spcPts val="30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num</a:t>
            </a:r>
            <a:r>
              <a:rPr lang="en-US" altLang="zh-CN" sz="2800" dirty="0"/>
              <a:t>; </a:t>
            </a:r>
            <a:endParaRPr lang="zh-CN" altLang="zh-CN" sz="2800" dirty="0"/>
          </a:p>
          <a:p>
            <a:pPr>
              <a:lnSpc>
                <a:spcPts val="3000"/>
              </a:lnSpc>
              <a:buFont typeface="Wingdings" pitchFamily="2" charset="2"/>
              <a:buNone/>
            </a:pPr>
            <a:r>
              <a:rPr lang="en-US" altLang="zh-CN" sz="2800" dirty="0"/>
              <a:t>   char name[10]; </a:t>
            </a:r>
            <a:endParaRPr lang="zh-CN" altLang="zh-CN" sz="2800" dirty="0"/>
          </a:p>
          <a:p>
            <a:pPr>
              <a:lnSpc>
                <a:spcPts val="3000"/>
              </a:lnSpc>
              <a:buFont typeface="Wingdings" pitchFamily="2" charset="2"/>
              <a:buNone/>
            </a:pPr>
            <a:r>
              <a:rPr lang="en-US" altLang="zh-CN" sz="2800" dirty="0"/>
              <a:t>   char sex; </a:t>
            </a:r>
            <a:endParaRPr lang="zh-CN" altLang="zh-CN" sz="2800" dirty="0"/>
          </a:p>
          <a:p>
            <a:pPr>
              <a:lnSpc>
                <a:spcPts val="3000"/>
              </a:lnSpc>
              <a:buFont typeface="Wingdings" pitchFamily="2" charset="2"/>
              <a:buNone/>
            </a:pPr>
            <a:r>
              <a:rPr lang="en-US" altLang="zh-CN" sz="2800" dirty="0"/>
              <a:t>   </a:t>
            </a:r>
            <a:r>
              <a:rPr lang="en-US" altLang="zh-CN" sz="2800" dirty="0">
                <a:solidFill>
                  <a:srgbClr val="3333FF"/>
                </a:solidFill>
              </a:rPr>
              <a:t>char job;</a:t>
            </a:r>
          </a:p>
          <a:p>
            <a:pPr>
              <a:lnSpc>
                <a:spcPts val="3000"/>
              </a:lnSpc>
              <a:buFont typeface="Wingdings" pitchFamily="2" charset="2"/>
              <a:buNone/>
            </a:pPr>
            <a:r>
              <a:rPr lang="en-US" altLang="zh-CN" sz="2800" dirty="0">
                <a:solidFill>
                  <a:srgbClr val="C00000"/>
                </a:solidFill>
              </a:rPr>
              <a:t>   union  </a:t>
            </a:r>
            <a:r>
              <a:rPr lang="en-US" altLang="zh-CN" sz="2800" dirty="0" err="1">
                <a:solidFill>
                  <a:srgbClr val="C00000"/>
                </a:solidFill>
              </a:rPr>
              <a:t>Categ</a:t>
            </a:r>
            <a:r>
              <a:rPr lang="en-US" altLang="zh-CN" sz="2800" dirty="0">
                <a:solidFill>
                  <a:srgbClr val="C00000"/>
                </a:solidFill>
              </a:rPr>
              <a:t>  category;</a:t>
            </a:r>
            <a:r>
              <a:rPr lang="en-US" altLang="zh-CN" sz="2800" dirty="0"/>
              <a:t> </a:t>
            </a:r>
            <a:endParaRPr lang="zh-CN" altLang="zh-CN" sz="2800" dirty="0"/>
          </a:p>
          <a:p>
            <a:pPr>
              <a:lnSpc>
                <a:spcPts val="3000"/>
              </a:lnSpc>
              <a:buFont typeface="Wingdings" pitchFamily="2" charset="2"/>
              <a:buNone/>
            </a:pPr>
            <a:r>
              <a:rPr lang="en-US" altLang="zh-CN" sz="2800" dirty="0"/>
              <a:t>}person[2]; </a:t>
            </a:r>
            <a:endParaRPr lang="zh-CN" altLang="en-US" sz="2800" dirty="0"/>
          </a:p>
        </p:txBody>
      </p:sp>
      <p:sp>
        <p:nvSpPr>
          <p:cNvPr id="5" name="圆角矩形标注 4"/>
          <p:cNvSpPr/>
          <p:nvPr/>
        </p:nvSpPr>
        <p:spPr bwMode="auto">
          <a:xfrm>
            <a:off x="5715000" y="1428750"/>
            <a:ext cx="2928938" cy="642938"/>
          </a:xfrm>
          <a:prstGeom prst="wedgeRoundRectCallout">
            <a:avLst>
              <a:gd name="adj1" fmla="val -92734"/>
              <a:gd name="adj2" fmla="val 423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0000CC"/>
                </a:solidFill>
                <a:latin typeface="+mn-lt"/>
                <a:ea typeface="+mn-ea"/>
              </a:rPr>
              <a:t>声明共用体类型</a:t>
            </a:r>
          </a:p>
        </p:txBody>
      </p:sp>
      <p:sp>
        <p:nvSpPr>
          <p:cNvPr id="6" name="圆角矩形标注 5"/>
          <p:cNvSpPr/>
          <p:nvPr/>
        </p:nvSpPr>
        <p:spPr bwMode="auto">
          <a:xfrm>
            <a:off x="4643438" y="4357688"/>
            <a:ext cx="3857625" cy="642937"/>
          </a:xfrm>
          <a:prstGeom prst="wedgeRoundRectCallout">
            <a:avLst>
              <a:gd name="adj1" fmla="val -43783"/>
              <a:gd name="adj2" fmla="val 125024"/>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0000CC"/>
                </a:solidFill>
                <a:latin typeface="+mn-lt"/>
                <a:ea typeface="+mn-ea"/>
              </a:rPr>
              <a:t>定义共用体类型变量</a:t>
            </a: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124</a:t>
            </a:fld>
            <a:endParaRPr lang="en-US" altLang="zh-CN">
              <a:solidFill>
                <a:srgbClr val="000000"/>
              </a:solidFill>
            </a:endParaRPr>
          </a:p>
        </p:txBody>
      </p:sp>
    </p:spTree>
    <p:extLst>
      <p:ext uri="{BB962C8B-B14F-4D97-AF65-F5344CB8AC3E}">
        <p14:creationId xmlns:p14="http://schemas.microsoft.com/office/powerpoint/2010/main" val="3093836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内容占位符 2"/>
          <p:cNvSpPr>
            <a:spLocks noGrp="1"/>
          </p:cNvSpPr>
          <p:nvPr>
            <p:ph idx="1"/>
          </p:nvPr>
        </p:nvSpPr>
        <p:spPr>
          <a:xfrm>
            <a:off x="0" y="571500"/>
            <a:ext cx="9144000" cy="6143625"/>
          </a:xfrm>
        </p:spPr>
        <p:txBody>
          <a:bodyPr/>
          <a:lstStyle/>
          <a:p>
            <a:pPr>
              <a:lnSpc>
                <a:spcPts val="3000"/>
              </a:lnSpc>
              <a:buFont typeface="Wingdings" pitchFamily="2" charset="2"/>
              <a:buNone/>
            </a:pPr>
            <a:r>
              <a:rPr lang="en-US" altLang="zh-CN" sz="2800" dirty="0" err="1"/>
              <a:t>int</a:t>
            </a:r>
            <a:r>
              <a:rPr lang="en-US" altLang="zh-CN" sz="2800" dirty="0"/>
              <a:t> main()</a:t>
            </a:r>
            <a:endParaRPr lang="zh-CN" altLang="zh-CN" sz="2800" dirty="0"/>
          </a:p>
          <a:p>
            <a:pPr>
              <a:lnSpc>
                <a:spcPts val="3000"/>
              </a:lnSpc>
              <a:buFont typeface="Wingdings" pitchFamily="2" charset="2"/>
              <a:buNone/>
            </a:pPr>
            <a:r>
              <a:rPr lang="en-US" altLang="zh-CN" sz="2800" dirty="0"/>
              <a:t>{</a:t>
            </a:r>
            <a:r>
              <a:rPr lang="en-US" altLang="zh-CN" sz="2800" dirty="0" err="1"/>
              <a:t>int</a:t>
            </a:r>
            <a:r>
              <a:rPr lang="en-US" altLang="zh-CN" sz="2800" dirty="0"/>
              <a:t> </a:t>
            </a:r>
            <a:r>
              <a:rPr lang="en-US" altLang="zh-CN" sz="2800" dirty="0" err="1"/>
              <a:t>i</a:t>
            </a:r>
            <a:r>
              <a:rPr lang="en-US" altLang="zh-CN" sz="2800" dirty="0"/>
              <a:t>;</a:t>
            </a:r>
            <a:endParaRPr lang="zh-CN" altLang="zh-CN" sz="2800" dirty="0"/>
          </a:p>
          <a:p>
            <a:pPr>
              <a:lnSpc>
                <a:spcPts val="3000"/>
              </a:lnSpc>
              <a:buFont typeface="Wingdings" pitchFamily="2" charset="2"/>
              <a:buNone/>
            </a:pPr>
            <a:r>
              <a:rPr lang="en-US" altLang="zh-CN" sz="2800" dirty="0"/>
              <a:t>  for(</a:t>
            </a:r>
            <a:r>
              <a:rPr lang="en-US" altLang="zh-CN" sz="2800" dirty="0" err="1"/>
              <a:t>i</a:t>
            </a:r>
            <a:r>
              <a:rPr lang="en-US" altLang="zh-CN" sz="2800" dirty="0"/>
              <a:t>=0;i&lt;2;i++)</a:t>
            </a:r>
            <a:endParaRPr lang="zh-CN" altLang="zh-CN" sz="2800" dirty="0"/>
          </a:p>
          <a:p>
            <a:pPr>
              <a:lnSpc>
                <a:spcPts val="3000"/>
              </a:lnSpc>
              <a:buFont typeface="Wingdings" pitchFamily="2" charset="2"/>
              <a:buNone/>
            </a:pPr>
            <a:r>
              <a:rPr lang="en-US" altLang="zh-CN" sz="2800" dirty="0"/>
              <a:t>  {</a:t>
            </a:r>
            <a:r>
              <a:rPr lang="en-US" altLang="zh-CN" sz="2800" dirty="0" err="1"/>
              <a:t>scanf</a:t>
            </a:r>
            <a:r>
              <a:rPr lang="en-US" altLang="zh-CN" sz="2800" dirty="0"/>
              <a:t>("%d %s %c %</a:t>
            </a:r>
            <a:r>
              <a:rPr lang="en-US" altLang="zh-CN" sz="2800" dirty="0" err="1"/>
              <a:t>c“,&amp;person</a:t>
            </a:r>
            <a:r>
              <a:rPr lang="en-US" altLang="zh-CN" sz="2800" dirty="0"/>
              <a:t>[</a:t>
            </a:r>
            <a:r>
              <a:rPr lang="en-US" altLang="zh-CN" sz="2800" dirty="0" err="1"/>
              <a:t>i</a:t>
            </a:r>
            <a:r>
              <a:rPr lang="en-US" altLang="zh-CN" sz="2800" dirty="0"/>
              <a:t>].</a:t>
            </a:r>
            <a:r>
              <a:rPr lang="en-US" altLang="zh-CN" sz="2800" dirty="0" err="1"/>
              <a:t>num</a:t>
            </a:r>
            <a:r>
              <a:rPr lang="en-US" altLang="zh-CN" sz="2800" dirty="0"/>
              <a:t>,                </a:t>
            </a:r>
          </a:p>
          <a:p>
            <a:pPr>
              <a:lnSpc>
                <a:spcPts val="3000"/>
              </a:lnSpc>
              <a:buFont typeface="Wingdings" pitchFamily="2" charset="2"/>
              <a:buNone/>
            </a:pPr>
            <a:r>
              <a:rPr lang="en-US" altLang="zh-CN" sz="2800" dirty="0"/>
              <a:t>                &amp;person[</a:t>
            </a:r>
            <a:r>
              <a:rPr lang="en-US" altLang="zh-CN" sz="2800" dirty="0" err="1"/>
              <a:t>i</a:t>
            </a:r>
            <a:r>
              <a:rPr lang="en-US" altLang="zh-CN" sz="2800" dirty="0"/>
              <a:t>].name,</a:t>
            </a:r>
            <a:endParaRPr lang="zh-CN" altLang="zh-CN" sz="2800" dirty="0"/>
          </a:p>
          <a:p>
            <a:pPr>
              <a:lnSpc>
                <a:spcPts val="3000"/>
              </a:lnSpc>
              <a:buFont typeface="Wingdings" pitchFamily="2" charset="2"/>
              <a:buNone/>
            </a:pPr>
            <a:r>
              <a:rPr lang="en-US" altLang="zh-CN" sz="2800" dirty="0"/>
              <a:t>                &amp;person[</a:t>
            </a:r>
            <a:r>
              <a:rPr lang="en-US" altLang="zh-CN" sz="2800" dirty="0" err="1"/>
              <a:t>i</a:t>
            </a:r>
            <a:r>
              <a:rPr lang="en-US" altLang="zh-CN" sz="2800" dirty="0"/>
              <a:t>].</a:t>
            </a:r>
            <a:r>
              <a:rPr lang="en-US" altLang="zh-CN" sz="2800" dirty="0" err="1"/>
              <a:t>sex,&amp;person</a:t>
            </a:r>
            <a:r>
              <a:rPr lang="en-US" altLang="zh-CN" sz="2800" dirty="0"/>
              <a:t>[</a:t>
            </a:r>
            <a:r>
              <a:rPr lang="en-US" altLang="zh-CN" sz="2800" dirty="0" err="1"/>
              <a:t>i</a:t>
            </a:r>
            <a:r>
              <a:rPr lang="en-US" altLang="zh-CN" sz="2800" dirty="0"/>
              <a:t>].job);</a:t>
            </a:r>
            <a:endParaRPr lang="zh-CN" altLang="zh-CN" sz="2800" dirty="0"/>
          </a:p>
          <a:p>
            <a:pPr>
              <a:lnSpc>
                <a:spcPts val="3000"/>
              </a:lnSpc>
              <a:buFont typeface="Wingdings" pitchFamily="2" charset="2"/>
              <a:buNone/>
            </a:pPr>
            <a:r>
              <a:rPr lang="en-US" altLang="zh-CN" sz="2800" dirty="0"/>
              <a:t>   </a:t>
            </a:r>
            <a:r>
              <a:rPr lang="en-US" altLang="zh-CN" sz="2800" dirty="0">
                <a:solidFill>
                  <a:srgbClr val="3333FF"/>
                </a:solidFill>
              </a:rPr>
              <a:t>if(person[</a:t>
            </a:r>
            <a:r>
              <a:rPr lang="en-US" altLang="zh-CN" sz="2800" dirty="0" err="1">
                <a:solidFill>
                  <a:srgbClr val="3333FF"/>
                </a:solidFill>
              </a:rPr>
              <a:t>i</a:t>
            </a:r>
            <a:r>
              <a:rPr lang="en-US" altLang="zh-CN" sz="2800" dirty="0">
                <a:solidFill>
                  <a:srgbClr val="3333FF"/>
                </a:solidFill>
              </a:rPr>
              <a:t>].job == 's')</a:t>
            </a:r>
            <a:endParaRPr lang="zh-CN" altLang="zh-CN" sz="2800" dirty="0">
              <a:solidFill>
                <a:srgbClr val="3333FF"/>
              </a:solidFill>
            </a:endParaRPr>
          </a:p>
          <a:p>
            <a:pPr>
              <a:lnSpc>
                <a:spcPts val="3000"/>
              </a:lnSpc>
              <a:buFont typeface="Wingdings" pitchFamily="2" charset="2"/>
              <a:buNone/>
            </a:pPr>
            <a:r>
              <a:rPr lang="en-US" altLang="zh-CN" sz="2800" dirty="0">
                <a:solidFill>
                  <a:srgbClr val="3333FF"/>
                </a:solidFill>
              </a:rPr>
              <a:t>     </a:t>
            </a:r>
            <a:r>
              <a:rPr lang="en-US" altLang="zh-CN" sz="2800" dirty="0" err="1">
                <a:solidFill>
                  <a:srgbClr val="3333FF"/>
                </a:solidFill>
              </a:rPr>
              <a:t>scanf</a:t>
            </a:r>
            <a:r>
              <a:rPr lang="en-US" altLang="zh-CN" sz="2800" dirty="0">
                <a:solidFill>
                  <a:srgbClr val="3333FF"/>
                </a:solidFill>
              </a:rPr>
              <a:t>("%</a:t>
            </a:r>
            <a:r>
              <a:rPr lang="en-US" altLang="zh-CN" sz="2800" dirty="0" err="1">
                <a:solidFill>
                  <a:srgbClr val="3333FF"/>
                </a:solidFill>
              </a:rPr>
              <a:t>d“,&amp;</a:t>
            </a:r>
            <a:r>
              <a:rPr lang="en-US" altLang="zh-CN" sz="2800" dirty="0" err="1">
                <a:solidFill>
                  <a:srgbClr val="FF0000"/>
                </a:solidFill>
              </a:rPr>
              <a:t>person</a:t>
            </a:r>
            <a:r>
              <a:rPr lang="en-US" altLang="zh-CN" sz="2800" dirty="0">
                <a:solidFill>
                  <a:srgbClr val="FF0000"/>
                </a:solidFill>
              </a:rPr>
              <a:t>[</a:t>
            </a:r>
            <a:r>
              <a:rPr lang="en-US" altLang="zh-CN" sz="2800" dirty="0" err="1">
                <a:solidFill>
                  <a:srgbClr val="FF0000"/>
                </a:solidFill>
              </a:rPr>
              <a:t>i</a:t>
            </a:r>
            <a:r>
              <a:rPr lang="en-US" altLang="zh-CN" sz="2800" dirty="0">
                <a:solidFill>
                  <a:srgbClr val="FF0000"/>
                </a:solidFill>
              </a:rPr>
              <a:t>].</a:t>
            </a:r>
            <a:r>
              <a:rPr lang="en-US" altLang="zh-CN" sz="2800" dirty="0" err="1">
                <a:solidFill>
                  <a:srgbClr val="FF0000"/>
                </a:solidFill>
              </a:rPr>
              <a:t>category.clas</a:t>
            </a:r>
            <a:r>
              <a:rPr lang="en-US" altLang="zh-CN" sz="2800" dirty="0">
                <a:solidFill>
                  <a:srgbClr val="3333FF"/>
                </a:solidFill>
              </a:rPr>
              <a:t>);</a:t>
            </a:r>
            <a:endParaRPr lang="zh-CN" altLang="zh-CN" sz="2800" dirty="0">
              <a:solidFill>
                <a:srgbClr val="3333FF"/>
              </a:solidFill>
            </a:endParaRPr>
          </a:p>
          <a:p>
            <a:pPr>
              <a:lnSpc>
                <a:spcPts val="3000"/>
              </a:lnSpc>
              <a:buFont typeface="Wingdings" pitchFamily="2" charset="2"/>
              <a:buNone/>
            </a:pPr>
            <a:r>
              <a:rPr lang="en-US" altLang="zh-CN" sz="2800" dirty="0">
                <a:solidFill>
                  <a:srgbClr val="3333FF"/>
                </a:solidFill>
              </a:rPr>
              <a:t>   else if(person[</a:t>
            </a:r>
            <a:r>
              <a:rPr lang="en-US" altLang="zh-CN" sz="2800" dirty="0" err="1">
                <a:solidFill>
                  <a:srgbClr val="3333FF"/>
                </a:solidFill>
              </a:rPr>
              <a:t>i</a:t>
            </a:r>
            <a:r>
              <a:rPr lang="en-US" altLang="zh-CN" sz="2800" dirty="0">
                <a:solidFill>
                  <a:srgbClr val="3333FF"/>
                </a:solidFill>
              </a:rPr>
              <a:t>].job == 't‘)</a:t>
            </a:r>
          </a:p>
          <a:p>
            <a:pPr>
              <a:lnSpc>
                <a:spcPts val="3000"/>
              </a:lnSpc>
              <a:buFont typeface="Wingdings" pitchFamily="2" charset="2"/>
              <a:buNone/>
            </a:pPr>
            <a:r>
              <a:rPr lang="en-US" altLang="zh-CN" sz="2800" dirty="0">
                <a:solidFill>
                  <a:srgbClr val="3333FF"/>
                </a:solidFill>
              </a:rPr>
              <a:t>     </a:t>
            </a:r>
            <a:r>
              <a:rPr lang="en-US" altLang="zh-CN" sz="2800" dirty="0" err="1">
                <a:solidFill>
                  <a:srgbClr val="3333FF"/>
                </a:solidFill>
              </a:rPr>
              <a:t>scanf</a:t>
            </a:r>
            <a:r>
              <a:rPr lang="en-US" altLang="zh-CN" sz="2800" dirty="0">
                <a:solidFill>
                  <a:srgbClr val="3333FF"/>
                </a:solidFill>
              </a:rPr>
              <a:t>(“%</a:t>
            </a:r>
            <a:r>
              <a:rPr lang="en-US" altLang="zh-CN" sz="2800" dirty="0" err="1">
                <a:solidFill>
                  <a:srgbClr val="3333FF"/>
                </a:solidFill>
              </a:rPr>
              <a:t>s”,</a:t>
            </a:r>
            <a:r>
              <a:rPr lang="en-US" altLang="zh-CN" sz="2800" dirty="0" err="1">
                <a:solidFill>
                  <a:srgbClr val="FF0000"/>
                </a:solidFill>
              </a:rPr>
              <a:t>person</a:t>
            </a:r>
            <a:r>
              <a:rPr lang="en-US" altLang="zh-CN" sz="2800" dirty="0">
                <a:solidFill>
                  <a:srgbClr val="FF0000"/>
                </a:solidFill>
              </a:rPr>
              <a:t>[</a:t>
            </a:r>
            <a:r>
              <a:rPr lang="en-US" altLang="zh-CN" sz="2800" dirty="0" err="1">
                <a:solidFill>
                  <a:srgbClr val="FF0000"/>
                </a:solidFill>
              </a:rPr>
              <a:t>i</a:t>
            </a:r>
            <a:r>
              <a:rPr lang="en-US" altLang="zh-CN" sz="2800" dirty="0">
                <a:solidFill>
                  <a:srgbClr val="FF0000"/>
                </a:solidFill>
              </a:rPr>
              <a:t>].</a:t>
            </a:r>
            <a:r>
              <a:rPr lang="en-US" altLang="zh-CN" sz="2800" dirty="0" err="1">
                <a:solidFill>
                  <a:srgbClr val="FF0000"/>
                </a:solidFill>
              </a:rPr>
              <a:t>category.position</a:t>
            </a:r>
            <a:r>
              <a:rPr lang="en-US" altLang="zh-CN" sz="2800" dirty="0">
                <a:solidFill>
                  <a:srgbClr val="3333FF"/>
                </a:solidFill>
              </a:rPr>
              <a:t>);</a:t>
            </a:r>
          </a:p>
          <a:p>
            <a:pPr>
              <a:lnSpc>
                <a:spcPts val="3000"/>
              </a:lnSpc>
              <a:buFont typeface="Wingdings" pitchFamily="2" charset="2"/>
              <a:buNone/>
            </a:pPr>
            <a:r>
              <a:rPr lang="en-US" altLang="zh-CN" sz="2800" dirty="0">
                <a:solidFill>
                  <a:srgbClr val="3333FF"/>
                </a:solidFill>
              </a:rPr>
              <a:t>   else   </a:t>
            </a:r>
            <a:r>
              <a:rPr lang="en-US" altLang="zh-CN" sz="2800" dirty="0" err="1">
                <a:solidFill>
                  <a:srgbClr val="3333FF"/>
                </a:solidFill>
              </a:rPr>
              <a:t>printf</a:t>
            </a:r>
            <a:r>
              <a:rPr lang="en-US" altLang="zh-CN" sz="2800" dirty="0">
                <a:solidFill>
                  <a:srgbClr val="3333FF"/>
                </a:solidFill>
              </a:rPr>
              <a:t>(“Input error!”); </a:t>
            </a:r>
            <a:endParaRPr lang="zh-CN" altLang="zh-CN" sz="2800" dirty="0">
              <a:solidFill>
                <a:srgbClr val="3333FF"/>
              </a:solidFill>
            </a:endParaRPr>
          </a:p>
          <a:p>
            <a:pPr>
              <a:lnSpc>
                <a:spcPts val="3000"/>
              </a:lnSpc>
              <a:buFont typeface="Wingdings" pitchFamily="2" charset="2"/>
              <a:buNone/>
            </a:pPr>
            <a:r>
              <a:rPr lang="en-US" altLang="zh-CN" sz="2800" dirty="0"/>
              <a:t>  }</a:t>
            </a:r>
            <a:endParaRPr lang="zh-CN" altLang="zh-CN" sz="2800" dirty="0"/>
          </a:p>
          <a:p>
            <a:pPr>
              <a:lnSpc>
                <a:spcPts val="3000"/>
              </a:lnSpc>
              <a:buFont typeface="Wingdings" pitchFamily="2" charset="2"/>
              <a:buNone/>
            </a:pPr>
            <a:r>
              <a:rPr lang="en-US" altLang="zh-CN" sz="2800" dirty="0"/>
              <a:t>  </a:t>
            </a:r>
            <a:r>
              <a:rPr lang="en-US" altLang="zh-CN" sz="2800" dirty="0" err="1"/>
              <a:t>printf</a:t>
            </a:r>
            <a:r>
              <a:rPr lang="en-US" altLang="zh-CN" sz="2800" dirty="0"/>
              <a:t>("\n");</a:t>
            </a:r>
            <a:endParaRPr lang="zh-CN" altLang="zh-CN" sz="2800"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125</a:t>
            </a:fld>
            <a:endParaRPr lang="en-US" altLang="zh-CN">
              <a:solidFill>
                <a:srgbClr val="000000"/>
              </a:solidFill>
            </a:endParaRPr>
          </a:p>
        </p:txBody>
      </p:sp>
    </p:spTree>
    <p:extLst>
      <p:ext uri="{BB962C8B-B14F-4D97-AF65-F5344CB8AC3E}">
        <p14:creationId xmlns:p14="http://schemas.microsoft.com/office/powerpoint/2010/main" val="93319708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内容占位符 2"/>
          <p:cNvSpPr>
            <a:spLocks noGrp="1"/>
          </p:cNvSpPr>
          <p:nvPr>
            <p:ph idx="1"/>
          </p:nvPr>
        </p:nvSpPr>
        <p:spPr>
          <a:xfrm>
            <a:off x="214313" y="714375"/>
            <a:ext cx="8643937" cy="5786438"/>
          </a:xfrm>
        </p:spPr>
        <p:txBody>
          <a:bodyPr/>
          <a:lstStyle/>
          <a:p>
            <a:pPr>
              <a:lnSpc>
                <a:spcPts val="2600"/>
              </a:lnSpc>
              <a:buFont typeface="Wingdings" pitchFamily="2" charset="2"/>
              <a:buNone/>
            </a:pPr>
            <a:r>
              <a:rPr lang="en-US" altLang="zh-CN" sz="2800" dirty="0"/>
              <a:t>  for(</a:t>
            </a:r>
            <a:r>
              <a:rPr lang="en-US" altLang="zh-CN" sz="2800" dirty="0" err="1"/>
              <a:t>i</a:t>
            </a:r>
            <a:r>
              <a:rPr lang="en-US" altLang="zh-CN" sz="2800" dirty="0"/>
              <a:t>=0;i&lt;2;i++)</a:t>
            </a:r>
            <a:endParaRPr lang="zh-CN" altLang="zh-CN" sz="2800" dirty="0"/>
          </a:p>
          <a:p>
            <a:pPr>
              <a:lnSpc>
                <a:spcPts val="2600"/>
              </a:lnSpc>
              <a:buFont typeface="Wingdings" pitchFamily="2" charset="2"/>
              <a:buNone/>
            </a:pPr>
            <a:r>
              <a:rPr lang="en-US" altLang="zh-CN" sz="2800" dirty="0"/>
              <a:t>  {</a:t>
            </a:r>
            <a:r>
              <a:rPr lang="en-US" altLang="zh-CN" sz="2800" dirty="0">
                <a:solidFill>
                  <a:srgbClr val="3333FF"/>
                </a:solidFill>
              </a:rPr>
              <a:t>if (person[</a:t>
            </a:r>
            <a:r>
              <a:rPr lang="en-US" altLang="zh-CN" sz="2800" dirty="0" err="1">
                <a:solidFill>
                  <a:srgbClr val="3333FF"/>
                </a:solidFill>
              </a:rPr>
              <a:t>i</a:t>
            </a:r>
            <a:r>
              <a:rPr lang="en-US" altLang="zh-CN" sz="2800" dirty="0">
                <a:solidFill>
                  <a:srgbClr val="3333FF"/>
                </a:solidFill>
              </a:rPr>
              <a:t>].job == ‘s’) </a:t>
            </a:r>
            <a:endParaRPr lang="zh-CN" altLang="zh-CN" sz="2800" dirty="0">
              <a:solidFill>
                <a:srgbClr val="3333FF"/>
              </a:solidFill>
            </a:endParaRPr>
          </a:p>
          <a:p>
            <a:pPr>
              <a:lnSpc>
                <a:spcPts val="2600"/>
              </a:lnSpc>
              <a:buFont typeface="Wingdings" pitchFamily="2" charset="2"/>
              <a:buNone/>
            </a:pPr>
            <a:r>
              <a:rPr lang="en-US" altLang="zh-CN" sz="2800" dirty="0">
                <a:solidFill>
                  <a:srgbClr val="3333FF"/>
                </a:solidFill>
              </a:rPr>
              <a:t>      </a:t>
            </a:r>
            <a:r>
              <a:rPr lang="en-US" altLang="zh-CN" sz="2800" dirty="0" err="1">
                <a:solidFill>
                  <a:srgbClr val="3333FF"/>
                </a:solidFill>
              </a:rPr>
              <a:t>printf</a:t>
            </a:r>
            <a:r>
              <a:rPr lang="en-US" altLang="zh-CN" sz="2800" dirty="0">
                <a:solidFill>
                  <a:srgbClr val="3333FF"/>
                </a:solidFill>
              </a:rPr>
              <a:t>("%-6d%-10s%-4c%-4c</a:t>
            </a:r>
            <a:r>
              <a:rPr lang="en-US" altLang="zh-CN" sz="2800" dirty="0">
                <a:solidFill>
                  <a:srgbClr val="FF0000"/>
                </a:solidFill>
              </a:rPr>
              <a:t>%</a:t>
            </a:r>
          </a:p>
          <a:p>
            <a:pPr>
              <a:lnSpc>
                <a:spcPts val="2600"/>
              </a:lnSpc>
              <a:buFont typeface="Wingdings" pitchFamily="2" charset="2"/>
              <a:buNone/>
            </a:pPr>
            <a:r>
              <a:rPr lang="en-US" altLang="zh-CN" sz="2800" dirty="0">
                <a:solidFill>
                  <a:srgbClr val="FF0000"/>
                </a:solidFill>
              </a:rPr>
              <a:t>            -10d</a:t>
            </a:r>
            <a:r>
              <a:rPr lang="en-US" altLang="zh-CN" sz="2800" dirty="0">
                <a:solidFill>
                  <a:srgbClr val="3333FF"/>
                </a:solidFill>
              </a:rPr>
              <a:t>\</a:t>
            </a:r>
            <a:r>
              <a:rPr lang="en-US" altLang="zh-CN" sz="2800" dirty="0" err="1">
                <a:solidFill>
                  <a:srgbClr val="3333FF"/>
                </a:solidFill>
              </a:rPr>
              <a:t>n",person</a:t>
            </a:r>
            <a:r>
              <a:rPr lang="en-US" altLang="zh-CN" sz="2800" dirty="0">
                <a:solidFill>
                  <a:srgbClr val="3333FF"/>
                </a:solidFill>
              </a:rPr>
              <a:t>[</a:t>
            </a:r>
            <a:r>
              <a:rPr lang="en-US" altLang="zh-CN" sz="2800" dirty="0" err="1">
                <a:solidFill>
                  <a:srgbClr val="3333FF"/>
                </a:solidFill>
              </a:rPr>
              <a:t>i</a:t>
            </a:r>
            <a:r>
              <a:rPr lang="en-US" altLang="zh-CN" sz="2800" dirty="0">
                <a:solidFill>
                  <a:srgbClr val="3333FF"/>
                </a:solidFill>
              </a:rPr>
              <a:t>].</a:t>
            </a:r>
            <a:r>
              <a:rPr lang="en-US" altLang="zh-CN" sz="2800" dirty="0" err="1">
                <a:solidFill>
                  <a:srgbClr val="3333FF"/>
                </a:solidFill>
              </a:rPr>
              <a:t>num,person</a:t>
            </a:r>
            <a:r>
              <a:rPr lang="en-US" altLang="zh-CN" sz="2800" dirty="0">
                <a:solidFill>
                  <a:srgbClr val="3333FF"/>
                </a:solidFill>
              </a:rPr>
              <a:t>[</a:t>
            </a:r>
            <a:r>
              <a:rPr lang="en-US" altLang="zh-CN" sz="2800" dirty="0" err="1">
                <a:solidFill>
                  <a:srgbClr val="3333FF"/>
                </a:solidFill>
              </a:rPr>
              <a:t>i</a:t>
            </a:r>
            <a:r>
              <a:rPr lang="en-US" altLang="zh-CN" sz="2800" dirty="0">
                <a:solidFill>
                  <a:srgbClr val="3333FF"/>
                </a:solidFill>
              </a:rPr>
              <a:t>]. </a:t>
            </a:r>
          </a:p>
          <a:p>
            <a:pPr>
              <a:lnSpc>
                <a:spcPts val="2600"/>
              </a:lnSpc>
              <a:buFont typeface="Wingdings" pitchFamily="2" charset="2"/>
              <a:buNone/>
            </a:pPr>
            <a:r>
              <a:rPr lang="en-US" altLang="zh-CN" sz="2800" dirty="0">
                <a:solidFill>
                  <a:srgbClr val="3333FF"/>
                </a:solidFill>
              </a:rPr>
              <a:t>            </a:t>
            </a:r>
            <a:r>
              <a:rPr lang="en-US" altLang="zh-CN" sz="2800" dirty="0" err="1">
                <a:solidFill>
                  <a:srgbClr val="3333FF"/>
                </a:solidFill>
              </a:rPr>
              <a:t>name,person</a:t>
            </a:r>
            <a:r>
              <a:rPr lang="en-US" altLang="zh-CN" sz="2800" dirty="0">
                <a:solidFill>
                  <a:srgbClr val="3333FF"/>
                </a:solidFill>
              </a:rPr>
              <a:t>[</a:t>
            </a:r>
            <a:r>
              <a:rPr lang="en-US" altLang="zh-CN" sz="2800" dirty="0" err="1">
                <a:solidFill>
                  <a:srgbClr val="3333FF"/>
                </a:solidFill>
              </a:rPr>
              <a:t>i</a:t>
            </a:r>
            <a:r>
              <a:rPr lang="en-US" altLang="zh-CN" sz="2800" dirty="0">
                <a:solidFill>
                  <a:srgbClr val="3333FF"/>
                </a:solidFill>
              </a:rPr>
              <a:t>].</a:t>
            </a:r>
            <a:r>
              <a:rPr lang="en-US" altLang="zh-CN" sz="2800" dirty="0" err="1">
                <a:solidFill>
                  <a:srgbClr val="3333FF"/>
                </a:solidFill>
              </a:rPr>
              <a:t>sex,person</a:t>
            </a:r>
            <a:r>
              <a:rPr lang="en-US" altLang="zh-CN" sz="2800" dirty="0">
                <a:solidFill>
                  <a:srgbClr val="3333FF"/>
                </a:solidFill>
              </a:rPr>
              <a:t>[</a:t>
            </a:r>
            <a:r>
              <a:rPr lang="en-US" altLang="zh-CN" sz="2800" dirty="0" err="1">
                <a:solidFill>
                  <a:srgbClr val="3333FF"/>
                </a:solidFill>
              </a:rPr>
              <a:t>i</a:t>
            </a:r>
            <a:r>
              <a:rPr lang="en-US" altLang="zh-CN" sz="2800" dirty="0">
                <a:solidFill>
                  <a:srgbClr val="3333FF"/>
                </a:solidFill>
              </a:rPr>
              <a:t>].job, </a:t>
            </a:r>
          </a:p>
          <a:p>
            <a:pPr>
              <a:lnSpc>
                <a:spcPts val="2600"/>
              </a:lnSpc>
              <a:buFont typeface="Wingdings" pitchFamily="2" charset="2"/>
              <a:buNone/>
            </a:pPr>
            <a:r>
              <a:rPr lang="en-US" altLang="zh-CN" sz="2800" dirty="0">
                <a:solidFill>
                  <a:srgbClr val="3333FF"/>
                </a:solidFill>
              </a:rPr>
              <a:t>                          </a:t>
            </a:r>
            <a:r>
              <a:rPr lang="en-US" altLang="zh-CN" sz="2800" dirty="0">
                <a:solidFill>
                  <a:srgbClr val="FF0000"/>
                </a:solidFill>
              </a:rPr>
              <a:t>person[</a:t>
            </a:r>
            <a:r>
              <a:rPr lang="en-US" altLang="zh-CN" sz="2800" dirty="0" err="1">
                <a:solidFill>
                  <a:srgbClr val="FF0000"/>
                </a:solidFill>
              </a:rPr>
              <a:t>i</a:t>
            </a:r>
            <a:r>
              <a:rPr lang="en-US" altLang="zh-CN" sz="2800" dirty="0">
                <a:solidFill>
                  <a:srgbClr val="FF0000"/>
                </a:solidFill>
              </a:rPr>
              <a:t>].</a:t>
            </a:r>
            <a:r>
              <a:rPr lang="en-US" altLang="zh-CN" sz="2800" dirty="0" err="1">
                <a:solidFill>
                  <a:srgbClr val="FF0000"/>
                </a:solidFill>
              </a:rPr>
              <a:t>category.clas</a:t>
            </a:r>
            <a:r>
              <a:rPr lang="en-US" altLang="zh-CN" sz="2800" dirty="0">
                <a:solidFill>
                  <a:srgbClr val="3333FF"/>
                </a:solidFill>
              </a:rPr>
              <a:t>);</a:t>
            </a:r>
            <a:endParaRPr lang="zh-CN" altLang="zh-CN" sz="2800" dirty="0">
              <a:solidFill>
                <a:srgbClr val="3333FF"/>
              </a:solidFill>
            </a:endParaRPr>
          </a:p>
          <a:p>
            <a:pPr>
              <a:lnSpc>
                <a:spcPts val="2600"/>
              </a:lnSpc>
              <a:buFont typeface="Wingdings" pitchFamily="2" charset="2"/>
              <a:buNone/>
            </a:pPr>
            <a:r>
              <a:rPr lang="en-US" altLang="zh-CN" sz="2800" dirty="0">
                <a:solidFill>
                  <a:srgbClr val="3333FF"/>
                </a:solidFill>
              </a:rPr>
              <a:t>    else                                            </a:t>
            </a:r>
            <a:endParaRPr lang="zh-CN" altLang="zh-CN" sz="2800" dirty="0">
              <a:solidFill>
                <a:srgbClr val="3333FF"/>
              </a:solidFill>
            </a:endParaRPr>
          </a:p>
          <a:p>
            <a:pPr>
              <a:lnSpc>
                <a:spcPts val="2600"/>
              </a:lnSpc>
              <a:buFont typeface="Wingdings" pitchFamily="2" charset="2"/>
              <a:buNone/>
            </a:pPr>
            <a:r>
              <a:rPr lang="en-US" altLang="zh-CN" sz="2800" dirty="0">
                <a:solidFill>
                  <a:srgbClr val="3333FF"/>
                </a:solidFill>
              </a:rPr>
              <a:t>      </a:t>
            </a:r>
            <a:r>
              <a:rPr lang="en-US" altLang="zh-CN" sz="2800" dirty="0" err="1">
                <a:solidFill>
                  <a:srgbClr val="3333FF"/>
                </a:solidFill>
              </a:rPr>
              <a:t>printf</a:t>
            </a:r>
            <a:r>
              <a:rPr lang="en-US" altLang="zh-CN" sz="2800" dirty="0">
                <a:solidFill>
                  <a:srgbClr val="3333FF"/>
                </a:solidFill>
              </a:rPr>
              <a:t>("%-6d%-10s%-4c%-4c</a:t>
            </a:r>
            <a:r>
              <a:rPr lang="en-US" altLang="zh-CN" sz="2800" dirty="0">
                <a:solidFill>
                  <a:srgbClr val="FF0000"/>
                </a:solidFill>
              </a:rPr>
              <a:t>%</a:t>
            </a:r>
          </a:p>
          <a:p>
            <a:pPr>
              <a:lnSpc>
                <a:spcPts val="2600"/>
              </a:lnSpc>
              <a:buFont typeface="Wingdings" pitchFamily="2" charset="2"/>
              <a:buNone/>
            </a:pPr>
            <a:r>
              <a:rPr lang="en-US" altLang="zh-CN" sz="2800" dirty="0">
                <a:solidFill>
                  <a:srgbClr val="FF0000"/>
                </a:solidFill>
              </a:rPr>
              <a:t>            -10s</a:t>
            </a:r>
            <a:r>
              <a:rPr lang="en-US" altLang="zh-CN" sz="2800" dirty="0">
                <a:solidFill>
                  <a:srgbClr val="3333FF"/>
                </a:solidFill>
              </a:rPr>
              <a:t>\</a:t>
            </a:r>
            <a:r>
              <a:rPr lang="en-US" altLang="zh-CN" sz="2800" dirty="0" err="1">
                <a:solidFill>
                  <a:srgbClr val="3333FF"/>
                </a:solidFill>
              </a:rPr>
              <a:t>n",person</a:t>
            </a:r>
            <a:r>
              <a:rPr lang="en-US" altLang="zh-CN" sz="2800" dirty="0">
                <a:solidFill>
                  <a:srgbClr val="3333FF"/>
                </a:solidFill>
              </a:rPr>
              <a:t>[</a:t>
            </a:r>
            <a:r>
              <a:rPr lang="en-US" altLang="zh-CN" sz="2800" dirty="0" err="1">
                <a:solidFill>
                  <a:srgbClr val="3333FF"/>
                </a:solidFill>
              </a:rPr>
              <a:t>i</a:t>
            </a:r>
            <a:r>
              <a:rPr lang="en-US" altLang="zh-CN" sz="2800" dirty="0">
                <a:solidFill>
                  <a:srgbClr val="3333FF"/>
                </a:solidFill>
              </a:rPr>
              <a:t>].</a:t>
            </a:r>
            <a:r>
              <a:rPr lang="en-US" altLang="zh-CN" sz="2800" dirty="0" err="1">
                <a:solidFill>
                  <a:srgbClr val="3333FF"/>
                </a:solidFill>
              </a:rPr>
              <a:t>num,person</a:t>
            </a:r>
            <a:r>
              <a:rPr lang="en-US" altLang="zh-CN" sz="2800" dirty="0">
                <a:solidFill>
                  <a:srgbClr val="3333FF"/>
                </a:solidFill>
              </a:rPr>
              <a:t>[</a:t>
            </a:r>
            <a:r>
              <a:rPr lang="en-US" altLang="zh-CN" sz="2800" dirty="0" err="1">
                <a:solidFill>
                  <a:srgbClr val="3333FF"/>
                </a:solidFill>
              </a:rPr>
              <a:t>i</a:t>
            </a:r>
            <a:r>
              <a:rPr lang="en-US" altLang="zh-CN" sz="2800" dirty="0">
                <a:solidFill>
                  <a:srgbClr val="3333FF"/>
                </a:solidFill>
              </a:rPr>
              <a:t>]. </a:t>
            </a:r>
          </a:p>
          <a:p>
            <a:pPr>
              <a:lnSpc>
                <a:spcPts val="2600"/>
              </a:lnSpc>
              <a:buFont typeface="Wingdings" pitchFamily="2" charset="2"/>
              <a:buNone/>
            </a:pPr>
            <a:r>
              <a:rPr lang="en-US" altLang="zh-CN" sz="2800" dirty="0">
                <a:solidFill>
                  <a:srgbClr val="3333FF"/>
                </a:solidFill>
              </a:rPr>
              <a:t>          </a:t>
            </a:r>
            <a:r>
              <a:rPr lang="en-US" altLang="zh-CN" sz="2800" dirty="0" err="1">
                <a:solidFill>
                  <a:srgbClr val="3333FF"/>
                </a:solidFill>
              </a:rPr>
              <a:t>name,person</a:t>
            </a:r>
            <a:r>
              <a:rPr lang="en-US" altLang="zh-CN" sz="2800" dirty="0">
                <a:solidFill>
                  <a:srgbClr val="3333FF"/>
                </a:solidFill>
              </a:rPr>
              <a:t>[</a:t>
            </a:r>
            <a:r>
              <a:rPr lang="en-US" altLang="zh-CN" sz="2800" dirty="0" err="1">
                <a:solidFill>
                  <a:srgbClr val="3333FF"/>
                </a:solidFill>
              </a:rPr>
              <a:t>i</a:t>
            </a:r>
            <a:r>
              <a:rPr lang="en-US" altLang="zh-CN" sz="2800" dirty="0">
                <a:solidFill>
                  <a:srgbClr val="3333FF"/>
                </a:solidFill>
              </a:rPr>
              <a:t>].sex, person[</a:t>
            </a:r>
            <a:r>
              <a:rPr lang="en-US" altLang="zh-CN" sz="2800" dirty="0" err="1">
                <a:solidFill>
                  <a:srgbClr val="3333FF"/>
                </a:solidFill>
              </a:rPr>
              <a:t>i</a:t>
            </a:r>
            <a:r>
              <a:rPr lang="en-US" altLang="zh-CN" sz="2800" dirty="0">
                <a:solidFill>
                  <a:srgbClr val="3333FF"/>
                </a:solidFill>
              </a:rPr>
              <a:t>].job,</a:t>
            </a:r>
          </a:p>
          <a:p>
            <a:pPr>
              <a:lnSpc>
                <a:spcPts val="2600"/>
              </a:lnSpc>
              <a:buFont typeface="Wingdings" pitchFamily="2" charset="2"/>
              <a:buNone/>
            </a:pPr>
            <a:r>
              <a:rPr lang="en-US" altLang="zh-CN" sz="2800" dirty="0">
                <a:solidFill>
                  <a:srgbClr val="3333FF"/>
                </a:solidFill>
              </a:rPr>
              <a:t>           </a:t>
            </a:r>
            <a:r>
              <a:rPr lang="en-US" altLang="zh-CN" sz="2800" dirty="0">
                <a:solidFill>
                  <a:srgbClr val="FF0000"/>
                </a:solidFill>
              </a:rPr>
              <a:t>person[</a:t>
            </a:r>
            <a:r>
              <a:rPr lang="en-US" altLang="zh-CN" sz="2800" dirty="0" err="1">
                <a:solidFill>
                  <a:srgbClr val="FF0000"/>
                </a:solidFill>
              </a:rPr>
              <a:t>i</a:t>
            </a:r>
            <a:r>
              <a:rPr lang="en-US" altLang="zh-CN" sz="2800" dirty="0">
                <a:solidFill>
                  <a:srgbClr val="FF0000"/>
                </a:solidFill>
              </a:rPr>
              <a:t>].</a:t>
            </a:r>
            <a:r>
              <a:rPr lang="en-US" altLang="zh-CN" sz="2800" dirty="0" err="1">
                <a:solidFill>
                  <a:srgbClr val="FF0000"/>
                </a:solidFill>
              </a:rPr>
              <a:t>category.position</a:t>
            </a:r>
            <a:r>
              <a:rPr lang="en-US" altLang="zh-CN" sz="2800" dirty="0">
                <a:solidFill>
                  <a:srgbClr val="3333FF"/>
                </a:solidFill>
              </a:rPr>
              <a:t>); </a:t>
            </a:r>
            <a:endParaRPr lang="zh-CN" altLang="zh-CN" sz="2800" dirty="0">
              <a:solidFill>
                <a:srgbClr val="3333FF"/>
              </a:solidFill>
            </a:endParaRPr>
          </a:p>
          <a:p>
            <a:pPr>
              <a:lnSpc>
                <a:spcPts val="2600"/>
              </a:lnSpc>
              <a:buFont typeface="Wingdings" pitchFamily="2" charset="2"/>
              <a:buNone/>
            </a:pPr>
            <a:r>
              <a:rPr lang="en-US" altLang="zh-CN" sz="2800" dirty="0"/>
              <a:t>  }</a:t>
            </a:r>
            <a:endParaRPr lang="zh-CN" altLang="zh-CN" sz="2800" dirty="0"/>
          </a:p>
          <a:p>
            <a:pPr>
              <a:lnSpc>
                <a:spcPts val="2600"/>
              </a:lnSpc>
              <a:buFont typeface="Wingdings" pitchFamily="2" charset="2"/>
              <a:buNone/>
            </a:pPr>
            <a:r>
              <a:rPr lang="en-US" altLang="zh-CN" sz="2800" dirty="0"/>
              <a:t>  return 0;</a:t>
            </a:r>
            <a:endParaRPr lang="zh-CN" altLang="zh-CN" sz="2800" dirty="0"/>
          </a:p>
          <a:p>
            <a:pPr>
              <a:lnSpc>
                <a:spcPts val="2600"/>
              </a:lnSpc>
              <a:buFont typeface="Wingdings" pitchFamily="2" charset="2"/>
              <a:buNone/>
            </a:pPr>
            <a:r>
              <a:rPr lang="en-US" altLang="zh-CN" sz="2800" dirty="0"/>
              <a:t>}</a:t>
            </a:r>
            <a:endParaRPr lang="zh-CN" altLang="zh-CN" sz="2800"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126</a:t>
            </a:fld>
            <a:endParaRPr lang="en-US" altLang="zh-CN">
              <a:solidFill>
                <a:srgbClr val="000000"/>
              </a:solidFill>
            </a:endParaRPr>
          </a:p>
        </p:txBody>
      </p:sp>
    </p:spTree>
    <p:extLst>
      <p:ext uri="{BB962C8B-B14F-4D97-AF65-F5344CB8AC3E}">
        <p14:creationId xmlns:p14="http://schemas.microsoft.com/office/powerpoint/2010/main" val="384078607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9.6 </a:t>
            </a:r>
            <a:r>
              <a:rPr lang="zh-CN" altLang="zh-CN" dirty="0">
                <a:solidFill>
                  <a:srgbClr val="800000"/>
                </a:solidFill>
                <a:effectLst>
                  <a:outerShdw blurRad="38100" dist="38100" dir="2700000" algn="tl">
                    <a:srgbClr val="000000"/>
                  </a:outerShdw>
                </a:effectLst>
                <a:latin typeface="Arial" charset="0"/>
                <a:ea typeface="黑体" pitchFamily="2" charset="-122"/>
              </a:rPr>
              <a:t>使用枚举类型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30051" name="Rectangle 3"/>
          <p:cNvSpPr>
            <a:spLocks noGrp="1" noChangeArrowheads="1"/>
          </p:cNvSpPr>
          <p:nvPr>
            <p:ph type="body" idx="1"/>
          </p:nvPr>
        </p:nvSpPr>
        <p:spPr>
          <a:xfrm>
            <a:off x="714375" y="1928813"/>
            <a:ext cx="7500938" cy="3357562"/>
          </a:xfrm>
        </p:spPr>
        <p:txBody>
          <a:bodyPr/>
          <a:lstStyle/>
          <a:p>
            <a:r>
              <a:rPr lang="zh-CN" altLang="zh-CN" dirty="0"/>
              <a:t>如果一个变量只有几种可能的值，则可以定义为枚举类型</a:t>
            </a:r>
            <a:endParaRPr lang="en-US" altLang="zh-CN" dirty="0"/>
          </a:p>
          <a:p>
            <a:r>
              <a:rPr lang="zh-CN" altLang="zh-CN" dirty="0"/>
              <a:t>所谓“</a:t>
            </a:r>
            <a:r>
              <a:rPr lang="zh-CN" altLang="zh-CN" dirty="0">
                <a:solidFill>
                  <a:srgbClr val="C00000"/>
                </a:solidFill>
              </a:rPr>
              <a:t>枚举</a:t>
            </a:r>
            <a:r>
              <a:rPr lang="zh-CN" altLang="zh-CN" dirty="0"/>
              <a:t>”就是指把可能的值一一列举出来，</a:t>
            </a:r>
            <a:r>
              <a:rPr lang="zh-CN" altLang="en-US" dirty="0"/>
              <a:t>枚举型</a:t>
            </a:r>
            <a:r>
              <a:rPr lang="zh-CN" altLang="zh-CN" dirty="0"/>
              <a:t>变量的值只限于列举出来的值的范围内</a:t>
            </a:r>
            <a:r>
              <a:rPr lang="zh-CN" altLang="en-US" dirty="0"/>
              <a:t>。</a:t>
            </a:r>
            <a:endParaRPr lang="zh-CN" altLang="zh-CN"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127</a:t>
            </a:fld>
            <a:endParaRPr lang="en-US" altLang="zh-CN">
              <a:solidFill>
                <a:srgbClr val="000000"/>
              </a:solidFill>
            </a:endParaRPr>
          </a:p>
        </p:txBody>
      </p:sp>
    </p:spTree>
    <p:extLst>
      <p:ext uri="{BB962C8B-B14F-4D97-AF65-F5344CB8AC3E}">
        <p14:creationId xmlns:p14="http://schemas.microsoft.com/office/powerpoint/2010/main" val="921511619"/>
      </p:ext>
    </p:extLst>
  </p:cSld>
  <p:clrMapOvr>
    <a:masterClrMapping/>
  </p:clrMapOvr>
  <p:transition spd="med">
    <p:blinds/>
  </p:transition>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9.6 </a:t>
            </a:r>
            <a:r>
              <a:rPr lang="zh-CN" altLang="zh-CN" dirty="0">
                <a:solidFill>
                  <a:srgbClr val="800000"/>
                </a:solidFill>
                <a:effectLst>
                  <a:outerShdw blurRad="38100" dist="38100" dir="2700000" algn="tl">
                    <a:srgbClr val="000000"/>
                  </a:outerShdw>
                </a:effectLst>
                <a:latin typeface="Arial" charset="0"/>
                <a:ea typeface="黑体" pitchFamily="2" charset="-122"/>
              </a:rPr>
              <a:t>使用枚举类型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83971" name="Rectangle 3"/>
          <p:cNvSpPr>
            <a:spLocks noGrp="1" noChangeArrowheads="1"/>
          </p:cNvSpPr>
          <p:nvPr>
            <p:ph type="body" idx="1"/>
          </p:nvPr>
        </p:nvSpPr>
        <p:spPr>
          <a:xfrm>
            <a:off x="357188" y="1928813"/>
            <a:ext cx="8643937" cy="4214812"/>
          </a:xfrm>
        </p:spPr>
        <p:txBody>
          <a:bodyPr/>
          <a:lstStyle/>
          <a:p>
            <a:r>
              <a:rPr lang="zh-CN" altLang="zh-CN" dirty="0"/>
              <a:t>声明枚举类型用</a:t>
            </a:r>
            <a:r>
              <a:rPr lang="en-US" altLang="zh-CN" dirty="0" err="1"/>
              <a:t>enum</a:t>
            </a:r>
            <a:r>
              <a:rPr lang="zh-CN" altLang="zh-CN" dirty="0"/>
              <a:t>开头。</a:t>
            </a:r>
            <a:endParaRPr lang="en-US" altLang="zh-CN" dirty="0"/>
          </a:p>
          <a:p>
            <a:r>
              <a:rPr lang="zh-CN" altLang="zh-CN" dirty="0"/>
              <a:t>例如：</a:t>
            </a:r>
          </a:p>
          <a:p>
            <a:pPr lvl="1">
              <a:buFont typeface="Wingdings" pitchFamily="2" charset="2"/>
              <a:buNone/>
            </a:pPr>
            <a:r>
              <a:rPr lang="en-US" altLang="zh-CN" dirty="0" err="1">
                <a:solidFill>
                  <a:srgbClr val="3333FF"/>
                </a:solidFill>
              </a:rPr>
              <a:t>enum</a:t>
            </a:r>
            <a:r>
              <a:rPr lang="en-US" altLang="zh-CN" dirty="0">
                <a:solidFill>
                  <a:srgbClr val="3333FF"/>
                </a:solidFill>
              </a:rPr>
              <a:t> Weekday {</a:t>
            </a:r>
            <a:r>
              <a:rPr lang="en-US" altLang="zh-CN" dirty="0" err="1">
                <a:solidFill>
                  <a:srgbClr val="3333FF"/>
                </a:solidFill>
              </a:rPr>
              <a:t>sun,mon,tue</a:t>
            </a:r>
            <a:r>
              <a:rPr lang="en-US" altLang="zh-CN" dirty="0">
                <a:solidFill>
                  <a:srgbClr val="3333FF"/>
                </a:solidFill>
              </a:rPr>
              <a:t>,</a:t>
            </a:r>
          </a:p>
          <a:p>
            <a:pPr lvl="1">
              <a:buFont typeface="Wingdings" pitchFamily="2" charset="2"/>
              <a:buNone/>
            </a:pPr>
            <a:r>
              <a:rPr lang="en-US" altLang="zh-CN" dirty="0">
                <a:solidFill>
                  <a:srgbClr val="3333FF"/>
                </a:solidFill>
              </a:rPr>
              <a:t>                              </a:t>
            </a:r>
            <a:r>
              <a:rPr lang="en-US" altLang="zh-CN" dirty="0" err="1">
                <a:solidFill>
                  <a:srgbClr val="3333FF"/>
                </a:solidFill>
              </a:rPr>
              <a:t>wed,thu,fri,sat</a:t>
            </a:r>
            <a:r>
              <a:rPr lang="en-US" altLang="zh-CN" dirty="0">
                <a:solidFill>
                  <a:srgbClr val="3333FF"/>
                </a:solidFill>
              </a:rPr>
              <a:t>};</a:t>
            </a:r>
          </a:p>
          <a:p>
            <a:pPr lvl="1"/>
            <a:r>
              <a:rPr lang="zh-CN" altLang="zh-CN" dirty="0"/>
              <a:t>声明了一个枚举类型</a:t>
            </a:r>
            <a:r>
              <a:rPr lang="en-US" altLang="zh-CN" dirty="0" err="1"/>
              <a:t>enum</a:t>
            </a:r>
            <a:r>
              <a:rPr lang="en-US" altLang="zh-CN" dirty="0"/>
              <a:t> Weekday</a:t>
            </a:r>
          </a:p>
          <a:p>
            <a:pPr lvl="1"/>
            <a:r>
              <a:rPr lang="zh-CN" altLang="zh-CN" dirty="0"/>
              <a:t>然后可以用此类型来定义变量</a:t>
            </a:r>
            <a:endParaRPr lang="en-US" altLang="zh-CN" dirty="0"/>
          </a:p>
          <a:p>
            <a:pPr lvl="1">
              <a:buFont typeface="Wingdings" pitchFamily="2" charset="2"/>
              <a:buNone/>
            </a:pPr>
            <a:r>
              <a:rPr lang="en-US" altLang="zh-CN" dirty="0" err="1">
                <a:solidFill>
                  <a:srgbClr val="00B050"/>
                </a:solidFill>
              </a:rPr>
              <a:t>enum</a:t>
            </a:r>
            <a:r>
              <a:rPr lang="en-US" altLang="zh-CN" dirty="0">
                <a:solidFill>
                  <a:srgbClr val="00B050"/>
                </a:solidFill>
              </a:rPr>
              <a:t> Weekday  </a:t>
            </a:r>
            <a:r>
              <a:rPr lang="en-US" altLang="zh-CN" dirty="0" err="1"/>
              <a:t>workday,weekend</a:t>
            </a:r>
            <a:r>
              <a:rPr lang="en-US" altLang="zh-CN" dirty="0"/>
              <a:t>;</a:t>
            </a:r>
            <a:endParaRPr lang="zh-CN" altLang="zh-CN" dirty="0"/>
          </a:p>
        </p:txBody>
      </p:sp>
      <p:sp>
        <p:nvSpPr>
          <p:cNvPr id="4" name="圆角矩形标注 3"/>
          <p:cNvSpPr/>
          <p:nvPr/>
        </p:nvSpPr>
        <p:spPr bwMode="auto">
          <a:xfrm>
            <a:off x="6084168" y="2357437"/>
            <a:ext cx="2071687" cy="642937"/>
          </a:xfrm>
          <a:prstGeom prst="wedgeRoundRectCallout">
            <a:avLst>
              <a:gd name="adj1" fmla="val -38304"/>
              <a:gd name="adj2" fmla="val 115283"/>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zh-CN" sz="2800" b="1" dirty="0">
                <a:solidFill>
                  <a:srgbClr val="0000CC"/>
                </a:solidFill>
                <a:latin typeface="+mn-lt"/>
                <a:ea typeface="+mn-ea"/>
              </a:rPr>
              <a:t>枚举</a:t>
            </a:r>
            <a:r>
              <a:rPr lang="zh-CN" altLang="en-US" sz="2800" b="1" dirty="0">
                <a:solidFill>
                  <a:srgbClr val="0000CC"/>
                </a:solidFill>
                <a:latin typeface="+mn-lt"/>
                <a:ea typeface="+mn-ea"/>
              </a:rPr>
              <a:t>元素</a:t>
            </a:r>
          </a:p>
        </p:txBody>
      </p:sp>
      <p:sp>
        <p:nvSpPr>
          <p:cNvPr id="5" name="圆角矩形标注 4"/>
          <p:cNvSpPr/>
          <p:nvPr/>
        </p:nvSpPr>
        <p:spPr bwMode="auto">
          <a:xfrm>
            <a:off x="5796136" y="4149080"/>
            <a:ext cx="2071688" cy="642937"/>
          </a:xfrm>
          <a:prstGeom prst="wedgeRoundRectCallout">
            <a:avLst>
              <a:gd name="adj1" fmla="val -38304"/>
              <a:gd name="adj2" fmla="val 115283"/>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zh-CN" sz="2800" b="1" dirty="0">
                <a:solidFill>
                  <a:srgbClr val="0000CC"/>
                </a:solidFill>
                <a:latin typeface="+mn-lt"/>
                <a:ea typeface="+mn-ea"/>
              </a:rPr>
              <a:t>枚举</a:t>
            </a:r>
            <a:r>
              <a:rPr lang="zh-CN" altLang="en-US" sz="2800" b="1" dirty="0">
                <a:solidFill>
                  <a:srgbClr val="0000CC"/>
                </a:solidFill>
                <a:latin typeface="+mn-lt"/>
                <a:ea typeface="+mn-ea"/>
              </a:rPr>
              <a:t>变量</a:t>
            </a: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128</a:t>
            </a:fld>
            <a:endParaRPr lang="en-US" altLang="zh-CN">
              <a:solidFill>
                <a:srgbClr val="000000"/>
              </a:solidFill>
            </a:endParaRPr>
          </a:p>
        </p:txBody>
      </p:sp>
    </p:spTree>
    <p:extLst>
      <p:ext uri="{BB962C8B-B14F-4D97-AF65-F5344CB8AC3E}">
        <p14:creationId xmlns:p14="http://schemas.microsoft.com/office/powerpoint/2010/main" val="44453354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animEffect transition="in" filter="blinds(horizontal)">
                                      <p:cBhvr>
                                        <p:cTn id="7" dur="500"/>
                                        <p:tgtEl>
                                          <p:spTgt spid="8397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3971">
                                            <p:txEl>
                                              <p:pRg st="2" end="2"/>
                                            </p:txEl>
                                          </p:spTgt>
                                        </p:tgtEl>
                                        <p:attrNameLst>
                                          <p:attrName>style.visibility</p:attrName>
                                        </p:attrNameLst>
                                      </p:cBhvr>
                                      <p:to>
                                        <p:strVal val="visible"/>
                                      </p:to>
                                    </p:set>
                                    <p:animEffect transition="in" filter="blinds(horizontal)">
                                      <p:cBhvr>
                                        <p:cTn id="10" dur="500"/>
                                        <p:tgtEl>
                                          <p:spTgt spid="8397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3971">
                                            <p:txEl>
                                              <p:pRg st="3" end="3"/>
                                            </p:txEl>
                                          </p:spTgt>
                                        </p:tgtEl>
                                        <p:attrNameLst>
                                          <p:attrName>style.visibility</p:attrName>
                                        </p:attrNameLst>
                                      </p:cBhvr>
                                      <p:to>
                                        <p:strVal val="visible"/>
                                      </p:to>
                                    </p:set>
                                    <p:animEffect transition="in" filter="blinds(horizontal)">
                                      <p:cBhvr>
                                        <p:cTn id="13" dur="500"/>
                                        <p:tgtEl>
                                          <p:spTgt spid="83971">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83971">
                                            <p:txEl>
                                              <p:pRg st="4" end="4"/>
                                            </p:txEl>
                                          </p:spTgt>
                                        </p:tgtEl>
                                        <p:attrNameLst>
                                          <p:attrName>style.visibility</p:attrName>
                                        </p:attrNameLst>
                                      </p:cBhvr>
                                      <p:to>
                                        <p:strVal val="visible"/>
                                      </p:to>
                                    </p:set>
                                    <p:animEffect transition="in" filter="blinds(horizontal)">
                                      <p:cBhvr>
                                        <p:cTn id="18" dur="500"/>
                                        <p:tgtEl>
                                          <p:spTgt spid="83971">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3971">
                                            <p:txEl>
                                              <p:pRg st="5" end="5"/>
                                            </p:txEl>
                                          </p:spTgt>
                                        </p:tgtEl>
                                        <p:attrNameLst>
                                          <p:attrName>style.visibility</p:attrName>
                                        </p:attrNameLst>
                                      </p:cBhvr>
                                      <p:to>
                                        <p:strVal val="visible"/>
                                      </p:to>
                                    </p:set>
                                    <p:animEffect transition="in" filter="blinds(horizontal)">
                                      <p:cBhvr>
                                        <p:cTn id="23" dur="500"/>
                                        <p:tgtEl>
                                          <p:spTgt spid="83971">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83971">
                                            <p:txEl>
                                              <p:pRg st="6" end="6"/>
                                            </p:txEl>
                                          </p:spTgt>
                                        </p:tgtEl>
                                        <p:attrNameLst>
                                          <p:attrName>style.visibility</p:attrName>
                                        </p:attrNameLst>
                                      </p:cBhvr>
                                      <p:to>
                                        <p:strVal val="visible"/>
                                      </p:to>
                                    </p:set>
                                    <p:animEffect transition="in" filter="blinds(horizontal)">
                                      <p:cBhvr>
                                        <p:cTn id="26" dur="500"/>
                                        <p:tgtEl>
                                          <p:spTgt spid="83971">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fltVal val="0"/>
                                          </p:val>
                                        </p:tav>
                                        <p:tav tm="100000">
                                          <p:val>
                                            <p:strVal val="#ppt_w"/>
                                          </p:val>
                                        </p:tav>
                                      </p:tavLst>
                                    </p:anim>
                                    <p:anim calcmode="lin" valueType="num">
                                      <p:cBhvr>
                                        <p:cTn id="32" dur="1000" fill="hold"/>
                                        <p:tgtEl>
                                          <p:spTgt spid="4"/>
                                        </p:tgtEl>
                                        <p:attrNameLst>
                                          <p:attrName>ppt_h</p:attrName>
                                        </p:attrNameLst>
                                      </p:cBhvr>
                                      <p:tavLst>
                                        <p:tav tm="0">
                                          <p:val>
                                            <p:fltVal val="0"/>
                                          </p:val>
                                        </p:tav>
                                        <p:tav tm="100000">
                                          <p:val>
                                            <p:strVal val="#ppt_h"/>
                                          </p:val>
                                        </p:tav>
                                      </p:tavLst>
                                    </p:anim>
                                    <p:anim calcmode="lin" valueType="num">
                                      <p:cBhvr>
                                        <p:cTn id="33"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1000" fill="hold"/>
                                        <p:tgtEl>
                                          <p:spTgt spid="5"/>
                                        </p:tgtEl>
                                        <p:attrNameLst>
                                          <p:attrName>ppt_w</p:attrName>
                                        </p:attrNameLst>
                                      </p:cBhvr>
                                      <p:tavLst>
                                        <p:tav tm="0">
                                          <p:val>
                                            <p:fltVal val="0"/>
                                          </p:val>
                                        </p:tav>
                                        <p:tav tm="100000">
                                          <p:val>
                                            <p:strVal val="#ppt_w"/>
                                          </p:val>
                                        </p:tav>
                                      </p:tavLst>
                                    </p:anim>
                                    <p:anim calcmode="lin" valueType="num">
                                      <p:cBhvr>
                                        <p:cTn id="40" dur="1000" fill="hold"/>
                                        <p:tgtEl>
                                          <p:spTgt spid="5"/>
                                        </p:tgtEl>
                                        <p:attrNameLst>
                                          <p:attrName>ppt_h</p:attrName>
                                        </p:attrNameLst>
                                      </p:cBhvr>
                                      <p:tavLst>
                                        <p:tav tm="0">
                                          <p:val>
                                            <p:fltVal val="0"/>
                                          </p:val>
                                        </p:tav>
                                        <p:tav tm="100000">
                                          <p:val>
                                            <p:strVal val="#ppt_h"/>
                                          </p:val>
                                        </p:tav>
                                      </p:tavLst>
                                    </p:anim>
                                    <p:anim calcmode="lin" valueType="num">
                                      <p:cBhvr>
                                        <p:cTn id="41"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9.6 </a:t>
            </a:r>
            <a:r>
              <a:rPr lang="zh-CN" altLang="zh-CN" dirty="0">
                <a:solidFill>
                  <a:srgbClr val="800000"/>
                </a:solidFill>
                <a:effectLst>
                  <a:outerShdw blurRad="38100" dist="38100" dir="2700000" algn="tl">
                    <a:srgbClr val="000000"/>
                  </a:outerShdw>
                </a:effectLst>
                <a:latin typeface="Arial" charset="0"/>
                <a:ea typeface="黑体" pitchFamily="2" charset="-122"/>
              </a:rPr>
              <a:t>使用枚举类型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32099" name="Rectangle 3"/>
          <p:cNvSpPr>
            <a:spLocks noGrp="1" noChangeArrowheads="1"/>
          </p:cNvSpPr>
          <p:nvPr>
            <p:ph type="body" idx="1"/>
          </p:nvPr>
        </p:nvSpPr>
        <p:spPr>
          <a:xfrm>
            <a:off x="785812" y="2000250"/>
            <a:ext cx="8358188" cy="2357438"/>
          </a:xfrm>
        </p:spPr>
        <p:txBody>
          <a:bodyPr/>
          <a:lstStyle/>
          <a:p>
            <a:pPr lvl="1">
              <a:buFont typeface="Wingdings" pitchFamily="2" charset="2"/>
              <a:buNone/>
            </a:pPr>
            <a:r>
              <a:rPr lang="en-US" altLang="zh-CN" dirty="0" err="1">
                <a:solidFill>
                  <a:srgbClr val="3333FF"/>
                </a:solidFill>
              </a:rPr>
              <a:t>enum</a:t>
            </a:r>
            <a:r>
              <a:rPr lang="en-US" altLang="zh-CN" dirty="0">
                <a:solidFill>
                  <a:srgbClr val="3333FF"/>
                </a:solidFill>
              </a:rPr>
              <a:t> Weekday {</a:t>
            </a:r>
            <a:r>
              <a:rPr lang="en-US" altLang="zh-CN" dirty="0" err="1">
                <a:solidFill>
                  <a:srgbClr val="3333FF"/>
                </a:solidFill>
              </a:rPr>
              <a:t>sun,mon,tue</a:t>
            </a:r>
            <a:r>
              <a:rPr lang="en-US" altLang="zh-CN" dirty="0">
                <a:solidFill>
                  <a:srgbClr val="3333FF"/>
                </a:solidFill>
              </a:rPr>
              <a:t>,</a:t>
            </a:r>
          </a:p>
          <a:p>
            <a:pPr lvl="1">
              <a:buFont typeface="Wingdings" pitchFamily="2" charset="2"/>
              <a:buNone/>
            </a:pPr>
            <a:r>
              <a:rPr lang="en-US" altLang="zh-CN" dirty="0">
                <a:solidFill>
                  <a:srgbClr val="3333FF"/>
                </a:solidFill>
              </a:rPr>
              <a:t>          </a:t>
            </a:r>
            <a:r>
              <a:rPr lang="en-US" altLang="zh-CN" dirty="0" err="1">
                <a:solidFill>
                  <a:srgbClr val="3333FF"/>
                </a:solidFill>
              </a:rPr>
              <a:t>wed,thu,fri,sat</a:t>
            </a:r>
            <a:r>
              <a:rPr lang="en-US" altLang="zh-CN" dirty="0">
                <a:solidFill>
                  <a:srgbClr val="3333FF"/>
                </a:solidFill>
              </a:rPr>
              <a:t>}</a:t>
            </a:r>
            <a:r>
              <a:rPr lang="en-US" altLang="zh-CN" dirty="0"/>
              <a:t> </a:t>
            </a:r>
            <a:r>
              <a:rPr lang="en-US" altLang="zh-CN" dirty="0" err="1"/>
              <a:t>workday,weekend</a:t>
            </a:r>
            <a:r>
              <a:rPr lang="en-US" altLang="zh-CN" dirty="0">
                <a:solidFill>
                  <a:srgbClr val="3333FF"/>
                </a:solidFill>
              </a:rPr>
              <a:t>;</a:t>
            </a:r>
          </a:p>
          <a:p>
            <a:pPr lvl="1">
              <a:buFont typeface="Wingdings" pitchFamily="2" charset="2"/>
              <a:buNone/>
            </a:pPr>
            <a:endParaRPr lang="en-US" altLang="zh-CN" dirty="0">
              <a:solidFill>
                <a:srgbClr val="3333FF"/>
              </a:solidFill>
            </a:endParaRPr>
          </a:p>
          <a:p>
            <a:pPr>
              <a:buFont typeface="Wingdings" pitchFamily="2" charset="2"/>
              <a:buNone/>
            </a:pPr>
            <a:r>
              <a:rPr lang="en-US" altLang="zh-CN" dirty="0"/>
              <a:t>workday=mon;        </a:t>
            </a:r>
            <a:r>
              <a:rPr lang="zh-CN" altLang="zh-CN" dirty="0">
                <a:solidFill>
                  <a:srgbClr val="FF0000"/>
                </a:solidFill>
              </a:rPr>
              <a:t>正确</a:t>
            </a:r>
          </a:p>
          <a:p>
            <a:pPr>
              <a:buFont typeface="Wingdings" pitchFamily="2" charset="2"/>
              <a:buNone/>
            </a:pPr>
            <a:r>
              <a:rPr lang="en-US" altLang="zh-CN" dirty="0"/>
              <a:t>weekend=sun;        </a:t>
            </a:r>
            <a:r>
              <a:rPr lang="zh-CN" altLang="zh-CN" dirty="0">
                <a:solidFill>
                  <a:srgbClr val="FF0000"/>
                </a:solidFill>
              </a:rPr>
              <a:t>正确</a:t>
            </a:r>
            <a:endParaRPr lang="zh-CN" altLang="zh-CN" dirty="0"/>
          </a:p>
          <a:p>
            <a:pPr>
              <a:buFont typeface="Wingdings" pitchFamily="2" charset="2"/>
              <a:buNone/>
            </a:pPr>
            <a:r>
              <a:rPr lang="en-US" altLang="zh-CN" dirty="0"/>
              <a:t>weekday=</a:t>
            </a:r>
            <a:r>
              <a:rPr lang="en-US" altLang="zh-CN" dirty="0" err="1">
                <a:solidFill>
                  <a:srgbClr val="3333FF"/>
                </a:solidFill>
              </a:rPr>
              <a:t>monday</a:t>
            </a:r>
            <a:r>
              <a:rPr lang="en-US" altLang="zh-CN" dirty="0"/>
              <a:t>;     </a:t>
            </a:r>
            <a:r>
              <a:rPr lang="zh-CN" altLang="zh-CN" dirty="0">
                <a:solidFill>
                  <a:srgbClr val="FF0000"/>
                </a:solidFill>
              </a:rPr>
              <a:t>不正确</a:t>
            </a:r>
            <a:endParaRPr lang="zh-CN" altLang="zh-CN"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129</a:t>
            </a:fld>
            <a:endParaRPr lang="en-US" altLang="zh-CN">
              <a:solidFill>
                <a:srgbClr val="000000"/>
              </a:solidFill>
            </a:endParaRPr>
          </a:p>
        </p:txBody>
      </p:sp>
    </p:spTree>
    <p:extLst>
      <p:ext uri="{BB962C8B-B14F-4D97-AF65-F5344CB8AC3E}">
        <p14:creationId xmlns:p14="http://schemas.microsoft.com/office/powerpoint/2010/main" val="61371208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09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4624"/>
            <a:ext cx="8858250" cy="769937"/>
          </a:xfrm>
          <a:effectLst/>
        </p:spPr>
        <p:txBody>
          <a:bodyPr anchor="ctr"/>
          <a:lstStyle/>
          <a:p>
            <a:pPr eaLnBrk="1" hangingPunct="1">
              <a:defRPr/>
            </a:pPr>
            <a:r>
              <a:rPr lang="en-US" altLang="zh-CN" sz="3600" dirty="0">
                <a:solidFill>
                  <a:srgbClr val="660066"/>
                </a:solidFill>
              </a:rPr>
              <a:t>9.1.2 </a:t>
            </a:r>
            <a:r>
              <a:rPr lang="zh-CN" altLang="zh-CN" sz="3600" dirty="0">
                <a:solidFill>
                  <a:srgbClr val="660066"/>
                </a:solidFill>
              </a:rPr>
              <a:t>定义结构体类型变量</a:t>
            </a:r>
            <a:endParaRPr lang="zh-CN" altLang="en-US" sz="3600" dirty="0">
              <a:solidFill>
                <a:srgbClr val="660066"/>
              </a:solidFill>
            </a:endParaRPr>
          </a:p>
        </p:txBody>
      </p:sp>
      <p:sp>
        <p:nvSpPr>
          <p:cNvPr id="16387" name="Rectangle 3"/>
          <p:cNvSpPr>
            <a:spLocks noGrp="1" noChangeArrowheads="1"/>
          </p:cNvSpPr>
          <p:nvPr>
            <p:ph type="body" idx="1"/>
          </p:nvPr>
        </p:nvSpPr>
        <p:spPr>
          <a:xfrm>
            <a:off x="642938" y="963785"/>
            <a:ext cx="7858125" cy="5414789"/>
          </a:xfrm>
        </p:spPr>
        <p:txBody>
          <a:bodyPr/>
          <a:lstStyle/>
          <a:p>
            <a:pPr>
              <a:spcBef>
                <a:spcPts val="1200"/>
              </a:spcBef>
              <a:buFont typeface="Wingdings" pitchFamily="2" charset="2"/>
              <a:buNone/>
            </a:pPr>
            <a:r>
              <a:rPr lang="en-US" altLang="zh-CN" sz="2800" dirty="0"/>
              <a:t>(1) </a:t>
            </a:r>
            <a:r>
              <a:rPr lang="zh-CN" altLang="zh-CN" sz="2800" dirty="0"/>
              <a:t>结构体类型与结构体变量是不同的概念，不要混同。只能对变量赋值、存取或运算，而不能对一个类型赋值、存取或运算。在编译时，对类型是不分配空间的，只对变量分配空间。</a:t>
            </a:r>
            <a:endParaRPr lang="en-US" altLang="zh-CN" sz="2800" dirty="0"/>
          </a:p>
          <a:p>
            <a:pPr>
              <a:spcBef>
                <a:spcPts val="1200"/>
              </a:spcBef>
              <a:buFont typeface="Wingdings" pitchFamily="2" charset="2"/>
              <a:buNone/>
            </a:pPr>
            <a:r>
              <a:rPr lang="en-US" altLang="zh-CN" sz="2800" dirty="0"/>
              <a:t>(2) </a:t>
            </a:r>
            <a:r>
              <a:rPr lang="zh-CN" altLang="zh-CN" sz="2800" dirty="0"/>
              <a:t>结构体类型中的成员名可以与程序中的变量名相同</a:t>
            </a:r>
            <a:r>
              <a:rPr lang="zh-CN" altLang="en-US" sz="2800" dirty="0"/>
              <a:t>，</a:t>
            </a:r>
            <a:r>
              <a:rPr lang="zh-CN" altLang="zh-CN" sz="2800" dirty="0"/>
              <a:t>但二者不代表同一对象。</a:t>
            </a:r>
          </a:p>
          <a:p>
            <a:pPr>
              <a:spcBef>
                <a:spcPts val="1200"/>
              </a:spcBef>
              <a:buFont typeface="Wingdings" pitchFamily="2" charset="2"/>
              <a:buNone/>
            </a:pPr>
            <a:r>
              <a:rPr lang="en-US" altLang="zh-CN" sz="2800" dirty="0"/>
              <a:t>(3) </a:t>
            </a:r>
            <a:r>
              <a:rPr lang="zh-CN" altLang="zh-CN" sz="2800" dirty="0"/>
              <a:t>对结构体变量中的成员（即“域”），可以单独使用，它的作用与地位相当于普通变量。</a:t>
            </a:r>
            <a:endParaRPr lang="en-US" altLang="zh-CN" sz="2800" dirty="0"/>
          </a:p>
          <a:p>
            <a:pPr lvl="1">
              <a:spcBef>
                <a:spcPts val="1200"/>
              </a:spcBef>
            </a:pPr>
            <a:r>
              <a:rPr lang="zh-CN" altLang="en-US" sz="2400" dirty="0">
                <a:solidFill>
                  <a:srgbClr val="000000"/>
                </a:solidFill>
              </a:rPr>
              <a:t>结构体的成员可以是</a:t>
            </a:r>
            <a:r>
              <a:rPr lang="zh-CN" altLang="en-US" sz="2400" u="sng" dirty="0">
                <a:solidFill>
                  <a:srgbClr val="000000"/>
                </a:solidFill>
              </a:rPr>
              <a:t>变量</a:t>
            </a:r>
            <a:r>
              <a:rPr lang="zh-CN" altLang="en-US" sz="2400" dirty="0">
                <a:solidFill>
                  <a:srgbClr val="000000"/>
                </a:solidFill>
              </a:rPr>
              <a:t>或</a:t>
            </a:r>
            <a:r>
              <a:rPr lang="zh-CN" altLang="en-US" sz="2400" u="sng" dirty="0">
                <a:solidFill>
                  <a:srgbClr val="000000"/>
                </a:solidFill>
              </a:rPr>
              <a:t>数组</a:t>
            </a:r>
            <a:r>
              <a:rPr lang="zh-CN" altLang="en-US" sz="2400" dirty="0">
                <a:solidFill>
                  <a:srgbClr val="000000"/>
                </a:solidFill>
              </a:rPr>
              <a:t>，其数据类型可以是</a:t>
            </a:r>
            <a:r>
              <a:rPr lang="zh-CN" altLang="en-US" sz="2400" u="sng" dirty="0">
                <a:solidFill>
                  <a:srgbClr val="000000"/>
                </a:solidFill>
              </a:rPr>
              <a:t>基本类型、指针</a:t>
            </a:r>
            <a:r>
              <a:rPr lang="zh-CN" altLang="en-US" sz="2400" dirty="0">
                <a:solidFill>
                  <a:srgbClr val="000000"/>
                </a:solidFill>
              </a:rPr>
              <a:t>，也可以是</a:t>
            </a:r>
            <a:r>
              <a:rPr lang="zh-CN" altLang="en-US" sz="2400" u="sng" dirty="0">
                <a:solidFill>
                  <a:srgbClr val="000000"/>
                </a:solidFill>
              </a:rPr>
              <a:t>结构体</a:t>
            </a:r>
            <a:r>
              <a:rPr lang="zh-CN" altLang="en-US" sz="2400" dirty="0">
                <a:solidFill>
                  <a:srgbClr val="000000"/>
                </a:solidFill>
              </a:rPr>
              <a:t>。</a:t>
            </a:r>
            <a:endParaRPr lang="en-US" altLang="zh-CN" sz="2400" dirty="0">
              <a:solidFill>
                <a:srgbClr val="000000"/>
              </a:solidFill>
            </a:endParaRPr>
          </a:p>
          <a:p>
            <a:pPr>
              <a:spcBef>
                <a:spcPts val="1200"/>
              </a:spcBef>
              <a:buFont typeface="Wingdings" pitchFamily="2" charset="2"/>
              <a:buNone/>
            </a:pPr>
            <a:endParaRPr lang="en-US" altLang="zh-CN" sz="2800" dirty="0">
              <a:solidFill>
                <a:srgbClr val="FF0000"/>
              </a:solidFill>
            </a:endParaRPr>
          </a:p>
          <a:p>
            <a:pPr>
              <a:spcBef>
                <a:spcPts val="1200"/>
              </a:spcBef>
              <a:buFont typeface="Wingdings" pitchFamily="2" charset="2"/>
              <a:buNone/>
            </a:pPr>
            <a:endParaRPr lang="zh-CN" altLang="zh-CN" sz="2800"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13</a:t>
            </a:fld>
            <a:endParaRPr lang="en-US" altLang="zh-CN"/>
          </a:p>
        </p:txBody>
      </p:sp>
    </p:spTree>
    <p:extLst>
      <p:ext uri="{BB962C8B-B14F-4D97-AF65-F5344CB8AC3E}">
        <p14:creationId xmlns:p14="http://schemas.microsoft.com/office/powerpoint/2010/main" val="487062368"/>
      </p:ext>
    </p:extLst>
  </p:cSld>
  <p:clrMapOvr>
    <a:masterClrMapping/>
  </p:clrMapOvr>
  <p:transition spd="med">
    <p:blinds/>
  </p:transition>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3"/>
          <p:cNvSpPr>
            <a:spLocks noGrp="1" noChangeArrowheads="1"/>
          </p:cNvSpPr>
          <p:nvPr>
            <p:ph type="body" idx="1"/>
          </p:nvPr>
        </p:nvSpPr>
        <p:spPr>
          <a:xfrm>
            <a:off x="571500" y="857250"/>
            <a:ext cx="7858125" cy="4786313"/>
          </a:xfrm>
        </p:spPr>
        <p:txBody>
          <a:bodyPr/>
          <a:lstStyle/>
          <a:p>
            <a:r>
              <a:rPr lang="zh-CN" altLang="zh-CN" dirty="0"/>
              <a:t>说明</a:t>
            </a:r>
            <a:r>
              <a:rPr lang="en-US" altLang="zh-CN" dirty="0"/>
              <a:t>:</a:t>
            </a:r>
            <a:r>
              <a:rPr lang="zh-CN" altLang="zh-CN" dirty="0"/>
              <a:t></a:t>
            </a:r>
          </a:p>
          <a:p>
            <a:pPr>
              <a:buFont typeface="Wingdings" pitchFamily="2" charset="2"/>
              <a:buNone/>
            </a:pPr>
            <a:r>
              <a:rPr lang="en-US" altLang="zh-CN" dirty="0"/>
              <a:t>(1) C</a:t>
            </a:r>
            <a:r>
              <a:rPr lang="zh-CN" altLang="zh-CN" dirty="0"/>
              <a:t>编译对枚举类型的枚举元素按常量处理，故称</a:t>
            </a:r>
            <a:r>
              <a:rPr lang="zh-CN" altLang="zh-CN" dirty="0">
                <a:solidFill>
                  <a:srgbClr val="FF0000"/>
                </a:solidFill>
              </a:rPr>
              <a:t>枚举常量</a:t>
            </a:r>
            <a:r>
              <a:rPr lang="zh-CN" altLang="zh-CN" dirty="0"/>
              <a:t>。不要因为它们是标识符</a:t>
            </a:r>
            <a:r>
              <a:rPr lang="en-US" altLang="zh-CN" dirty="0"/>
              <a:t>(</a:t>
            </a:r>
            <a:r>
              <a:rPr lang="zh-CN" altLang="zh-CN" dirty="0"/>
              <a:t>有名字</a:t>
            </a:r>
            <a:r>
              <a:rPr lang="en-US" altLang="zh-CN" dirty="0"/>
              <a:t>)</a:t>
            </a:r>
            <a:r>
              <a:rPr lang="zh-CN" altLang="zh-CN" dirty="0"/>
              <a:t>而把它们看作变量，不能对它们赋值。例如</a:t>
            </a:r>
            <a:r>
              <a:rPr lang="en-US" altLang="zh-CN" dirty="0"/>
              <a:t>: </a:t>
            </a:r>
            <a:endParaRPr lang="zh-CN" altLang="zh-CN" dirty="0"/>
          </a:p>
          <a:p>
            <a:pPr>
              <a:buFont typeface="Wingdings" pitchFamily="2" charset="2"/>
              <a:buNone/>
            </a:pPr>
            <a:r>
              <a:rPr lang="en-US" altLang="zh-CN" dirty="0"/>
              <a:t>     </a:t>
            </a:r>
            <a:r>
              <a:rPr lang="en-US" altLang="zh-CN" dirty="0">
                <a:solidFill>
                  <a:srgbClr val="3333FF"/>
                </a:solidFill>
              </a:rPr>
              <a:t>sun=0; </a:t>
            </a:r>
            <a:r>
              <a:rPr lang="en-US" altLang="zh-CN" dirty="0" err="1">
                <a:solidFill>
                  <a:srgbClr val="3333FF"/>
                </a:solidFill>
              </a:rPr>
              <a:t>mon</a:t>
            </a:r>
            <a:r>
              <a:rPr lang="en-US" altLang="zh-CN" dirty="0">
                <a:solidFill>
                  <a:srgbClr val="3333FF"/>
                </a:solidFill>
              </a:rPr>
              <a:t>=1;   </a:t>
            </a:r>
            <a:r>
              <a:rPr lang="zh-CN" altLang="zh-CN" dirty="0">
                <a:solidFill>
                  <a:srgbClr val="FF0000"/>
                </a:solidFill>
              </a:rPr>
              <a:t>错误</a:t>
            </a: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130</a:t>
            </a:fld>
            <a:endParaRPr lang="en-US" altLang="zh-CN">
              <a:solidFill>
                <a:srgbClr val="000000"/>
              </a:solidFill>
            </a:endParaRPr>
          </a:p>
        </p:txBody>
      </p:sp>
    </p:spTree>
    <p:extLst>
      <p:ext uri="{BB962C8B-B14F-4D97-AF65-F5344CB8AC3E}">
        <p14:creationId xmlns:p14="http://schemas.microsoft.com/office/powerpoint/2010/main" val="1868239016"/>
      </p:ext>
    </p:extLst>
  </p:cSld>
  <p:clrMapOvr>
    <a:masterClrMapping/>
  </p:clrMapOvr>
  <p:transition spd="med">
    <p:blinds/>
  </p:transition>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3"/>
          <p:cNvSpPr>
            <a:spLocks noGrp="1" noChangeArrowheads="1"/>
          </p:cNvSpPr>
          <p:nvPr>
            <p:ph type="body" idx="1"/>
          </p:nvPr>
        </p:nvSpPr>
        <p:spPr>
          <a:xfrm>
            <a:off x="571500" y="857250"/>
            <a:ext cx="8143875" cy="5072063"/>
          </a:xfrm>
        </p:spPr>
        <p:txBody>
          <a:bodyPr/>
          <a:lstStyle/>
          <a:p>
            <a:r>
              <a:rPr lang="zh-CN" altLang="zh-CN" dirty="0"/>
              <a:t>说明</a:t>
            </a:r>
            <a:r>
              <a:rPr lang="en-US" altLang="zh-CN" dirty="0"/>
              <a:t>:</a:t>
            </a:r>
            <a:r>
              <a:rPr lang="zh-CN" altLang="zh-CN" dirty="0"/>
              <a:t></a:t>
            </a:r>
          </a:p>
          <a:p>
            <a:pPr>
              <a:buFont typeface="Wingdings" pitchFamily="2" charset="2"/>
              <a:buNone/>
            </a:pPr>
            <a:r>
              <a:rPr lang="en-US" altLang="zh-CN" dirty="0"/>
              <a:t>(2) </a:t>
            </a:r>
            <a:r>
              <a:rPr lang="zh-CN" altLang="zh-CN" dirty="0"/>
              <a:t>每一个枚举元素都代表一个整数，Ｃ语言编译按定义时的顺序默认它们的值为</a:t>
            </a:r>
            <a:r>
              <a:rPr lang="en-US" altLang="zh-CN" dirty="0"/>
              <a:t>0,1,2,3,4,5</a:t>
            </a:r>
            <a:r>
              <a:rPr lang="zh-CN" altLang="zh-CN" dirty="0"/>
              <a:t>…</a:t>
            </a:r>
            <a:endParaRPr lang="en-US" altLang="zh-CN" dirty="0"/>
          </a:p>
          <a:p>
            <a:pPr lvl="1">
              <a:buFont typeface="Wingdings" pitchFamily="2" charset="2"/>
              <a:buNone/>
            </a:pPr>
            <a:r>
              <a:rPr lang="en-US" altLang="zh-CN" sz="2400" dirty="0" err="1">
                <a:solidFill>
                  <a:srgbClr val="3333FF"/>
                </a:solidFill>
              </a:rPr>
              <a:t>enum</a:t>
            </a:r>
            <a:r>
              <a:rPr lang="en-US" altLang="zh-CN" sz="2400" dirty="0">
                <a:solidFill>
                  <a:srgbClr val="3333FF"/>
                </a:solidFill>
              </a:rPr>
              <a:t> Weekday {</a:t>
            </a:r>
            <a:r>
              <a:rPr lang="en-US" altLang="zh-CN" sz="2400" dirty="0" err="1">
                <a:solidFill>
                  <a:srgbClr val="3333FF"/>
                </a:solidFill>
              </a:rPr>
              <a:t>sun,mon,tue</a:t>
            </a:r>
            <a:r>
              <a:rPr lang="en-US" altLang="zh-CN" sz="2400" dirty="0">
                <a:solidFill>
                  <a:srgbClr val="3333FF"/>
                </a:solidFill>
              </a:rPr>
              <a:t>,</a:t>
            </a:r>
          </a:p>
          <a:p>
            <a:pPr lvl="1">
              <a:buFont typeface="Wingdings" pitchFamily="2" charset="2"/>
              <a:buNone/>
            </a:pPr>
            <a:r>
              <a:rPr lang="en-US" altLang="zh-CN" sz="2400" dirty="0">
                <a:solidFill>
                  <a:srgbClr val="3333FF"/>
                </a:solidFill>
              </a:rPr>
              <a:t>                            </a:t>
            </a:r>
            <a:r>
              <a:rPr lang="en-US" altLang="zh-CN" sz="2400" dirty="0" err="1">
                <a:solidFill>
                  <a:srgbClr val="3333FF"/>
                </a:solidFill>
              </a:rPr>
              <a:t>wed,thu,fri,sat</a:t>
            </a:r>
            <a:r>
              <a:rPr lang="en-US" altLang="zh-CN" sz="2400" dirty="0">
                <a:solidFill>
                  <a:srgbClr val="3333FF"/>
                </a:solidFill>
              </a:rPr>
              <a:t>} workday;</a:t>
            </a:r>
          </a:p>
          <a:p>
            <a:pPr lvl="1"/>
            <a:r>
              <a:rPr lang="zh-CN" altLang="zh-CN" sz="2400" dirty="0"/>
              <a:t>在上面定义中，</a:t>
            </a:r>
            <a:r>
              <a:rPr lang="en-US" altLang="zh-CN" sz="2400" dirty="0"/>
              <a:t>sun</a:t>
            </a:r>
            <a:r>
              <a:rPr lang="zh-CN" altLang="zh-CN" sz="2400" dirty="0"/>
              <a:t>的值为</a:t>
            </a:r>
            <a:r>
              <a:rPr lang="en-US" altLang="zh-CN" sz="2400" dirty="0"/>
              <a:t>0</a:t>
            </a:r>
            <a:r>
              <a:rPr lang="zh-CN" altLang="zh-CN" sz="2400" dirty="0"/>
              <a:t>，</a:t>
            </a:r>
            <a:r>
              <a:rPr lang="en-US" altLang="zh-CN" sz="2400" dirty="0"/>
              <a:t>mon</a:t>
            </a:r>
            <a:r>
              <a:rPr lang="zh-CN" altLang="zh-CN" sz="2400" dirty="0"/>
              <a:t>的值为</a:t>
            </a:r>
            <a:r>
              <a:rPr lang="en-US" altLang="zh-CN" sz="2400" dirty="0"/>
              <a:t>1,</a:t>
            </a:r>
            <a:r>
              <a:rPr lang="zh-CN" altLang="zh-CN" sz="2400" dirty="0"/>
              <a:t>…</a:t>
            </a:r>
            <a:r>
              <a:rPr lang="en-US" altLang="zh-CN" sz="2400" dirty="0"/>
              <a:t>sat</a:t>
            </a:r>
            <a:r>
              <a:rPr lang="zh-CN" altLang="zh-CN" sz="2400" dirty="0"/>
              <a:t>的值为</a:t>
            </a:r>
            <a:r>
              <a:rPr lang="en-US" altLang="zh-CN" sz="2400" dirty="0"/>
              <a:t>6</a:t>
            </a:r>
          </a:p>
          <a:p>
            <a:pPr lvl="1"/>
            <a:r>
              <a:rPr lang="zh-CN" altLang="zh-CN" sz="2400" dirty="0"/>
              <a:t>如果有赋值语句</a:t>
            </a:r>
            <a:r>
              <a:rPr lang="en-US" altLang="zh-CN" sz="2400" dirty="0"/>
              <a:t>: </a:t>
            </a:r>
            <a:r>
              <a:rPr lang="en-US" altLang="zh-CN" sz="2400" dirty="0">
                <a:solidFill>
                  <a:srgbClr val="3333FF"/>
                </a:solidFill>
              </a:rPr>
              <a:t>workday=mon; </a:t>
            </a:r>
            <a:endParaRPr lang="zh-CN" altLang="zh-CN" sz="2400" dirty="0">
              <a:solidFill>
                <a:srgbClr val="3333FF"/>
              </a:solidFill>
            </a:endParaRPr>
          </a:p>
          <a:p>
            <a:pPr lvl="1">
              <a:buFont typeface="Wingdings" pitchFamily="2" charset="2"/>
              <a:buNone/>
            </a:pPr>
            <a:r>
              <a:rPr lang="en-US" altLang="zh-CN" sz="2400" dirty="0"/>
              <a:t>   </a:t>
            </a:r>
            <a:r>
              <a:rPr lang="zh-CN" altLang="zh-CN" sz="2400" dirty="0"/>
              <a:t>相当于</a:t>
            </a:r>
            <a:r>
              <a:rPr lang="en-US" altLang="zh-CN" sz="2400" dirty="0">
                <a:solidFill>
                  <a:srgbClr val="3333FF"/>
                </a:solidFill>
              </a:rPr>
              <a:t>workday=1;</a:t>
            </a:r>
            <a:endParaRPr lang="zh-CN" altLang="zh-CN" sz="2400" dirty="0">
              <a:solidFill>
                <a:srgbClr val="3333FF"/>
              </a:solidFill>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131</a:t>
            </a:fld>
            <a:endParaRPr lang="en-US" altLang="zh-CN">
              <a:solidFill>
                <a:srgbClr val="000000"/>
              </a:solidFill>
            </a:endParaRPr>
          </a:p>
        </p:txBody>
      </p:sp>
    </p:spTree>
    <p:extLst>
      <p:ext uri="{BB962C8B-B14F-4D97-AF65-F5344CB8AC3E}">
        <p14:creationId xmlns:p14="http://schemas.microsoft.com/office/powerpoint/2010/main" val="2162769069"/>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4146">
                                            <p:txEl>
                                              <p:pRg st="4" end="4"/>
                                            </p:txEl>
                                          </p:spTgt>
                                        </p:tgtEl>
                                        <p:attrNameLst>
                                          <p:attrName>style.visibility</p:attrName>
                                        </p:attrNameLst>
                                      </p:cBhvr>
                                      <p:to>
                                        <p:strVal val="visible"/>
                                      </p:to>
                                    </p:set>
                                    <p:animEffect transition="in" filter="blinds(horizontal)">
                                      <p:cBhvr>
                                        <p:cTn id="7" dur="500"/>
                                        <p:tgtEl>
                                          <p:spTgt spid="134146">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4146">
                                            <p:txEl>
                                              <p:pRg st="5" end="5"/>
                                            </p:txEl>
                                          </p:spTgt>
                                        </p:tgtEl>
                                        <p:attrNameLst>
                                          <p:attrName>style.visibility</p:attrName>
                                        </p:attrNameLst>
                                      </p:cBhvr>
                                      <p:to>
                                        <p:strVal val="visible"/>
                                      </p:to>
                                    </p:set>
                                    <p:animEffect transition="in" filter="blinds(horizontal)">
                                      <p:cBhvr>
                                        <p:cTn id="12" dur="500"/>
                                        <p:tgtEl>
                                          <p:spTgt spid="134146">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34146">
                                            <p:txEl>
                                              <p:pRg st="6" end="6"/>
                                            </p:txEl>
                                          </p:spTgt>
                                        </p:tgtEl>
                                        <p:attrNameLst>
                                          <p:attrName>style.visibility</p:attrName>
                                        </p:attrNameLst>
                                      </p:cBhvr>
                                      <p:to>
                                        <p:strVal val="visible"/>
                                      </p:to>
                                    </p:set>
                                    <p:animEffect transition="in" filter="blinds(horizontal)">
                                      <p:cBhvr>
                                        <p:cTn id="15" dur="500"/>
                                        <p:tgtEl>
                                          <p:spTgt spid="1341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3"/>
          <p:cNvSpPr>
            <a:spLocks noGrp="1" noChangeArrowheads="1"/>
          </p:cNvSpPr>
          <p:nvPr>
            <p:ph type="body" idx="1"/>
          </p:nvPr>
        </p:nvSpPr>
        <p:spPr>
          <a:xfrm>
            <a:off x="571500" y="857250"/>
            <a:ext cx="8072438" cy="5429250"/>
          </a:xfrm>
        </p:spPr>
        <p:txBody>
          <a:bodyPr/>
          <a:lstStyle/>
          <a:p>
            <a:r>
              <a:rPr lang="zh-CN" altLang="zh-CN" dirty="0"/>
              <a:t>说明</a:t>
            </a:r>
            <a:r>
              <a:rPr lang="en-US" altLang="zh-CN" dirty="0"/>
              <a:t>:</a:t>
            </a:r>
            <a:r>
              <a:rPr lang="zh-CN" altLang="zh-CN" dirty="0"/>
              <a:t></a:t>
            </a:r>
          </a:p>
          <a:p>
            <a:pPr>
              <a:buFont typeface="Wingdings" pitchFamily="2" charset="2"/>
              <a:buNone/>
            </a:pPr>
            <a:r>
              <a:rPr lang="en-US" altLang="zh-CN" dirty="0"/>
              <a:t>(2) </a:t>
            </a:r>
            <a:r>
              <a:rPr lang="zh-CN" altLang="zh-CN" dirty="0"/>
              <a:t>每一个枚举元素都代表一个整数，Ｃ语言编译按定义时的顺序默认它们的值为</a:t>
            </a:r>
            <a:r>
              <a:rPr lang="en-US" altLang="zh-CN" dirty="0"/>
              <a:t>0,1,2,3,4,5</a:t>
            </a:r>
            <a:r>
              <a:rPr lang="zh-CN" altLang="zh-CN" dirty="0"/>
              <a:t>…</a:t>
            </a:r>
            <a:endParaRPr lang="en-US" altLang="zh-CN" dirty="0"/>
          </a:p>
          <a:p>
            <a:pPr lvl="1"/>
            <a:r>
              <a:rPr lang="zh-CN" altLang="zh-CN" dirty="0"/>
              <a:t>也可以人为地指定枚举元素的数值，例如</a:t>
            </a:r>
            <a:r>
              <a:rPr lang="en-US" altLang="zh-CN" dirty="0"/>
              <a:t>: </a:t>
            </a:r>
            <a:endParaRPr lang="zh-CN" altLang="zh-CN" dirty="0"/>
          </a:p>
          <a:p>
            <a:pPr lvl="1">
              <a:buFont typeface="Wingdings" pitchFamily="2" charset="2"/>
              <a:buNone/>
            </a:pPr>
            <a:r>
              <a:rPr lang="en-US" altLang="zh-CN" dirty="0" err="1">
                <a:solidFill>
                  <a:srgbClr val="3333FF"/>
                </a:solidFill>
              </a:rPr>
              <a:t>enum</a:t>
            </a:r>
            <a:r>
              <a:rPr lang="en-US" altLang="zh-CN" dirty="0">
                <a:solidFill>
                  <a:srgbClr val="3333FF"/>
                </a:solidFill>
              </a:rPr>
              <a:t> Weekday {sun</a:t>
            </a:r>
            <a:r>
              <a:rPr lang="en-US" altLang="zh-CN" dirty="0">
                <a:solidFill>
                  <a:srgbClr val="FF0000"/>
                </a:solidFill>
              </a:rPr>
              <a:t>=7</a:t>
            </a:r>
            <a:r>
              <a:rPr lang="en-US" altLang="zh-CN" dirty="0">
                <a:solidFill>
                  <a:srgbClr val="3333FF"/>
                </a:solidFill>
              </a:rPr>
              <a:t>,mon</a:t>
            </a:r>
            <a:r>
              <a:rPr lang="en-US" altLang="zh-CN" dirty="0">
                <a:solidFill>
                  <a:srgbClr val="FF0000"/>
                </a:solidFill>
              </a:rPr>
              <a:t>=1</a:t>
            </a:r>
            <a:r>
              <a:rPr lang="en-US" altLang="zh-CN" dirty="0">
                <a:solidFill>
                  <a:srgbClr val="3333FF"/>
                </a:solidFill>
              </a:rPr>
              <a:t>,tue,</a:t>
            </a:r>
          </a:p>
          <a:p>
            <a:pPr lvl="1">
              <a:buFont typeface="Wingdings" pitchFamily="2" charset="2"/>
              <a:buNone/>
            </a:pPr>
            <a:r>
              <a:rPr lang="en-US" altLang="zh-CN" dirty="0" err="1">
                <a:solidFill>
                  <a:srgbClr val="3333FF"/>
                </a:solidFill>
              </a:rPr>
              <a:t>wed,thu,fri,sat</a:t>
            </a:r>
            <a:r>
              <a:rPr lang="en-US" altLang="zh-CN" dirty="0">
                <a:solidFill>
                  <a:srgbClr val="3333FF"/>
                </a:solidFill>
              </a:rPr>
              <a:t>} </a:t>
            </a:r>
            <a:r>
              <a:rPr lang="en-US" altLang="zh-CN" dirty="0" err="1">
                <a:solidFill>
                  <a:srgbClr val="3333FF"/>
                </a:solidFill>
              </a:rPr>
              <a:t>workday,week_end</a:t>
            </a:r>
            <a:r>
              <a:rPr lang="en-US" altLang="zh-CN" dirty="0">
                <a:solidFill>
                  <a:srgbClr val="3333FF"/>
                </a:solidFill>
              </a:rPr>
              <a:t>; </a:t>
            </a:r>
            <a:endParaRPr lang="zh-CN" altLang="zh-CN" dirty="0">
              <a:solidFill>
                <a:srgbClr val="3333FF"/>
              </a:solidFill>
            </a:endParaRPr>
          </a:p>
          <a:p>
            <a:pPr lvl="1"/>
            <a:r>
              <a:rPr lang="zh-CN" altLang="zh-CN" dirty="0"/>
              <a:t>指定枚举常量</a:t>
            </a:r>
            <a:r>
              <a:rPr lang="en-US" altLang="zh-CN" dirty="0"/>
              <a:t>sun</a:t>
            </a:r>
            <a:r>
              <a:rPr lang="zh-CN" altLang="zh-CN" dirty="0"/>
              <a:t>的值为</a:t>
            </a:r>
            <a:r>
              <a:rPr lang="en-US" altLang="zh-CN" dirty="0"/>
              <a:t>7</a:t>
            </a:r>
            <a:r>
              <a:rPr lang="zh-CN" altLang="zh-CN" dirty="0"/>
              <a:t>，</a:t>
            </a:r>
            <a:r>
              <a:rPr lang="en-US" altLang="zh-CN" dirty="0" err="1"/>
              <a:t>mon</a:t>
            </a:r>
            <a:r>
              <a:rPr lang="zh-CN" altLang="zh-CN" dirty="0"/>
              <a:t>为</a:t>
            </a:r>
            <a:r>
              <a:rPr lang="en-US" altLang="zh-CN" dirty="0"/>
              <a:t>1</a:t>
            </a:r>
            <a:r>
              <a:rPr lang="zh-CN" altLang="zh-CN" dirty="0"/>
              <a:t>，以后顺序加</a:t>
            </a:r>
            <a:r>
              <a:rPr lang="en-US" altLang="zh-CN" dirty="0"/>
              <a:t>1</a:t>
            </a:r>
            <a:r>
              <a:rPr lang="zh-CN" altLang="zh-CN" dirty="0"/>
              <a:t>，</a:t>
            </a:r>
            <a:r>
              <a:rPr lang="en-US" altLang="zh-CN" dirty="0"/>
              <a:t>sat</a:t>
            </a:r>
            <a:r>
              <a:rPr lang="zh-CN" altLang="zh-CN" dirty="0"/>
              <a:t>为</a:t>
            </a:r>
            <a:r>
              <a:rPr lang="en-US" altLang="zh-CN" dirty="0"/>
              <a:t>6</a:t>
            </a:r>
            <a:r>
              <a:rPr lang="zh-CN" altLang="zh-CN" dirty="0"/>
              <a:t>。</a:t>
            </a:r>
            <a:endParaRPr lang="zh-CN" altLang="zh-CN" dirty="0">
              <a:solidFill>
                <a:srgbClr val="FF0000"/>
              </a:solidFill>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132</a:t>
            </a:fld>
            <a:endParaRPr lang="en-US" altLang="zh-CN">
              <a:solidFill>
                <a:srgbClr val="000000"/>
              </a:solidFill>
            </a:endParaRPr>
          </a:p>
        </p:txBody>
      </p:sp>
    </p:spTree>
    <p:extLst>
      <p:ext uri="{BB962C8B-B14F-4D97-AF65-F5344CB8AC3E}">
        <p14:creationId xmlns:p14="http://schemas.microsoft.com/office/powerpoint/2010/main" val="234655100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5170">
                                            <p:txEl>
                                              <p:pRg st="5" end="5"/>
                                            </p:txEl>
                                          </p:spTgt>
                                        </p:tgtEl>
                                        <p:attrNameLst>
                                          <p:attrName>style.visibility</p:attrName>
                                        </p:attrNameLst>
                                      </p:cBhvr>
                                      <p:to>
                                        <p:strVal val="visible"/>
                                      </p:to>
                                    </p:set>
                                    <p:animEffect transition="in" filter="blinds(horizontal)">
                                      <p:cBhvr>
                                        <p:cTn id="7" dur="500"/>
                                        <p:tgtEl>
                                          <p:spTgt spid="1351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3"/>
          <p:cNvSpPr>
            <a:spLocks noGrp="1" noChangeArrowheads="1"/>
          </p:cNvSpPr>
          <p:nvPr>
            <p:ph type="body" idx="1"/>
          </p:nvPr>
        </p:nvSpPr>
        <p:spPr>
          <a:xfrm>
            <a:off x="571500" y="857250"/>
            <a:ext cx="8143875" cy="5429250"/>
          </a:xfrm>
        </p:spPr>
        <p:txBody>
          <a:bodyPr/>
          <a:lstStyle/>
          <a:p>
            <a:r>
              <a:rPr lang="zh-CN" altLang="zh-CN" dirty="0"/>
              <a:t>说明</a:t>
            </a:r>
            <a:r>
              <a:rPr lang="en-US" altLang="zh-CN" dirty="0"/>
              <a:t>:</a:t>
            </a:r>
            <a:r>
              <a:rPr lang="zh-CN" altLang="zh-CN" dirty="0"/>
              <a:t></a:t>
            </a:r>
          </a:p>
          <a:p>
            <a:pPr>
              <a:buFont typeface="Wingdings" pitchFamily="2" charset="2"/>
              <a:buNone/>
            </a:pPr>
            <a:r>
              <a:rPr lang="en-US" altLang="zh-CN" dirty="0"/>
              <a:t>(3) </a:t>
            </a:r>
            <a:r>
              <a:rPr lang="zh-CN" altLang="zh-CN" dirty="0"/>
              <a:t>枚举元素可以用来作判断比较。例如：</a:t>
            </a:r>
            <a:r>
              <a:rPr lang="en-US" altLang="zh-CN" dirty="0"/>
              <a:t> </a:t>
            </a:r>
            <a:endParaRPr lang="zh-CN" altLang="zh-CN" dirty="0"/>
          </a:p>
          <a:p>
            <a:pPr lvl="1">
              <a:buFont typeface="Wingdings" pitchFamily="2" charset="2"/>
              <a:buNone/>
            </a:pPr>
            <a:r>
              <a:rPr lang="en-US" altLang="zh-CN" dirty="0">
                <a:solidFill>
                  <a:srgbClr val="3333FF"/>
                </a:solidFill>
              </a:rPr>
              <a:t>if (workday==</a:t>
            </a:r>
            <a:r>
              <a:rPr lang="en-US" altLang="zh-CN" dirty="0" err="1">
                <a:solidFill>
                  <a:srgbClr val="3333FF"/>
                </a:solidFill>
              </a:rPr>
              <a:t>mon</a:t>
            </a:r>
            <a:r>
              <a:rPr lang="en-US" altLang="zh-CN" dirty="0">
                <a:solidFill>
                  <a:srgbClr val="3333FF"/>
                </a:solidFill>
              </a:rPr>
              <a:t>)</a:t>
            </a:r>
            <a:r>
              <a:rPr lang="zh-CN" altLang="zh-CN" dirty="0">
                <a:solidFill>
                  <a:srgbClr val="3333FF"/>
                </a:solidFill>
              </a:rPr>
              <a:t>…</a:t>
            </a:r>
          </a:p>
          <a:p>
            <a:pPr lvl="1">
              <a:buFont typeface="Wingdings" pitchFamily="2" charset="2"/>
              <a:buNone/>
            </a:pPr>
            <a:r>
              <a:rPr lang="en-US" altLang="zh-CN" dirty="0">
                <a:solidFill>
                  <a:srgbClr val="3333FF"/>
                </a:solidFill>
              </a:rPr>
              <a:t>if (workday&gt;sun)</a:t>
            </a:r>
            <a:r>
              <a:rPr lang="zh-CN" altLang="zh-CN" dirty="0">
                <a:solidFill>
                  <a:srgbClr val="3333FF"/>
                </a:solidFill>
              </a:rPr>
              <a:t>…</a:t>
            </a:r>
            <a:r>
              <a:rPr lang="en-US" altLang="zh-CN" dirty="0">
                <a:solidFill>
                  <a:srgbClr val="3333FF"/>
                </a:solidFill>
              </a:rPr>
              <a:t> </a:t>
            </a:r>
            <a:endParaRPr lang="zh-CN" altLang="zh-CN" dirty="0">
              <a:solidFill>
                <a:srgbClr val="3333FF"/>
              </a:solidFill>
            </a:endParaRPr>
          </a:p>
          <a:p>
            <a:pPr lvl="1"/>
            <a:r>
              <a:rPr lang="zh-CN" altLang="zh-CN" dirty="0"/>
              <a:t>枚举元素的比较规则是按其在初始化时指定的整数来进行比较的。</a:t>
            </a:r>
            <a:endParaRPr lang="en-US" altLang="zh-CN" dirty="0"/>
          </a:p>
          <a:p>
            <a:pPr lvl="1"/>
            <a:r>
              <a:rPr lang="zh-CN" altLang="zh-CN" dirty="0"/>
              <a:t>如果定义时未人为指定，则按上面的默认规则处理，即第一个枚举元素的值为０，故</a:t>
            </a:r>
            <a:r>
              <a:rPr lang="en-US" altLang="zh-CN" dirty="0" err="1">
                <a:solidFill>
                  <a:srgbClr val="3333FF"/>
                </a:solidFill>
              </a:rPr>
              <a:t>mon</a:t>
            </a:r>
            <a:r>
              <a:rPr lang="en-US" altLang="zh-CN" dirty="0">
                <a:solidFill>
                  <a:srgbClr val="3333FF"/>
                </a:solidFill>
              </a:rPr>
              <a:t>&gt;sun</a:t>
            </a:r>
            <a:r>
              <a:rPr lang="zh-CN" altLang="zh-CN" dirty="0">
                <a:solidFill>
                  <a:srgbClr val="3333FF"/>
                </a:solidFill>
              </a:rPr>
              <a:t>，</a:t>
            </a:r>
            <a:r>
              <a:rPr lang="en-US" altLang="zh-CN" dirty="0">
                <a:solidFill>
                  <a:srgbClr val="3333FF"/>
                </a:solidFill>
              </a:rPr>
              <a:t>sat&gt;</a:t>
            </a:r>
            <a:r>
              <a:rPr lang="en-US" altLang="zh-CN" dirty="0" err="1">
                <a:solidFill>
                  <a:srgbClr val="3333FF"/>
                </a:solidFill>
              </a:rPr>
              <a:t>fri</a:t>
            </a:r>
            <a:endParaRPr lang="zh-CN" altLang="zh-CN" dirty="0">
              <a:solidFill>
                <a:srgbClr val="3333FF"/>
              </a:solidFill>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133</a:t>
            </a:fld>
            <a:endParaRPr lang="en-US" altLang="zh-CN">
              <a:solidFill>
                <a:srgbClr val="000000"/>
              </a:solidFill>
            </a:endParaRPr>
          </a:p>
        </p:txBody>
      </p:sp>
    </p:spTree>
    <p:extLst>
      <p:ext uri="{BB962C8B-B14F-4D97-AF65-F5344CB8AC3E}">
        <p14:creationId xmlns:p14="http://schemas.microsoft.com/office/powerpoint/2010/main" val="19711919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6194">
                                            <p:txEl>
                                              <p:pRg st="4" end="4"/>
                                            </p:txEl>
                                          </p:spTgt>
                                        </p:tgtEl>
                                        <p:attrNameLst>
                                          <p:attrName>style.visibility</p:attrName>
                                        </p:attrNameLst>
                                      </p:cBhvr>
                                      <p:to>
                                        <p:strVal val="visible"/>
                                      </p:to>
                                    </p:set>
                                    <p:animEffect transition="in" filter="blinds(horizontal)">
                                      <p:cBhvr>
                                        <p:cTn id="7" dur="500"/>
                                        <p:tgtEl>
                                          <p:spTgt spid="136194">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6194">
                                            <p:txEl>
                                              <p:pRg st="5" end="5"/>
                                            </p:txEl>
                                          </p:spTgt>
                                        </p:tgtEl>
                                        <p:attrNameLst>
                                          <p:attrName>style.visibility</p:attrName>
                                        </p:attrNameLst>
                                      </p:cBhvr>
                                      <p:to>
                                        <p:strVal val="visible"/>
                                      </p:to>
                                    </p:set>
                                    <p:animEffect transition="in" filter="blinds(horizontal)">
                                      <p:cBhvr>
                                        <p:cTn id="12" dur="500"/>
                                        <p:tgtEl>
                                          <p:spTgt spid="1361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内容占位符 2"/>
          <p:cNvSpPr>
            <a:spLocks noGrp="1"/>
          </p:cNvSpPr>
          <p:nvPr>
            <p:ph idx="1"/>
          </p:nvPr>
        </p:nvSpPr>
        <p:spPr>
          <a:xfrm>
            <a:off x="500063" y="1571625"/>
            <a:ext cx="8153400" cy="3586163"/>
          </a:xfrm>
        </p:spPr>
        <p:txBody>
          <a:bodyPr/>
          <a:lstStyle/>
          <a:p>
            <a:pPr>
              <a:buFont typeface="Wingdings" pitchFamily="2" charset="2"/>
              <a:buNone/>
            </a:pPr>
            <a:r>
              <a:rPr lang="en-US" altLang="zh-CN" dirty="0"/>
              <a:t>【</a:t>
            </a:r>
            <a:r>
              <a:rPr lang="zh-CN" altLang="zh-CN" dirty="0"/>
              <a:t>例</a:t>
            </a:r>
            <a:r>
              <a:rPr lang="en-US" altLang="zh-CN" dirty="0"/>
              <a:t>9.12】 </a:t>
            </a:r>
            <a:r>
              <a:rPr lang="zh-CN" altLang="zh-CN" dirty="0"/>
              <a:t>口袋中有红、黄、蓝、白、黑</a:t>
            </a:r>
            <a:r>
              <a:rPr lang="en-US" altLang="zh-CN" dirty="0"/>
              <a:t>5</a:t>
            </a:r>
            <a:r>
              <a:rPr lang="zh-CN" altLang="zh-CN" dirty="0"/>
              <a:t>种颜色的球若干个。每次从口袋中先后取出</a:t>
            </a:r>
            <a:r>
              <a:rPr lang="en-US" altLang="zh-CN" dirty="0"/>
              <a:t>3</a:t>
            </a:r>
            <a:r>
              <a:rPr lang="zh-CN" altLang="zh-CN" dirty="0"/>
              <a:t>个球，问得到</a:t>
            </a:r>
            <a:r>
              <a:rPr lang="en-US" altLang="zh-CN" dirty="0"/>
              <a:t>3</a:t>
            </a:r>
            <a:r>
              <a:rPr lang="zh-CN" altLang="zh-CN" dirty="0"/>
              <a:t>种不同颜色的球的可能取法，输出每种排列的情况。</a:t>
            </a:r>
            <a:endParaRPr lang="zh-CN" altLang="en-US"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134</a:t>
            </a:fld>
            <a:endParaRPr lang="en-US" altLang="zh-CN">
              <a:solidFill>
                <a:srgbClr val="000000"/>
              </a:solidFill>
            </a:endParaRPr>
          </a:p>
        </p:txBody>
      </p:sp>
    </p:spTree>
    <p:extLst>
      <p:ext uri="{BB962C8B-B14F-4D97-AF65-F5344CB8AC3E}">
        <p14:creationId xmlns:p14="http://schemas.microsoft.com/office/powerpoint/2010/main" val="145178556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内容占位符 2"/>
          <p:cNvSpPr>
            <a:spLocks noGrp="1"/>
          </p:cNvSpPr>
          <p:nvPr>
            <p:ph idx="1"/>
          </p:nvPr>
        </p:nvSpPr>
        <p:spPr>
          <a:xfrm>
            <a:off x="357188" y="357188"/>
            <a:ext cx="8153400" cy="857250"/>
          </a:xfrm>
        </p:spPr>
        <p:txBody>
          <a:bodyPr/>
          <a:lstStyle/>
          <a:p>
            <a:r>
              <a:rPr lang="zh-CN" altLang="zh-CN"/>
              <a:t>解题思路：</a:t>
            </a:r>
            <a:endParaRPr lang="en-US" altLang="zh-CN"/>
          </a:p>
        </p:txBody>
      </p:sp>
      <p:pic>
        <p:nvPicPr>
          <p:cNvPr id="1382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901" y="249237"/>
            <a:ext cx="5500687" cy="635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 1"/>
          <p:cNvSpPr/>
          <p:nvPr/>
        </p:nvSpPr>
        <p:spPr bwMode="auto">
          <a:xfrm>
            <a:off x="3635896" y="4509120"/>
            <a:ext cx="2520280" cy="864096"/>
          </a:xfrm>
          <a:prstGeom prst="round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p:txBody>
      </p:sp>
      <p:sp>
        <p:nvSpPr>
          <p:cNvPr id="3" name="灯片编号占位符 2"/>
          <p:cNvSpPr>
            <a:spLocks noGrp="1"/>
          </p:cNvSpPr>
          <p:nvPr>
            <p:ph type="sldNum" sz="quarter" idx="12"/>
          </p:nvPr>
        </p:nvSpPr>
        <p:spPr/>
        <p:txBody>
          <a:bodyPr/>
          <a:lstStyle/>
          <a:p>
            <a:fld id="{1E004556-5B80-49AD-B65B-B487D44EE32D}" type="slidenum">
              <a:rPr lang="zh-CN" altLang="en-US" smtClean="0">
                <a:solidFill>
                  <a:srgbClr val="000000"/>
                </a:solidFill>
              </a:rPr>
              <a:pPr/>
              <a:t>135</a:t>
            </a:fld>
            <a:endParaRPr lang="en-US" altLang="zh-CN">
              <a:solidFill>
                <a:srgbClr val="000000"/>
              </a:solidFill>
            </a:endParaRPr>
          </a:p>
        </p:txBody>
      </p:sp>
    </p:spTree>
    <p:extLst>
      <p:ext uri="{BB962C8B-B14F-4D97-AF65-F5344CB8AC3E}">
        <p14:creationId xmlns:p14="http://schemas.microsoft.com/office/powerpoint/2010/main" val="214412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内容占位符 2"/>
          <p:cNvSpPr>
            <a:spLocks noGrp="1"/>
          </p:cNvSpPr>
          <p:nvPr>
            <p:ph idx="1"/>
          </p:nvPr>
        </p:nvSpPr>
        <p:spPr>
          <a:xfrm>
            <a:off x="357188" y="357188"/>
            <a:ext cx="8153400" cy="857250"/>
          </a:xfrm>
        </p:spPr>
        <p:txBody>
          <a:bodyPr/>
          <a:lstStyle/>
          <a:p>
            <a:r>
              <a:rPr lang="zh-CN" altLang="en-US" dirty="0"/>
              <a:t>“输出一种取法”</a:t>
            </a:r>
            <a:r>
              <a:rPr lang="zh-CN" altLang="zh-CN" dirty="0"/>
              <a:t>解题思路：</a:t>
            </a:r>
            <a:endParaRPr lang="en-US" altLang="zh-CN" dirty="0"/>
          </a:p>
        </p:txBody>
      </p:sp>
      <p:pic>
        <p:nvPicPr>
          <p:cNvPr id="1392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214438"/>
            <a:ext cx="7643813"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136</a:t>
            </a:fld>
            <a:endParaRPr lang="en-US" altLang="zh-CN">
              <a:solidFill>
                <a:srgbClr val="000000"/>
              </a:solidFill>
            </a:endParaRPr>
          </a:p>
        </p:txBody>
      </p:sp>
    </p:spTree>
    <p:extLst>
      <p:ext uri="{BB962C8B-B14F-4D97-AF65-F5344CB8AC3E}">
        <p14:creationId xmlns:p14="http://schemas.microsoft.com/office/powerpoint/2010/main" val="36910995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内容占位符 2"/>
          <p:cNvSpPr>
            <a:spLocks noGrp="1"/>
          </p:cNvSpPr>
          <p:nvPr>
            <p:ph idx="1"/>
          </p:nvPr>
        </p:nvSpPr>
        <p:spPr>
          <a:xfrm>
            <a:off x="611435" y="500063"/>
            <a:ext cx="9001125" cy="6072187"/>
          </a:xfrm>
        </p:spPr>
        <p:txBody>
          <a:bodyPr/>
          <a:lstStyle/>
          <a:p>
            <a:pPr>
              <a:lnSpc>
                <a:spcPts val="3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ts val="3000"/>
              </a:lnSpc>
              <a:buFont typeface="Wingdings" pitchFamily="2" charset="2"/>
              <a:buNone/>
            </a:pPr>
            <a:r>
              <a:rPr lang="en-US" altLang="zh-CN" sz="2800" dirty="0" err="1"/>
              <a:t>int</a:t>
            </a:r>
            <a:r>
              <a:rPr lang="en-US" altLang="zh-CN" sz="2800" dirty="0"/>
              <a:t> main()</a:t>
            </a:r>
            <a:endParaRPr lang="zh-CN" altLang="zh-CN" sz="2800" dirty="0"/>
          </a:p>
          <a:p>
            <a:pPr>
              <a:lnSpc>
                <a:spcPts val="3000"/>
              </a:lnSpc>
              <a:buFont typeface="Wingdings" pitchFamily="2" charset="2"/>
              <a:buNone/>
            </a:pPr>
            <a:r>
              <a:rPr lang="en-US" altLang="zh-CN" sz="2800" dirty="0"/>
              <a:t>{</a:t>
            </a:r>
            <a:r>
              <a:rPr lang="en-US" altLang="zh-CN" sz="2800" dirty="0" err="1"/>
              <a:t>enum</a:t>
            </a:r>
            <a:r>
              <a:rPr lang="en-US" altLang="zh-CN" sz="2800" dirty="0"/>
              <a:t> Color {</a:t>
            </a:r>
            <a:r>
              <a:rPr lang="en-US" altLang="zh-CN" sz="2800" dirty="0" err="1"/>
              <a:t>red,yellow,blue,white,black</a:t>
            </a:r>
            <a:r>
              <a:rPr lang="en-US" altLang="zh-CN" sz="2800" dirty="0"/>
              <a:t>};</a:t>
            </a:r>
          </a:p>
          <a:p>
            <a:pPr>
              <a:lnSpc>
                <a:spcPts val="3000"/>
              </a:lnSpc>
              <a:buFont typeface="Wingdings" pitchFamily="2" charset="2"/>
              <a:buNone/>
            </a:pPr>
            <a:r>
              <a:rPr lang="en-US" altLang="zh-CN" sz="2800" dirty="0"/>
              <a:t>  </a:t>
            </a:r>
            <a:r>
              <a:rPr lang="en-US" altLang="zh-CN" sz="2800" dirty="0" err="1"/>
              <a:t>enum</a:t>
            </a:r>
            <a:r>
              <a:rPr lang="en-US" altLang="zh-CN" sz="2800" dirty="0"/>
              <a:t> Color </a:t>
            </a:r>
            <a:r>
              <a:rPr lang="en-US" altLang="zh-CN" sz="2800" dirty="0" err="1"/>
              <a:t>i,j,k,pri</a:t>
            </a:r>
            <a:r>
              <a:rPr lang="en-US" altLang="zh-CN" sz="2800" dirty="0"/>
              <a:t>; </a:t>
            </a:r>
            <a:endParaRPr lang="zh-CN" altLang="zh-CN" sz="2800" dirty="0"/>
          </a:p>
          <a:p>
            <a:pPr>
              <a:lnSpc>
                <a:spcPts val="30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n,loop</a:t>
            </a:r>
            <a:r>
              <a:rPr lang="en-US" altLang="zh-CN" sz="2800" dirty="0"/>
              <a:t>;</a:t>
            </a:r>
            <a:endParaRPr lang="zh-CN" altLang="zh-CN" sz="2800" dirty="0"/>
          </a:p>
          <a:p>
            <a:pPr>
              <a:lnSpc>
                <a:spcPts val="3000"/>
              </a:lnSpc>
              <a:buFont typeface="Wingdings" pitchFamily="2" charset="2"/>
              <a:buNone/>
            </a:pPr>
            <a:r>
              <a:rPr lang="en-US" altLang="zh-CN" sz="2800" dirty="0"/>
              <a:t>  n=0;</a:t>
            </a:r>
          </a:p>
          <a:p>
            <a:pPr>
              <a:lnSpc>
                <a:spcPts val="3000"/>
              </a:lnSpc>
              <a:buFont typeface="Wingdings" pitchFamily="2" charset="2"/>
              <a:buNone/>
            </a:pPr>
            <a:r>
              <a:rPr lang="en-US" altLang="zh-CN" sz="2800" dirty="0"/>
              <a:t>  for (</a:t>
            </a:r>
            <a:r>
              <a:rPr lang="en-US" altLang="zh-CN" sz="2800" dirty="0" err="1"/>
              <a:t>i</a:t>
            </a:r>
            <a:r>
              <a:rPr lang="en-US" altLang="zh-CN" sz="2800" dirty="0"/>
              <a:t>=red; </a:t>
            </a:r>
            <a:r>
              <a:rPr lang="en-US" altLang="zh-CN" sz="2800" dirty="0" err="1"/>
              <a:t>i</a:t>
            </a:r>
            <a:r>
              <a:rPr lang="en-US" altLang="zh-CN" sz="2800" dirty="0"/>
              <a:t>&lt;=black; </a:t>
            </a:r>
            <a:r>
              <a:rPr lang="en-US" altLang="zh-CN" sz="2800" dirty="0" err="1"/>
              <a:t>i</a:t>
            </a:r>
            <a:r>
              <a:rPr lang="en-US" altLang="zh-CN" sz="2800" dirty="0"/>
              <a:t>++) </a:t>
            </a:r>
            <a:endParaRPr lang="zh-CN" altLang="zh-CN" sz="2800" dirty="0"/>
          </a:p>
          <a:p>
            <a:pPr>
              <a:lnSpc>
                <a:spcPts val="3000"/>
              </a:lnSpc>
              <a:buFont typeface="Wingdings" pitchFamily="2" charset="2"/>
              <a:buNone/>
            </a:pPr>
            <a:r>
              <a:rPr lang="en-US" altLang="zh-CN" sz="2800" dirty="0"/>
              <a:t>    for (j=red; j&lt;=black; j++) </a:t>
            </a:r>
            <a:endParaRPr lang="zh-CN" altLang="zh-CN" sz="2800" dirty="0"/>
          </a:p>
          <a:p>
            <a:pPr>
              <a:lnSpc>
                <a:spcPts val="3000"/>
              </a:lnSpc>
              <a:buFont typeface="Wingdings" pitchFamily="2" charset="2"/>
              <a:buNone/>
            </a:pPr>
            <a:r>
              <a:rPr lang="en-US" altLang="zh-CN" sz="2800" dirty="0"/>
              <a:t>      if (</a:t>
            </a:r>
            <a:r>
              <a:rPr lang="en-US" altLang="zh-CN" sz="2800" dirty="0" err="1"/>
              <a:t>i</a:t>
            </a:r>
            <a:r>
              <a:rPr lang="en-US" altLang="zh-CN" sz="2800" dirty="0"/>
              <a:t>!=j)</a:t>
            </a:r>
          </a:p>
          <a:p>
            <a:pPr>
              <a:lnSpc>
                <a:spcPts val="3000"/>
              </a:lnSpc>
              <a:buFont typeface="Wingdings" pitchFamily="2" charset="2"/>
              <a:buNone/>
            </a:pPr>
            <a:r>
              <a:rPr lang="en-US" altLang="zh-CN" sz="2800" dirty="0"/>
              <a:t>      { for (k=red; k&lt;=black; k++) </a:t>
            </a:r>
            <a:endParaRPr lang="zh-CN" altLang="zh-CN" sz="2800" dirty="0"/>
          </a:p>
          <a:p>
            <a:pPr>
              <a:lnSpc>
                <a:spcPts val="3000"/>
              </a:lnSpc>
              <a:buFont typeface="Wingdings" pitchFamily="2" charset="2"/>
              <a:buNone/>
            </a:pPr>
            <a:r>
              <a:rPr lang="en-US" altLang="zh-CN" sz="2800" dirty="0"/>
              <a:t>           if ((k!=</a:t>
            </a:r>
            <a:r>
              <a:rPr lang="en-US" altLang="zh-CN" sz="2800" dirty="0" err="1"/>
              <a:t>i</a:t>
            </a:r>
            <a:r>
              <a:rPr lang="en-US" altLang="zh-CN" sz="2800" dirty="0"/>
              <a:t>) &amp;&amp; (k!=j)) </a:t>
            </a:r>
            <a:endParaRPr lang="zh-CN" altLang="zh-CN" sz="2800" dirty="0"/>
          </a:p>
          <a:p>
            <a:pPr>
              <a:lnSpc>
                <a:spcPts val="3000"/>
              </a:lnSpc>
              <a:buFont typeface="Wingdings" pitchFamily="2" charset="2"/>
              <a:buNone/>
            </a:pPr>
            <a:r>
              <a:rPr lang="en-US" altLang="zh-CN" sz="2800" dirty="0"/>
              <a:t>           { n=n+1; </a:t>
            </a:r>
            <a:endParaRPr lang="zh-CN" altLang="zh-CN" sz="2800" dirty="0"/>
          </a:p>
          <a:p>
            <a:pPr>
              <a:lnSpc>
                <a:spcPts val="3000"/>
              </a:lnSpc>
              <a:buFont typeface="Wingdings" pitchFamily="2" charset="2"/>
              <a:buNone/>
            </a:pPr>
            <a:r>
              <a:rPr lang="en-US" altLang="zh-CN" sz="2800" dirty="0"/>
              <a:t>		      </a:t>
            </a:r>
            <a:r>
              <a:rPr lang="en-US" altLang="zh-CN" sz="2800" dirty="0" err="1"/>
              <a:t>printf</a:t>
            </a:r>
            <a:r>
              <a:rPr lang="en-US" altLang="zh-CN" sz="2800" dirty="0"/>
              <a:t>(“%-4d”,n); </a:t>
            </a:r>
            <a:endParaRPr lang="zh-CN" altLang="zh-CN" sz="2800" dirty="0"/>
          </a:p>
          <a:p>
            <a:pPr>
              <a:lnSpc>
                <a:spcPts val="3000"/>
              </a:lnSpc>
              <a:buFont typeface="Wingdings" pitchFamily="2" charset="2"/>
              <a:buNone/>
            </a:pPr>
            <a:endParaRPr lang="zh-CN" altLang="en-US" sz="2800"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137</a:t>
            </a:fld>
            <a:endParaRPr lang="en-US" altLang="zh-CN">
              <a:solidFill>
                <a:srgbClr val="000000"/>
              </a:solidFill>
            </a:endParaRPr>
          </a:p>
        </p:txBody>
      </p:sp>
    </p:spTree>
    <p:extLst>
      <p:ext uri="{BB962C8B-B14F-4D97-AF65-F5344CB8AC3E}">
        <p14:creationId xmlns:p14="http://schemas.microsoft.com/office/powerpoint/2010/main" val="184602210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内容占位符 2"/>
          <p:cNvSpPr>
            <a:spLocks noGrp="1"/>
          </p:cNvSpPr>
          <p:nvPr>
            <p:ph idx="1"/>
          </p:nvPr>
        </p:nvSpPr>
        <p:spPr>
          <a:xfrm>
            <a:off x="179512" y="692696"/>
            <a:ext cx="9937104" cy="5053012"/>
          </a:xfrm>
        </p:spPr>
        <p:txBody>
          <a:bodyPr/>
          <a:lstStyle/>
          <a:p>
            <a:pPr>
              <a:lnSpc>
                <a:spcPct val="100000"/>
              </a:lnSpc>
              <a:spcBef>
                <a:spcPts val="0"/>
              </a:spcBef>
              <a:buFont typeface="Wingdings" pitchFamily="2" charset="2"/>
              <a:buNone/>
            </a:pPr>
            <a:r>
              <a:rPr lang="en-US" altLang="zh-CN" sz="2400" dirty="0"/>
              <a:t>         for (loop=1;loop&lt;=3;loop++)</a:t>
            </a:r>
          </a:p>
          <a:p>
            <a:pPr>
              <a:lnSpc>
                <a:spcPct val="100000"/>
              </a:lnSpc>
              <a:spcBef>
                <a:spcPts val="0"/>
              </a:spcBef>
              <a:buFont typeface="Wingdings" pitchFamily="2" charset="2"/>
              <a:buNone/>
            </a:pPr>
            <a:r>
              <a:rPr lang="en-US" altLang="zh-CN" sz="2400" dirty="0"/>
              <a:t>         {   switch (loop) </a:t>
            </a:r>
            <a:endParaRPr lang="zh-CN" altLang="zh-CN" sz="2400" dirty="0"/>
          </a:p>
          <a:p>
            <a:pPr>
              <a:lnSpc>
                <a:spcPct val="100000"/>
              </a:lnSpc>
              <a:spcBef>
                <a:spcPts val="0"/>
              </a:spcBef>
              <a:buFont typeface="Wingdings" pitchFamily="2" charset="2"/>
              <a:buNone/>
            </a:pPr>
            <a:r>
              <a:rPr lang="en-US" altLang="zh-CN" sz="2400" dirty="0"/>
              <a:t>	          { case 1: </a:t>
            </a:r>
            <a:r>
              <a:rPr lang="en-US" altLang="zh-CN" sz="2400" dirty="0" err="1"/>
              <a:t>pri</a:t>
            </a:r>
            <a:r>
              <a:rPr lang="en-US" altLang="zh-CN" sz="2400" dirty="0"/>
              <a:t>=</a:t>
            </a:r>
            <a:r>
              <a:rPr lang="en-US" altLang="zh-CN" sz="2400" dirty="0" err="1"/>
              <a:t>i</a:t>
            </a:r>
            <a:r>
              <a:rPr lang="en-US" altLang="zh-CN" sz="2400" dirty="0"/>
              <a:t>; </a:t>
            </a:r>
            <a:r>
              <a:rPr lang="en-US" altLang="zh-CN" sz="2400" dirty="0">
                <a:solidFill>
                  <a:srgbClr val="3333FF"/>
                </a:solidFill>
              </a:rPr>
              <a:t>break;</a:t>
            </a:r>
            <a:r>
              <a:rPr lang="en-US" altLang="zh-CN" sz="2400" dirty="0"/>
              <a:t>       </a:t>
            </a:r>
            <a:endParaRPr lang="zh-CN" altLang="zh-CN" sz="2400" dirty="0"/>
          </a:p>
          <a:p>
            <a:pPr>
              <a:lnSpc>
                <a:spcPct val="100000"/>
              </a:lnSpc>
              <a:spcBef>
                <a:spcPts val="0"/>
              </a:spcBef>
              <a:buFont typeface="Wingdings" pitchFamily="2" charset="2"/>
              <a:buNone/>
            </a:pPr>
            <a:r>
              <a:rPr lang="en-US" altLang="zh-CN" sz="2400" dirty="0"/>
              <a:t>                 case 2: </a:t>
            </a:r>
            <a:r>
              <a:rPr lang="en-US" altLang="zh-CN" sz="2400" dirty="0" err="1"/>
              <a:t>pri</a:t>
            </a:r>
            <a:r>
              <a:rPr lang="en-US" altLang="zh-CN" sz="2400" dirty="0"/>
              <a:t>=j; </a:t>
            </a:r>
            <a:r>
              <a:rPr lang="en-US" altLang="zh-CN" sz="2400" dirty="0">
                <a:solidFill>
                  <a:srgbClr val="3333FF"/>
                </a:solidFill>
              </a:rPr>
              <a:t>break;</a:t>
            </a:r>
            <a:r>
              <a:rPr lang="en-US" altLang="zh-CN" sz="2400" dirty="0"/>
              <a:t>      </a:t>
            </a:r>
            <a:endParaRPr lang="zh-CN" altLang="zh-CN" sz="2400" dirty="0"/>
          </a:p>
          <a:p>
            <a:pPr>
              <a:lnSpc>
                <a:spcPct val="100000"/>
              </a:lnSpc>
              <a:spcBef>
                <a:spcPts val="0"/>
              </a:spcBef>
              <a:buFont typeface="Wingdings" pitchFamily="2" charset="2"/>
              <a:buNone/>
            </a:pPr>
            <a:r>
              <a:rPr lang="en-US" altLang="zh-CN" sz="2400" dirty="0"/>
              <a:t>                 case 3: </a:t>
            </a:r>
            <a:r>
              <a:rPr lang="en-US" altLang="zh-CN" sz="2400" dirty="0" err="1"/>
              <a:t>pri</a:t>
            </a:r>
            <a:r>
              <a:rPr lang="en-US" altLang="zh-CN" sz="2400" dirty="0"/>
              <a:t>=k; </a:t>
            </a:r>
            <a:r>
              <a:rPr lang="en-US" altLang="zh-CN" sz="2400" dirty="0">
                <a:solidFill>
                  <a:srgbClr val="3333FF"/>
                </a:solidFill>
              </a:rPr>
              <a:t>break;     </a:t>
            </a:r>
            <a:endParaRPr lang="zh-CN" altLang="zh-CN" sz="2400" dirty="0">
              <a:solidFill>
                <a:srgbClr val="3333FF"/>
              </a:solidFill>
            </a:endParaRPr>
          </a:p>
          <a:p>
            <a:pPr>
              <a:lnSpc>
                <a:spcPct val="100000"/>
              </a:lnSpc>
              <a:spcBef>
                <a:spcPts val="0"/>
              </a:spcBef>
              <a:buFont typeface="Wingdings" pitchFamily="2" charset="2"/>
              <a:buNone/>
            </a:pPr>
            <a:r>
              <a:rPr lang="en-US" altLang="zh-CN" sz="2400" dirty="0"/>
              <a:t>                 </a:t>
            </a:r>
            <a:r>
              <a:rPr lang="en-US" altLang="zh-CN" sz="2400" dirty="0" err="1"/>
              <a:t>default:break</a:t>
            </a:r>
            <a:r>
              <a:rPr lang="en-US" altLang="zh-CN" sz="2400" dirty="0"/>
              <a:t>;</a:t>
            </a:r>
            <a:endParaRPr lang="zh-CN" altLang="zh-CN" sz="2400" dirty="0"/>
          </a:p>
          <a:p>
            <a:pPr>
              <a:lnSpc>
                <a:spcPct val="100000"/>
              </a:lnSpc>
              <a:spcBef>
                <a:spcPts val="0"/>
              </a:spcBef>
              <a:buFont typeface="Wingdings" pitchFamily="2" charset="2"/>
              <a:buNone/>
            </a:pPr>
            <a:r>
              <a:rPr lang="en-US" altLang="zh-CN" sz="2400" dirty="0"/>
              <a:t>		    }</a:t>
            </a:r>
          </a:p>
          <a:p>
            <a:pPr>
              <a:lnSpc>
                <a:spcPct val="100000"/>
              </a:lnSpc>
              <a:spcBef>
                <a:spcPts val="0"/>
              </a:spcBef>
              <a:buFont typeface="Wingdings" pitchFamily="2" charset="2"/>
              <a:buNone/>
            </a:pPr>
            <a:r>
              <a:rPr lang="en-US" altLang="zh-CN" sz="2400" dirty="0"/>
              <a:t> 		    switch (</a:t>
            </a:r>
            <a:r>
              <a:rPr lang="en-US" altLang="zh-CN" sz="2400" dirty="0" err="1"/>
              <a:t>pri</a:t>
            </a:r>
            <a:r>
              <a:rPr lang="en-US" altLang="zh-CN" sz="2400" dirty="0"/>
              <a:t>) </a:t>
            </a:r>
          </a:p>
          <a:p>
            <a:pPr>
              <a:lnSpc>
                <a:spcPct val="100000"/>
              </a:lnSpc>
              <a:spcBef>
                <a:spcPts val="0"/>
              </a:spcBef>
              <a:buFont typeface="Wingdings" pitchFamily="2" charset="2"/>
              <a:buNone/>
            </a:pPr>
            <a:r>
              <a:rPr lang="en-US" altLang="zh-CN" sz="2400" dirty="0"/>
              <a:t>	   	    {  case red: </a:t>
            </a:r>
            <a:r>
              <a:rPr lang="en-US" altLang="zh-CN" sz="2400" dirty="0" err="1"/>
              <a:t>printf</a:t>
            </a:r>
            <a:r>
              <a:rPr lang="en-US" altLang="zh-CN" sz="2400" dirty="0"/>
              <a:t>(“%-10s”,“red”); </a:t>
            </a:r>
            <a:r>
              <a:rPr lang="en-US" altLang="zh-CN" sz="2400" dirty="0">
                <a:solidFill>
                  <a:srgbClr val="3333FF"/>
                </a:solidFill>
              </a:rPr>
              <a:t>break;</a:t>
            </a:r>
            <a:r>
              <a:rPr lang="en-US" altLang="zh-CN" sz="2400" dirty="0"/>
              <a:t> </a:t>
            </a:r>
          </a:p>
          <a:p>
            <a:pPr>
              <a:lnSpc>
                <a:spcPct val="100000"/>
              </a:lnSpc>
              <a:spcBef>
                <a:spcPts val="0"/>
              </a:spcBef>
              <a:buFont typeface="Wingdings" pitchFamily="2" charset="2"/>
              <a:buNone/>
            </a:pPr>
            <a:r>
              <a:rPr lang="en-US" altLang="zh-CN" sz="2400" dirty="0"/>
              <a:t>        	        case yellow: </a:t>
            </a:r>
            <a:r>
              <a:rPr lang="en-US" altLang="zh-CN" sz="2400" dirty="0" err="1"/>
              <a:t>printf</a:t>
            </a:r>
            <a:r>
              <a:rPr lang="en-US" altLang="zh-CN" sz="2400" dirty="0"/>
              <a:t>("%-10s","yellow"); </a:t>
            </a:r>
            <a:r>
              <a:rPr lang="en-US" altLang="zh-CN" sz="2400" dirty="0">
                <a:solidFill>
                  <a:srgbClr val="3333FF"/>
                </a:solidFill>
              </a:rPr>
              <a:t>break;</a:t>
            </a:r>
            <a:r>
              <a:rPr lang="en-US" altLang="zh-CN" sz="2400" dirty="0"/>
              <a:t>    </a:t>
            </a:r>
          </a:p>
          <a:p>
            <a:pPr>
              <a:lnSpc>
                <a:spcPct val="100000"/>
              </a:lnSpc>
              <a:spcBef>
                <a:spcPts val="0"/>
              </a:spcBef>
              <a:buFont typeface="Wingdings" pitchFamily="2" charset="2"/>
              <a:buNone/>
            </a:pPr>
            <a:r>
              <a:rPr lang="en-US" altLang="zh-CN" sz="2400" dirty="0"/>
              <a:t>        	        case blue: </a:t>
            </a:r>
            <a:r>
              <a:rPr lang="en-US" altLang="zh-CN" sz="2400" dirty="0" err="1"/>
              <a:t>printf</a:t>
            </a:r>
            <a:r>
              <a:rPr lang="en-US" altLang="zh-CN" sz="2400" dirty="0"/>
              <a:t>(“%-10s”,“blue”); </a:t>
            </a:r>
            <a:r>
              <a:rPr lang="en-US" altLang="zh-CN" sz="2400" dirty="0">
                <a:solidFill>
                  <a:srgbClr val="3333FF"/>
                </a:solidFill>
              </a:rPr>
              <a:t>break;      </a:t>
            </a:r>
          </a:p>
          <a:p>
            <a:pPr>
              <a:lnSpc>
                <a:spcPct val="100000"/>
              </a:lnSpc>
              <a:spcBef>
                <a:spcPts val="0"/>
              </a:spcBef>
              <a:buFont typeface="Wingdings" pitchFamily="2" charset="2"/>
              <a:buNone/>
            </a:pPr>
            <a:r>
              <a:rPr lang="en-US" altLang="zh-CN" sz="2400" dirty="0"/>
              <a:t>        	        case white: </a:t>
            </a:r>
            <a:r>
              <a:rPr lang="en-US" altLang="zh-CN" sz="2400" dirty="0" err="1"/>
              <a:t>printf</a:t>
            </a:r>
            <a:r>
              <a:rPr lang="en-US" altLang="zh-CN" sz="2400" dirty="0"/>
              <a:t>(“%-10s”,“white”); </a:t>
            </a:r>
            <a:r>
              <a:rPr lang="en-US" altLang="zh-CN" sz="2400" dirty="0">
                <a:solidFill>
                  <a:srgbClr val="3333FF"/>
                </a:solidFill>
              </a:rPr>
              <a:t>break;</a:t>
            </a:r>
            <a:r>
              <a:rPr lang="en-US" altLang="zh-CN" sz="2400" dirty="0"/>
              <a:t>     </a:t>
            </a:r>
          </a:p>
          <a:p>
            <a:pPr>
              <a:lnSpc>
                <a:spcPct val="100000"/>
              </a:lnSpc>
              <a:spcBef>
                <a:spcPts val="0"/>
              </a:spcBef>
              <a:buFont typeface="Wingdings" pitchFamily="2" charset="2"/>
              <a:buNone/>
            </a:pPr>
            <a:r>
              <a:rPr lang="en-US" altLang="zh-CN" sz="2400" dirty="0"/>
              <a:t>        	        case black: </a:t>
            </a:r>
            <a:r>
              <a:rPr lang="en-US" altLang="zh-CN" sz="2400" dirty="0" err="1"/>
              <a:t>printf</a:t>
            </a:r>
            <a:r>
              <a:rPr lang="en-US" altLang="zh-CN" sz="2400" dirty="0"/>
              <a:t>("%-10s","black"); </a:t>
            </a:r>
            <a:r>
              <a:rPr lang="en-US" altLang="zh-CN" sz="2400" dirty="0">
                <a:solidFill>
                  <a:srgbClr val="3333FF"/>
                </a:solidFill>
              </a:rPr>
              <a:t>break;</a:t>
            </a:r>
            <a:r>
              <a:rPr lang="en-US" altLang="zh-CN" sz="2400" dirty="0"/>
              <a:t>     </a:t>
            </a:r>
          </a:p>
          <a:p>
            <a:pPr>
              <a:lnSpc>
                <a:spcPct val="100000"/>
              </a:lnSpc>
              <a:spcBef>
                <a:spcPts val="0"/>
              </a:spcBef>
              <a:buFont typeface="Wingdings" pitchFamily="2" charset="2"/>
              <a:buNone/>
            </a:pPr>
            <a:r>
              <a:rPr lang="en-US" altLang="zh-CN" sz="2400" dirty="0"/>
              <a:t>      	    }</a:t>
            </a:r>
          </a:p>
          <a:p>
            <a:pPr>
              <a:lnSpc>
                <a:spcPct val="100000"/>
              </a:lnSpc>
              <a:spcBef>
                <a:spcPts val="0"/>
              </a:spcBef>
              <a:buFont typeface="Wingdings" pitchFamily="2" charset="2"/>
              <a:buNone/>
            </a:pPr>
            <a:r>
              <a:rPr lang="en-US" altLang="zh-CN" sz="2400" dirty="0"/>
              <a:t>	      }</a:t>
            </a:r>
            <a:endParaRPr lang="zh-CN" altLang="zh-CN" sz="2400" dirty="0"/>
          </a:p>
          <a:p>
            <a:pPr>
              <a:lnSpc>
                <a:spcPct val="100000"/>
              </a:lnSpc>
              <a:spcBef>
                <a:spcPts val="0"/>
              </a:spcBef>
              <a:buFont typeface="Wingdings" pitchFamily="2" charset="2"/>
              <a:buNone/>
            </a:pPr>
            <a:endParaRPr lang="zh-CN" altLang="en-US" sz="2400"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138</a:t>
            </a:fld>
            <a:endParaRPr lang="en-US" altLang="zh-CN">
              <a:solidFill>
                <a:srgbClr val="000000"/>
              </a:solidFill>
            </a:endParaRPr>
          </a:p>
        </p:txBody>
      </p:sp>
    </p:spTree>
    <p:extLst>
      <p:ext uri="{BB962C8B-B14F-4D97-AF65-F5344CB8AC3E}">
        <p14:creationId xmlns:p14="http://schemas.microsoft.com/office/powerpoint/2010/main" val="152562583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内容占位符 2"/>
          <p:cNvSpPr>
            <a:spLocks noGrp="1"/>
          </p:cNvSpPr>
          <p:nvPr>
            <p:ph idx="1"/>
          </p:nvPr>
        </p:nvSpPr>
        <p:spPr>
          <a:xfrm>
            <a:off x="571500" y="1071563"/>
            <a:ext cx="6786563" cy="4000500"/>
          </a:xfrm>
        </p:spPr>
        <p:txBody>
          <a:bodyPr/>
          <a:lstStyle/>
          <a:p>
            <a:pPr>
              <a:lnSpc>
                <a:spcPct val="100000"/>
              </a:lnSpc>
              <a:buFont typeface="Wingdings" pitchFamily="2" charset="2"/>
              <a:buNone/>
            </a:pPr>
            <a:r>
              <a:rPr lang="en-US" altLang="zh-CN" sz="2800" dirty="0"/>
              <a:t>             </a:t>
            </a:r>
            <a:r>
              <a:rPr lang="en-US" altLang="zh-CN" sz="2800" dirty="0" err="1"/>
              <a:t>printf</a:t>
            </a:r>
            <a:r>
              <a:rPr lang="en-US" altLang="zh-CN" sz="2800" dirty="0"/>
              <a:t>("\n");</a:t>
            </a:r>
            <a:endParaRPr lang="zh-CN" altLang="zh-CN" sz="2800" dirty="0"/>
          </a:p>
          <a:p>
            <a:pPr>
              <a:lnSpc>
                <a:spcPct val="100000"/>
              </a:lnSpc>
              <a:buFont typeface="Wingdings" pitchFamily="2" charset="2"/>
              <a:buNone/>
            </a:pPr>
            <a:r>
              <a:rPr lang="en-US" altLang="zh-CN" sz="2800" dirty="0"/>
              <a:t>		   }</a:t>
            </a:r>
            <a:endParaRPr lang="zh-CN" altLang="zh-CN" sz="2800" dirty="0"/>
          </a:p>
          <a:p>
            <a:pPr>
              <a:lnSpc>
                <a:spcPct val="100000"/>
              </a:lnSpc>
              <a:buFont typeface="Wingdings" pitchFamily="2" charset="2"/>
              <a:buNone/>
            </a:pP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a:t>
            </a:r>
            <a:r>
              <a:rPr lang="en-US" altLang="zh-CN" sz="2800" dirty="0" err="1"/>
              <a:t>ntotal</a:t>
            </a:r>
            <a:r>
              <a:rPr lang="en-US" altLang="zh-CN" sz="2800" dirty="0"/>
              <a:t>:%5d\</a:t>
            </a:r>
            <a:r>
              <a:rPr lang="en-US" altLang="zh-CN" sz="2800" dirty="0" err="1"/>
              <a:t>n",n</a:t>
            </a:r>
            <a:r>
              <a:rPr lang="en-US" altLang="zh-CN" sz="2800" dirty="0"/>
              <a:t>);</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a:p>
            <a:pPr>
              <a:lnSpc>
                <a:spcPct val="100000"/>
              </a:lnSpc>
              <a:buFont typeface="Wingdings" pitchFamily="2" charset="2"/>
              <a:buNone/>
            </a:pPr>
            <a:endParaRPr lang="zh-CN" altLang="en-US" sz="2800"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139</a:t>
            </a:fld>
            <a:endParaRPr lang="en-US" altLang="zh-CN">
              <a:solidFill>
                <a:srgbClr val="000000"/>
              </a:solidFill>
            </a:endParaRPr>
          </a:p>
        </p:txBody>
      </p:sp>
    </p:spTree>
    <p:extLst>
      <p:ext uri="{BB962C8B-B14F-4D97-AF65-F5344CB8AC3E}">
        <p14:creationId xmlns:p14="http://schemas.microsoft.com/office/powerpoint/2010/main" val="210806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F4897B2E-2245-4290-8F62-BAC46D94AEFC}" type="slidenum">
              <a:rPr lang="zh-CN" altLang="en-US"/>
              <a:pPr/>
              <a:t>14</a:t>
            </a:fld>
            <a:endParaRPr lang="en-US" altLang="zh-CN"/>
          </a:p>
        </p:txBody>
      </p:sp>
      <p:sp>
        <p:nvSpPr>
          <p:cNvPr id="102402" name="Rectangle 2"/>
          <p:cNvSpPr>
            <a:spLocks noGrp="1" noChangeArrowheads="1"/>
          </p:cNvSpPr>
          <p:nvPr>
            <p:ph type="title"/>
          </p:nvPr>
        </p:nvSpPr>
        <p:spPr>
          <a:xfrm>
            <a:off x="685800" y="457200"/>
            <a:ext cx="7772400" cy="883568"/>
          </a:xfrm>
        </p:spPr>
        <p:txBody>
          <a:bodyPr/>
          <a:lstStyle/>
          <a:p>
            <a:r>
              <a:rPr lang="en-US" altLang="zh-CN" sz="3600" dirty="0">
                <a:solidFill>
                  <a:srgbClr val="660066"/>
                </a:solidFill>
              </a:rPr>
              <a:t>9.1.3  </a:t>
            </a:r>
            <a:r>
              <a:rPr lang="zh-CN" altLang="zh-CN" sz="3600" dirty="0">
                <a:solidFill>
                  <a:srgbClr val="660066"/>
                </a:solidFill>
              </a:rPr>
              <a:t>结构体变量的初始化和引用</a:t>
            </a:r>
            <a:endParaRPr lang="zh-CN" altLang="en-US" sz="3600" dirty="0">
              <a:solidFill>
                <a:srgbClr val="660066"/>
              </a:solidFill>
            </a:endParaRPr>
          </a:p>
        </p:txBody>
      </p:sp>
      <p:sp>
        <p:nvSpPr>
          <p:cNvPr id="102403" name="Rectangle 3"/>
          <p:cNvSpPr>
            <a:spLocks noGrp="1" noChangeArrowheads="1"/>
          </p:cNvSpPr>
          <p:nvPr>
            <p:ph type="body" idx="1"/>
          </p:nvPr>
        </p:nvSpPr>
        <p:spPr>
          <a:xfrm>
            <a:off x="533400" y="1412776"/>
            <a:ext cx="8153400" cy="4999310"/>
          </a:xfrm>
        </p:spPr>
        <p:txBody>
          <a:bodyPr/>
          <a:lstStyle/>
          <a:p>
            <a:pPr>
              <a:spcBef>
                <a:spcPts val="1200"/>
              </a:spcBef>
            </a:pPr>
            <a:r>
              <a:rPr lang="en-US" altLang="zh-CN" sz="2800" dirty="0"/>
              <a:t>【</a:t>
            </a:r>
            <a:r>
              <a:rPr lang="zh-CN" altLang="en-US" sz="2800" dirty="0"/>
              <a:t>初始化的具体形式</a:t>
            </a:r>
            <a:r>
              <a:rPr lang="en-US" altLang="zh-CN" sz="2800" dirty="0"/>
              <a:t>】</a:t>
            </a:r>
            <a:r>
              <a:rPr lang="zh-CN" altLang="en-US" sz="2800" dirty="0"/>
              <a:t>在定义结构体变量时，以用花括号括起的用逗号分隔的各分量初始值的列表来对其进行初始化。</a:t>
            </a:r>
          </a:p>
          <a:p>
            <a:pPr>
              <a:spcBef>
                <a:spcPts val="1200"/>
              </a:spcBef>
              <a:buFontTx/>
              <a:buNone/>
            </a:pPr>
            <a:r>
              <a:rPr lang="zh-CN" altLang="en-US" sz="2400" dirty="0"/>
              <a:t>	</a:t>
            </a:r>
            <a:r>
              <a:rPr lang="zh-CN" altLang="en-US" sz="2400" dirty="0">
                <a:solidFill>
                  <a:srgbClr val="000099"/>
                </a:solidFill>
              </a:rPr>
              <a:t>如：</a:t>
            </a:r>
            <a:r>
              <a:rPr lang="en-US" altLang="zh-CN" sz="2400" dirty="0" err="1">
                <a:solidFill>
                  <a:srgbClr val="000099"/>
                </a:solidFill>
              </a:rPr>
              <a:t>struct</a:t>
            </a:r>
            <a:r>
              <a:rPr lang="en-US" altLang="zh-CN" sz="2400" dirty="0">
                <a:solidFill>
                  <a:srgbClr val="000099"/>
                </a:solidFill>
              </a:rPr>
              <a:t> student</a:t>
            </a:r>
            <a:endParaRPr lang="zh-CN" altLang="en-US" sz="2400" dirty="0">
              <a:solidFill>
                <a:srgbClr val="000099"/>
              </a:solidFill>
            </a:endParaRPr>
          </a:p>
          <a:p>
            <a:pPr>
              <a:spcBef>
                <a:spcPts val="1200"/>
              </a:spcBef>
              <a:buClr>
                <a:schemeClr val="accent2"/>
              </a:buClr>
              <a:buFont typeface="Wingdings" pitchFamily="2" charset="2"/>
              <a:buNone/>
            </a:pPr>
            <a:r>
              <a:rPr lang="en-US" altLang="zh-CN" sz="2400" dirty="0">
                <a:solidFill>
                  <a:srgbClr val="000099"/>
                </a:solidFill>
              </a:rPr>
              <a:t>		{long </a:t>
            </a:r>
            <a:r>
              <a:rPr lang="en-US" altLang="zh-CN" sz="2400" dirty="0" err="1">
                <a:solidFill>
                  <a:srgbClr val="000099"/>
                </a:solidFill>
              </a:rPr>
              <a:t>int</a:t>
            </a:r>
            <a:r>
              <a:rPr lang="en-US" altLang="zh-CN" sz="2400" dirty="0">
                <a:solidFill>
                  <a:srgbClr val="000099"/>
                </a:solidFill>
              </a:rPr>
              <a:t> </a:t>
            </a:r>
            <a:r>
              <a:rPr lang="en-US" altLang="zh-CN" sz="2400" dirty="0" err="1">
                <a:solidFill>
                  <a:srgbClr val="000099"/>
                </a:solidFill>
              </a:rPr>
              <a:t>num</a:t>
            </a:r>
            <a:r>
              <a:rPr lang="en-US" altLang="zh-CN" sz="2400" dirty="0">
                <a:solidFill>
                  <a:srgbClr val="000099"/>
                </a:solidFill>
              </a:rPr>
              <a:t>;</a:t>
            </a:r>
          </a:p>
          <a:p>
            <a:pPr>
              <a:spcBef>
                <a:spcPts val="1200"/>
              </a:spcBef>
              <a:buClr>
                <a:schemeClr val="accent2"/>
              </a:buClr>
              <a:buFont typeface="Wingdings" pitchFamily="2" charset="2"/>
              <a:buNone/>
            </a:pPr>
            <a:r>
              <a:rPr lang="en-US" altLang="zh-CN" sz="2400" dirty="0">
                <a:solidFill>
                  <a:srgbClr val="000099"/>
                </a:solidFill>
              </a:rPr>
              <a:t>		  char name[20];</a:t>
            </a:r>
          </a:p>
          <a:p>
            <a:pPr>
              <a:spcBef>
                <a:spcPts val="1200"/>
              </a:spcBef>
              <a:buClr>
                <a:schemeClr val="accent2"/>
              </a:buClr>
              <a:buFont typeface="Wingdings" pitchFamily="2" charset="2"/>
              <a:buNone/>
            </a:pPr>
            <a:r>
              <a:rPr lang="en-US" altLang="zh-CN" sz="2400" dirty="0">
                <a:solidFill>
                  <a:srgbClr val="000099"/>
                </a:solidFill>
              </a:rPr>
              <a:t>		  char sex;</a:t>
            </a:r>
          </a:p>
          <a:p>
            <a:pPr>
              <a:spcBef>
                <a:spcPts val="1200"/>
              </a:spcBef>
              <a:buClr>
                <a:schemeClr val="accent2"/>
              </a:buClr>
              <a:buFont typeface="Wingdings" pitchFamily="2" charset="2"/>
              <a:buNone/>
            </a:pPr>
            <a:r>
              <a:rPr lang="en-US" altLang="zh-CN" sz="2400" dirty="0">
                <a:solidFill>
                  <a:srgbClr val="000099"/>
                </a:solidFill>
              </a:rPr>
              <a:t>		  char </a:t>
            </a:r>
            <a:r>
              <a:rPr lang="en-US" altLang="zh-CN" sz="2400" dirty="0" err="1">
                <a:solidFill>
                  <a:srgbClr val="000099"/>
                </a:solidFill>
              </a:rPr>
              <a:t>addr</a:t>
            </a:r>
            <a:r>
              <a:rPr lang="en-US" altLang="zh-CN" sz="2400" dirty="0">
                <a:solidFill>
                  <a:srgbClr val="000099"/>
                </a:solidFill>
              </a:rPr>
              <a:t>[30];</a:t>
            </a:r>
          </a:p>
          <a:p>
            <a:pPr>
              <a:spcBef>
                <a:spcPts val="1200"/>
              </a:spcBef>
              <a:buClr>
                <a:schemeClr val="accent2"/>
              </a:buClr>
              <a:buFont typeface="Wingdings" pitchFamily="2" charset="2"/>
              <a:buNone/>
            </a:pPr>
            <a:r>
              <a:rPr lang="en-US" altLang="zh-CN" sz="2400" dirty="0">
                <a:solidFill>
                  <a:srgbClr val="000099"/>
                </a:solidFill>
              </a:rPr>
              <a:t>		} stud1</a:t>
            </a:r>
            <a:r>
              <a:rPr lang="en-US" altLang="zh-CN" sz="2400" dirty="0">
                <a:solidFill>
                  <a:srgbClr val="FF0000"/>
                </a:solidFill>
              </a:rPr>
              <a:t>={90111, </a:t>
            </a:r>
            <a:r>
              <a:rPr lang="en-US" altLang="zh-CN" sz="2400" dirty="0">
                <a:solidFill>
                  <a:srgbClr val="FF0000"/>
                </a:solidFill>
                <a:latin typeface="Times New Roman"/>
              </a:rPr>
              <a:t>“</a:t>
            </a:r>
            <a:r>
              <a:rPr lang="en-US" altLang="zh-CN" sz="2400" dirty="0">
                <a:solidFill>
                  <a:srgbClr val="FF0000"/>
                </a:solidFill>
              </a:rPr>
              <a:t>Li </a:t>
            </a:r>
            <a:r>
              <a:rPr lang="en-US" altLang="zh-CN" sz="2400" dirty="0" err="1">
                <a:solidFill>
                  <a:srgbClr val="FF0000"/>
                </a:solidFill>
              </a:rPr>
              <a:t>Pin</a:t>
            </a:r>
            <a:r>
              <a:rPr lang="en-US" altLang="zh-CN" sz="2400" dirty="0" err="1">
                <a:solidFill>
                  <a:srgbClr val="FF0000"/>
                </a:solidFill>
                <a:latin typeface="Times New Roman"/>
              </a:rPr>
              <a:t>”</a:t>
            </a:r>
            <a:r>
              <a:rPr lang="en-US" altLang="zh-CN" sz="2400" dirty="0" err="1">
                <a:solidFill>
                  <a:srgbClr val="FF0000"/>
                </a:solidFill>
              </a:rPr>
              <a:t>，</a:t>
            </a:r>
            <a:r>
              <a:rPr lang="en-US" altLang="zh-CN" sz="2400" dirty="0" err="1">
                <a:solidFill>
                  <a:srgbClr val="FF0000"/>
                </a:solidFill>
                <a:latin typeface="Times New Roman"/>
              </a:rPr>
              <a:t>’</a:t>
            </a:r>
            <a:r>
              <a:rPr lang="en-US" altLang="zh-CN" sz="2400" dirty="0" err="1">
                <a:solidFill>
                  <a:srgbClr val="FF0000"/>
                </a:solidFill>
              </a:rPr>
              <a:t>M</a:t>
            </a:r>
            <a:r>
              <a:rPr lang="en-US" altLang="zh-CN" sz="2400" dirty="0">
                <a:solidFill>
                  <a:srgbClr val="FF0000"/>
                </a:solidFill>
                <a:latin typeface="Times New Roman"/>
              </a:rPr>
              <a:t>’</a:t>
            </a:r>
            <a:r>
              <a:rPr lang="en-US" altLang="zh-CN" sz="2400" dirty="0">
                <a:solidFill>
                  <a:srgbClr val="FF0000"/>
                </a:solidFill>
              </a:rPr>
              <a:t>, </a:t>
            </a:r>
            <a:r>
              <a:rPr lang="en-US" altLang="zh-CN" sz="2400" dirty="0">
                <a:solidFill>
                  <a:srgbClr val="FF0000"/>
                </a:solidFill>
                <a:latin typeface="Times New Roman"/>
              </a:rPr>
              <a:t>“</a:t>
            </a:r>
            <a:r>
              <a:rPr lang="en-US" altLang="zh-CN" sz="2400" dirty="0">
                <a:solidFill>
                  <a:srgbClr val="FF0000"/>
                </a:solidFill>
              </a:rPr>
              <a:t>123 Beijing Road</a:t>
            </a:r>
            <a:r>
              <a:rPr lang="en-US" altLang="zh-CN" sz="2400" dirty="0">
                <a:solidFill>
                  <a:srgbClr val="FF0000"/>
                </a:solidFill>
                <a:latin typeface="Times New Roman"/>
              </a:rPr>
              <a:t>”</a:t>
            </a:r>
            <a:r>
              <a:rPr lang="en-US" altLang="zh-CN" sz="2400" dirty="0">
                <a:solidFill>
                  <a:srgbClr val="FF0000"/>
                </a:solidFill>
              </a:rPr>
              <a:t>}</a:t>
            </a:r>
            <a:r>
              <a:rPr lang="en-US" altLang="zh-CN" sz="2400" dirty="0">
                <a:solidFill>
                  <a:srgbClr val="000099"/>
                </a:solidFill>
              </a:rPr>
              <a:t>;</a:t>
            </a:r>
            <a:endParaRPr lang="zh-CN" altLang="en-US" sz="2400" dirty="0">
              <a:solidFill>
                <a:srgbClr val="000099"/>
              </a:solidFill>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44387" name="Rectangle 3"/>
          <p:cNvSpPr>
            <a:spLocks noGrp="1" noChangeArrowheads="1"/>
          </p:cNvSpPr>
          <p:nvPr>
            <p:ph type="body" idx="1"/>
          </p:nvPr>
        </p:nvSpPr>
        <p:spPr>
          <a:xfrm>
            <a:off x="324670" y="1785938"/>
            <a:ext cx="8351786" cy="4286250"/>
          </a:xfrm>
        </p:spPr>
        <p:txBody>
          <a:bodyPr/>
          <a:lstStyle/>
          <a:p>
            <a:pPr>
              <a:buFont typeface="Wingdings" pitchFamily="2" charset="2"/>
              <a:buNone/>
            </a:pPr>
            <a:r>
              <a:rPr lang="en-US" altLang="zh-CN" dirty="0"/>
              <a:t>1.</a:t>
            </a:r>
            <a:r>
              <a:rPr lang="zh-CN" altLang="zh-CN" dirty="0"/>
              <a:t>简单地用一个新的类型名代替原有的类型名</a:t>
            </a:r>
            <a:endParaRPr lang="en-US" altLang="zh-CN" dirty="0"/>
          </a:p>
          <a:p>
            <a:pPr lvl="1">
              <a:buFont typeface="Wingdings" pitchFamily="2" charset="2"/>
              <a:buNone/>
            </a:pPr>
            <a:r>
              <a:rPr lang="en-US" altLang="zh-CN" dirty="0" err="1">
                <a:solidFill>
                  <a:srgbClr val="FF0000"/>
                </a:solidFill>
              </a:rPr>
              <a:t>typedef</a:t>
            </a:r>
            <a:r>
              <a:rPr lang="en-US" altLang="zh-CN" dirty="0"/>
              <a:t> </a:t>
            </a:r>
            <a:r>
              <a:rPr lang="en-US" altLang="zh-CN" dirty="0" err="1"/>
              <a:t>int</a:t>
            </a:r>
            <a:r>
              <a:rPr lang="en-US" altLang="zh-CN" dirty="0"/>
              <a:t> </a:t>
            </a:r>
            <a:r>
              <a:rPr lang="en-US" altLang="zh-CN" dirty="0">
                <a:solidFill>
                  <a:srgbClr val="FF0000"/>
                </a:solidFill>
              </a:rPr>
              <a:t>Integer</a:t>
            </a:r>
            <a:r>
              <a:rPr lang="en-US" altLang="zh-CN" dirty="0"/>
              <a:t>; </a:t>
            </a:r>
            <a:endParaRPr lang="zh-CN" altLang="zh-CN" dirty="0"/>
          </a:p>
          <a:p>
            <a:pPr lvl="1">
              <a:buFont typeface="Wingdings" pitchFamily="2" charset="2"/>
              <a:buNone/>
            </a:pPr>
            <a:r>
              <a:rPr lang="en-US" altLang="zh-CN" dirty="0" err="1">
                <a:solidFill>
                  <a:srgbClr val="FF0000"/>
                </a:solidFill>
              </a:rPr>
              <a:t>typedef</a:t>
            </a:r>
            <a:r>
              <a:rPr lang="en-US" altLang="zh-CN" dirty="0"/>
              <a:t> float  </a:t>
            </a:r>
            <a:r>
              <a:rPr lang="en-US" altLang="zh-CN" dirty="0">
                <a:solidFill>
                  <a:srgbClr val="FF0000"/>
                </a:solidFill>
              </a:rPr>
              <a:t>Real</a:t>
            </a:r>
            <a:r>
              <a:rPr lang="en-US" altLang="zh-CN" dirty="0"/>
              <a:t>;</a:t>
            </a:r>
          </a:p>
          <a:p>
            <a:pPr lvl="1">
              <a:buFont typeface="Wingdings" pitchFamily="2" charset="2"/>
              <a:buNone/>
            </a:pPr>
            <a:r>
              <a:rPr lang="en-US" altLang="zh-CN" dirty="0" err="1">
                <a:solidFill>
                  <a:srgbClr val="00B050"/>
                </a:solidFill>
              </a:rPr>
              <a:t>int</a:t>
            </a:r>
            <a:r>
              <a:rPr lang="en-US" altLang="zh-CN" dirty="0">
                <a:solidFill>
                  <a:srgbClr val="00B050"/>
                </a:solidFill>
              </a:rPr>
              <a:t> </a:t>
            </a:r>
            <a:r>
              <a:rPr lang="en-US" altLang="zh-CN" dirty="0" err="1">
                <a:solidFill>
                  <a:srgbClr val="00B050"/>
                </a:solidFill>
              </a:rPr>
              <a:t>i,j</a:t>
            </a:r>
            <a:r>
              <a:rPr lang="en-US" altLang="zh-CN" dirty="0">
                <a:solidFill>
                  <a:srgbClr val="00B050"/>
                </a:solidFill>
              </a:rPr>
              <a:t>;  float </a:t>
            </a:r>
            <a:r>
              <a:rPr lang="en-US" altLang="zh-CN" dirty="0" err="1">
                <a:solidFill>
                  <a:srgbClr val="00B050"/>
                </a:solidFill>
              </a:rPr>
              <a:t>a,b</a:t>
            </a:r>
            <a:r>
              <a:rPr lang="en-US" altLang="zh-CN" dirty="0">
                <a:solidFill>
                  <a:srgbClr val="00B050"/>
                </a:solidFill>
              </a:rPr>
              <a:t>;</a:t>
            </a:r>
            <a:r>
              <a:rPr lang="zh-CN" altLang="zh-CN" dirty="0"/>
              <a:t></a:t>
            </a:r>
            <a:endParaRPr lang="en-US" altLang="zh-CN" dirty="0"/>
          </a:p>
          <a:p>
            <a:pPr lvl="1">
              <a:buFont typeface="Wingdings" pitchFamily="2" charset="2"/>
              <a:buNone/>
            </a:pPr>
            <a:r>
              <a:rPr lang="zh-CN" altLang="en-US" dirty="0"/>
              <a:t>与  </a:t>
            </a:r>
            <a:r>
              <a:rPr lang="en-US" altLang="zh-CN" dirty="0">
                <a:solidFill>
                  <a:srgbClr val="00B050"/>
                </a:solidFill>
              </a:rPr>
              <a:t>Integer </a:t>
            </a:r>
            <a:r>
              <a:rPr lang="en-US" altLang="zh-CN" dirty="0" err="1">
                <a:solidFill>
                  <a:srgbClr val="00B050"/>
                </a:solidFill>
              </a:rPr>
              <a:t>i,j</a:t>
            </a:r>
            <a:r>
              <a:rPr lang="zh-CN" altLang="zh-CN" dirty="0">
                <a:solidFill>
                  <a:srgbClr val="00B050"/>
                </a:solidFill>
              </a:rPr>
              <a:t>；</a:t>
            </a:r>
            <a:r>
              <a:rPr lang="en-US" altLang="zh-CN" dirty="0">
                <a:solidFill>
                  <a:srgbClr val="00B050"/>
                </a:solidFill>
              </a:rPr>
              <a:t>  Real </a:t>
            </a:r>
            <a:r>
              <a:rPr lang="en-US" altLang="zh-CN" dirty="0" err="1">
                <a:solidFill>
                  <a:srgbClr val="00B050"/>
                </a:solidFill>
              </a:rPr>
              <a:t>a,b</a:t>
            </a:r>
            <a:r>
              <a:rPr lang="en-US" altLang="zh-CN" dirty="0">
                <a:solidFill>
                  <a:srgbClr val="00B050"/>
                </a:solidFill>
              </a:rPr>
              <a:t>;</a:t>
            </a:r>
            <a:r>
              <a:rPr lang="zh-CN" altLang="zh-CN" dirty="0"/>
              <a:t></a:t>
            </a:r>
            <a:r>
              <a:rPr lang="zh-CN" altLang="en-US" dirty="0"/>
              <a:t>等价</a:t>
            </a:r>
            <a:endParaRPr lang="zh-CN" altLang="zh-CN" dirty="0"/>
          </a:p>
          <a:p>
            <a:pPr lvl="1">
              <a:buFont typeface="Wingdings" pitchFamily="2" charset="2"/>
              <a:buNone/>
            </a:pPr>
            <a:endParaRPr lang="zh-CN" altLang="zh-CN"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140</a:t>
            </a:fld>
            <a:endParaRPr lang="en-US" altLang="zh-CN">
              <a:solidFill>
                <a:srgbClr val="000000"/>
              </a:solidFill>
            </a:endParaRPr>
          </a:p>
        </p:txBody>
      </p:sp>
      <p:sp>
        <p:nvSpPr>
          <p:cNvPr id="3" name="矩形 2"/>
          <p:cNvSpPr/>
          <p:nvPr/>
        </p:nvSpPr>
        <p:spPr>
          <a:xfrm>
            <a:off x="324670" y="5157192"/>
            <a:ext cx="8443825" cy="830997"/>
          </a:xfrm>
          <a:prstGeom prst="rect">
            <a:avLst/>
          </a:prstGeom>
        </p:spPr>
        <p:txBody>
          <a:bodyPr wrap="square">
            <a:spAutoFit/>
          </a:bodyPr>
          <a:lstStyle/>
          <a:p>
            <a:pPr lvl="1">
              <a:buFont typeface="Wingdings" pitchFamily="2" charset="2"/>
              <a:buNone/>
            </a:pPr>
            <a:r>
              <a:rPr lang="en-US" altLang="zh-CN" b="1" dirty="0" err="1">
                <a:solidFill>
                  <a:srgbClr val="3333FF"/>
                </a:solidFill>
                <a:effectLst>
                  <a:outerShdw blurRad="38100" dist="38100" dir="2700000" algn="tl">
                    <a:srgbClr val="000000">
                      <a:alpha val="43137"/>
                    </a:srgbClr>
                  </a:outerShdw>
                </a:effectLst>
              </a:rPr>
              <a:t>typedef</a:t>
            </a:r>
            <a:r>
              <a:rPr lang="zh-CN" altLang="zh-CN" b="1" dirty="0">
                <a:solidFill>
                  <a:srgbClr val="3333FF"/>
                </a:solidFill>
                <a:effectLst>
                  <a:outerShdw blurRad="38100" dist="38100" dir="2700000" algn="tl">
                    <a:srgbClr val="000000">
                      <a:alpha val="43137"/>
                    </a:srgbClr>
                  </a:outerShdw>
                </a:effectLst>
              </a:rPr>
              <a:t>只</a:t>
            </a:r>
            <a:r>
              <a:rPr lang="zh-CN" altLang="en-US" b="1" dirty="0">
                <a:solidFill>
                  <a:srgbClr val="3333FF"/>
                </a:solidFill>
                <a:effectLst>
                  <a:outerShdw blurRad="38100" dist="38100" dir="2700000" algn="tl">
                    <a:srgbClr val="000000">
                      <a:alpha val="43137"/>
                    </a:srgbClr>
                  </a:outerShdw>
                </a:effectLst>
              </a:rPr>
              <a:t>是为</a:t>
            </a:r>
            <a:r>
              <a:rPr lang="zh-CN" altLang="zh-CN" b="1" dirty="0">
                <a:solidFill>
                  <a:srgbClr val="3333FF"/>
                </a:solidFill>
                <a:effectLst>
                  <a:outerShdw blurRad="38100" dist="38100" dir="2700000" algn="tl">
                    <a:srgbClr val="000000">
                      <a:alpha val="43137"/>
                    </a:srgbClr>
                  </a:outerShdw>
                </a:effectLst>
              </a:rPr>
              <a:t>已存在的</a:t>
            </a:r>
            <a:r>
              <a:rPr lang="zh-CN" altLang="en-US" b="1" dirty="0">
                <a:solidFill>
                  <a:srgbClr val="3333FF"/>
                </a:solidFill>
                <a:effectLst>
                  <a:outerShdw blurRad="38100" dist="38100" dir="2700000" algn="tl">
                    <a:srgbClr val="000000">
                      <a:alpha val="43137"/>
                    </a:srgbClr>
                  </a:outerShdw>
                </a:effectLst>
              </a:rPr>
              <a:t>数据</a:t>
            </a:r>
            <a:r>
              <a:rPr lang="zh-CN" altLang="zh-CN" b="1" dirty="0">
                <a:solidFill>
                  <a:srgbClr val="3333FF"/>
                </a:solidFill>
                <a:effectLst>
                  <a:outerShdw blurRad="38100" dist="38100" dir="2700000" algn="tl">
                    <a:srgbClr val="000000">
                      <a:alpha val="43137"/>
                    </a:srgbClr>
                  </a:outerShdw>
                </a:effectLst>
              </a:rPr>
              <a:t>类型</a:t>
            </a:r>
            <a:r>
              <a:rPr lang="zh-CN" altLang="en-US" b="1" dirty="0">
                <a:solidFill>
                  <a:srgbClr val="3333FF"/>
                </a:solidFill>
                <a:effectLst>
                  <a:outerShdw blurRad="38100" dist="38100" dir="2700000" algn="tl">
                    <a:srgbClr val="000000">
                      <a:alpha val="43137"/>
                    </a:srgbClr>
                  </a:outerShdw>
                </a:effectLst>
              </a:rPr>
              <a:t>起</a:t>
            </a:r>
            <a:r>
              <a:rPr lang="zh-CN" altLang="zh-CN" b="1" dirty="0">
                <a:solidFill>
                  <a:srgbClr val="3333FF"/>
                </a:solidFill>
                <a:effectLst>
                  <a:outerShdw blurRad="38100" dist="38100" dir="2700000" algn="tl">
                    <a:srgbClr val="000000">
                      <a:alpha val="43137"/>
                    </a:srgbClr>
                  </a:outerShdw>
                </a:effectLst>
              </a:rPr>
              <a:t>新的类型名</a:t>
            </a:r>
            <a:r>
              <a:rPr lang="zh-CN" altLang="en-US" b="1" dirty="0">
                <a:solidFill>
                  <a:srgbClr val="3333FF"/>
                </a:solidFill>
                <a:effectLst>
                  <a:outerShdw blurRad="38100" dist="38100" dir="2700000" algn="tl">
                    <a:srgbClr val="000000">
                      <a:alpha val="43137"/>
                    </a:srgbClr>
                  </a:outerShdw>
                </a:effectLst>
              </a:rPr>
              <a:t>（别名）</a:t>
            </a:r>
            <a:r>
              <a:rPr lang="zh-CN" altLang="zh-CN" b="1" dirty="0">
                <a:solidFill>
                  <a:srgbClr val="3333FF"/>
                </a:solidFill>
                <a:effectLst>
                  <a:outerShdw blurRad="38100" dist="38100" dir="2700000" algn="tl">
                    <a:srgbClr val="000000">
                      <a:alpha val="43137"/>
                    </a:srgbClr>
                  </a:outerShdw>
                </a:effectLst>
              </a:rPr>
              <a:t>，</a:t>
            </a:r>
            <a:r>
              <a:rPr lang="zh-CN" altLang="en-US" b="1" dirty="0">
                <a:solidFill>
                  <a:srgbClr val="3333FF"/>
                </a:solidFill>
                <a:effectLst>
                  <a:outerShdw blurRad="38100" dist="38100" dir="2700000" algn="tl">
                    <a:srgbClr val="000000">
                      <a:alpha val="43137"/>
                    </a:srgbClr>
                  </a:outerShdw>
                </a:effectLst>
              </a:rPr>
              <a:t>并</a:t>
            </a:r>
            <a:r>
              <a:rPr lang="zh-CN" altLang="zh-CN" b="1" dirty="0">
                <a:solidFill>
                  <a:srgbClr val="3333FF"/>
                </a:solidFill>
                <a:effectLst>
                  <a:outerShdw blurRad="38100" dist="38100" dir="2700000" algn="tl">
                    <a:srgbClr val="000000">
                      <a:alpha val="43137"/>
                    </a:srgbClr>
                  </a:outerShdw>
                </a:effectLst>
              </a:rPr>
              <a:t>没有创造</a:t>
            </a:r>
            <a:r>
              <a:rPr lang="zh-CN" altLang="en-US" b="1" dirty="0">
                <a:solidFill>
                  <a:srgbClr val="3333FF"/>
                </a:solidFill>
                <a:effectLst>
                  <a:outerShdw blurRad="38100" dist="38100" dir="2700000" algn="tl">
                    <a:srgbClr val="000000">
                      <a:alpha val="43137"/>
                    </a:srgbClr>
                  </a:outerShdw>
                </a:effectLst>
              </a:rPr>
              <a:t>出</a:t>
            </a:r>
            <a:r>
              <a:rPr lang="zh-CN" altLang="zh-CN" b="1" dirty="0">
                <a:solidFill>
                  <a:srgbClr val="3333FF"/>
                </a:solidFill>
                <a:effectLst>
                  <a:outerShdw blurRad="38100" dist="38100" dir="2700000" algn="tl">
                    <a:srgbClr val="000000">
                      <a:alpha val="43137"/>
                    </a:srgbClr>
                  </a:outerShdw>
                </a:effectLst>
              </a:rPr>
              <a:t>新的类型</a:t>
            </a:r>
            <a:r>
              <a:rPr lang="zh-CN" altLang="en-US" b="1" dirty="0">
                <a:solidFill>
                  <a:srgbClr val="3333FF"/>
                </a:solidFill>
                <a:effectLst>
                  <a:outerShdw blurRad="38100" dist="38100" dir="2700000" algn="tl">
                    <a:srgbClr val="000000">
                      <a:alpha val="43137"/>
                    </a:srgbClr>
                  </a:outerShdw>
                </a:effectLst>
              </a:rPr>
              <a:t>！</a:t>
            </a:r>
            <a:endParaRPr lang="en-US" altLang="zh-CN" b="1" dirty="0">
              <a:solidFill>
                <a:srgbClr val="3333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57519338"/>
      </p:ext>
    </p:extLst>
  </p:cSld>
  <p:clrMapOvr>
    <a:masterClrMapping/>
  </p:clrMapOvr>
  <p:transition spd="med">
    <p:blinds/>
  </p:transition>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45411" name="Rectangle 3"/>
          <p:cNvSpPr>
            <a:spLocks noGrp="1" noChangeArrowheads="1"/>
          </p:cNvSpPr>
          <p:nvPr>
            <p:ph type="body" idx="1"/>
          </p:nvPr>
        </p:nvSpPr>
        <p:spPr>
          <a:xfrm>
            <a:off x="785813" y="1785938"/>
            <a:ext cx="8072437" cy="4286250"/>
          </a:xfrm>
        </p:spPr>
        <p:txBody>
          <a:bodyPr/>
          <a:lstStyle/>
          <a:p>
            <a:pPr>
              <a:buFont typeface="Wingdings" pitchFamily="2" charset="2"/>
              <a:buNone/>
            </a:pPr>
            <a:r>
              <a:rPr lang="en-US" altLang="zh-CN" dirty="0"/>
              <a:t>2.</a:t>
            </a:r>
            <a:r>
              <a:rPr lang="zh-CN" altLang="zh-CN" dirty="0"/>
              <a:t>命名一个简单的类型名代替复杂的类型表示方法</a:t>
            </a:r>
            <a:endParaRPr lang="en-US" altLang="zh-CN" dirty="0"/>
          </a:p>
          <a:p>
            <a:pPr lvl="1">
              <a:buFont typeface="Wingdings" pitchFamily="2" charset="2"/>
              <a:buNone/>
            </a:pPr>
            <a:r>
              <a:rPr lang="en-US" altLang="zh-CN" dirty="0"/>
              <a:t>(1)</a:t>
            </a:r>
            <a:r>
              <a:rPr lang="zh-CN" altLang="zh-CN" dirty="0"/>
              <a:t>命名一个新的类型名代表结构体类型：</a:t>
            </a:r>
            <a:r>
              <a:rPr lang="en-US" altLang="zh-CN" dirty="0"/>
              <a:t> </a:t>
            </a:r>
            <a:endParaRPr lang="zh-CN" altLang="zh-CN" dirty="0"/>
          </a:p>
          <a:p>
            <a:pPr lvl="1">
              <a:buFont typeface="Wingdings" pitchFamily="2" charset="2"/>
              <a:buNone/>
            </a:pPr>
            <a:r>
              <a:rPr lang="en-US" altLang="zh-CN" dirty="0" err="1">
                <a:solidFill>
                  <a:srgbClr val="FF0000"/>
                </a:solidFill>
              </a:rPr>
              <a:t>typedef</a:t>
            </a:r>
            <a:r>
              <a:rPr lang="en-US" altLang="zh-CN" dirty="0"/>
              <a:t> </a:t>
            </a:r>
            <a:r>
              <a:rPr lang="en-US" altLang="zh-CN" dirty="0" err="1"/>
              <a:t>struct</a:t>
            </a:r>
            <a:r>
              <a:rPr lang="en-US" altLang="zh-CN" dirty="0"/>
              <a:t> </a:t>
            </a:r>
            <a:r>
              <a:rPr lang="en-US" altLang="zh-CN" dirty="0" err="1"/>
              <a:t>DateType</a:t>
            </a:r>
            <a:endParaRPr lang="zh-CN" altLang="zh-CN" dirty="0"/>
          </a:p>
          <a:p>
            <a:pPr lvl="1">
              <a:buFont typeface="Wingdings" pitchFamily="2" charset="2"/>
              <a:buNone/>
            </a:pPr>
            <a:r>
              <a:rPr lang="en-US" altLang="zh-CN" dirty="0"/>
              <a:t>{ </a:t>
            </a:r>
            <a:r>
              <a:rPr lang="en-US" altLang="zh-CN" dirty="0" err="1"/>
              <a:t>int</a:t>
            </a:r>
            <a:r>
              <a:rPr lang="en-US" altLang="zh-CN" dirty="0"/>
              <a:t> month; </a:t>
            </a:r>
            <a:r>
              <a:rPr lang="en-US" altLang="zh-CN" dirty="0" err="1"/>
              <a:t>int</a:t>
            </a:r>
            <a:r>
              <a:rPr lang="en-US" altLang="zh-CN" dirty="0"/>
              <a:t> day; </a:t>
            </a:r>
            <a:r>
              <a:rPr lang="en-US" altLang="zh-CN" dirty="0" err="1"/>
              <a:t>int</a:t>
            </a:r>
            <a:r>
              <a:rPr lang="en-US" altLang="zh-CN" dirty="0"/>
              <a:t> year; } </a:t>
            </a:r>
            <a:r>
              <a:rPr lang="en-US" altLang="zh-CN" dirty="0">
                <a:solidFill>
                  <a:srgbClr val="FF0000"/>
                </a:solidFill>
              </a:rPr>
              <a:t>Date</a:t>
            </a:r>
            <a:r>
              <a:rPr lang="en-US" altLang="zh-CN" dirty="0"/>
              <a:t>;</a:t>
            </a:r>
          </a:p>
          <a:p>
            <a:pPr lvl="1">
              <a:buFont typeface="Wingdings" pitchFamily="2" charset="2"/>
              <a:buNone/>
            </a:pPr>
            <a:r>
              <a:rPr lang="en-US" altLang="zh-CN" dirty="0">
                <a:solidFill>
                  <a:srgbClr val="3333FF"/>
                </a:solidFill>
              </a:rPr>
              <a:t>Date</a:t>
            </a:r>
            <a:r>
              <a:rPr lang="en-US" altLang="zh-CN" dirty="0"/>
              <a:t> birthday; </a:t>
            </a:r>
            <a:endParaRPr lang="zh-CN" altLang="zh-CN" dirty="0"/>
          </a:p>
          <a:p>
            <a:pPr lvl="1">
              <a:buFont typeface="Wingdings" pitchFamily="2" charset="2"/>
              <a:buNone/>
            </a:pPr>
            <a:r>
              <a:rPr lang="en-US" altLang="zh-CN" dirty="0">
                <a:solidFill>
                  <a:srgbClr val="3333FF"/>
                </a:solidFill>
              </a:rPr>
              <a:t>Date</a:t>
            </a:r>
            <a:r>
              <a:rPr lang="en-US" altLang="zh-CN" dirty="0"/>
              <a:t> *p;  </a:t>
            </a:r>
            <a:endParaRPr lang="zh-CN" altLang="zh-CN"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141</a:t>
            </a:fld>
            <a:endParaRPr lang="en-US" altLang="zh-CN">
              <a:solidFill>
                <a:srgbClr val="000000"/>
              </a:solidFill>
            </a:endParaRPr>
          </a:p>
        </p:txBody>
      </p:sp>
      <p:sp>
        <p:nvSpPr>
          <p:cNvPr id="3" name="文本框 2"/>
          <p:cNvSpPr txBox="1"/>
          <p:nvPr/>
        </p:nvSpPr>
        <p:spPr>
          <a:xfrm>
            <a:off x="4134263" y="4509120"/>
            <a:ext cx="4723986" cy="830997"/>
          </a:xfrm>
          <a:prstGeom prst="rect">
            <a:avLst/>
          </a:prstGeom>
          <a:noFill/>
        </p:spPr>
        <p:txBody>
          <a:bodyPr wrap="none" rtlCol="0">
            <a:spAutoFit/>
          </a:bodyPr>
          <a:lstStyle/>
          <a:p>
            <a:pPr marL="0" lvl="1"/>
            <a:r>
              <a:rPr lang="zh-CN" altLang="en-US" b="1" dirty="0">
                <a:solidFill>
                  <a:srgbClr val="3333FF"/>
                </a:solidFill>
              </a:rPr>
              <a:t>等价于 </a:t>
            </a:r>
            <a:r>
              <a:rPr lang="en-US" altLang="zh-CN" b="1" dirty="0" err="1">
                <a:solidFill>
                  <a:srgbClr val="3333FF"/>
                </a:solidFill>
              </a:rPr>
              <a:t>struct</a:t>
            </a:r>
            <a:r>
              <a:rPr lang="en-US" altLang="zh-CN" b="1" dirty="0">
                <a:solidFill>
                  <a:srgbClr val="3333FF"/>
                </a:solidFill>
              </a:rPr>
              <a:t> </a:t>
            </a:r>
            <a:r>
              <a:rPr lang="en-US" altLang="zh-CN" b="1" dirty="0" err="1">
                <a:solidFill>
                  <a:srgbClr val="3333FF"/>
                </a:solidFill>
              </a:rPr>
              <a:t>DateType</a:t>
            </a:r>
            <a:r>
              <a:rPr lang="en-US" altLang="zh-CN" b="1" dirty="0">
                <a:solidFill>
                  <a:srgbClr val="3333FF"/>
                </a:solidFill>
              </a:rPr>
              <a:t> </a:t>
            </a:r>
            <a:r>
              <a:rPr lang="en-US" altLang="zh-CN" b="1" dirty="0" err="1">
                <a:solidFill>
                  <a:srgbClr val="3333FF"/>
                </a:solidFill>
              </a:rPr>
              <a:t>birthdaty</a:t>
            </a:r>
            <a:r>
              <a:rPr lang="en-US" altLang="zh-CN" b="1" dirty="0">
                <a:solidFill>
                  <a:srgbClr val="3333FF"/>
                </a:solidFill>
              </a:rPr>
              <a:t>;</a:t>
            </a:r>
          </a:p>
          <a:p>
            <a:pPr marL="0" lvl="1" algn="l"/>
            <a:r>
              <a:rPr lang="zh-CN" altLang="en-US" b="1" dirty="0">
                <a:solidFill>
                  <a:srgbClr val="3333FF"/>
                </a:solidFill>
              </a:rPr>
              <a:t>等价于 </a:t>
            </a:r>
            <a:r>
              <a:rPr lang="en-US" altLang="zh-CN" b="1" dirty="0" err="1">
                <a:solidFill>
                  <a:srgbClr val="3333FF"/>
                </a:solidFill>
              </a:rPr>
              <a:t>struct</a:t>
            </a:r>
            <a:r>
              <a:rPr lang="en-US" altLang="zh-CN" b="1" dirty="0">
                <a:solidFill>
                  <a:srgbClr val="3333FF"/>
                </a:solidFill>
              </a:rPr>
              <a:t> </a:t>
            </a:r>
            <a:r>
              <a:rPr lang="en-US" altLang="zh-CN" b="1" dirty="0" err="1">
                <a:solidFill>
                  <a:srgbClr val="3333FF"/>
                </a:solidFill>
              </a:rPr>
              <a:t>DateType</a:t>
            </a:r>
            <a:r>
              <a:rPr lang="en-US" altLang="zh-CN" b="1" dirty="0">
                <a:solidFill>
                  <a:srgbClr val="3333FF"/>
                </a:solidFill>
              </a:rPr>
              <a:t> * p;</a:t>
            </a:r>
            <a:endParaRPr lang="zh-CN" altLang="zh-CN" b="1" dirty="0">
              <a:solidFill>
                <a:srgbClr val="3333FF"/>
              </a:solidFill>
            </a:endParaRPr>
          </a:p>
        </p:txBody>
      </p:sp>
    </p:spTree>
    <p:extLst>
      <p:ext uri="{BB962C8B-B14F-4D97-AF65-F5344CB8AC3E}">
        <p14:creationId xmlns:p14="http://schemas.microsoft.com/office/powerpoint/2010/main" val="153348248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46435" name="Rectangle 3"/>
          <p:cNvSpPr>
            <a:spLocks noGrp="1" noChangeArrowheads="1"/>
          </p:cNvSpPr>
          <p:nvPr>
            <p:ph type="body" idx="1"/>
          </p:nvPr>
        </p:nvSpPr>
        <p:spPr>
          <a:xfrm>
            <a:off x="785813" y="1785938"/>
            <a:ext cx="8072437" cy="3571875"/>
          </a:xfrm>
        </p:spPr>
        <p:txBody>
          <a:bodyPr/>
          <a:lstStyle/>
          <a:p>
            <a:pPr>
              <a:buFont typeface="Wingdings" pitchFamily="2" charset="2"/>
              <a:buNone/>
            </a:pPr>
            <a:r>
              <a:rPr lang="en-US" altLang="zh-CN" dirty="0"/>
              <a:t>2.</a:t>
            </a:r>
            <a:r>
              <a:rPr lang="zh-CN" altLang="zh-CN" dirty="0"/>
              <a:t>命名一个简单的类型名代替复杂的类型表示方法</a:t>
            </a:r>
            <a:endParaRPr lang="en-US" altLang="zh-CN" dirty="0"/>
          </a:p>
          <a:p>
            <a:pPr lvl="1">
              <a:buFont typeface="Wingdings" pitchFamily="2" charset="2"/>
              <a:buNone/>
            </a:pPr>
            <a:r>
              <a:rPr lang="en-US" altLang="zh-CN" dirty="0"/>
              <a:t>(2) </a:t>
            </a:r>
            <a:r>
              <a:rPr lang="zh-CN" altLang="zh-CN" dirty="0"/>
              <a:t>命名一个新的类型名代表数组类型</a:t>
            </a:r>
          </a:p>
          <a:p>
            <a:pPr lvl="1">
              <a:buFont typeface="Wingdings" pitchFamily="2" charset="2"/>
              <a:buNone/>
            </a:pPr>
            <a:r>
              <a:rPr lang="en-US" altLang="zh-CN" dirty="0" err="1">
                <a:solidFill>
                  <a:srgbClr val="FF0000"/>
                </a:solidFill>
              </a:rPr>
              <a:t>typedef</a:t>
            </a:r>
            <a:r>
              <a:rPr lang="en-US" altLang="zh-CN" dirty="0"/>
              <a:t> </a:t>
            </a:r>
            <a:r>
              <a:rPr lang="en-US" altLang="zh-CN" dirty="0" err="1"/>
              <a:t>int</a:t>
            </a:r>
            <a:r>
              <a:rPr lang="en-US" altLang="zh-CN" dirty="0"/>
              <a:t> </a:t>
            </a:r>
            <a:r>
              <a:rPr lang="en-US" altLang="zh-CN" dirty="0" err="1">
                <a:solidFill>
                  <a:srgbClr val="FF0000"/>
                </a:solidFill>
              </a:rPr>
              <a:t>Num</a:t>
            </a:r>
            <a:r>
              <a:rPr lang="en-US" altLang="zh-CN" dirty="0"/>
              <a:t>[100]; </a:t>
            </a:r>
            <a:endParaRPr lang="zh-CN" altLang="zh-CN" dirty="0"/>
          </a:p>
          <a:p>
            <a:pPr lvl="1">
              <a:buFont typeface="Wingdings" pitchFamily="2" charset="2"/>
              <a:buNone/>
            </a:pPr>
            <a:r>
              <a:rPr lang="en-US" altLang="zh-CN" dirty="0" err="1"/>
              <a:t>Num</a:t>
            </a:r>
            <a:r>
              <a:rPr lang="en-US" altLang="zh-CN" dirty="0"/>
              <a:t> a; </a:t>
            </a:r>
            <a:endParaRPr lang="zh-CN" altLang="zh-CN"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142</a:t>
            </a:fld>
            <a:endParaRPr lang="en-US" altLang="zh-CN">
              <a:solidFill>
                <a:srgbClr val="000000"/>
              </a:solidFill>
            </a:endParaRPr>
          </a:p>
        </p:txBody>
      </p:sp>
      <p:sp>
        <p:nvSpPr>
          <p:cNvPr id="5" name="文本框 4"/>
          <p:cNvSpPr txBox="1"/>
          <p:nvPr/>
        </p:nvSpPr>
        <p:spPr>
          <a:xfrm>
            <a:off x="3275856" y="3933056"/>
            <a:ext cx="2549096" cy="461665"/>
          </a:xfrm>
          <a:prstGeom prst="rect">
            <a:avLst/>
          </a:prstGeom>
          <a:noFill/>
        </p:spPr>
        <p:txBody>
          <a:bodyPr wrap="none" rtlCol="0">
            <a:spAutoFit/>
          </a:bodyPr>
          <a:lstStyle/>
          <a:p>
            <a:pPr marL="0" lvl="1"/>
            <a:r>
              <a:rPr lang="zh-CN" altLang="en-US" b="1" dirty="0">
                <a:solidFill>
                  <a:srgbClr val="3333FF"/>
                </a:solidFill>
              </a:rPr>
              <a:t>等价于 </a:t>
            </a:r>
            <a:r>
              <a:rPr lang="en-US" altLang="zh-CN" b="1" dirty="0" err="1">
                <a:solidFill>
                  <a:srgbClr val="3333FF"/>
                </a:solidFill>
              </a:rPr>
              <a:t>int</a:t>
            </a:r>
            <a:r>
              <a:rPr lang="en-US" altLang="zh-CN" b="1" dirty="0">
                <a:solidFill>
                  <a:srgbClr val="3333FF"/>
                </a:solidFill>
              </a:rPr>
              <a:t> a[100];</a:t>
            </a:r>
            <a:endParaRPr lang="zh-CN" altLang="zh-CN" b="1" dirty="0">
              <a:solidFill>
                <a:srgbClr val="3333FF"/>
              </a:solidFill>
            </a:endParaRPr>
          </a:p>
        </p:txBody>
      </p:sp>
    </p:spTree>
    <p:extLst>
      <p:ext uri="{BB962C8B-B14F-4D97-AF65-F5344CB8AC3E}">
        <p14:creationId xmlns:p14="http://schemas.microsoft.com/office/powerpoint/2010/main" val="160302143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47459" name="Rectangle 3"/>
          <p:cNvSpPr>
            <a:spLocks noGrp="1" noChangeArrowheads="1"/>
          </p:cNvSpPr>
          <p:nvPr>
            <p:ph type="body" idx="1"/>
          </p:nvPr>
        </p:nvSpPr>
        <p:spPr>
          <a:xfrm>
            <a:off x="785813" y="1785938"/>
            <a:ext cx="8072437" cy="3571875"/>
          </a:xfrm>
        </p:spPr>
        <p:txBody>
          <a:bodyPr/>
          <a:lstStyle/>
          <a:p>
            <a:pPr>
              <a:buFont typeface="Wingdings" pitchFamily="2" charset="2"/>
              <a:buNone/>
            </a:pPr>
            <a:r>
              <a:rPr lang="en-US" altLang="zh-CN" dirty="0"/>
              <a:t>2.</a:t>
            </a:r>
            <a:r>
              <a:rPr lang="zh-CN" altLang="zh-CN" dirty="0"/>
              <a:t>命名一个简单的类型名代替复杂的类型表示方法</a:t>
            </a:r>
            <a:endParaRPr lang="en-US" altLang="zh-CN" dirty="0"/>
          </a:p>
          <a:p>
            <a:pPr lvl="1">
              <a:buFont typeface="Wingdings" pitchFamily="2" charset="2"/>
              <a:buNone/>
            </a:pPr>
            <a:r>
              <a:rPr lang="en-US" altLang="zh-CN" dirty="0"/>
              <a:t>(3)</a:t>
            </a:r>
            <a:r>
              <a:rPr lang="zh-CN" altLang="zh-CN" dirty="0"/>
              <a:t>命名一个新的类型名代表</a:t>
            </a:r>
            <a:r>
              <a:rPr lang="zh-CN" altLang="en-US" dirty="0"/>
              <a:t>一个</a:t>
            </a:r>
            <a:r>
              <a:rPr lang="zh-CN" altLang="zh-CN" dirty="0"/>
              <a:t>指针类型</a:t>
            </a:r>
          </a:p>
          <a:p>
            <a:pPr lvl="1">
              <a:buFont typeface="Wingdings" pitchFamily="2" charset="2"/>
              <a:buNone/>
            </a:pPr>
            <a:r>
              <a:rPr lang="en-US" altLang="zh-CN" dirty="0" err="1">
                <a:solidFill>
                  <a:srgbClr val="FF0000"/>
                </a:solidFill>
              </a:rPr>
              <a:t>typedef</a:t>
            </a:r>
            <a:r>
              <a:rPr lang="en-US" altLang="zh-CN" dirty="0"/>
              <a:t> char *</a:t>
            </a:r>
            <a:r>
              <a:rPr lang="en-US" altLang="zh-CN" dirty="0">
                <a:solidFill>
                  <a:srgbClr val="FF0000"/>
                </a:solidFill>
              </a:rPr>
              <a:t>String</a:t>
            </a:r>
            <a:r>
              <a:rPr lang="en-US" altLang="zh-CN" dirty="0"/>
              <a:t>;        </a:t>
            </a:r>
            <a:r>
              <a:rPr lang="zh-CN" altLang="zh-CN" dirty="0"/>
              <a:t></a:t>
            </a:r>
          </a:p>
          <a:p>
            <a:pPr lvl="1">
              <a:buFont typeface="Wingdings" pitchFamily="2" charset="2"/>
              <a:buNone/>
            </a:pPr>
            <a:r>
              <a:rPr lang="en-US" altLang="zh-CN" dirty="0"/>
              <a:t>String </a:t>
            </a:r>
            <a:r>
              <a:rPr lang="en-US" altLang="zh-CN" dirty="0" err="1"/>
              <a:t>p,s</a:t>
            </a:r>
            <a:r>
              <a:rPr lang="en-US" altLang="zh-CN" dirty="0"/>
              <a:t>[10]; </a:t>
            </a:r>
            <a:endParaRPr lang="zh-CN" altLang="zh-CN"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143</a:t>
            </a:fld>
            <a:endParaRPr lang="en-US" altLang="zh-CN">
              <a:solidFill>
                <a:srgbClr val="000000"/>
              </a:solidFill>
            </a:endParaRPr>
          </a:p>
        </p:txBody>
      </p:sp>
      <p:sp>
        <p:nvSpPr>
          <p:cNvPr id="5" name="文本框 4"/>
          <p:cNvSpPr txBox="1"/>
          <p:nvPr/>
        </p:nvSpPr>
        <p:spPr>
          <a:xfrm>
            <a:off x="3978054" y="3933056"/>
            <a:ext cx="3304944" cy="461665"/>
          </a:xfrm>
          <a:prstGeom prst="rect">
            <a:avLst/>
          </a:prstGeom>
          <a:noFill/>
        </p:spPr>
        <p:txBody>
          <a:bodyPr wrap="none" rtlCol="0">
            <a:spAutoFit/>
          </a:bodyPr>
          <a:lstStyle/>
          <a:p>
            <a:pPr marL="0" lvl="1"/>
            <a:r>
              <a:rPr lang="zh-CN" altLang="en-US" b="1" dirty="0">
                <a:solidFill>
                  <a:srgbClr val="3333FF"/>
                </a:solidFill>
              </a:rPr>
              <a:t>等价于 </a:t>
            </a:r>
            <a:r>
              <a:rPr lang="en-US" altLang="zh-CN" b="1" dirty="0">
                <a:solidFill>
                  <a:srgbClr val="3333FF"/>
                </a:solidFill>
              </a:rPr>
              <a:t>char *p, *s[10];</a:t>
            </a:r>
            <a:endParaRPr lang="zh-CN" altLang="zh-CN" b="1" dirty="0">
              <a:solidFill>
                <a:srgbClr val="3333FF"/>
              </a:solidFill>
            </a:endParaRPr>
          </a:p>
        </p:txBody>
      </p:sp>
    </p:spTree>
    <p:extLst>
      <p:ext uri="{BB962C8B-B14F-4D97-AF65-F5344CB8AC3E}">
        <p14:creationId xmlns:p14="http://schemas.microsoft.com/office/powerpoint/2010/main" val="93944710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48483" name="Rectangle 3"/>
          <p:cNvSpPr>
            <a:spLocks noGrp="1" noChangeArrowheads="1"/>
          </p:cNvSpPr>
          <p:nvPr>
            <p:ph type="body" idx="1"/>
          </p:nvPr>
        </p:nvSpPr>
        <p:spPr>
          <a:xfrm>
            <a:off x="785813" y="1785938"/>
            <a:ext cx="7818635" cy="3571875"/>
          </a:xfrm>
        </p:spPr>
        <p:txBody>
          <a:bodyPr/>
          <a:lstStyle/>
          <a:p>
            <a:pPr>
              <a:buFont typeface="Wingdings" pitchFamily="2" charset="2"/>
              <a:buNone/>
            </a:pPr>
            <a:r>
              <a:rPr lang="en-US" altLang="zh-CN" dirty="0"/>
              <a:t>2.</a:t>
            </a:r>
            <a:r>
              <a:rPr lang="zh-CN" altLang="zh-CN" dirty="0"/>
              <a:t>命名一个简单的类型名代替复杂的类型表示方法</a:t>
            </a:r>
            <a:endParaRPr lang="en-US" altLang="zh-CN" dirty="0"/>
          </a:p>
          <a:p>
            <a:pPr lvl="1">
              <a:buFont typeface="Wingdings" pitchFamily="2" charset="2"/>
              <a:buNone/>
            </a:pPr>
            <a:r>
              <a:rPr lang="en-US" altLang="zh-CN" dirty="0">
                <a:solidFill>
                  <a:srgbClr val="FF00FF"/>
                </a:solidFill>
              </a:rPr>
              <a:t>(4)</a:t>
            </a:r>
            <a:r>
              <a:rPr lang="zh-CN" altLang="zh-CN" dirty="0">
                <a:solidFill>
                  <a:srgbClr val="FF00FF"/>
                </a:solidFill>
              </a:rPr>
              <a:t>命名一个新的类型名代表指向函数的指针类型</a:t>
            </a:r>
            <a:r>
              <a:rPr lang="zh-CN" altLang="en-US" dirty="0">
                <a:solidFill>
                  <a:srgbClr val="FF00FF"/>
                </a:solidFill>
              </a:rPr>
              <a:t>*</a:t>
            </a:r>
            <a:endParaRPr lang="zh-CN" altLang="zh-CN" dirty="0">
              <a:solidFill>
                <a:srgbClr val="FF00FF"/>
              </a:solidFill>
            </a:endParaRPr>
          </a:p>
          <a:p>
            <a:pPr lvl="1">
              <a:buFont typeface="Wingdings" pitchFamily="2" charset="2"/>
              <a:buNone/>
            </a:pPr>
            <a:r>
              <a:rPr lang="en-US" altLang="zh-CN" dirty="0" err="1">
                <a:solidFill>
                  <a:srgbClr val="FF0000"/>
                </a:solidFill>
              </a:rPr>
              <a:t>typedef</a:t>
            </a:r>
            <a:r>
              <a:rPr lang="en-US" altLang="zh-CN" dirty="0"/>
              <a:t> </a:t>
            </a:r>
            <a:r>
              <a:rPr lang="en-US" altLang="zh-CN" dirty="0" err="1"/>
              <a:t>int</a:t>
            </a:r>
            <a:r>
              <a:rPr lang="en-US" altLang="zh-CN" dirty="0"/>
              <a:t> (*</a:t>
            </a:r>
            <a:r>
              <a:rPr lang="en-US" altLang="zh-CN" dirty="0">
                <a:solidFill>
                  <a:srgbClr val="FF0000"/>
                </a:solidFill>
              </a:rPr>
              <a:t>Pointer</a:t>
            </a:r>
            <a:r>
              <a:rPr lang="en-US" altLang="zh-CN" dirty="0"/>
              <a:t>)(); </a:t>
            </a:r>
            <a:r>
              <a:rPr lang="zh-CN" altLang="zh-CN" dirty="0"/>
              <a:t></a:t>
            </a:r>
            <a:r>
              <a:rPr lang="en-US" altLang="zh-CN" dirty="0"/>
              <a:t>    </a:t>
            </a:r>
          </a:p>
          <a:p>
            <a:pPr lvl="1">
              <a:buFont typeface="Wingdings" pitchFamily="2" charset="2"/>
              <a:buNone/>
            </a:pPr>
            <a:r>
              <a:rPr lang="en-US" altLang="zh-CN" dirty="0"/>
              <a:t>Pointer p1,p2; </a:t>
            </a:r>
            <a:endParaRPr lang="zh-CN" altLang="zh-CN"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144</a:t>
            </a:fld>
            <a:endParaRPr lang="en-US" altLang="zh-CN">
              <a:solidFill>
                <a:srgbClr val="000000"/>
              </a:solidFill>
            </a:endParaRPr>
          </a:p>
        </p:txBody>
      </p:sp>
    </p:spTree>
    <p:extLst>
      <p:ext uri="{BB962C8B-B14F-4D97-AF65-F5344CB8AC3E}">
        <p14:creationId xmlns:p14="http://schemas.microsoft.com/office/powerpoint/2010/main" val="1472722600"/>
      </p:ext>
    </p:extLst>
  </p:cSld>
  <p:clrMapOvr>
    <a:masterClrMapping/>
  </p:clrMapOvr>
  <p:transition spd="med">
    <p:blinds/>
  </p:transition>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49507" name="Rectangle 3"/>
          <p:cNvSpPr>
            <a:spLocks noGrp="1" noChangeArrowheads="1"/>
          </p:cNvSpPr>
          <p:nvPr>
            <p:ph type="body" idx="1"/>
          </p:nvPr>
        </p:nvSpPr>
        <p:spPr>
          <a:xfrm>
            <a:off x="785813" y="1785938"/>
            <a:ext cx="8072437" cy="3929062"/>
          </a:xfrm>
        </p:spPr>
        <p:txBody>
          <a:bodyPr/>
          <a:lstStyle/>
          <a:p>
            <a:r>
              <a:rPr lang="zh-CN" altLang="zh-CN" dirty="0"/>
              <a:t>归纳起来，声明一个新的类型名的方法是</a:t>
            </a:r>
          </a:p>
          <a:p>
            <a:pPr lvl="1">
              <a:buFont typeface="Wingdings" pitchFamily="2" charset="2"/>
              <a:buNone/>
            </a:pPr>
            <a:r>
              <a:rPr lang="zh-CN" altLang="zh-CN" dirty="0"/>
              <a:t>① 先按定义变量的方法写出定义体</a:t>
            </a:r>
            <a:r>
              <a:rPr lang="zh-CN" altLang="zh-CN" dirty="0">
                <a:solidFill>
                  <a:srgbClr val="3333FF"/>
                </a:solidFill>
              </a:rPr>
              <a:t>（</a:t>
            </a:r>
            <a:r>
              <a:rPr lang="en-US" altLang="zh-CN" dirty="0" err="1">
                <a:solidFill>
                  <a:srgbClr val="3333FF"/>
                </a:solidFill>
              </a:rPr>
              <a:t>int</a:t>
            </a:r>
            <a:r>
              <a:rPr lang="en-US" altLang="zh-CN" dirty="0">
                <a:solidFill>
                  <a:srgbClr val="3333FF"/>
                </a:solidFill>
              </a:rPr>
              <a:t> </a:t>
            </a:r>
            <a:r>
              <a:rPr lang="en-US" altLang="zh-CN" dirty="0" err="1">
                <a:solidFill>
                  <a:srgbClr val="3333FF"/>
                </a:solidFill>
              </a:rPr>
              <a:t>i</a:t>
            </a:r>
            <a:r>
              <a:rPr lang="en-US" altLang="zh-CN" dirty="0">
                <a:solidFill>
                  <a:srgbClr val="3333FF"/>
                </a:solidFill>
              </a:rPr>
              <a:t>;</a:t>
            </a:r>
            <a:r>
              <a:rPr lang="zh-CN" altLang="zh-CN" dirty="0">
                <a:solidFill>
                  <a:srgbClr val="3333FF"/>
                </a:solidFill>
              </a:rPr>
              <a:t>）</a:t>
            </a:r>
            <a:endParaRPr lang="en-US" altLang="zh-CN" dirty="0">
              <a:solidFill>
                <a:srgbClr val="3333FF"/>
              </a:solidFill>
            </a:endParaRPr>
          </a:p>
          <a:p>
            <a:pPr lvl="1">
              <a:buFont typeface="Wingdings" pitchFamily="2" charset="2"/>
              <a:buNone/>
            </a:pPr>
            <a:r>
              <a:rPr lang="zh-CN" altLang="zh-CN" dirty="0"/>
              <a:t>② 将变量名换成新类型名</a:t>
            </a:r>
            <a:r>
              <a:rPr lang="zh-CN" altLang="zh-CN" dirty="0">
                <a:solidFill>
                  <a:srgbClr val="3333FF"/>
                </a:solidFill>
              </a:rPr>
              <a:t>（将</a:t>
            </a:r>
            <a:r>
              <a:rPr lang="en-US" altLang="zh-CN" dirty="0" err="1">
                <a:solidFill>
                  <a:srgbClr val="3333FF"/>
                </a:solidFill>
              </a:rPr>
              <a:t>i</a:t>
            </a:r>
            <a:r>
              <a:rPr lang="zh-CN" altLang="zh-CN" dirty="0">
                <a:solidFill>
                  <a:srgbClr val="3333FF"/>
                </a:solidFill>
              </a:rPr>
              <a:t>换成</a:t>
            </a:r>
            <a:r>
              <a:rPr lang="en-US" altLang="zh-CN" dirty="0">
                <a:solidFill>
                  <a:srgbClr val="3333FF"/>
                </a:solidFill>
              </a:rPr>
              <a:t>Count</a:t>
            </a:r>
            <a:r>
              <a:rPr lang="zh-CN" altLang="zh-CN" dirty="0">
                <a:solidFill>
                  <a:srgbClr val="3333FF"/>
                </a:solidFill>
              </a:rPr>
              <a:t>）</a:t>
            </a:r>
          </a:p>
          <a:p>
            <a:pPr lvl="1">
              <a:buFont typeface="Wingdings" pitchFamily="2" charset="2"/>
              <a:buNone/>
            </a:pPr>
            <a:r>
              <a:rPr lang="zh-CN" altLang="zh-CN" dirty="0"/>
              <a:t>③ 在最前面加</a:t>
            </a:r>
            <a:r>
              <a:rPr lang="en-US" altLang="zh-CN" dirty="0" err="1"/>
              <a:t>typedef</a:t>
            </a:r>
            <a:endParaRPr lang="en-US" altLang="zh-CN" dirty="0"/>
          </a:p>
          <a:p>
            <a:pPr lvl="1">
              <a:buFont typeface="Wingdings" pitchFamily="2" charset="2"/>
              <a:buNone/>
            </a:pPr>
            <a:r>
              <a:rPr lang="en-US" altLang="zh-CN" dirty="0">
                <a:solidFill>
                  <a:srgbClr val="3333FF"/>
                </a:solidFill>
              </a:rPr>
              <a:t>        </a:t>
            </a:r>
            <a:r>
              <a:rPr lang="zh-CN" altLang="zh-CN" dirty="0">
                <a:solidFill>
                  <a:srgbClr val="3333FF"/>
                </a:solidFill>
              </a:rPr>
              <a:t>（</a:t>
            </a:r>
            <a:r>
              <a:rPr lang="en-US" altLang="zh-CN" dirty="0" err="1">
                <a:solidFill>
                  <a:srgbClr val="3333FF"/>
                </a:solidFill>
              </a:rPr>
              <a:t>typedef</a:t>
            </a:r>
            <a:r>
              <a:rPr lang="en-US" altLang="zh-CN" dirty="0">
                <a:solidFill>
                  <a:srgbClr val="3333FF"/>
                </a:solidFill>
              </a:rPr>
              <a:t> </a:t>
            </a:r>
            <a:r>
              <a:rPr lang="en-US" altLang="zh-CN" dirty="0" err="1">
                <a:solidFill>
                  <a:srgbClr val="3333FF"/>
                </a:solidFill>
              </a:rPr>
              <a:t>int</a:t>
            </a:r>
            <a:r>
              <a:rPr lang="en-US" altLang="zh-CN" dirty="0">
                <a:solidFill>
                  <a:srgbClr val="3333FF"/>
                </a:solidFill>
              </a:rPr>
              <a:t> Count</a:t>
            </a:r>
            <a:r>
              <a:rPr lang="zh-CN" altLang="zh-CN" dirty="0">
                <a:solidFill>
                  <a:srgbClr val="3333FF"/>
                </a:solidFill>
              </a:rPr>
              <a:t>）</a:t>
            </a:r>
          </a:p>
          <a:p>
            <a:pPr lvl="1">
              <a:buFont typeface="Wingdings" pitchFamily="2" charset="2"/>
              <a:buNone/>
            </a:pPr>
            <a:r>
              <a:rPr lang="zh-CN" altLang="en-US" dirty="0"/>
              <a:t>④ </a:t>
            </a:r>
            <a:r>
              <a:rPr lang="zh-CN" altLang="zh-CN" dirty="0"/>
              <a:t>用新类型名去定义变量</a:t>
            </a: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145</a:t>
            </a:fld>
            <a:endParaRPr lang="en-US" altLang="zh-CN">
              <a:solidFill>
                <a:srgbClr val="000000"/>
              </a:solidFill>
            </a:endParaRPr>
          </a:p>
        </p:txBody>
      </p:sp>
    </p:spTree>
    <p:extLst>
      <p:ext uri="{BB962C8B-B14F-4D97-AF65-F5344CB8AC3E}">
        <p14:creationId xmlns:p14="http://schemas.microsoft.com/office/powerpoint/2010/main" val="181909348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animEffect transition="in" filter="blinds(horizontal)">
                                      <p:cBhvr>
                                        <p:cTn id="7" dur="500"/>
                                        <p:tgtEl>
                                          <p:spTgt spid="1495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9507">
                                            <p:txEl>
                                              <p:pRg st="2" end="2"/>
                                            </p:txEl>
                                          </p:spTgt>
                                        </p:tgtEl>
                                        <p:attrNameLst>
                                          <p:attrName>style.visibility</p:attrName>
                                        </p:attrNameLst>
                                      </p:cBhvr>
                                      <p:to>
                                        <p:strVal val="visible"/>
                                      </p:to>
                                    </p:set>
                                    <p:animEffect transition="in" filter="blinds(horizontal)">
                                      <p:cBhvr>
                                        <p:cTn id="12" dur="500"/>
                                        <p:tgtEl>
                                          <p:spTgt spid="1495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9507">
                                            <p:txEl>
                                              <p:pRg st="3" end="3"/>
                                            </p:txEl>
                                          </p:spTgt>
                                        </p:tgtEl>
                                        <p:attrNameLst>
                                          <p:attrName>style.visibility</p:attrName>
                                        </p:attrNameLst>
                                      </p:cBhvr>
                                      <p:to>
                                        <p:strVal val="visible"/>
                                      </p:to>
                                    </p:set>
                                    <p:animEffect transition="in" filter="blinds(horizontal)">
                                      <p:cBhvr>
                                        <p:cTn id="17" dur="500"/>
                                        <p:tgtEl>
                                          <p:spTgt spid="149507">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49507">
                                            <p:txEl>
                                              <p:pRg st="4" end="4"/>
                                            </p:txEl>
                                          </p:spTgt>
                                        </p:tgtEl>
                                        <p:attrNameLst>
                                          <p:attrName>style.visibility</p:attrName>
                                        </p:attrNameLst>
                                      </p:cBhvr>
                                      <p:to>
                                        <p:strVal val="visible"/>
                                      </p:to>
                                    </p:set>
                                    <p:animEffect transition="in" filter="blinds(horizontal)">
                                      <p:cBhvr>
                                        <p:cTn id="20" dur="500"/>
                                        <p:tgtEl>
                                          <p:spTgt spid="149507">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49507">
                                            <p:txEl>
                                              <p:pRg st="5" end="5"/>
                                            </p:txEl>
                                          </p:spTgt>
                                        </p:tgtEl>
                                        <p:attrNameLst>
                                          <p:attrName>style.visibility</p:attrName>
                                        </p:attrNameLst>
                                      </p:cBhvr>
                                      <p:to>
                                        <p:strVal val="visible"/>
                                      </p:to>
                                    </p:set>
                                    <p:animEffect transition="in" filter="blinds(horizontal)">
                                      <p:cBhvr>
                                        <p:cTn id="25" dur="500"/>
                                        <p:tgtEl>
                                          <p:spTgt spid="149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50531" name="Rectangle 3"/>
          <p:cNvSpPr>
            <a:spLocks noGrp="1" noChangeArrowheads="1"/>
          </p:cNvSpPr>
          <p:nvPr>
            <p:ph type="body" idx="1"/>
          </p:nvPr>
        </p:nvSpPr>
        <p:spPr>
          <a:xfrm>
            <a:off x="785813" y="1785938"/>
            <a:ext cx="8072437" cy="4643437"/>
          </a:xfrm>
        </p:spPr>
        <p:txBody>
          <a:bodyPr/>
          <a:lstStyle/>
          <a:p>
            <a:r>
              <a:rPr lang="zh-CN" altLang="zh-CN" dirty="0"/>
              <a:t>以定义上述的数组类型为例来说明：</a:t>
            </a:r>
          </a:p>
          <a:p>
            <a:pPr lvl="1">
              <a:buFont typeface="Wingdings" pitchFamily="2" charset="2"/>
              <a:buNone/>
            </a:pPr>
            <a:r>
              <a:rPr lang="zh-CN" altLang="zh-CN" dirty="0"/>
              <a:t>① 先按定义数组变量形式书写：</a:t>
            </a:r>
            <a:r>
              <a:rPr lang="en-US" altLang="zh-CN" dirty="0" err="1">
                <a:solidFill>
                  <a:srgbClr val="3333FF"/>
                </a:solidFill>
              </a:rPr>
              <a:t>int</a:t>
            </a:r>
            <a:r>
              <a:rPr lang="en-US" altLang="zh-CN" dirty="0">
                <a:solidFill>
                  <a:srgbClr val="3333FF"/>
                </a:solidFill>
              </a:rPr>
              <a:t> a[100];</a:t>
            </a:r>
            <a:endParaRPr lang="zh-CN" altLang="zh-CN" dirty="0">
              <a:solidFill>
                <a:srgbClr val="3333FF"/>
              </a:solidFill>
            </a:endParaRPr>
          </a:p>
          <a:p>
            <a:pPr lvl="1">
              <a:buFont typeface="Wingdings" pitchFamily="2" charset="2"/>
              <a:buNone/>
            </a:pPr>
            <a:r>
              <a:rPr lang="zh-CN" altLang="zh-CN" dirty="0"/>
              <a:t>② 将变量名</a:t>
            </a:r>
            <a:r>
              <a:rPr lang="en-US" altLang="zh-CN" dirty="0"/>
              <a:t>a</a:t>
            </a:r>
            <a:r>
              <a:rPr lang="zh-CN" altLang="zh-CN" dirty="0"/>
              <a:t>换成自己命名的类型名：</a:t>
            </a:r>
            <a:br>
              <a:rPr lang="en-US" altLang="zh-CN" dirty="0"/>
            </a:br>
            <a:r>
              <a:rPr lang="en-US" altLang="zh-CN" dirty="0"/>
              <a:t>					</a:t>
            </a:r>
            <a:r>
              <a:rPr lang="en-US" altLang="zh-CN" dirty="0" err="1">
                <a:solidFill>
                  <a:srgbClr val="3333FF"/>
                </a:solidFill>
              </a:rPr>
              <a:t>int</a:t>
            </a:r>
            <a:r>
              <a:rPr lang="en-US" altLang="zh-CN" dirty="0">
                <a:solidFill>
                  <a:srgbClr val="3333FF"/>
                </a:solidFill>
              </a:rPr>
              <a:t> </a:t>
            </a:r>
            <a:r>
              <a:rPr lang="en-US" altLang="zh-CN" dirty="0" err="1">
                <a:solidFill>
                  <a:srgbClr val="3333FF"/>
                </a:solidFill>
              </a:rPr>
              <a:t>Num</a:t>
            </a:r>
            <a:r>
              <a:rPr lang="en-US" altLang="zh-CN" dirty="0">
                <a:solidFill>
                  <a:srgbClr val="3333FF"/>
                </a:solidFill>
              </a:rPr>
              <a:t>[100];</a:t>
            </a:r>
            <a:r>
              <a:rPr lang="zh-CN" altLang="zh-CN" dirty="0"/>
              <a:t></a:t>
            </a:r>
          </a:p>
          <a:p>
            <a:pPr lvl="1">
              <a:buFont typeface="Wingdings" pitchFamily="2" charset="2"/>
              <a:buNone/>
            </a:pPr>
            <a:r>
              <a:rPr lang="zh-CN" altLang="zh-CN" dirty="0"/>
              <a:t>③ 在前面加上</a:t>
            </a:r>
            <a:r>
              <a:rPr lang="en-US" altLang="zh-CN" dirty="0" err="1"/>
              <a:t>typedef</a:t>
            </a:r>
            <a:r>
              <a:rPr lang="zh-CN" altLang="zh-CN" dirty="0"/>
              <a:t>，得到</a:t>
            </a:r>
            <a:br>
              <a:rPr lang="en-US" altLang="zh-CN" dirty="0"/>
            </a:br>
            <a:r>
              <a:rPr lang="en-US" altLang="zh-CN" dirty="0"/>
              <a:t>				</a:t>
            </a:r>
            <a:r>
              <a:rPr lang="en-US" altLang="zh-CN" dirty="0" err="1">
                <a:solidFill>
                  <a:srgbClr val="3333FF"/>
                </a:solidFill>
              </a:rPr>
              <a:t>typedef</a:t>
            </a:r>
            <a:r>
              <a:rPr lang="en-US" altLang="zh-CN" dirty="0">
                <a:solidFill>
                  <a:srgbClr val="3333FF"/>
                </a:solidFill>
              </a:rPr>
              <a:t> </a:t>
            </a:r>
            <a:r>
              <a:rPr lang="en-US" altLang="zh-CN" dirty="0" err="1">
                <a:solidFill>
                  <a:srgbClr val="3333FF"/>
                </a:solidFill>
              </a:rPr>
              <a:t>int</a:t>
            </a:r>
            <a:r>
              <a:rPr lang="en-US" altLang="zh-CN" dirty="0">
                <a:solidFill>
                  <a:srgbClr val="3333FF"/>
                </a:solidFill>
              </a:rPr>
              <a:t> </a:t>
            </a:r>
            <a:r>
              <a:rPr lang="en-US" altLang="zh-CN" dirty="0" err="1">
                <a:solidFill>
                  <a:srgbClr val="3333FF"/>
                </a:solidFill>
              </a:rPr>
              <a:t>Num</a:t>
            </a:r>
            <a:r>
              <a:rPr lang="en-US" altLang="zh-CN" dirty="0">
                <a:solidFill>
                  <a:srgbClr val="3333FF"/>
                </a:solidFill>
              </a:rPr>
              <a:t>[100];</a:t>
            </a:r>
            <a:endParaRPr lang="zh-CN" altLang="zh-CN" dirty="0">
              <a:solidFill>
                <a:srgbClr val="3333FF"/>
              </a:solidFill>
            </a:endParaRPr>
          </a:p>
          <a:p>
            <a:pPr lvl="1">
              <a:buFont typeface="Wingdings" pitchFamily="2" charset="2"/>
              <a:buNone/>
            </a:pPr>
            <a:r>
              <a:rPr lang="zh-CN" altLang="zh-CN" dirty="0"/>
              <a:t>用来定义变量：</a:t>
            </a:r>
            <a:r>
              <a:rPr lang="en-US" altLang="zh-CN" dirty="0" err="1">
                <a:solidFill>
                  <a:srgbClr val="3333FF"/>
                </a:solidFill>
              </a:rPr>
              <a:t>Num</a:t>
            </a:r>
            <a:r>
              <a:rPr lang="en-US" altLang="zh-CN" dirty="0">
                <a:solidFill>
                  <a:srgbClr val="3333FF"/>
                </a:solidFill>
              </a:rPr>
              <a:t> a;</a:t>
            </a:r>
            <a:r>
              <a:rPr lang="zh-CN" altLang="zh-CN" dirty="0">
                <a:solidFill>
                  <a:srgbClr val="3333FF"/>
                </a:solidFill>
              </a:rPr>
              <a:t></a:t>
            </a:r>
            <a:r>
              <a:rPr lang="en-US" altLang="zh-CN" dirty="0"/>
              <a:t>          </a:t>
            </a:r>
            <a:endParaRPr lang="zh-CN" altLang="zh-CN" dirty="0"/>
          </a:p>
          <a:p>
            <a:pPr lvl="1">
              <a:buFont typeface="Wingdings" pitchFamily="2" charset="2"/>
              <a:buNone/>
            </a:pPr>
            <a:r>
              <a:rPr lang="zh-CN" altLang="zh-CN" dirty="0"/>
              <a:t>相当于定义了：</a:t>
            </a:r>
            <a:r>
              <a:rPr lang="en-US" altLang="zh-CN" dirty="0" err="1">
                <a:solidFill>
                  <a:srgbClr val="3333FF"/>
                </a:solidFill>
              </a:rPr>
              <a:t>int</a:t>
            </a:r>
            <a:r>
              <a:rPr lang="en-US" altLang="zh-CN" dirty="0">
                <a:solidFill>
                  <a:srgbClr val="3333FF"/>
                </a:solidFill>
              </a:rPr>
              <a:t> a[100];</a:t>
            </a:r>
            <a:endParaRPr lang="zh-CN" altLang="zh-CN" dirty="0">
              <a:solidFill>
                <a:srgbClr val="3333FF"/>
              </a:solidFill>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146</a:t>
            </a:fld>
            <a:endParaRPr lang="en-US" altLang="zh-CN">
              <a:solidFill>
                <a:srgbClr val="000000"/>
              </a:solidFill>
            </a:endParaRPr>
          </a:p>
        </p:txBody>
      </p:sp>
    </p:spTree>
    <p:extLst>
      <p:ext uri="{BB962C8B-B14F-4D97-AF65-F5344CB8AC3E}">
        <p14:creationId xmlns:p14="http://schemas.microsoft.com/office/powerpoint/2010/main" val="3698324544"/>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Effect transition="in" filter="blinds(horizontal)">
                                      <p:cBhvr>
                                        <p:cTn id="7" dur="500"/>
                                        <p:tgtEl>
                                          <p:spTgt spid="1505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0531">
                                            <p:txEl>
                                              <p:pRg st="2" end="2"/>
                                            </p:txEl>
                                          </p:spTgt>
                                        </p:tgtEl>
                                        <p:attrNameLst>
                                          <p:attrName>style.visibility</p:attrName>
                                        </p:attrNameLst>
                                      </p:cBhvr>
                                      <p:to>
                                        <p:strVal val="visible"/>
                                      </p:to>
                                    </p:set>
                                    <p:animEffect transition="in" filter="blinds(horizontal)">
                                      <p:cBhvr>
                                        <p:cTn id="12" dur="500"/>
                                        <p:tgtEl>
                                          <p:spTgt spid="1505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0531">
                                            <p:txEl>
                                              <p:pRg st="3" end="3"/>
                                            </p:txEl>
                                          </p:spTgt>
                                        </p:tgtEl>
                                        <p:attrNameLst>
                                          <p:attrName>style.visibility</p:attrName>
                                        </p:attrNameLst>
                                      </p:cBhvr>
                                      <p:to>
                                        <p:strVal val="visible"/>
                                      </p:to>
                                    </p:set>
                                    <p:animEffect transition="in" filter="blinds(horizontal)">
                                      <p:cBhvr>
                                        <p:cTn id="17" dur="500"/>
                                        <p:tgtEl>
                                          <p:spTgt spid="1505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0531">
                                            <p:txEl>
                                              <p:pRg st="4" end="4"/>
                                            </p:txEl>
                                          </p:spTgt>
                                        </p:tgtEl>
                                        <p:attrNameLst>
                                          <p:attrName>style.visibility</p:attrName>
                                        </p:attrNameLst>
                                      </p:cBhvr>
                                      <p:to>
                                        <p:strVal val="visible"/>
                                      </p:to>
                                    </p:set>
                                    <p:animEffect transition="in" filter="blinds(horizontal)">
                                      <p:cBhvr>
                                        <p:cTn id="22" dur="500"/>
                                        <p:tgtEl>
                                          <p:spTgt spid="150531">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50531">
                                            <p:txEl>
                                              <p:pRg st="5" end="5"/>
                                            </p:txEl>
                                          </p:spTgt>
                                        </p:tgtEl>
                                        <p:attrNameLst>
                                          <p:attrName>style.visibility</p:attrName>
                                        </p:attrNameLst>
                                      </p:cBhvr>
                                      <p:to>
                                        <p:strVal val="visible"/>
                                      </p:to>
                                    </p:set>
                                    <p:animEffect transition="in" filter="blinds(horizontal)">
                                      <p:cBhvr>
                                        <p:cTn id="25" dur="500"/>
                                        <p:tgtEl>
                                          <p:spTgt spid="1505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51555" name="Rectangle 3"/>
          <p:cNvSpPr>
            <a:spLocks noGrp="1" noChangeArrowheads="1"/>
          </p:cNvSpPr>
          <p:nvPr>
            <p:ph type="body" idx="1"/>
          </p:nvPr>
        </p:nvSpPr>
        <p:spPr>
          <a:xfrm>
            <a:off x="785813" y="1785938"/>
            <a:ext cx="7215187" cy="3643312"/>
          </a:xfrm>
        </p:spPr>
        <p:txBody>
          <a:bodyPr/>
          <a:lstStyle/>
          <a:p>
            <a:r>
              <a:rPr lang="zh-CN" altLang="zh-CN"/>
              <a:t>对字符指针类型，也是：</a:t>
            </a:r>
          </a:p>
          <a:p>
            <a:pPr lvl="1">
              <a:buFont typeface="Wingdings" pitchFamily="2" charset="2"/>
              <a:buNone/>
            </a:pPr>
            <a:r>
              <a:rPr lang="en-US" altLang="zh-CN"/>
              <a:t>char *p</a:t>
            </a:r>
            <a:r>
              <a:rPr lang="zh-CN" altLang="zh-CN"/>
              <a:t>；</a:t>
            </a:r>
            <a:r>
              <a:rPr lang="en-US" altLang="zh-CN"/>
              <a:t>                     </a:t>
            </a:r>
            <a:endParaRPr lang="zh-CN" altLang="zh-CN"/>
          </a:p>
          <a:p>
            <a:pPr lvl="1">
              <a:buFont typeface="Wingdings" pitchFamily="2" charset="2"/>
              <a:buNone/>
            </a:pPr>
            <a:r>
              <a:rPr lang="en-US" altLang="zh-CN"/>
              <a:t>char *String; </a:t>
            </a:r>
            <a:endParaRPr lang="zh-CN" altLang="zh-CN"/>
          </a:p>
          <a:p>
            <a:pPr lvl="1">
              <a:buFont typeface="Wingdings" pitchFamily="2" charset="2"/>
              <a:buNone/>
            </a:pPr>
            <a:r>
              <a:rPr lang="en-US" altLang="zh-CN"/>
              <a:t>typedef char *String; </a:t>
            </a:r>
            <a:endParaRPr lang="zh-CN" altLang="zh-CN"/>
          </a:p>
          <a:p>
            <a:pPr lvl="1">
              <a:buFont typeface="Wingdings" pitchFamily="2" charset="2"/>
              <a:buNone/>
            </a:pPr>
            <a:r>
              <a:rPr lang="en-US" altLang="zh-CN"/>
              <a:t>String p; </a:t>
            </a:r>
            <a:endParaRPr lang="zh-CN" altLang="zh-CN"/>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147</a:t>
            </a:fld>
            <a:endParaRPr lang="en-US" altLang="zh-CN">
              <a:solidFill>
                <a:srgbClr val="000000"/>
              </a:solidFill>
            </a:endParaRPr>
          </a:p>
        </p:txBody>
      </p:sp>
    </p:spTree>
    <p:extLst>
      <p:ext uri="{BB962C8B-B14F-4D97-AF65-F5344CB8AC3E}">
        <p14:creationId xmlns:p14="http://schemas.microsoft.com/office/powerpoint/2010/main" val="4167779869"/>
      </p:ext>
    </p:extLst>
  </p:cSld>
  <p:clrMapOvr>
    <a:masterClrMapping/>
  </p:clrMapOvr>
  <p:transition spd="med">
    <p:blinds/>
  </p:transition>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52579" name="Rectangle 3"/>
          <p:cNvSpPr>
            <a:spLocks noGrp="1" noChangeArrowheads="1"/>
          </p:cNvSpPr>
          <p:nvPr>
            <p:ph type="body" idx="1"/>
          </p:nvPr>
        </p:nvSpPr>
        <p:spPr>
          <a:xfrm>
            <a:off x="500062" y="1785938"/>
            <a:ext cx="8464425" cy="4500562"/>
          </a:xfrm>
        </p:spPr>
        <p:txBody>
          <a:bodyPr/>
          <a:lstStyle/>
          <a:p>
            <a:r>
              <a:rPr lang="zh-CN" altLang="zh-CN" dirty="0"/>
              <a:t>说明：</a:t>
            </a:r>
          </a:p>
          <a:p>
            <a:pPr lvl="1">
              <a:buFont typeface="Wingdings" pitchFamily="2" charset="2"/>
              <a:buNone/>
            </a:pPr>
            <a:r>
              <a:rPr lang="en-US" altLang="zh-CN" dirty="0"/>
              <a:t>(1)</a:t>
            </a:r>
            <a:r>
              <a:rPr lang="zh-CN" altLang="zh-CN" dirty="0"/>
              <a:t>以上的方法实际上是为特定的类型指定了一个同义字</a:t>
            </a:r>
            <a:r>
              <a:rPr lang="en-US" altLang="zh-CN" dirty="0"/>
              <a:t>(synonyms)</a:t>
            </a:r>
            <a:r>
              <a:rPr lang="zh-CN" altLang="zh-CN" dirty="0"/>
              <a:t>。例如</a:t>
            </a:r>
          </a:p>
          <a:p>
            <a:pPr lvl="1">
              <a:buFont typeface="Wingdings" pitchFamily="2" charset="2"/>
              <a:buNone/>
            </a:pPr>
            <a:r>
              <a:rPr lang="zh-CN" altLang="zh-CN" dirty="0"/>
              <a:t>①</a:t>
            </a:r>
            <a:r>
              <a:rPr lang="en-US" altLang="zh-CN" dirty="0" err="1">
                <a:solidFill>
                  <a:srgbClr val="3333FF"/>
                </a:solidFill>
              </a:rPr>
              <a:t>typedef</a:t>
            </a:r>
            <a:r>
              <a:rPr lang="en-US" altLang="zh-CN" dirty="0">
                <a:solidFill>
                  <a:srgbClr val="3333FF"/>
                </a:solidFill>
              </a:rPr>
              <a:t> </a:t>
            </a:r>
            <a:r>
              <a:rPr lang="en-US" altLang="zh-CN" dirty="0" err="1">
                <a:solidFill>
                  <a:srgbClr val="3333FF"/>
                </a:solidFill>
              </a:rPr>
              <a:t>int</a:t>
            </a:r>
            <a:r>
              <a:rPr lang="en-US" altLang="zh-CN" dirty="0">
                <a:solidFill>
                  <a:srgbClr val="3333FF"/>
                </a:solidFill>
              </a:rPr>
              <a:t> </a:t>
            </a:r>
            <a:r>
              <a:rPr lang="en-US" altLang="zh-CN" dirty="0" err="1">
                <a:solidFill>
                  <a:srgbClr val="3333FF"/>
                </a:solidFill>
              </a:rPr>
              <a:t>Num</a:t>
            </a:r>
            <a:r>
              <a:rPr lang="en-US" altLang="zh-CN" dirty="0">
                <a:solidFill>
                  <a:srgbClr val="3333FF"/>
                </a:solidFill>
              </a:rPr>
              <a:t>[100]; </a:t>
            </a:r>
            <a:endParaRPr lang="zh-CN" altLang="zh-CN" dirty="0">
              <a:solidFill>
                <a:srgbClr val="3333FF"/>
              </a:solidFill>
            </a:endParaRPr>
          </a:p>
          <a:p>
            <a:pPr lvl="1">
              <a:buFont typeface="Wingdings" pitchFamily="2" charset="2"/>
              <a:buNone/>
            </a:pPr>
            <a:r>
              <a:rPr lang="en-US" altLang="zh-CN" dirty="0" err="1">
                <a:solidFill>
                  <a:srgbClr val="3333FF"/>
                </a:solidFill>
              </a:rPr>
              <a:t>Num</a:t>
            </a:r>
            <a:r>
              <a:rPr lang="en-US" altLang="zh-CN" dirty="0">
                <a:solidFill>
                  <a:srgbClr val="3333FF"/>
                </a:solidFill>
              </a:rPr>
              <a:t> a;       </a:t>
            </a:r>
            <a:r>
              <a:rPr lang="en-US" altLang="zh-CN" dirty="0" err="1">
                <a:solidFill>
                  <a:srgbClr val="00B050"/>
                </a:solidFill>
              </a:rPr>
              <a:t>Num</a:t>
            </a:r>
            <a:r>
              <a:rPr lang="zh-CN" altLang="zh-CN" dirty="0">
                <a:solidFill>
                  <a:srgbClr val="00B050"/>
                </a:solidFill>
              </a:rPr>
              <a:t>是</a:t>
            </a:r>
            <a:r>
              <a:rPr lang="zh-CN" altLang="en-US" dirty="0">
                <a:solidFill>
                  <a:srgbClr val="00B050"/>
                </a:solidFill>
              </a:rPr>
              <a:t>由</a:t>
            </a:r>
            <a:r>
              <a:rPr lang="en-US" altLang="zh-CN" dirty="0" err="1">
                <a:solidFill>
                  <a:srgbClr val="00B050"/>
                </a:solidFill>
              </a:rPr>
              <a:t>int</a:t>
            </a:r>
            <a:r>
              <a:rPr lang="en-US" altLang="zh-CN" dirty="0">
                <a:solidFill>
                  <a:srgbClr val="00B050"/>
                </a:solidFill>
              </a:rPr>
              <a:t> [100]</a:t>
            </a:r>
            <a:r>
              <a:rPr lang="zh-CN" altLang="zh-CN" dirty="0">
                <a:solidFill>
                  <a:srgbClr val="00B050"/>
                </a:solidFill>
              </a:rPr>
              <a:t>的同义词</a:t>
            </a:r>
          </a:p>
          <a:p>
            <a:pPr lvl="1">
              <a:buFont typeface="Wingdings" pitchFamily="2" charset="2"/>
              <a:buNone/>
            </a:pPr>
            <a:r>
              <a:rPr lang="zh-CN" altLang="zh-CN" dirty="0"/>
              <a:t>②</a:t>
            </a:r>
            <a:r>
              <a:rPr lang="en-US" altLang="zh-CN" dirty="0" err="1">
                <a:solidFill>
                  <a:srgbClr val="3333FF"/>
                </a:solidFill>
              </a:rPr>
              <a:t>typedef</a:t>
            </a:r>
            <a:r>
              <a:rPr lang="en-US" altLang="zh-CN" dirty="0">
                <a:solidFill>
                  <a:srgbClr val="3333FF"/>
                </a:solidFill>
              </a:rPr>
              <a:t> </a:t>
            </a:r>
            <a:r>
              <a:rPr lang="en-US" altLang="zh-CN" dirty="0" err="1">
                <a:solidFill>
                  <a:srgbClr val="3333FF"/>
                </a:solidFill>
              </a:rPr>
              <a:t>int</a:t>
            </a:r>
            <a:r>
              <a:rPr lang="en-US" altLang="zh-CN" dirty="0">
                <a:solidFill>
                  <a:srgbClr val="3333FF"/>
                </a:solidFill>
              </a:rPr>
              <a:t> *Pointer;</a:t>
            </a:r>
            <a:endParaRPr lang="zh-CN" altLang="zh-CN" dirty="0">
              <a:solidFill>
                <a:srgbClr val="3333FF"/>
              </a:solidFill>
            </a:endParaRPr>
          </a:p>
          <a:p>
            <a:pPr lvl="1">
              <a:buFont typeface="Wingdings" pitchFamily="2" charset="2"/>
              <a:buNone/>
            </a:pPr>
            <a:r>
              <a:rPr lang="en-US" altLang="zh-CN" dirty="0">
                <a:solidFill>
                  <a:srgbClr val="3333FF"/>
                </a:solidFill>
              </a:rPr>
              <a:t>Pointer  p1;  </a:t>
            </a:r>
            <a:r>
              <a:rPr lang="en-US" altLang="zh-CN" dirty="0">
                <a:solidFill>
                  <a:srgbClr val="00B050"/>
                </a:solidFill>
              </a:rPr>
              <a:t>Pointer</a:t>
            </a:r>
            <a:r>
              <a:rPr lang="zh-CN" altLang="zh-CN" dirty="0">
                <a:solidFill>
                  <a:srgbClr val="00B050"/>
                </a:solidFill>
              </a:rPr>
              <a:t>是</a:t>
            </a:r>
            <a:r>
              <a:rPr lang="en-US" altLang="zh-CN" dirty="0" err="1">
                <a:solidFill>
                  <a:srgbClr val="00B050"/>
                </a:solidFill>
              </a:rPr>
              <a:t>int</a:t>
            </a:r>
            <a:r>
              <a:rPr lang="en-US" altLang="zh-CN" dirty="0">
                <a:solidFill>
                  <a:srgbClr val="00B050"/>
                </a:solidFill>
              </a:rPr>
              <a:t> </a:t>
            </a:r>
            <a:r>
              <a:rPr lang="zh-CN" altLang="en-US" dirty="0">
                <a:solidFill>
                  <a:srgbClr val="00B050"/>
                </a:solidFill>
              </a:rPr>
              <a:t>*的</a:t>
            </a:r>
            <a:r>
              <a:rPr lang="zh-CN" altLang="zh-CN" dirty="0">
                <a:solidFill>
                  <a:srgbClr val="00B050"/>
                </a:solidFill>
              </a:rPr>
              <a:t>同义词</a:t>
            </a: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148</a:t>
            </a:fld>
            <a:endParaRPr lang="en-US" altLang="zh-CN">
              <a:solidFill>
                <a:srgbClr val="000000"/>
              </a:solidFill>
            </a:endParaRPr>
          </a:p>
        </p:txBody>
      </p:sp>
    </p:spTree>
    <p:extLst>
      <p:ext uri="{BB962C8B-B14F-4D97-AF65-F5344CB8AC3E}">
        <p14:creationId xmlns:p14="http://schemas.microsoft.com/office/powerpoint/2010/main" val="215643930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579">
                                            <p:txEl>
                                              <p:pRg st="2" end="2"/>
                                            </p:txEl>
                                          </p:spTgt>
                                        </p:tgtEl>
                                        <p:attrNameLst>
                                          <p:attrName>style.visibility</p:attrName>
                                        </p:attrNameLst>
                                      </p:cBhvr>
                                      <p:to>
                                        <p:strVal val="visible"/>
                                      </p:to>
                                    </p:set>
                                    <p:animEffect transition="in" filter="blinds(horizontal)">
                                      <p:cBhvr>
                                        <p:cTn id="7" dur="500"/>
                                        <p:tgtEl>
                                          <p:spTgt spid="15257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2579">
                                            <p:txEl>
                                              <p:pRg st="3" end="3"/>
                                            </p:txEl>
                                          </p:spTgt>
                                        </p:tgtEl>
                                        <p:attrNameLst>
                                          <p:attrName>style.visibility</p:attrName>
                                        </p:attrNameLst>
                                      </p:cBhvr>
                                      <p:to>
                                        <p:strVal val="visible"/>
                                      </p:to>
                                    </p:set>
                                    <p:animEffect transition="in" filter="blinds(horizontal)">
                                      <p:cBhvr>
                                        <p:cTn id="10" dur="500"/>
                                        <p:tgtEl>
                                          <p:spTgt spid="15257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52579">
                                            <p:txEl>
                                              <p:pRg st="4" end="4"/>
                                            </p:txEl>
                                          </p:spTgt>
                                        </p:tgtEl>
                                        <p:attrNameLst>
                                          <p:attrName>style.visibility</p:attrName>
                                        </p:attrNameLst>
                                      </p:cBhvr>
                                      <p:to>
                                        <p:strVal val="visible"/>
                                      </p:to>
                                    </p:set>
                                    <p:animEffect transition="in" filter="blinds(horizontal)">
                                      <p:cBhvr>
                                        <p:cTn id="15" dur="500"/>
                                        <p:tgtEl>
                                          <p:spTgt spid="152579">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52579">
                                            <p:txEl>
                                              <p:pRg st="5" end="5"/>
                                            </p:txEl>
                                          </p:spTgt>
                                        </p:tgtEl>
                                        <p:attrNameLst>
                                          <p:attrName>style.visibility</p:attrName>
                                        </p:attrNameLst>
                                      </p:cBhvr>
                                      <p:to>
                                        <p:strVal val="visible"/>
                                      </p:to>
                                    </p:set>
                                    <p:animEffect transition="in" filter="blinds(horizontal)">
                                      <p:cBhvr>
                                        <p:cTn id="18" dur="500"/>
                                        <p:tgtEl>
                                          <p:spTgt spid="152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83971" name="Rectangle 3"/>
          <p:cNvSpPr>
            <a:spLocks noGrp="1" noChangeArrowheads="1"/>
          </p:cNvSpPr>
          <p:nvPr>
            <p:ph type="body" idx="1"/>
          </p:nvPr>
        </p:nvSpPr>
        <p:spPr>
          <a:xfrm>
            <a:off x="500063" y="1785938"/>
            <a:ext cx="8286750" cy="4500562"/>
          </a:xfrm>
        </p:spPr>
        <p:txBody>
          <a:bodyPr/>
          <a:lstStyle/>
          <a:p>
            <a:r>
              <a:rPr lang="zh-CN" altLang="zh-CN" dirty="0"/>
              <a:t>说明：</a:t>
            </a:r>
          </a:p>
          <a:p>
            <a:pPr lvl="1">
              <a:buFont typeface="Wingdings" pitchFamily="2" charset="2"/>
              <a:buNone/>
            </a:pPr>
            <a:r>
              <a:rPr lang="en-US" altLang="zh-CN" dirty="0"/>
              <a:t>(2) </a:t>
            </a:r>
            <a:r>
              <a:rPr lang="zh-CN" altLang="zh-CN" dirty="0"/>
              <a:t>用</a:t>
            </a:r>
            <a:r>
              <a:rPr lang="en-US" altLang="zh-CN" dirty="0" err="1"/>
              <a:t>typedef</a:t>
            </a:r>
            <a:r>
              <a:rPr lang="zh-CN" altLang="zh-CN" dirty="0"/>
              <a:t>只是对已经存在的类型指定一个新的类型名，而</a:t>
            </a:r>
            <a:r>
              <a:rPr lang="zh-CN" altLang="zh-CN" dirty="0">
                <a:solidFill>
                  <a:srgbClr val="3333FF"/>
                </a:solidFill>
              </a:rPr>
              <a:t>没有创造新的类型</a:t>
            </a:r>
            <a:r>
              <a:rPr lang="zh-CN" altLang="zh-CN" dirty="0"/>
              <a:t>。</a:t>
            </a:r>
            <a:endParaRPr lang="en-US" altLang="zh-CN" dirty="0"/>
          </a:p>
          <a:p>
            <a:pPr lvl="1">
              <a:buFont typeface="Wingdings" pitchFamily="2" charset="2"/>
              <a:buNone/>
            </a:pPr>
            <a:r>
              <a:rPr lang="en-US" altLang="zh-CN" dirty="0"/>
              <a:t>(3)</a:t>
            </a:r>
            <a:r>
              <a:rPr lang="zh-CN" altLang="zh-CN" dirty="0"/>
              <a:t>用</a:t>
            </a:r>
            <a:r>
              <a:rPr lang="en-US" altLang="zh-CN" dirty="0" err="1"/>
              <a:t>tyoedef</a:t>
            </a:r>
            <a:r>
              <a:rPr lang="zh-CN" altLang="zh-CN" dirty="0"/>
              <a:t>声明数组类型、指针类型，结构体类型、共用体类型、枚举类型等，使得编程更加方便。</a:t>
            </a:r>
            <a:endParaRPr lang="en-US" altLang="zh-CN" dirty="0"/>
          </a:p>
          <a:p>
            <a:pPr lvl="1">
              <a:buFont typeface="Wingdings" pitchFamily="2" charset="2"/>
              <a:buNone/>
            </a:pPr>
            <a:r>
              <a:rPr lang="en-US" altLang="zh-CN" dirty="0"/>
              <a:t>(4)</a:t>
            </a:r>
            <a:r>
              <a:rPr lang="en-US" altLang="zh-CN" dirty="0" err="1"/>
              <a:t>typedef</a:t>
            </a:r>
            <a:r>
              <a:rPr lang="zh-CN" altLang="zh-CN" dirty="0"/>
              <a:t>与</a:t>
            </a:r>
            <a:r>
              <a:rPr lang="en-US" altLang="zh-CN" dirty="0"/>
              <a:t>#define</a:t>
            </a:r>
            <a:r>
              <a:rPr lang="zh-CN" altLang="zh-CN" dirty="0"/>
              <a:t>表面上有相似之处</a:t>
            </a:r>
            <a:r>
              <a:rPr lang="zh-CN" altLang="en-US" dirty="0"/>
              <a:t>，但</a:t>
            </a:r>
            <a:r>
              <a:rPr lang="en-US" altLang="zh-CN" dirty="0" err="1"/>
              <a:t>typedef</a:t>
            </a:r>
            <a:r>
              <a:rPr lang="zh-CN" altLang="en-US" dirty="0"/>
              <a:t>功能更强，且是在编译时才处理的。</a:t>
            </a:r>
            <a:endParaRPr lang="zh-CN" altLang="zh-CN" dirty="0">
              <a:solidFill>
                <a:srgbClr val="00B050"/>
              </a:solidFill>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149</a:t>
            </a:fld>
            <a:endParaRPr lang="en-US" altLang="zh-CN">
              <a:solidFill>
                <a:srgbClr val="000000"/>
              </a:solidFill>
            </a:endParaRPr>
          </a:p>
        </p:txBody>
      </p:sp>
    </p:spTree>
    <p:extLst>
      <p:ext uri="{BB962C8B-B14F-4D97-AF65-F5344CB8AC3E}">
        <p14:creationId xmlns:p14="http://schemas.microsoft.com/office/powerpoint/2010/main" val="204172366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3971">
                                            <p:txEl>
                                              <p:pRg st="2" end="2"/>
                                            </p:txEl>
                                          </p:spTgt>
                                        </p:tgtEl>
                                        <p:attrNameLst>
                                          <p:attrName>style.visibility</p:attrName>
                                        </p:attrNameLst>
                                      </p:cBhvr>
                                      <p:to>
                                        <p:strVal val="visible"/>
                                      </p:to>
                                    </p:set>
                                    <p:animEffect transition="in" filter="blinds(horizontal)">
                                      <p:cBhvr>
                                        <p:cTn id="7" dur="500"/>
                                        <p:tgtEl>
                                          <p:spTgt spid="839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3971">
                                            <p:txEl>
                                              <p:pRg st="3" end="3"/>
                                            </p:txEl>
                                          </p:spTgt>
                                        </p:tgtEl>
                                        <p:attrNameLst>
                                          <p:attrName>style.visibility</p:attrName>
                                        </p:attrNameLst>
                                      </p:cBhvr>
                                      <p:to>
                                        <p:strVal val="visible"/>
                                      </p:to>
                                    </p:set>
                                    <p:animEffect transition="in" filter="blinds(horizontal)">
                                      <p:cBhvr>
                                        <p:cTn id="12" dur="500"/>
                                        <p:tgtEl>
                                          <p:spTgt spid="83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836712"/>
            <a:ext cx="8153400" cy="5664101"/>
          </a:xfrm>
        </p:spPr>
        <p:txBody>
          <a:bodyPr/>
          <a:lstStyle/>
          <a:p>
            <a:pPr>
              <a:buFont typeface="Wingdings" pitchFamily="2" charset="2"/>
              <a:buNone/>
            </a:pPr>
            <a:r>
              <a:rPr lang="en-US" altLang="zh-CN" dirty="0"/>
              <a:t>  【</a:t>
            </a:r>
            <a:r>
              <a:rPr lang="zh-CN" altLang="zh-CN" dirty="0"/>
              <a:t>例</a:t>
            </a:r>
            <a:r>
              <a:rPr lang="en-US" altLang="zh-CN" dirty="0"/>
              <a:t>9.1】</a:t>
            </a:r>
            <a:r>
              <a:rPr lang="zh-CN" altLang="zh-CN" dirty="0"/>
              <a:t> 把一个学生的信息</a:t>
            </a:r>
            <a:r>
              <a:rPr lang="en-US" altLang="zh-CN" dirty="0"/>
              <a:t>(</a:t>
            </a:r>
            <a:r>
              <a:rPr lang="zh-CN" altLang="zh-CN" dirty="0"/>
              <a:t>包括学号、姓名、性别、住址</a:t>
            </a:r>
            <a:r>
              <a:rPr lang="en-US" altLang="zh-CN" dirty="0"/>
              <a:t>)</a:t>
            </a:r>
            <a:r>
              <a:rPr lang="zh-CN" altLang="zh-CN" dirty="0"/>
              <a:t>放在一个结构体变量中，然后输出这个学生的信息。</a:t>
            </a:r>
          </a:p>
          <a:p>
            <a:endParaRPr lang="en-US" altLang="zh-CN" dirty="0"/>
          </a:p>
          <a:p>
            <a:r>
              <a:rPr lang="zh-CN" altLang="zh-CN" dirty="0"/>
              <a:t>解题思路：</a:t>
            </a:r>
            <a:endParaRPr lang="en-US" altLang="zh-CN" dirty="0"/>
          </a:p>
          <a:p>
            <a:pPr lvl="1"/>
            <a:r>
              <a:rPr lang="zh-CN" altLang="zh-CN" dirty="0"/>
              <a:t>自己建立一个结构体类型，包括有关学生信息的各成员</a:t>
            </a:r>
            <a:endParaRPr lang="en-US" altLang="zh-CN" dirty="0"/>
          </a:p>
          <a:p>
            <a:pPr lvl="1"/>
            <a:r>
              <a:rPr lang="zh-CN" altLang="zh-CN" dirty="0"/>
              <a:t>用它定义结构体变量，同时赋以初值</a:t>
            </a:r>
            <a:endParaRPr lang="en-US" altLang="zh-CN" dirty="0"/>
          </a:p>
          <a:p>
            <a:pPr lvl="1"/>
            <a:r>
              <a:rPr lang="zh-CN" altLang="zh-CN" dirty="0"/>
              <a:t>输出该结构体变量的各成员</a:t>
            </a:r>
            <a:endParaRPr lang="zh-CN" altLang="en-US"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15</a:t>
            </a:fld>
            <a:endParaRPr lang="en-US" altLang="zh-CN"/>
          </a:p>
        </p:txBody>
      </p:sp>
    </p:spTree>
    <p:extLst>
      <p:ext uri="{BB962C8B-B14F-4D97-AF65-F5344CB8AC3E}">
        <p14:creationId xmlns:p14="http://schemas.microsoft.com/office/powerpoint/2010/main" val="3690356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54627" name="Rectangle 3"/>
          <p:cNvSpPr>
            <a:spLocks noGrp="1" noChangeArrowheads="1"/>
          </p:cNvSpPr>
          <p:nvPr>
            <p:ph type="body" idx="1"/>
          </p:nvPr>
        </p:nvSpPr>
        <p:spPr>
          <a:xfrm>
            <a:off x="500063" y="1785938"/>
            <a:ext cx="8286750" cy="4500562"/>
          </a:xfrm>
        </p:spPr>
        <p:txBody>
          <a:bodyPr/>
          <a:lstStyle/>
          <a:p>
            <a:r>
              <a:rPr lang="zh-CN" altLang="zh-CN"/>
              <a:t>说明：</a:t>
            </a:r>
          </a:p>
          <a:p>
            <a:pPr lvl="1">
              <a:buFont typeface="Wingdings" pitchFamily="2" charset="2"/>
              <a:buNone/>
            </a:pPr>
            <a:r>
              <a:rPr lang="en-US" altLang="zh-CN"/>
              <a:t>(5) </a:t>
            </a:r>
            <a:r>
              <a:rPr lang="zh-CN" altLang="zh-CN"/>
              <a:t>当不同源文件中用到同一类型数据时，常用</a:t>
            </a:r>
            <a:r>
              <a:rPr lang="en-US" altLang="zh-CN"/>
              <a:t>typedef</a:t>
            </a:r>
            <a:r>
              <a:rPr lang="zh-CN" altLang="zh-CN"/>
              <a:t>声明一些数据类型。可以把所有的</a:t>
            </a:r>
            <a:r>
              <a:rPr lang="en-US" altLang="zh-CN"/>
              <a:t>typedef</a:t>
            </a:r>
            <a:r>
              <a:rPr lang="zh-CN" altLang="zh-CN"/>
              <a:t>名称声明单独放在一个头文件中，然后在需要用到它们的文件中用</a:t>
            </a:r>
            <a:r>
              <a:rPr lang="en-US" altLang="zh-CN"/>
              <a:t>#include</a:t>
            </a:r>
            <a:r>
              <a:rPr lang="zh-CN" altLang="zh-CN"/>
              <a:t>指令把它们包含到文件中。这样编程者就不需要在各文件中自己定义</a:t>
            </a:r>
            <a:r>
              <a:rPr lang="en-US" altLang="zh-CN"/>
              <a:t>typefef</a:t>
            </a:r>
            <a:r>
              <a:rPr lang="zh-CN" altLang="zh-CN"/>
              <a:t>名称了。</a:t>
            </a:r>
            <a:endParaRPr lang="zh-CN" altLang="zh-CN">
              <a:solidFill>
                <a:srgbClr val="00B050"/>
              </a:solidFill>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150</a:t>
            </a:fld>
            <a:endParaRPr lang="en-US" altLang="zh-CN">
              <a:solidFill>
                <a:srgbClr val="000000"/>
              </a:solidFill>
            </a:endParaRPr>
          </a:p>
        </p:txBody>
      </p:sp>
    </p:spTree>
    <p:extLst>
      <p:ext uri="{BB962C8B-B14F-4D97-AF65-F5344CB8AC3E}">
        <p14:creationId xmlns:p14="http://schemas.microsoft.com/office/powerpoint/2010/main" val="3949079088"/>
      </p:ext>
    </p:extLst>
  </p:cSld>
  <p:clrMapOvr>
    <a:masterClrMapping/>
  </p:clrMapOvr>
  <p:transition spd="med">
    <p:blinds/>
  </p:transition>
</p:sld>
</file>

<file path=ppt/slides/slide1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909638"/>
            <a:ext cx="8358188"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9.7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typedef</a:t>
            </a:r>
            <a:r>
              <a:rPr lang="zh-CN" altLang="zh-CN" dirty="0">
                <a:solidFill>
                  <a:srgbClr val="800000"/>
                </a:solidFill>
                <a:effectLst>
                  <a:outerShdw blurRad="38100" dist="38100" dir="2700000" algn="tl">
                    <a:srgbClr val="000000"/>
                  </a:outerShdw>
                </a:effectLst>
                <a:latin typeface="Arial" charset="0"/>
                <a:ea typeface="黑体" pitchFamily="2" charset="-122"/>
              </a:rPr>
              <a:t>声明新类型名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55651" name="Rectangle 3"/>
          <p:cNvSpPr>
            <a:spLocks noGrp="1" noChangeArrowheads="1"/>
          </p:cNvSpPr>
          <p:nvPr>
            <p:ph type="body" idx="1"/>
          </p:nvPr>
        </p:nvSpPr>
        <p:spPr>
          <a:xfrm>
            <a:off x="500063" y="1785938"/>
            <a:ext cx="7643812" cy="3000375"/>
          </a:xfrm>
        </p:spPr>
        <p:txBody>
          <a:bodyPr/>
          <a:lstStyle/>
          <a:p>
            <a:r>
              <a:rPr lang="zh-CN" altLang="zh-CN"/>
              <a:t>说明：</a:t>
            </a:r>
          </a:p>
          <a:p>
            <a:pPr lvl="1">
              <a:buFont typeface="Wingdings" pitchFamily="2" charset="2"/>
              <a:buNone/>
            </a:pPr>
            <a:r>
              <a:rPr lang="en-US" altLang="zh-CN"/>
              <a:t>(6) </a:t>
            </a:r>
            <a:r>
              <a:rPr lang="zh-CN" altLang="zh-CN"/>
              <a:t>使用</a:t>
            </a:r>
            <a:r>
              <a:rPr lang="en-US" altLang="zh-CN"/>
              <a:t>typedef</a:t>
            </a:r>
            <a:r>
              <a:rPr lang="zh-CN" altLang="zh-CN"/>
              <a:t>名称有利于程序的通用与移植。有时程序会依赖于硬件特性，用</a:t>
            </a:r>
            <a:r>
              <a:rPr lang="en-US" altLang="zh-CN"/>
              <a:t>typedef</a:t>
            </a:r>
            <a:r>
              <a:rPr lang="zh-CN" altLang="zh-CN"/>
              <a:t>类型就便于移植。</a:t>
            </a:r>
            <a:endParaRPr lang="zh-CN" altLang="zh-CN">
              <a:solidFill>
                <a:srgbClr val="00B050"/>
              </a:solidFill>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151</a:t>
            </a:fld>
            <a:endParaRPr lang="en-US" altLang="zh-CN">
              <a:solidFill>
                <a:srgbClr val="000000"/>
              </a:solidFill>
            </a:endParaRPr>
          </a:p>
        </p:txBody>
      </p:sp>
    </p:spTree>
    <p:extLst>
      <p:ext uri="{BB962C8B-B14F-4D97-AF65-F5344CB8AC3E}">
        <p14:creationId xmlns:p14="http://schemas.microsoft.com/office/powerpoint/2010/main" val="4229701634"/>
      </p:ext>
    </p:extLst>
  </p:cSld>
  <p:clrMapOvr>
    <a:masterClrMapping/>
  </p:clrMapOvr>
  <p:transition spd="med">
    <p:blinds/>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E0F55C1D-130F-4244-92AF-9A1621D03D2C}" type="slidenum">
              <a:rPr lang="zh-CN" altLang="en-US"/>
              <a:pPr/>
              <a:t>152</a:t>
            </a:fld>
            <a:endParaRPr lang="en-US" altLang="zh-CN"/>
          </a:p>
        </p:txBody>
      </p:sp>
      <p:sp>
        <p:nvSpPr>
          <p:cNvPr id="159746" name="Rectangle 2"/>
          <p:cNvSpPr>
            <a:spLocks noGrp="1" noChangeArrowheads="1"/>
          </p:cNvSpPr>
          <p:nvPr>
            <p:ph type="title"/>
          </p:nvPr>
        </p:nvSpPr>
        <p:spPr/>
        <p:txBody>
          <a:bodyPr/>
          <a:lstStyle/>
          <a:p>
            <a:r>
              <a:rPr lang="zh-CN" altLang="en-US"/>
              <a:t>作业</a:t>
            </a:r>
          </a:p>
        </p:txBody>
      </p:sp>
      <p:sp>
        <p:nvSpPr>
          <p:cNvPr id="159747" name="Rectangle 3"/>
          <p:cNvSpPr>
            <a:spLocks noGrp="1" noChangeArrowheads="1"/>
          </p:cNvSpPr>
          <p:nvPr>
            <p:ph type="body" idx="1"/>
          </p:nvPr>
        </p:nvSpPr>
        <p:spPr/>
        <p:txBody>
          <a:bodyPr/>
          <a:lstStyle/>
          <a:p>
            <a:r>
              <a:rPr lang="en-US" altLang="zh-CN" dirty="0"/>
              <a:t>P330 9.2</a:t>
            </a:r>
            <a:r>
              <a:rPr lang="zh-CN" altLang="en-US" dirty="0"/>
              <a:t>，</a:t>
            </a:r>
            <a:r>
              <a:rPr lang="en-US" altLang="zh-CN" dirty="0"/>
              <a:t>9.5</a:t>
            </a:r>
          </a:p>
          <a:p>
            <a:r>
              <a:rPr lang="en-US" altLang="zh-CN" dirty="0"/>
              <a:t>P330 9.8</a:t>
            </a:r>
            <a:r>
              <a:rPr lang="zh-CN" altLang="en-US" dirty="0">
                <a:solidFill>
                  <a:srgbClr val="000000"/>
                </a:solidFill>
              </a:rPr>
              <a:t>，</a:t>
            </a:r>
            <a:r>
              <a:rPr lang="en-US" altLang="zh-CN" dirty="0">
                <a:solidFill>
                  <a:srgbClr val="000000"/>
                </a:solidFill>
              </a:rPr>
              <a:t>9.10</a:t>
            </a:r>
            <a:r>
              <a:rPr lang="zh-CN" altLang="en-US" dirty="0"/>
              <a:t>，</a:t>
            </a:r>
            <a:r>
              <a:rPr lang="en-US" altLang="zh-CN" dirty="0"/>
              <a:t>9.12</a:t>
            </a:r>
          </a:p>
        </p:txBody>
      </p:sp>
    </p:spTree>
    <p:extLst>
      <p:ext uri="{BB962C8B-B14F-4D97-AF65-F5344CB8AC3E}">
        <p14:creationId xmlns:p14="http://schemas.microsoft.com/office/powerpoint/2010/main" val="1584039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a:xfrm>
            <a:off x="411931" y="597743"/>
            <a:ext cx="8264525" cy="6143625"/>
          </a:xfrm>
        </p:spPr>
        <p:txBody>
          <a:bodyPr/>
          <a:lstStyle/>
          <a:p>
            <a:pPr>
              <a:lnSpc>
                <a:spcPct val="100000"/>
              </a:lnSpc>
              <a:spcBef>
                <a:spcPts val="0"/>
              </a:spcBef>
              <a:buFont typeface="Wingdings" pitchFamily="2" charset="2"/>
              <a:buNone/>
            </a:pPr>
            <a:r>
              <a:rPr lang="en-US" altLang="zh-CN" dirty="0"/>
              <a:t>#include &lt;</a:t>
            </a:r>
            <a:r>
              <a:rPr lang="en-US" altLang="zh-CN" dirty="0" err="1"/>
              <a:t>stdio.h</a:t>
            </a:r>
            <a:r>
              <a:rPr lang="en-US" altLang="zh-CN" dirty="0"/>
              <a:t>&gt;</a:t>
            </a:r>
            <a:endParaRPr lang="zh-CN" altLang="zh-CN" dirty="0"/>
          </a:p>
          <a:p>
            <a:pPr>
              <a:lnSpc>
                <a:spcPct val="100000"/>
              </a:lnSpc>
              <a:spcBef>
                <a:spcPts val="0"/>
              </a:spcBef>
              <a:buFont typeface="Wingdings" pitchFamily="2" charset="2"/>
              <a:buNone/>
            </a:pPr>
            <a:r>
              <a:rPr lang="en-US" altLang="zh-CN" dirty="0" err="1"/>
              <a:t>int</a:t>
            </a:r>
            <a:r>
              <a:rPr lang="en-US" altLang="zh-CN" dirty="0"/>
              <a:t> main()</a:t>
            </a:r>
            <a:endParaRPr lang="zh-CN" altLang="zh-CN" dirty="0"/>
          </a:p>
          <a:p>
            <a:pPr>
              <a:lnSpc>
                <a:spcPct val="100000"/>
              </a:lnSpc>
              <a:spcBef>
                <a:spcPts val="0"/>
              </a:spcBef>
              <a:buFont typeface="Wingdings" pitchFamily="2" charset="2"/>
              <a:buNone/>
            </a:pPr>
            <a:r>
              <a:rPr lang="en-US" altLang="zh-CN" dirty="0"/>
              <a:t>{</a:t>
            </a:r>
            <a:r>
              <a:rPr lang="en-US" altLang="zh-CN" dirty="0" err="1"/>
              <a:t>struct</a:t>
            </a:r>
            <a:r>
              <a:rPr lang="en-US" altLang="zh-CN" dirty="0"/>
              <a:t> Student                     </a:t>
            </a:r>
            <a:endParaRPr lang="zh-CN" altLang="zh-CN" dirty="0"/>
          </a:p>
          <a:p>
            <a:pPr>
              <a:lnSpc>
                <a:spcPct val="100000"/>
              </a:lnSpc>
              <a:spcBef>
                <a:spcPts val="0"/>
              </a:spcBef>
              <a:buFont typeface="Wingdings" pitchFamily="2" charset="2"/>
              <a:buNone/>
            </a:pPr>
            <a:r>
              <a:rPr lang="en-US" altLang="zh-CN" dirty="0"/>
              <a:t>  { long </a:t>
            </a:r>
            <a:r>
              <a:rPr lang="en-US" altLang="zh-CN" dirty="0" err="1"/>
              <a:t>int</a:t>
            </a:r>
            <a:r>
              <a:rPr lang="en-US" altLang="zh-CN" dirty="0"/>
              <a:t> </a:t>
            </a:r>
            <a:r>
              <a:rPr lang="en-US" altLang="zh-CN" dirty="0" err="1"/>
              <a:t>num</a:t>
            </a:r>
            <a:r>
              <a:rPr lang="en-US" altLang="zh-CN" dirty="0"/>
              <a:t>;        char name[20];</a:t>
            </a:r>
            <a:endParaRPr lang="zh-CN" altLang="zh-CN" dirty="0"/>
          </a:p>
          <a:p>
            <a:pPr>
              <a:lnSpc>
                <a:spcPct val="100000"/>
              </a:lnSpc>
              <a:spcBef>
                <a:spcPts val="0"/>
              </a:spcBef>
              <a:buFont typeface="Wingdings" pitchFamily="2" charset="2"/>
              <a:buNone/>
            </a:pPr>
            <a:r>
              <a:rPr lang="en-US" altLang="zh-CN" dirty="0"/>
              <a:t>     char sex;               char </a:t>
            </a:r>
            <a:r>
              <a:rPr lang="en-US" altLang="zh-CN" dirty="0" err="1"/>
              <a:t>addr</a:t>
            </a:r>
            <a:r>
              <a:rPr lang="en-US" altLang="zh-CN" dirty="0"/>
              <a:t>[20];</a:t>
            </a:r>
            <a:endParaRPr lang="zh-CN" altLang="zh-CN" dirty="0"/>
          </a:p>
          <a:p>
            <a:pPr>
              <a:lnSpc>
                <a:spcPct val="100000"/>
              </a:lnSpc>
              <a:spcBef>
                <a:spcPts val="0"/>
              </a:spcBef>
              <a:buFont typeface="Wingdings" pitchFamily="2" charset="2"/>
              <a:buNone/>
            </a:pPr>
            <a:r>
              <a:rPr lang="en-US" altLang="zh-CN" dirty="0"/>
              <a:t>   }a={10101,“Li </a:t>
            </a:r>
            <a:r>
              <a:rPr lang="en-US" altLang="zh-CN" dirty="0" err="1"/>
              <a:t>Lin”,‘M</a:t>
            </a:r>
            <a:r>
              <a:rPr lang="en-US" altLang="zh-CN" dirty="0"/>
              <a:t>’,</a:t>
            </a:r>
          </a:p>
          <a:p>
            <a:pPr>
              <a:lnSpc>
                <a:spcPct val="100000"/>
              </a:lnSpc>
              <a:spcBef>
                <a:spcPts val="0"/>
              </a:spcBef>
              <a:buFont typeface="Wingdings" pitchFamily="2" charset="2"/>
              <a:buNone/>
            </a:pPr>
            <a:r>
              <a:rPr lang="en-US" altLang="zh-CN" dirty="0"/>
              <a:t>                          “123 Beijing Road”}; </a:t>
            </a:r>
            <a:endParaRPr lang="zh-CN" altLang="zh-CN" dirty="0"/>
          </a:p>
          <a:p>
            <a:pPr>
              <a:lnSpc>
                <a:spcPct val="100000"/>
              </a:lnSpc>
              <a:spcBef>
                <a:spcPts val="0"/>
              </a:spcBef>
              <a:buFont typeface="Wingdings" pitchFamily="2" charset="2"/>
              <a:buNone/>
            </a:pPr>
            <a:r>
              <a:rPr lang="en-US" altLang="zh-CN" dirty="0"/>
              <a:t>  </a:t>
            </a:r>
            <a:r>
              <a:rPr lang="en-US" altLang="zh-CN" dirty="0" err="1"/>
              <a:t>printf</a:t>
            </a:r>
            <a:r>
              <a:rPr lang="en-US" altLang="zh-CN" dirty="0"/>
              <a:t>("NO.:%</a:t>
            </a:r>
            <a:r>
              <a:rPr lang="en-US" altLang="zh-CN" dirty="0" err="1"/>
              <a:t>ld</a:t>
            </a:r>
            <a:r>
              <a:rPr lang="en-US" altLang="zh-CN" dirty="0"/>
              <a:t>\</a:t>
            </a:r>
            <a:r>
              <a:rPr lang="en-US" altLang="zh-CN" dirty="0" err="1"/>
              <a:t>nname</a:t>
            </a:r>
            <a:r>
              <a:rPr lang="en-US" altLang="zh-CN" dirty="0"/>
              <a:t>:%s\n</a:t>
            </a:r>
          </a:p>
          <a:p>
            <a:pPr>
              <a:lnSpc>
                <a:spcPct val="100000"/>
              </a:lnSpc>
              <a:spcBef>
                <a:spcPts val="0"/>
              </a:spcBef>
              <a:buFont typeface="Wingdings" pitchFamily="2" charset="2"/>
              <a:buNone/>
            </a:pPr>
            <a:r>
              <a:rPr lang="en-US" altLang="zh-CN" dirty="0"/>
              <a:t>                     sex:%c\</a:t>
            </a:r>
            <a:r>
              <a:rPr lang="en-US" altLang="zh-CN" dirty="0" err="1"/>
              <a:t>naddress</a:t>
            </a:r>
            <a:r>
              <a:rPr lang="en-US" altLang="zh-CN" dirty="0"/>
              <a:t>:%s\n",</a:t>
            </a:r>
          </a:p>
          <a:p>
            <a:pPr>
              <a:lnSpc>
                <a:spcPct val="100000"/>
              </a:lnSpc>
              <a:spcBef>
                <a:spcPts val="0"/>
              </a:spcBef>
              <a:buFont typeface="Wingdings" pitchFamily="2" charset="2"/>
              <a:buNone/>
            </a:pPr>
            <a:r>
              <a:rPr lang="en-US" altLang="zh-CN" dirty="0"/>
              <a:t>                 </a:t>
            </a:r>
            <a:r>
              <a:rPr lang="en-US" altLang="zh-CN" dirty="0" err="1"/>
              <a:t>a.num,a.name,a.sex,a.addr</a:t>
            </a:r>
            <a:r>
              <a:rPr lang="en-US" altLang="zh-CN" dirty="0"/>
              <a:t>);</a:t>
            </a:r>
            <a:endParaRPr lang="zh-CN" altLang="zh-CN" dirty="0"/>
          </a:p>
          <a:p>
            <a:pPr>
              <a:lnSpc>
                <a:spcPct val="100000"/>
              </a:lnSpc>
              <a:spcBef>
                <a:spcPts val="0"/>
              </a:spcBef>
              <a:buFont typeface="Wingdings" pitchFamily="2" charset="2"/>
              <a:buNone/>
            </a:pPr>
            <a:r>
              <a:rPr lang="en-US" altLang="zh-CN" dirty="0"/>
              <a:t>  return 0;</a:t>
            </a:r>
            <a:endParaRPr lang="zh-CN" altLang="zh-CN" dirty="0"/>
          </a:p>
          <a:p>
            <a:pPr>
              <a:lnSpc>
                <a:spcPct val="100000"/>
              </a:lnSpc>
              <a:spcBef>
                <a:spcPts val="0"/>
              </a:spcBef>
              <a:buFont typeface="Wingdings" pitchFamily="2" charset="2"/>
              <a:buNone/>
            </a:pPr>
            <a:r>
              <a:rPr lang="en-US" altLang="zh-CN" dirty="0"/>
              <a:t>}  </a:t>
            </a:r>
            <a:endParaRPr lang="zh-CN" altLang="zh-CN" dirty="0"/>
          </a:p>
          <a:p>
            <a:pPr>
              <a:lnSpc>
                <a:spcPct val="100000"/>
              </a:lnSpc>
              <a:spcBef>
                <a:spcPts val="0"/>
              </a:spcBef>
              <a:buFont typeface="Wingdings" pitchFamily="2" charset="2"/>
              <a:buNone/>
            </a:pPr>
            <a:endParaRPr lang="zh-CN" altLang="en-US" dirty="0"/>
          </a:p>
        </p:txBody>
      </p:sp>
      <p:sp>
        <p:nvSpPr>
          <p:cNvPr id="4" name="矩形 3"/>
          <p:cNvSpPr>
            <a:spLocks noChangeArrowheads="1"/>
          </p:cNvSpPr>
          <p:nvPr/>
        </p:nvSpPr>
        <p:spPr bwMode="auto">
          <a:xfrm>
            <a:off x="1913532" y="3130550"/>
            <a:ext cx="1357313" cy="4286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cxnSp>
        <p:nvCxnSpPr>
          <p:cNvPr id="6" name="直接箭头连接符 5"/>
          <p:cNvCxnSpPr>
            <a:cxnSpLocks noChangeShapeType="1"/>
          </p:cNvCxnSpPr>
          <p:nvPr/>
        </p:nvCxnSpPr>
        <p:spPr bwMode="auto">
          <a:xfrm rot="5400000" flipH="1" flipV="1">
            <a:off x="2808882" y="2643188"/>
            <a:ext cx="714375" cy="2857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7" name="矩形 6"/>
          <p:cNvSpPr>
            <a:spLocks noChangeArrowheads="1"/>
          </p:cNvSpPr>
          <p:nvPr/>
        </p:nvSpPr>
        <p:spPr bwMode="auto">
          <a:xfrm>
            <a:off x="3594695" y="3143250"/>
            <a:ext cx="1143000" cy="428625"/>
          </a:xfrm>
          <a:prstGeom prst="rect">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cxnSp>
        <p:nvCxnSpPr>
          <p:cNvPr id="8" name="直接箭头连接符 7"/>
          <p:cNvCxnSpPr>
            <a:cxnSpLocks noChangeShapeType="1"/>
          </p:cNvCxnSpPr>
          <p:nvPr/>
        </p:nvCxnSpPr>
        <p:spPr bwMode="auto">
          <a:xfrm flipV="1">
            <a:off x="3809007" y="2428875"/>
            <a:ext cx="2071688" cy="714375"/>
          </a:xfrm>
          <a:prstGeom prst="straightConnector1">
            <a:avLst/>
          </a:prstGeom>
          <a:noFill/>
          <a:ln w="38100" algn="ctr">
            <a:solidFill>
              <a:srgbClr val="9D138D"/>
            </a:solidFill>
            <a:miter lim="800000"/>
            <a:headEnd/>
            <a:tailEnd type="arrow" w="med" len="med"/>
          </a:ln>
          <a:extLst>
            <a:ext uri="{909E8E84-426E-40DD-AFC4-6F175D3DCCD1}">
              <a14:hiddenFill xmlns:a14="http://schemas.microsoft.com/office/drawing/2010/main">
                <a:noFill/>
              </a14:hiddenFill>
            </a:ext>
          </a:extLst>
        </p:spPr>
      </p:cxnSp>
      <p:sp>
        <p:nvSpPr>
          <p:cNvPr id="11" name="矩形 10"/>
          <p:cNvSpPr>
            <a:spLocks noChangeArrowheads="1"/>
          </p:cNvSpPr>
          <p:nvPr/>
        </p:nvSpPr>
        <p:spPr bwMode="auto">
          <a:xfrm>
            <a:off x="5034528" y="3071813"/>
            <a:ext cx="428625" cy="428625"/>
          </a:xfrm>
          <a:prstGeom prst="rect">
            <a:avLst/>
          </a:prstGeom>
          <a:noFill/>
          <a:ln w="38100" algn="ctr">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cxnSp>
        <p:nvCxnSpPr>
          <p:cNvPr id="12" name="直接箭头连接符 11"/>
          <p:cNvCxnSpPr>
            <a:cxnSpLocks noChangeShapeType="1"/>
          </p:cNvCxnSpPr>
          <p:nvPr/>
        </p:nvCxnSpPr>
        <p:spPr bwMode="auto">
          <a:xfrm rot="10800000">
            <a:off x="2808882" y="2857500"/>
            <a:ext cx="2214563" cy="28575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4" name="矩形 13"/>
          <p:cNvSpPr>
            <a:spLocks noChangeArrowheads="1"/>
          </p:cNvSpPr>
          <p:nvPr/>
        </p:nvSpPr>
        <p:spPr bwMode="auto">
          <a:xfrm>
            <a:off x="3594695" y="3643313"/>
            <a:ext cx="3857625" cy="428625"/>
          </a:xfrm>
          <a:prstGeom prst="rect">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cxnSp>
        <p:nvCxnSpPr>
          <p:cNvPr id="15" name="直接箭头连接符 14"/>
          <p:cNvCxnSpPr>
            <a:cxnSpLocks noChangeShapeType="1"/>
          </p:cNvCxnSpPr>
          <p:nvPr/>
        </p:nvCxnSpPr>
        <p:spPr bwMode="auto">
          <a:xfrm rot="5400000" flipH="1" flipV="1">
            <a:off x="6167239" y="3285331"/>
            <a:ext cx="571500"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pic>
        <p:nvPicPr>
          <p:cNvPr id="2355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688" y="214313"/>
            <a:ext cx="4767262"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1E004556-5B80-49AD-B65B-B487D44EE32D}" type="slidenum">
              <a:rPr lang="zh-CN" altLang="en-US" smtClean="0"/>
              <a:pPr/>
              <a:t>16</a:t>
            </a:fld>
            <a:endParaRPr lang="en-US" altLang="zh-CN"/>
          </a:p>
        </p:txBody>
      </p:sp>
    </p:spTree>
    <p:extLst>
      <p:ext uri="{BB962C8B-B14F-4D97-AF65-F5344CB8AC3E}">
        <p14:creationId xmlns:p14="http://schemas.microsoft.com/office/powerpoint/2010/main" val="592472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par>
                          <p:cTn id="17" fill="hold" nodeType="afterGroup">
                            <p:stCondLst>
                              <p:cond delay="500"/>
                            </p:stCondLst>
                            <p:childTnLst>
                              <p:par>
                                <p:cTn id="18" presetID="4" presetClass="entr" presetSubtype="1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ox(in)">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par>
                          <p:cTn id="26" fill="hold" nodeType="afterGroup">
                            <p:stCondLst>
                              <p:cond delay="500"/>
                            </p:stCondLst>
                            <p:childTnLst>
                              <p:par>
                                <p:cTn id="27" presetID="4" presetClass="entr" presetSubtype="16"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ox(in)">
                                      <p:cBhvr>
                                        <p:cTn id="29" dur="500"/>
                                        <p:tgtEl>
                                          <p:spTgt spid="1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childTnLst>
                          </p:cTn>
                        </p:par>
                        <p:par>
                          <p:cTn id="35" fill="hold" nodeType="afterGroup">
                            <p:stCondLst>
                              <p:cond delay="500"/>
                            </p:stCondLst>
                            <p:childTnLst>
                              <p:par>
                                <p:cTn id="36" presetID="4" presetClass="entr" presetSubtype="16"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ox(in)">
                                      <p:cBhvr>
                                        <p:cTn id="38" dur="500"/>
                                        <p:tgtEl>
                                          <p:spTgt spid="1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35522"/>
                                        </p:tgtEl>
                                        <p:attrNameLst>
                                          <p:attrName>style.visibility</p:attrName>
                                        </p:attrNameLst>
                                      </p:cBhvr>
                                      <p:to>
                                        <p:strVal val="visible"/>
                                      </p:to>
                                    </p:set>
                                    <p:animEffect transition="in" filter="blinds(horizontal)">
                                      <p:cBhvr>
                                        <p:cTn id="43" dur="500"/>
                                        <p:tgtEl>
                                          <p:spTgt spid="235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a:xfrm>
            <a:off x="428625" y="500063"/>
            <a:ext cx="8264525" cy="6143625"/>
          </a:xfrm>
        </p:spPr>
        <p:txBody>
          <a:bodyPr/>
          <a:lstStyle/>
          <a:p>
            <a:pPr>
              <a:lnSpc>
                <a:spcPct val="100000"/>
              </a:lnSpc>
              <a:spcBef>
                <a:spcPts val="0"/>
              </a:spcBef>
              <a:buFont typeface="Wingdings" pitchFamily="2" charset="2"/>
              <a:buNone/>
            </a:pPr>
            <a:r>
              <a:rPr lang="en-US" altLang="zh-CN" dirty="0"/>
              <a:t>#include &lt;</a:t>
            </a:r>
            <a:r>
              <a:rPr lang="en-US" altLang="zh-CN" dirty="0" err="1"/>
              <a:t>stdio.h</a:t>
            </a:r>
            <a:r>
              <a:rPr lang="en-US" altLang="zh-CN" dirty="0"/>
              <a:t>&gt;</a:t>
            </a:r>
            <a:endParaRPr lang="zh-CN" altLang="zh-CN" dirty="0"/>
          </a:p>
          <a:p>
            <a:pPr>
              <a:lnSpc>
                <a:spcPct val="100000"/>
              </a:lnSpc>
              <a:spcBef>
                <a:spcPts val="0"/>
              </a:spcBef>
              <a:buFont typeface="Wingdings" pitchFamily="2" charset="2"/>
              <a:buNone/>
            </a:pPr>
            <a:r>
              <a:rPr lang="en-US" altLang="zh-CN" dirty="0" err="1"/>
              <a:t>int</a:t>
            </a:r>
            <a:r>
              <a:rPr lang="en-US" altLang="zh-CN" dirty="0"/>
              <a:t> main()</a:t>
            </a:r>
            <a:endParaRPr lang="zh-CN" altLang="zh-CN" dirty="0"/>
          </a:p>
          <a:p>
            <a:pPr>
              <a:lnSpc>
                <a:spcPct val="100000"/>
              </a:lnSpc>
              <a:spcBef>
                <a:spcPts val="0"/>
              </a:spcBef>
              <a:buFont typeface="Wingdings" pitchFamily="2" charset="2"/>
              <a:buNone/>
            </a:pPr>
            <a:r>
              <a:rPr lang="en-US" altLang="zh-CN" dirty="0"/>
              <a:t>{</a:t>
            </a:r>
            <a:r>
              <a:rPr lang="en-US" altLang="zh-CN" dirty="0" err="1"/>
              <a:t>struct</a:t>
            </a:r>
            <a:r>
              <a:rPr lang="en-US" altLang="zh-CN" dirty="0"/>
              <a:t> Student                     </a:t>
            </a:r>
            <a:endParaRPr lang="zh-CN" altLang="zh-CN" dirty="0"/>
          </a:p>
          <a:p>
            <a:pPr>
              <a:lnSpc>
                <a:spcPct val="100000"/>
              </a:lnSpc>
              <a:spcBef>
                <a:spcPts val="0"/>
              </a:spcBef>
              <a:buFont typeface="Wingdings" pitchFamily="2" charset="2"/>
              <a:buNone/>
            </a:pPr>
            <a:r>
              <a:rPr lang="en-US" altLang="zh-CN" dirty="0"/>
              <a:t>  { long </a:t>
            </a:r>
            <a:r>
              <a:rPr lang="en-US" altLang="zh-CN" dirty="0" err="1"/>
              <a:t>int</a:t>
            </a:r>
            <a:r>
              <a:rPr lang="en-US" altLang="zh-CN" dirty="0"/>
              <a:t> </a:t>
            </a:r>
            <a:r>
              <a:rPr lang="en-US" altLang="zh-CN" dirty="0" err="1"/>
              <a:t>num</a:t>
            </a:r>
            <a:r>
              <a:rPr lang="en-US" altLang="zh-CN" dirty="0"/>
              <a:t>;        char name[20];</a:t>
            </a:r>
            <a:endParaRPr lang="zh-CN" altLang="zh-CN" dirty="0"/>
          </a:p>
          <a:p>
            <a:pPr>
              <a:lnSpc>
                <a:spcPct val="100000"/>
              </a:lnSpc>
              <a:spcBef>
                <a:spcPts val="0"/>
              </a:spcBef>
              <a:buFont typeface="Wingdings" pitchFamily="2" charset="2"/>
              <a:buNone/>
            </a:pPr>
            <a:r>
              <a:rPr lang="en-US" altLang="zh-CN" dirty="0"/>
              <a:t>     char sex;               char </a:t>
            </a:r>
            <a:r>
              <a:rPr lang="en-US" altLang="zh-CN" dirty="0" err="1"/>
              <a:t>addr</a:t>
            </a:r>
            <a:r>
              <a:rPr lang="en-US" altLang="zh-CN" dirty="0"/>
              <a:t>[20];</a:t>
            </a:r>
            <a:endParaRPr lang="zh-CN" altLang="zh-CN" dirty="0"/>
          </a:p>
          <a:p>
            <a:pPr>
              <a:lnSpc>
                <a:spcPct val="100000"/>
              </a:lnSpc>
              <a:spcBef>
                <a:spcPts val="0"/>
              </a:spcBef>
              <a:buFont typeface="Wingdings" pitchFamily="2" charset="2"/>
              <a:buNone/>
            </a:pPr>
            <a:r>
              <a:rPr lang="en-US" altLang="zh-CN" dirty="0"/>
              <a:t>   }a={10101,“Li </a:t>
            </a:r>
            <a:r>
              <a:rPr lang="en-US" altLang="zh-CN" dirty="0" err="1"/>
              <a:t>Lin”,‘M</a:t>
            </a:r>
            <a:r>
              <a:rPr lang="en-US" altLang="zh-CN" dirty="0"/>
              <a:t>’,</a:t>
            </a:r>
          </a:p>
          <a:p>
            <a:pPr>
              <a:lnSpc>
                <a:spcPct val="100000"/>
              </a:lnSpc>
              <a:spcBef>
                <a:spcPts val="0"/>
              </a:spcBef>
              <a:buFont typeface="Wingdings" pitchFamily="2" charset="2"/>
              <a:buNone/>
            </a:pPr>
            <a:r>
              <a:rPr lang="en-US" altLang="zh-CN" dirty="0"/>
              <a:t>                          “123 Beijing Road”}; </a:t>
            </a:r>
            <a:endParaRPr lang="zh-CN" altLang="zh-CN" dirty="0"/>
          </a:p>
          <a:p>
            <a:pPr>
              <a:lnSpc>
                <a:spcPct val="100000"/>
              </a:lnSpc>
              <a:spcBef>
                <a:spcPts val="0"/>
              </a:spcBef>
              <a:buFont typeface="Wingdings" pitchFamily="2" charset="2"/>
              <a:buNone/>
            </a:pPr>
            <a:r>
              <a:rPr lang="en-US" altLang="zh-CN" dirty="0"/>
              <a:t>  </a:t>
            </a:r>
            <a:r>
              <a:rPr lang="en-US" altLang="zh-CN" dirty="0" err="1"/>
              <a:t>printf</a:t>
            </a:r>
            <a:r>
              <a:rPr lang="en-US" altLang="zh-CN" dirty="0"/>
              <a:t>("NO.:%</a:t>
            </a:r>
            <a:r>
              <a:rPr lang="en-US" altLang="zh-CN" dirty="0" err="1"/>
              <a:t>ld</a:t>
            </a:r>
            <a:r>
              <a:rPr lang="en-US" altLang="zh-CN" dirty="0"/>
              <a:t>\</a:t>
            </a:r>
            <a:r>
              <a:rPr lang="en-US" altLang="zh-CN" dirty="0" err="1"/>
              <a:t>nname</a:t>
            </a:r>
            <a:r>
              <a:rPr lang="en-US" altLang="zh-CN" dirty="0"/>
              <a:t>:%s\n</a:t>
            </a:r>
          </a:p>
          <a:p>
            <a:pPr>
              <a:lnSpc>
                <a:spcPct val="100000"/>
              </a:lnSpc>
              <a:spcBef>
                <a:spcPts val="0"/>
              </a:spcBef>
              <a:buFont typeface="Wingdings" pitchFamily="2" charset="2"/>
              <a:buNone/>
            </a:pPr>
            <a:r>
              <a:rPr lang="en-US" altLang="zh-CN" dirty="0"/>
              <a:t>                     sex:%c\</a:t>
            </a:r>
            <a:r>
              <a:rPr lang="en-US" altLang="zh-CN" dirty="0" err="1"/>
              <a:t>naddress</a:t>
            </a:r>
            <a:r>
              <a:rPr lang="en-US" altLang="zh-CN" dirty="0"/>
              <a:t>:%s\n",</a:t>
            </a:r>
          </a:p>
          <a:p>
            <a:pPr>
              <a:lnSpc>
                <a:spcPct val="100000"/>
              </a:lnSpc>
              <a:spcBef>
                <a:spcPts val="0"/>
              </a:spcBef>
              <a:buFont typeface="Wingdings" pitchFamily="2" charset="2"/>
              <a:buNone/>
            </a:pPr>
            <a:r>
              <a:rPr lang="en-US" altLang="zh-CN" dirty="0"/>
              <a:t>                 </a:t>
            </a:r>
            <a:r>
              <a:rPr lang="en-US" altLang="zh-CN" dirty="0" err="1"/>
              <a:t>a.num,a.name,a.sex,a.addr</a:t>
            </a:r>
            <a:r>
              <a:rPr lang="en-US" altLang="zh-CN" dirty="0"/>
              <a:t>);</a:t>
            </a:r>
            <a:endParaRPr lang="zh-CN" altLang="zh-CN" dirty="0"/>
          </a:p>
          <a:p>
            <a:pPr>
              <a:lnSpc>
                <a:spcPct val="100000"/>
              </a:lnSpc>
              <a:spcBef>
                <a:spcPts val="0"/>
              </a:spcBef>
              <a:buFont typeface="Wingdings" pitchFamily="2" charset="2"/>
              <a:buNone/>
            </a:pPr>
            <a:r>
              <a:rPr lang="en-US" altLang="zh-CN" dirty="0"/>
              <a:t>  return 0;</a:t>
            </a:r>
            <a:endParaRPr lang="zh-CN" altLang="zh-CN" dirty="0"/>
          </a:p>
          <a:p>
            <a:pPr>
              <a:lnSpc>
                <a:spcPct val="100000"/>
              </a:lnSpc>
              <a:spcBef>
                <a:spcPts val="0"/>
              </a:spcBef>
              <a:buFont typeface="Wingdings" pitchFamily="2" charset="2"/>
              <a:buNone/>
            </a:pPr>
            <a:r>
              <a:rPr lang="en-US" altLang="zh-CN" dirty="0"/>
              <a:t>}  </a:t>
            </a:r>
            <a:endParaRPr lang="zh-CN" altLang="zh-CN" dirty="0"/>
          </a:p>
          <a:p>
            <a:pPr>
              <a:lnSpc>
                <a:spcPct val="100000"/>
              </a:lnSpc>
              <a:spcBef>
                <a:spcPts val="0"/>
              </a:spcBef>
              <a:buFont typeface="Wingdings" pitchFamily="2" charset="2"/>
              <a:buNone/>
            </a:pPr>
            <a:endParaRPr lang="zh-CN" altLang="en-US" dirty="0"/>
          </a:p>
        </p:txBody>
      </p:sp>
      <p:sp>
        <p:nvSpPr>
          <p:cNvPr id="13" name="TextBox 12"/>
          <p:cNvSpPr txBox="1"/>
          <p:nvPr/>
        </p:nvSpPr>
        <p:spPr>
          <a:xfrm>
            <a:off x="1595328" y="2981127"/>
            <a:ext cx="428625" cy="523875"/>
          </a:xfrm>
          <a:prstGeom prst="rect">
            <a:avLst/>
          </a:prstGeom>
          <a:noFill/>
        </p:spPr>
        <p:txBody>
          <a:bodyPr>
            <a:spAutoFit/>
          </a:bodyPr>
          <a:lstStyle/>
          <a:p>
            <a:pPr>
              <a:defRPr/>
            </a:pPr>
            <a:r>
              <a:rPr lang="en-US" altLang="zh-CN" sz="2800" b="1" dirty="0">
                <a:solidFill>
                  <a:srgbClr val="FF0000"/>
                </a:solidFill>
                <a:latin typeface="+mn-lt"/>
                <a:ea typeface="+mn-ea"/>
              </a:rPr>
              <a:t>{</a:t>
            </a:r>
            <a:endParaRPr lang="zh-CN" altLang="en-US" sz="2800" b="1" dirty="0">
              <a:solidFill>
                <a:srgbClr val="FF0000"/>
              </a:solidFill>
              <a:latin typeface="+mn-lt"/>
              <a:ea typeface="+mn-ea"/>
            </a:endParaRPr>
          </a:p>
        </p:txBody>
      </p:sp>
      <p:sp>
        <p:nvSpPr>
          <p:cNvPr id="16" name="TextBox 15"/>
          <p:cNvSpPr txBox="1"/>
          <p:nvPr/>
        </p:nvSpPr>
        <p:spPr>
          <a:xfrm>
            <a:off x="7440503" y="3481189"/>
            <a:ext cx="428625" cy="523875"/>
          </a:xfrm>
          <a:prstGeom prst="rect">
            <a:avLst/>
          </a:prstGeom>
          <a:noFill/>
        </p:spPr>
        <p:txBody>
          <a:bodyPr>
            <a:spAutoFit/>
          </a:bodyPr>
          <a:lstStyle/>
          <a:p>
            <a:pPr>
              <a:defRPr/>
            </a:pPr>
            <a:r>
              <a:rPr lang="en-US" altLang="zh-CN" sz="2800" b="1" dirty="0">
                <a:solidFill>
                  <a:srgbClr val="FF0000"/>
                </a:solidFill>
                <a:latin typeface="+mn-lt"/>
                <a:ea typeface="+mn-ea"/>
              </a:rPr>
              <a:t>}</a:t>
            </a:r>
            <a:endParaRPr lang="zh-CN" altLang="en-US" sz="2800" b="1" dirty="0">
              <a:solidFill>
                <a:srgbClr val="FF0000"/>
              </a:solidFill>
              <a:latin typeface="+mn-lt"/>
              <a:ea typeface="+mn-ea"/>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17</a:t>
            </a:fld>
            <a:endParaRPr lang="en-US" altLang="zh-CN"/>
          </a:p>
        </p:txBody>
      </p:sp>
    </p:spTree>
    <p:extLst>
      <p:ext uri="{BB962C8B-B14F-4D97-AF65-F5344CB8AC3E}">
        <p14:creationId xmlns:p14="http://schemas.microsoft.com/office/powerpoint/2010/main" val="2878661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autoRev="1" fill="hold" grpId="0" nodeType="afterEffect">
                                  <p:stCondLst>
                                    <p:cond delay="0"/>
                                  </p:stCondLst>
                                  <p:childTnLst>
                                    <p:animScale>
                                      <p:cBhvr>
                                        <p:cTn id="6" dur="500" fill="hold"/>
                                        <p:tgtEl>
                                          <p:spTgt spid="13"/>
                                        </p:tgtEl>
                                      </p:cBhvr>
                                      <p:by x="400000" y="400000"/>
                                    </p:animScale>
                                  </p:childTnLst>
                                </p:cTn>
                              </p:par>
                              <p:par>
                                <p:cTn id="7" presetID="6" presetClass="emph" presetSubtype="0" autoRev="1" fill="hold" grpId="0" nodeType="withEffect">
                                  <p:stCondLst>
                                    <p:cond delay="0"/>
                                  </p:stCondLst>
                                  <p:childTnLst>
                                    <p:animScale>
                                      <p:cBhvr>
                                        <p:cTn id="8" dur="500" fill="hold"/>
                                        <p:tgtEl>
                                          <p:spTgt spid="16"/>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1"/>
          </p:nvPr>
        </p:nvSpPr>
        <p:spPr>
          <a:xfrm>
            <a:off x="428625" y="500063"/>
            <a:ext cx="8264525" cy="6143625"/>
          </a:xfrm>
        </p:spPr>
        <p:txBody>
          <a:bodyPr/>
          <a:lstStyle/>
          <a:p>
            <a:pPr>
              <a:lnSpc>
                <a:spcPct val="100000"/>
              </a:lnSpc>
              <a:spcBef>
                <a:spcPts val="0"/>
              </a:spcBef>
              <a:buFont typeface="Wingdings" pitchFamily="2" charset="2"/>
              <a:buNone/>
            </a:pPr>
            <a:r>
              <a:rPr lang="en-US" altLang="zh-CN" dirty="0"/>
              <a:t>#include &lt;</a:t>
            </a:r>
            <a:r>
              <a:rPr lang="en-US" altLang="zh-CN" dirty="0" err="1"/>
              <a:t>stdio.h</a:t>
            </a:r>
            <a:r>
              <a:rPr lang="en-US" altLang="zh-CN" dirty="0"/>
              <a:t>&gt;</a:t>
            </a:r>
            <a:endParaRPr lang="zh-CN" altLang="zh-CN" dirty="0"/>
          </a:p>
          <a:p>
            <a:pPr>
              <a:lnSpc>
                <a:spcPct val="100000"/>
              </a:lnSpc>
              <a:spcBef>
                <a:spcPts val="0"/>
              </a:spcBef>
              <a:buFont typeface="Wingdings" pitchFamily="2" charset="2"/>
              <a:buNone/>
            </a:pPr>
            <a:r>
              <a:rPr lang="en-US" altLang="zh-CN" dirty="0" err="1"/>
              <a:t>int</a:t>
            </a:r>
            <a:r>
              <a:rPr lang="en-US" altLang="zh-CN" dirty="0"/>
              <a:t> main()</a:t>
            </a:r>
            <a:endParaRPr lang="zh-CN" altLang="zh-CN" dirty="0"/>
          </a:p>
          <a:p>
            <a:pPr>
              <a:lnSpc>
                <a:spcPct val="100000"/>
              </a:lnSpc>
              <a:spcBef>
                <a:spcPts val="0"/>
              </a:spcBef>
              <a:buFont typeface="Wingdings" pitchFamily="2" charset="2"/>
              <a:buNone/>
            </a:pPr>
            <a:r>
              <a:rPr lang="en-US" altLang="zh-CN" dirty="0"/>
              <a:t>{</a:t>
            </a:r>
            <a:r>
              <a:rPr lang="en-US" altLang="zh-CN" dirty="0" err="1"/>
              <a:t>struct</a:t>
            </a:r>
            <a:r>
              <a:rPr lang="en-US" altLang="zh-CN" dirty="0"/>
              <a:t> Student                     </a:t>
            </a:r>
            <a:endParaRPr lang="zh-CN" altLang="zh-CN" dirty="0"/>
          </a:p>
          <a:p>
            <a:pPr>
              <a:lnSpc>
                <a:spcPct val="100000"/>
              </a:lnSpc>
              <a:spcBef>
                <a:spcPts val="0"/>
              </a:spcBef>
              <a:buFont typeface="Wingdings" pitchFamily="2" charset="2"/>
              <a:buNone/>
            </a:pPr>
            <a:r>
              <a:rPr lang="en-US" altLang="zh-CN" dirty="0"/>
              <a:t>  { long </a:t>
            </a:r>
            <a:r>
              <a:rPr lang="en-US" altLang="zh-CN" dirty="0" err="1"/>
              <a:t>int</a:t>
            </a:r>
            <a:r>
              <a:rPr lang="en-US" altLang="zh-CN" dirty="0"/>
              <a:t> </a:t>
            </a:r>
            <a:r>
              <a:rPr lang="en-US" altLang="zh-CN" dirty="0" err="1"/>
              <a:t>num</a:t>
            </a:r>
            <a:r>
              <a:rPr lang="en-US" altLang="zh-CN" dirty="0"/>
              <a:t>;        char name[20];</a:t>
            </a:r>
            <a:endParaRPr lang="zh-CN" altLang="zh-CN" dirty="0"/>
          </a:p>
          <a:p>
            <a:pPr>
              <a:lnSpc>
                <a:spcPct val="100000"/>
              </a:lnSpc>
              <a:spcBef>
                <a:spcPts val="0"/>
              </a:spcBef>
              <a:buFont typeface="Wingdings" pitchFamily="2" charset="2"/>
              <a:buNone/>
            </a:pPr>
            <a:r>
              <a:rPr lang="en-US" altLang="zh-CN" dirty="0"/>
              <a:t>     char sex;               char </a:t>
            </a:r>
            <a:r>
              <a:rPr lang="en-US" altLang="zh-CN" dirty="0" err="1"/>
              <a:t>addr</a:t>
            </a:r>
            <a:r>
              <a:rPr lang="en-US" altLang="zh-CN" dirty="0"/>
              <a:t>[20];</a:t>
            </a:r>
            <a:endParaRPr lang="zh-CN" altLang="zh-CN" dirty="0"/>
          </a:p>
          <a:p>
            <a:pPr>
              <a:lnSpc>
                <a:spcPct val="100000"/>
              </a:lnSpc>
              <a:spcBef>
                <a:spcPts val="0"/>
              </a:spcBef>
              <a:buFont typeface="Wingdings" pitchFamily="2" charset="2"/>
              <a:buNone/>
            </a:pPr>
            <a:r>
              <a:rPr lang="en-US" altLang="zh-CN" dirty="0"/>
              <a:t>   }a={10101,“Li </a:t>
            </a:r>
            <a:r>
              <a:rPr lang="en-US" altLang="zh-CN" dirty="0" err="1"/>
              <a:t>Lin”,‘M</a:t>
            </a:r>
            <a:r>
              <a:rPr lang="en-US" altLang="zh-CN" dirty="0"/>
              <a:t>’,</a:t>
            </a:r>
          </a:p>
          <a:p>
            <a:pPr>
              <a:lnSpc>
                <a:spcPct val="100000"/>
              </a:lnSpc>
              <a:spcBef>
                <a:spcPts val="0"/>
              </a:spcBef>
              <a:buFont typeface="Wingdings" pitchFamily="2" charset="2"/>
              <a:buNone/>
            </a:pPr>
            <a:r>
              <a:rPr lang="en-US" altLang="zh-CN" dirty="0"/>
              <a:t>                          “123 Beijing Road”}; </a:t>
            </a:r>
            <a:endParaRPr lang="zh-CN" altLang="zh-CN" dirty="0"/>
          </a:p>
          <a:p>
            <a:pPr>
              <a:lnSpc>
                <a:spcPct val="100000"/>
              </a:lnSpc>
              <a:spcBef>
                <a:spcPts val="0"/>
              </a:spcBef>
              <a:buFont typeface="Wingdings" pitchFamily="2" charset="2"/>
              <a:buNone/>
            </a:pPr>
            <a:endParaRPr lang="en-US" altLang="zh-CN" dirty="0"/>
          </a:p>
          <a:p>
            <a:pPr>
              <a:lnSpc>
                <a:spcPct val="100000"/>
              </a:lnSpc>
              <a:spcBef>
                <a:spcPts val="0"/>
              </a:spcBef>
              <a:buFont typeface="Wingdings" pitchFamily="2" charset="2"/>
              <a:buNone/>
            </a:pPr>
            <a:endParaRPr lang="en-US" altLang="zh-CN" dirty="0"/>
          </a:p>
          <a:p>
            <a:pPr>
              <a:lnSpc>
                <a:spcPct val="100000"/>
              </a:lnSpc>
              <a:spcBef>
                <a:spcPts val="0"/>
              </a:spcBef>
              <a:buFont typeface="Wingdings" pitchFamily="2" charset="2"/>
              <a:buNone/>
            </a:pPr>
            <a:endParaRPr lang="en-US" altLang="zh-CN" dirty="0"/>
          </a:p>
          <a:p>
            <a:pPr>
              <a:lnSpc>
                <a:spcPct val="100000"/>
              </a:lnSpc>
              <a:spcBef>
                <a:spcPts val="0"/>
              </a:spcBef>
              <a:buFont typeface="Wingdings" pitchFamily="2" charset="2"/>
              <a:buNone/>
            </a:pPr>
            <a:r>
              <a:rPr lang="en-US" altLang="zh-CN" dirty="0"/>
              <a:t>      ……</a:t>
            </a:r>
            <a:endParaRPr lang="zh-CN" altLang="zh-CN" dirty="0"/>
          </a:p>
          <a:p>
            <a:pPr>
              <a:lnSpc>
                <a:spcPct val="100000"/>
              </a:lnSpc>
              <a:spcBef>
                <a:spcPts val="0"/>
              </a:spcBef>
              <a:buFont typeface="Wingdings" pitchFamily="2" charset="2"/>
              <a:buNone/>
            </a:pPr>
            <a:r>
              <a:rPr lang="en-US" altLang="zh-CN" dirty="0"/>
              <a:t>}  </a:t>
            </a:r>
            <a:endParaRPr lang="zh-CN" altLang="zh-CN" dirty="0"/>
          </a:p>
          <a:p>
            <a:pPr>
              <a:lnSpc>
                <a:spcPct val="100000"/>
              </a:lnSpc>
              <a:spcBef>
                <a:spcPts val="0"/>
              </a:spcBef>
              <a:buFont typeface="Wingdings" pitchFamily="2" charset="2"/>
              <a:buNone/>
            </a:pPr>
            <a:endParaRPr lang="zh-CN" altLang="en-US" dirty="0"/>
          </a:p>
        </p:txBody>
      </p:sp>
      <p:sp>
        <p:nvSpPr>
          <p:cNvPr id="17" name="TextBox 16"/>
          <p:cNvSpPr txBox="1"/>
          <p:nvPr/>
        </p:nvSpPr>
        <p:spPr>
          <a:xfrm>
            <a:off x="928688" y="4286250"/>
            <a:ext cx="4071937" cy="523875"/>
          </a:xfrm>
          <a:prstGeom prst="rect">
            <a:avLst/>
          </a:prstGeom>
          <a:noFill/>
        </p:spPr>
        <p:txBody>
          <a:bodyPr>
            <a:spAutoFit/>
          </a:bodyPr>
          <a:lstStyle/>
          <a:p>
            <a:pPr algn="l">
              <a:defRPr/>
            </a:pPr>
            <a:r>
              <a:rPr lang="en-US" altLang="zh-CN" sz="2800" b="1" dirty="0">
                <a:solidFill>
                  <a:srgbClr val="0000CC"/>
                </a:solidFill>
                <a:latin typeface="+mn-lt"/>
                <a:ea typeface="+mn-ea"/>
              </a:rPr>
              <a:t>a.num=10010;   </a:t>
            </a:r>
            <a:r>
              <a:rPr lang="zh-CN" altLang="en-US" sz="2800" b="1" dirty="0">
                <a:solidFill>
                  <a:srgbClr val="FF0000"/>
                </a:solidFill>
                <a:latin typeface="+mn-lt"/>
                <a:ea typeface="+mn-ea"/>
              </a:rPr>
              <a:t>对</a:t>
            </a:r>
          </a:p>
        </p:txBody>
      </p:sp>
      <p:sp>
        <p:nvSpPr>
          <p:cNvPr id="18" name="TextBox 17"/>
          <p:cNvSpPr txBox="1"/>
          <p:nvPr/>
        </p:nvSpPr>
        <p:spPr>
          <a:xfrm>
            <a:off x="928688" y="4929188"/>
            <a:ext cx="5000625" cy="523875"/>
          </a:xfrm>
          <a:prstGeom prst="rect">
            <a:avLst/>
          </a:prstGeom>
          <a:noFill/>
        </p:spPr>
        <p:txBody>
          <a:bodyPr>
            <a:spAutoFit/>
          </a:bodyPr>
          <a:lstStyle/>
          <a:p>
            <a:pPr algn="l">
              <a:defRPr/>
            </a:pPr>
            <a:r>
              <a:rPr lang="en-US" altLang="zh-CN" sz="2800" b="1" dirty="0" err="1">
                <a:solidFill>
                  <a:srgbClr val="0000CC"/>
                </a:solidFill>
                <a:latin typeface="+mn-lt"/>
                <a:ea typeface="+mn-ea"/>
              </a:rPr>
              <a:t>printf</a:t>
            </a:r>
            <a:r>
              <a:rPr lang="en-US" altLang="zh-CN" sz="2800" b="1" dirty="0">
                <a:solidFill>
                  <a:srgbClr val="0000CC"/>
                </a:solidFill>
                <a:latin typeface="+mn-lt"/>
                <a:ea typeface="+mn-ea"/>
              </a:rPr>
              <a:t>(“%s\</a:t>
            </a:r>
            <a:r>
              <a:rPr lang="en-US" altLang="zh-CN" sz="2800" b="1" dirty="0" err="1">
                <a:solidFill>
                  <a:srgbClr val="0000CC"/>
                </a:solidFill>
                <a:latin typeface="+mn-lt"/>
                <a:ea typeface="+mn-ea"/>
              </a:rPr>
              <a:t>n”,a</a:t>
            </a:r>
            <a:r>
              <a:rPr lang="en-US" altLang="zh-CN" sz="2800" b="1" dirty="0">
                <a:solidFill>
                  <a:srgbClr val="0000CC"/>
                </a:solidFill>
                <a:latin typeface="+mn-lt"/>
                <a:ea typeface="+mn-ea"/>
              </a:rPr>
              <a:t>);  </a:t>
            </a:r>
            <a:r>
              <a:rPr lang="zh-CN" altLang="en-US" sz="2800" b="1" dirty="0">
                <a:solidFill>
                  <a:srgbClr val="FF0000"/>
                </a:solidFill>
                <a:latin typeface="+mn-lt"/>
                <a:ea typeface="+mn-ea"/>
              </a:rPr>
              <a:t>不对</a:t>
            </a:r>
          </a:p>
        </p:txBody>
      </p:sp>
      <p:sp>
        <p:nvSpPr>
          <p:cNvPr id="3" name="矩形 2"/>
          <p:cNvSpPr/>
          <p:nvPr/>
        </p:nvSpPr>
        <p:spPr>
          <a:xfrm>
            <a:off x="5220072" y="4077072"/>
            <a:ext cx="3672408" cy="2677656"/>
          </a:xfrm>
          <a:prstGeom prst="rect">
            <a:avLst/>
          </a:prstGeom>
          <a:solidFill>
            <a:schemeClr val="accent1">
              <a:lumMod val="40000"/>
              <a:lumOff val="60000"/>
            </a:schemeClr>
          </a:solidFill>
        </p:spPr>
        <p:txBody>
          <a:bodyPr wrap="square">
            <a:spAutoFit/>
          </a:bodyPr>
          <a:lstStyle/>
          <a:p>
            <a:pPr marL="457200" indent="-457200" algn="l">
              <a:buFont typeface="Arial" panose="020B0604020202020204" pitchFamily="34" charset="0"/>
              <a:buChar char="•"/>
            </a:pPr>
            <a:r>
              <a:rPr lang="zh-CN" altLang="en-US" sz="2800" b="1" kern="0" dirty="0">
                <a:solidFill>
                  <a:srgbClr val="000000"/>
                </a:solidFill>
                <a:effectLst>
                  <a:outerShdw blurRad="38100" dist="38100" dir="2700000" algn="tl">
                    <a:srgbClr val="000000">
                      <a:alpha val="43137"/>
                    </a:srgbClr>
                  </a:outerShdw>
                </a:effectLst>
                <a:latin typeface="Tahoma"/>
              </a:rPr>
              <a:t>不能将一个结构体变量作为一个整体进行输入和输出；只能对其中的各个成员分别进行输入和输出。</a:t>
            </a:r>
            <a:endParaRPr lang="zh-CN" altLang="en-US" dirty="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18</a:t>
            </a:fld>
            <a:endParaRPr lang="en-US" altLang="zh-CN"/>
          </a:p>
        </p:txBody>
      </p:sp>
    </p:spTree>
    <p:extLst>
      <p:ext uri="{BB962C8B-B14F-4D97-AF65-F5344CB8AC3E}">
        <p14:creationId xmlns:p14="http://schemas.microsoft.com/office/powerpoint/2010/main" val="1120738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428625" y="764704"/>
            <a:ext cx="8264525" cy="6143625"/>
          </a:xfrm>
        </p:spPr>
        <p:txBody>
          <a:bodyPr/>
          <a:lstStyle/>
          <a:p>
            <a:pPr>
              <a:lnSpc>
                <a:spcPct val="100000"/>
              </a:lnSpc>
              <a:spcBef>
                <a:spcPts val="0"/>
              </a:spcBef>
              <a:buFont typeface="Wingdings" pitchFamily="2" charset="2"/>
              <a:buNone/>
            </a:pPr>
            <a:r>
              <a:rPr lang="en-US" altLang="zh-CN" dirty="0"/>
              <a:t>#include &lt;</a:t>
            </a:r>
            <a:r>
              <a:rPr lang="en-US" altLang="zh-CN" dirty="0" err="1"/>
              <a:t>stdio.h</a:t>
            </a:r>
            <a:r>
              <a:rPr lang="en-US" altLang="zh-CN" dirty="0"/>
              <a:t>&gt;</a:t>
            </a:r>
            <a:endParaRPr lang="zh-CN" altLang="zh-CN" dirty="0"/>
          </a:p>
          <a:p>
            <a:pPr>
              <a:lnSpc>
                <a:spcPct val="100000"/>
              </a:lnSpc>
              <a:spcBef>
                <a:spcPts val="0"/>
              </a:spcBef>
              <a:buFont typeface="Wingdings" pitchFamily="2" charset="2"/>
              <a:buNone/>
            </a:pPr>
            <a:r>
              <a:rPr lang="en-US" altLang="zh-CN" dirty="0" err="1"/>
              <a:t>int</a:t>
            </a:r>
            <a:r>
              <a:rPr lang="en-US" altLang="zh-CN" dirty="0"/>
              <a:t> main()</a:t>
            </a:r>
            <a:endParaRPr lang="zh-CN" altLang="zh-CN" dirty="0"/>
          </a:p>
          <a:p>
            <a:pPr>
              <a:lnSpc>
                <a:spcPct val="100000"/>
              </a:lnSpc>
              <a:spcBef>
                <a:spcPts val="0"/>
              </a:spcBef>
              <a:buFont typeface="Wingdings" pitchFamily="2" charset="2"/>
              <a:buNone/>
            </a:pPr>
            <a:r>
              <a:rPr lang="en-US" altLang="zh-CN" dirty="0"/>
              <a:t>{</a:t>
            </a:r>
            <a:r>
              <a:rPr lang="en-US" altLang="zh-CN" dirty="0" err="1"/>
              <a:t>struct</a:t>
            </a:r>
            <a:r>
              <a:rPr lang="en-US" altLang="zh-CN" dirty="0"/>
              <a:t> Student                     </a:t>
            </a:r>
            <a:endParaRPr lang="zh-CN" altLang="zh-CN" dirty="0"/>
          </a:p>
          <a:p>
            <a:pPr>
              <a:lnSpc>
                <a:spcPct val="100000"/>
              </a:lnSpc>
              <a:spcBef>
                <a:spcPts val="0"/>
              </a:spcBef>
              <a:buFont typeface="Wingdings" pitchFamily="2" charset="2"/>
              <a:buNone/>
            </a:pPr>
            <a:r>
              <a:rPr lang="en-US" altLang="zh-CN" dirty="0"/>
              <a:t>  { long </a:t>
            </a:r>
            <a:r>
              <a:rPr lang="en-US" altLang="zh-CN" dirty="0" err="1"/>
              <a:t>int</a:t>
            </a:r>
            <a:r>
              <a:rPr lang="en-US" altLang="zh-CN" dirty="0"/>
              <a:t> </a:t>
            </a:r>
            <a:r>
              <a:rPr lang="en-US" altLang="zh-CN" dirty="0" err="1"/>
              <a:t>num</a:t>
            </a:r>
            <a:r>
              <a:rPr lang="en-US" altLang="zh-CN" dirty="0"/>
              <a:t>;        char name[20];</a:t>
            </a:r>
            <a:endParaRPr lang="zh-CN" altLang="zh-CN" dirty="0"/>
          </a:p>
          <a:p>
            <a:pPr>
              <a:lnSpc>
                <a:spcPct val="100000"/>
              </a:lnSpc>
              <a:spcBef>
                <a:spcPts val="0"/>
              </a:spcBef>
              <a:buFont typeface="Wingdings" pitchFamily="2" charset="2"/>
              <a:buNone/>
            </a:pPr>
            <a:r>
              <a:rPr lang="en-US" altLang="zh-CN" dirty="0"/>
              <a:t>     char sex;               char </a:t>
            </a:r>
            <a:r>
              <a:rPr lang="en-US" altLang="zh-CN" dirty="0" err="1"/>
              <a:t>addr</a:t>
            </a:r>
            <a:r>
              <a:rPr lang="en-US" altLang="zh-CN" dirty="0"/>
              <a:t>[20];</a:t>
            </a:r>
            <a:endParaRPr lang="zh-CN" altLang="zh-CN" dirty="0"/>
          </a:p>
          <a:p>
            <a:pPr>
              <a:lnSpc>
                <a:spcPct val="100000"/>
              </a:lnSpc>
              <a:spcBef>
                <a:spcPts val="0"/>
              </a:spcBef>
              <a:buFont typeface="Wingdings" pitchFamily="2" charset="2"/>
              <a:buNone/>
            </a:pPr>
            <a:r>
              <a:rPr lang="en-US" altLang="zh-CN" dirty="0"/>
              <a:t>   }a={10101,“Li </a:t>
            </a:r>
            <a:r>
              <a:rPr lang="en-US" altLang="zh-CN" dirty="0" err="1"/>
              <a:t>Lin”,‘M</a:t>
            </a:r>
            <a:r>
              <a:rPr lang="en-US" altLang="zh-CN" dirty="0"/>
              <a:t>’,</a:t>
            </a:r>
          </a:p>
          <a:p>
            <a:pPr>
              <a:lnSpc>
                <a:spcPct val="100000"/>
              </a:lnSpc>
              <a:spcBef>
                <a:spcPts val="0"/>
              </a:spcBef>
              <a:buFont typeface="Wingdings" pitchFamily="2" charset="2"/>
              <a:buNone/>
            </a:pPr>
            <a:r>
              <a:rPr lang="en-US" altLang="zh-CN" dirty="0"/>
              <a:t>                          “123 Beijing Road”}; </a:t>
            </a:r>
            <a:endParaRPr lang="zh-CN" altLang="zh-CN" dirty="0"/>
          </a:p>
          <a:p>
            <a:pPr>
              <a:lnSpc>
                <a:spcPct val="100000"/>
              </a:lnSpc>
              <a:spcBef>
                <a:spcPts val="0"/>
              </a:spcBef>
              <a:buFont typeface="Wingdings" pitchFamily="2" charset="2"/>
              <a:buNone/>
            </a:pPr>
            <a:endParaRPr lang="en-US" altLang="zh-CN" dirty="0"/>
          </a:p>
          <a:p>
            <a:pPr>
              <a:lnSpc>
                <a:spcPct val="100000"/>
              </a:lnSpc>
              <a:spcBef>
                <a:spcPts val="0"/>
              </a:spcBef>
              <a:buFont typeface="Wingdings" pitchFamily="2" charset="2"/>
              <a:buNone/>
            </a:pPr>
            <a:endParaRPr lang="en-US" altLang="zh-CN" dirty="0"/>
          </a:p>
          <a:p>
            <a:pPr>
              <a:lnSpc>
                <a:spcPct val="100000"/>
              </a:lnSpc>
              <a:spcBef>
                <a:spcPts val="0"/>
              </a:spcBef>
              <a:buFont typeface="Wingdings" pitchFamily="2" charset="2"/>
              <a:buNone/>
            </a:pPr>
            <a:endParaRPr lang="en-US" altLang="zh-CN" dirty="0"/>
          </a:p>
          <a:p>
            <a:pPr>
              <a:lnSpc>
                <a:spcPct val="100000"/>
              </a:lnSpc>
              <a:spcBef>
                <a:spcPts val="0"/>
              </a:spcBef>
              <a:buFont typeface="Wingdings" pitchFamily="2" charset="2"/>
              <a:buNone/>
            </a:pPr>
            <a:r>
              <a:rPr lang="en-US" altLang="zh-CN" dirty="0"/>
              <a:t>      ……</a:t>
            </a:r>
            <a:endParaRPr lang="zh-CN" altLang="zh-CN" dirty="0"/>
          </a:p>
          <a:p>
            <a:pPr>
              <a:lnSpc>
                <a:spcPct val="100000"/>
              </a:lnSpc>
              <a:spcBef>
                <a:spcPts val="0"/>
              </a:spcBef>
              <a:buFont typeface="Wingdings" pitchFamily="2" charset="2"/>
              <a:buNone/>
            </a:pPr>
            <a:r>
              <a:rPr lang="en-US" altLang="zh-CN" dirty="0"/>
              <a:t>}  </a:t>
            </a:r>
            <a:endParaRPr lang="zh-CN" altLang="zh-CN" dirty="0"/>
          </a:p>
          <a:p>
            <a:pPr>
              <a:lnSpc>
                <a:spcPct val="100000"/>
              </a:lnSpc>
              <a:spcBef>
                <a:spcPts val="0"/>
              </a:spcBef>
              <a:buFont typeface="Wingdings" pitchFamily="2" charset="2"/>
              <a:buNone/>
            </a:pPr>
            <a:endParaRPr lang="zh-CN" altLang="en-US" dirty="0"/>
          </a:p>
        </p:txBody>
      </p:sp>
      <p:sp>
        <p:nvSpPr>
          <p:cNvPr id="17" name="TextBox 16"/>
          <p:cNvSpPr txBox="1"/>
          <p:nvPr/>
        </p:nvSpPr>
        <p:spPr>
          <a:xfrm>
            <a:off x="1000125" y="4786313"/>
            <a:ext cx="2500313" cy="523875"/>
          </a:xfrm>
          <a:prstGeom prst="rect">
            <a:avLst/>
          </a:prstGeom>
          <a:noFill/>
        </p:spPr>
        <p:txBody>
          <a:bodyPr>
            <a:spAutoFit/>
          </a:bodyPr>
          <a:lstStyle/>
          <a:p>
            <a:pPr algn="l">
              <a:defRPr/>
            </a:pPr>
            <a:r>
              <a:rPr lang="en-US" altLang="zh-CN" sz="2800" b="1" dirty="0">
                <a:solidFill>
                  <a:srgbClr val="0000CC"/>
                </a:solidFill>
                <a:latin typeface="+mn-lt"/>
                <a:ea typeface="+mn-ea"/>
              </a:rPr>
              <a:t>b=a;   </a:t>
            </a:r>
            <a:r>
              <a:rPr lang="zh-CN" altLang="en-US" sz="2800" b="1" dirty="0">
                <a:solidFill>
                  <a:srgbClr val="FF0000"/>
                </a:solidFill>
                <a:latin typeface="+mn-lt"/>
                <a:ea typeface="+mn-ea"/>
              </a:rPr>
              <a:t>对</a:t>
            </a:r>
          </a:p>
        </p:txBody>
      </p:sp>
      <p:sp>
        <p:nvSpPr>
          <p:cNvPr id="18" name="TextBox 17"/>
          <p:cNvSpPr txBox="1"/>
          <p:nvPr/>
        </p:nvSpPr>
        <p:spPr>
          <a:xfrm>
            <a:off x="928688" y="4143375"/>
            <a:ext cx="4143375" cy="523875"/>
          </a:xfrm>
          <a:prstGeom prst="rect">
            <a:avLst/>
          </a:prstGeom>
          <a:noFill/>
        </p:spPr>
        <p:txBody>
          <a:bodyPr>
            <a:spAutoFit/>
          </a:bodyPr>
          <a:lstStyle/>
          <a:p>
            <a:pPr algn="l">
              <a:defRPr/>
            </a:pPr>
            <a:r>
              <a:rPr lang="en-US" altLang="zh-CN" sz="2800" b="1" dirty="0" err="1">
                <a:solidFill>
                  <a:srgbClr val="0000CC"/>
                </a:solidFill>
                <a:latin typeface="+mn-lt"/>
                <a:ea typeface="+mn-ea"/>
              </a:rPr>
              <a:t>struct</a:t>
            </a:r>
            <a:r>
              <a:rPr lang="en-US" altLang="zh-CN" sz="2800" b="1" dirty="0">
                <a:solidFill>
                  <a:srgbClr val="0000CC"/>
                </a:solidFill>
                <a:latin typeface="+mn-lt"/>
                <a:ea typeface="+mn-ea"/>
              </a:rPr>
              <a:t> Student b;</a:t>
            </a:r>
            <a:endParaRPr lang="zh-CN" altLang="en-US" sz="2800" b="1" dirty="0">
              <a:solidFill>
                <a:srgbClr val="FF0000"/>
              </a:solidFill>
              <a:latin typeface="+mn-lt"/>
              <a:ea typeface="+mn-ea"/>
            </a:endParaRPr>
          </a:p>
        </p:txBody>
      </p:sp>
      <p:sp>
        <p:nvSpPr>
          <p:cNvPr id="5" name="TextBox 4"/>
          <p:cNvSpPr txBox="1"/>
          <p:nvPr/>
        </p:nvSpPr>
        <p:spPr>
          <a:xfrm>
            <a:off x="1000125" y="5357813"/>
            <a:ext cx="3357563" cy="523875"/>
          </a:xfrm>
          <a:prstGeom prst="rect">
            <a:avLst/>
          </a:prstGeom>
          <a:noFill/>
        </p:spPr>
        <p:txBody>
          <a:bodyPr>
            <a:spAutoFit/>
          </a:bodyPr>
          <a:lstStyle/>
          <a:p>
            <a:pPr algn="l">
              <a:defRPr/>
            </a:pPr>
            <a:r>
              <a:rPr lang="en-US" altLang="zh-CN" sz="2800" b="1" dirty="0">
                <a:solidFill>
                  <a:srgbClr val="0000CC"/>
                </a:solidFill>
                <a:latin typeface="+mn-lt"/>
                <a:ea typeface="+mn-ea"/>
              </a:rPr>
              <a:t>b.num++;   </a:t>
            </a:r>
            <a:r>
              <a:rPr lang="zh-CN" altLang="en-US" sz="2800" b="1" dirty="0">
                <a:solidFill>
                  <a:srgbClr val="FF0000"/>
                </a:solidFill>
                <a:latin typeface="+mn-lt"/>
                <a:ea typeface="+mn-ea"/>
              </a:rPr>
              <a:t>对</a:t>
            </a:r>
          </a:p>
        </p:txBody>
      </p:sp>
      <p:sp>
        <p:nvSpPr>
          <p:cNvPr id="3" name="矩形 2"/>
          <p:cNvSpPr/>
          <p:nvPr/>
        </p:nvSpPr>
        <p:spPr>
          <a:xfrm>
            <a:off x="3707904" y="4581128"/>
            <a:ext cx="4613764" cy="523220"/>
          </a:xfrm>
          <a:prstGeom prst="rect">
            <a:avLst/>
          </a:prstGeom>
          <a:solidFill>
            <a:schemeClr val="accent1">
              <a:lumMod val="40000"/>
              <a:lumOff val="60000"/>
            </a:schemeClr>
          </a:solidFill>
        </p:spPr>
        <p:txBody>
          <a:bodyPr wrap="none">
            <a:spAutoFit/>
          </a:bodyPr>
          <a:lstStyle/>
          <a:p>
            <a:pPr marL="457200" indent="-457200">
              <a:buFont typeface="Arial" panose="020B0604020202020204" pitchFamily="34" charset="0"/>
              <a:buChar char="•"/>
            </a:pPr>
            <a:r>
              <a:rPr lang="zh-CN" altLang="en-US" sz="2800" b="1" kern="0" dirty="0">
                <a:solidFill>
                  <a:srgbClr val="000000"/>
                </a:solidFill>
                <a:effectLst>
                  <a:outerShdw blurRad="38100" dist="38100" dir="2700000" algn="tl">
                    <a:srgbClr val="000000">
                      <a:alpha val="43137"/>
                    </a:srgbClr>
                  </a:outerShdw>
                </a:effectLst>
                <a:latin typeface="Tahoma"/>
                <a:ea typeface="楷体_GB2312"/>
              </a:rPr>
              <a:t>可作为整体复制和赋值！</a:t>
            </a:r>
            <a:endParaRPr lang="zh-CN" altLang="en-US" dirty="0">
              <a:effectLst>
                <a:outerShdw blurRad="38100" dist="38100" dir="2700000" algn="tl">
                  <a:srgbClr val="000000">
                    <a:alpha val="43137"/>
                  </a:srgbClr>
                </a:outerShdw>
              </a:effectLst>
            </a:endParaRPr>
          </a:p>
        </p:txBody>
      </p:sp>
      <p:sp>
        <p:nvSpPr>
          <p:cNvPr id="6" name="矩形 5"/>
          <p:cNvSpPr/>
          <p:nvPr/>
        </p:nvSpPr>
        <p:spPr>
          <a:xfrm>
            <a:off x="3707904" y="5083988"/>
            <a:ext cx="4572000" cy="1384995"/>
          </a:xfrm>
          <a:prstGeom prst="rect">
            <a:avLst/>
          </a:prstGeom>
          <a:solidFill>
            <a:schemeClr val="accent1">
              <a:lumMod val="40000"/>
              <a:lumOff val="60000"/>
            </a:schemeClr>
          </a:solidFill>
        </p:spPr>
        <p:txBody>
          <a:bodyPr>
            <a:spAutoFit/>
          </a:bodyPr>
          <a:lstStyle/>
          <a:p>
            <a:pPr marL="457200" lvl="0" indent="-457200" algn="l">
              <a:spcBef>
                <a:spcPct val="20000"/>
              </a:spcBef>
              <a:buSzPct val="90000"/>
              <a:buFont typeface="Arial" panose="020B0604020202020204" pitchFamily="34" charset="0"/>
              <a:buChar char="•"/>
            </a:pPr>
            <a:r>
              <a:rPr lang="zh-CN" altLang="en-US" sz="2800" b="1" kern="0" dirty="0">
                <a:solidFill>
                  <a:srgbClr val="000000"/>
                </a:solidFill>
                <a:effectLst>
                  <a:outerShdw blurRad="38100" dist="38100" dir="2700000" algn="tl">
                    <a:srgbClr val="000000">
                      <a:alpha val="43137"/>
                    </a:srgbClr>
                  </a:outerShdw>
                </a:effectLst>
                <a:latin typeface="Tahoma"/>
              </a:rPr>
              <a:t>对结构体变量的成员可以像普通变量一样进行各种符合其类型的运算。</a:t>
            </a:r>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19</a:t>
            </a:fld>
            <a:endParaRPr lang="en-US" altLang="zh-CN"/>
          </a:p>
        </p:txBody>
      </p:sp>
    </p:spTree>
    <p:extLst>
      <p:ext uri="{BB962C8B-B14F-4D97-AF65-F5344CB8AC3E}">
        <p14:creationId xmlns:p14="http://schemas.microsoft.com/office/powerpoint/2010/main" val="183339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5" grpId="0"/>
      <p:bldP spid="3"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idx="1"/>
          </p:nvPr>
        </p:nvSpPr>
        <p:spPr>
          <a:xfrm>
            <a:off x="107504" y="1271736"/>
            <a:ext cx="8382000" cy="5181600"/>
          </a:xfrm>
        </p:spPr>
        <p:txBody>
          <a:bodyPr/>
          <a:lstStyle/>
          <a:p>
            <a:pPr algn="just" eaLnBrk="1" hangingPunct="1">
              <a:lnSpc>
                <a:spcPct val="80000"/>
              </a:lnSpc>
              <a:spcBef>
                <a:spcPct val="5000"/>
              </a:spcBef>
              <a:buFontTx/>
              <a:buNone/>
            </a:pPr>
            <a:r>
              <a:rPr lang="en-US" altLang="zh-CN" sz="2400" dirty="0">
                <a:solidFill>
                  <a:srgbClr val="FF33CC"/>
                </a:solidFill>
                <a:latin typeface="楷体_GB2312" pitchFamily="49" charset="-122"/>
                <a:ea typeface="楷体_GB2312" pitchFamily="49" charset="-122"/>
              </a:rPr>
              <a:t>		</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基本整型</a:t>
            </a:r>
            <a:endParaRPr lang="en-US" altLang="zh-CN" sz="2400" dirty="0">
              <a:latin typeface="楷体_GB2312" pitchFamily="49" charset="-122"/>
              <a:ea typeface="楷体_GB2312" pitchFamily="49" charset="-122"/>
            </a:endParaRPr>
          </a:p>
          <a:p>
            <a:pPr algn="just" eaLnBrk="1" hangingPunct="1">
              <a:lnSpc>
                <a:spcPct val="80000"/>
              </a:lnSpc>
              <a:spcBef>
                <a:spcPct val="5000"/>
              </a:spcBef>
              <a:buFontTx/>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短整型</a:t>
            </a:r>
            <a:endParaRPr lang="en-US" altLang="zh-CN" sz="2400" dirty="0">
              <a:latin typeface="楷体_GB2312" pitchFamily="49" charset="-122"/>
              <a:ea typeface="楷体_GB2312" pitchFamily="49" charset="-122"/>
            </a:endParaRPr>
          </a:p>
          <a:p>
            <a:pPr algn="just" eaLnBrk="1" hangingPunct="1">
              <a:lnSpc>
                <a:spcPct val="80000"/>
              </a:lnSpc>
              <a:spcBef>
                <a:spcPct val="5000"/>
              </a:spcBef>
              <a:buFontTx/>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长整形</a:t>
            </a:r>
            <a:endParaRPr lang="en-US" altLang="zh-CN" sz="2400" dirty="0">
              <a:latin typeface="楷体_GB2312" pitchFamily="49" charset="-122"/>
              <a:ea typeface="楷体_GB2312" pitchFamily="49" charset="-122"/>
            </a:endParaRPr>
          </a:p>
          <a:p>
            <a:pPr algn="just" eaLnBrk="1" hangingPunct="1">
              <a:lnSpc>
                <a:spcPct val="80000"/>
              </a:lnSpc>
              <a:spcBef>
                <a:spcPct val="5000"/>
              </a:spcBef>
              <a:buFontTx/>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基本类型</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整型</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双长整型*</a:t>
            </a:r>
            <a:endParaRPr lang="en-US" altLang="zh-CN" sz="2400" dirty="0">
              <a:latin typeface="楷体_GB2312" pitchFamily="49" charset="-122"/>
              <a:ea typeface="楷体_GB2312" pitchFamily="49" charset="-122"/>
            </a:endParaRPr>
          </a:p>
          <a:p>
            <a:pPr algn="just" eaLnBrk="1" hangingPunct="1">
              <a:lnSpc>
                <a:spcPct val="80000"/>
              </a:lnSpc>
              <a:spcBef>
                <a:spcPct val="5000"/>
              </a:spcBef>
              <a:buFontTx/>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字符型</a:t>
            </a:r>
            <a:endParaRPr lang="en-US" altLang="zh-CN" sz="2400" dirty="0">
              <a:latin typeface="楷体_GB2312" pitchFamily="49" charset="-122"/>
              <a:ea typeface="楷体_GB2312" pitchFamily="49" charset="-122"/>
            </a:endParaRPr>
          </a:p>
          <a:p>
            <a:pPr algn="just" eaLnBrk="1" hangingPunct="1">
              <a:lnSpc>
                <a:spcPct val="80000"/>
              </a:lnSpc>
              <a:spcBef>
                <a:spcPct val="5000"/>
              </a:spcBef>
              <a:buFontTx/>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布尔型*</a:t>
            </a:r>
            <a:endParaRPr lang="en-US" altLang="zh-CN" sz="2400" dirty="0">
              <a:latin typeface="楷体_GB2312" pitchFamily="49" charset="-122"/>
              <a:ea typeface="楷体_GB2312" pitchFamily="49" charset="-122"/>
            </a:endParaRPr>
          </a:p>
          <a:p>
            <a:pPr algn="just" eaLnBrk="1" hangingPunct="1">
              <a:lnSpc>
                <a:spcPct val="80000"/>
              </a:lnSpc>
              <a:spcBef>
                <a:spcPct val="5000"/>
              </a:spcBef>
              <a:buFontTx/>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单精度浮点型</a:t>
            </a:r>
            <a:endParaRPr lang="en-US" altLang="zh-CN" sz="2400" dirty="0">
              <a:latin typeface="楷体_GB2312" pitchFamily="49" charset="-122"/>
              <a:ea typeface="楷体_GB2312" pitchFamily="49" charset="-122"/>
            </a:endParaRPr>
          </a:p>
          <a:p>
            <a:pPr algn="just" eaLnBrk="1" hangingPunct="1">
              <a:lnSpc>
                <a:spcPct val="80000"/>
              </a:lnSpc>
              <a:spcBef>
                <a:spcPct val="5000"/>
              </a:spcBef>
              <a:buFontTx/>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浮点型</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双精度浮点型</a:t>
            </a:r>
            <a:endParaRPr lang="en-US" altLang="zh-CN" sz="2400" dirty="0">
              <a:latin typeface="楷体_GB2312" pitchFamily="49" charset="-122"/>
              <a:ea typeface="楷体_GB2312" pitchFamily="49" charset="-122"/>
            </a:endParaRPr>
          </a:p>
          <a:p>
            <a:pPr algn="just" eaLnBrk="1" hangingPunct="1">
              <a:lnSpc>
                <a:spcPct val="80000"/>
              </a:lnSpc>
              <a:spcBef>
                <a:spcPct val="5000"/>
              </a:spcBef>
              <a:buFontTx/>
              <a:buNone/>
            </a:pPr>
            <a:r>
              <a:rPr lang="zh-CN" altLang="en-US" sz="2400" dirty="0">
                <a:latin typeface="楷体_GB2312" pitchFamily="49" charset="-122"/>
                <a:ea typeface="楷体_GB2312" pitchFamily="49" charset="-122"/>
              </a:rPr>
              <a:t>数据类型</a:t>
            </a: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复数浮点型</a:t>
            </a:r>
            <a:endParaRPr lang="en-US" altLang="zh-CN" sz="2400" dirty="0">
              <a:latin typeface="楷体_GB2312" pitchFamily="49" charset="-122"/>
              <a:ea typeface="楷体_GB2312" pitchFamily="49" charset="-122"/>
            </a:endParaRPr>
          </a:p>
          <a:p>
            <a:pPr algn="just" eaLnBrk="1" hangingPunct="1">
              <a:lnSpc>
                <a:spcPct val="80000"/>
              </a:lnSpc>
              <a:spcBef>
                <a:spcPct val="5000"/>
              </a:spcBef>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	</a:t>
            </a:r>
            <a:r>
              <a:rPr lang="zh-CN" altLang="en-US" sz="2400" dirty="0">
                <a:solidFill>
                  <a:srgbClr val="99FF66"/>
                </a:solidFill>
                <a:latin typeface="楷体_GB2312" pitchFamily="49" charset="-122"/>
                <a:ea typeface="楷体_GB2312" pitchFamily="49" charset="-122"/>
              </a:rPr>
              <a:t>枚举类型（</a:t>
            </a:r>
            <a:r>
              <a:rPr lang="en-US" altLang="zh-CN" sz="2400" dirty="0">
                <a:solidFill>
                  <a:srgbClr val="99FF66"/>
                </a:solidFill>
                <a:latin typeface="楷体_GB2312" pitchFamily="49" charset="-122"/>
                <a:ea typeface="楷体_GB2312" pitchFamily="49" charset="-122"/>
              </a:rPr>
              <a:t>§9</a:t>
            </a:r>
            <a:r>
              <a:rPr lang="zh-CN" altLang="en-US" sz="2400" dirty="0">
                <a:solidFill>
                  <a:srgbClr val="99FF66"/>
                </a:solidFill>
                <a:latin typeface="楷体_GB2312" pitchFamily="49" charset="-122"/>
                <a:ea typeface="楷体_GB2312" pitchFamily="49" charset="-122"/>
              </a:rPr>
              <a:t>）</a:t>
            </a:r>
            <a:endParaRPr lang="en-US" altLang="zh-CN" sz="2400" dirty="0">
              <a:solidFill>
                <a:srgbClr val="99FF66"/>
              </a:solidFill>
              <a:latin typeface="楷体_GB2312" pitchFamily="49" charset="-122"/>
              <a:ea typeface="楷体_GB2312" pitchFamily="49" charset="-122"/>
            </a:endParaRPr>
          </a:p>
          <a:p>
            <a:pPr algn="just" eaLnBrk="1" hangingPunct="1">
              <a:lnSpc>
                <a:spcPct val="80000"/>
              </a:lnSpc>
              <a:spcBef>
                <a:spcPct val="5000"/>
              </a:spcBef>
              <a:buFontTx/>
              <a:buNone/>
            </a:pPr>
            <a:r>
              <a:rPr lang="en-US" altLang="zh-CN" sz="2400" dirty="0">
                <a:solidFill>
                  <a:srgbClr val="99FF66"/>
                </a:solidFill>
                <a:latin typeface="楷体_GB2312" pitchFamily="49" charset="-122"/>
                <a:ea typeface="楷体_GB2312" pitchFamily="49" charset="-122"/>
              </a:rPr>
              <a:t>			</a:t>
            </a:r>
            <a:r>
              <a:rPr lang="zh-CN" altLang="en-US" sz="2400" dirty="0">
                <a:solidFill>
                  <a:srgbClr val="FFFF00"/>
                </a:solidFill>
                <a:latin typeface="楷体_GB2312" pitchFamily="49" charset="-122"/>
                <a:ea typeface="楷体_GB2312" pitchFamily="49" charset="-122"/>
              </a:rPr>
              <a:t>空类型</a:t>
            </a:r>
            <a:endParaRPr lang="en-US" altLang="zh-CN" sz="2400" dirty="0">
              <a:solidFill>
                <a:srgbClr val="FFFF00"/>
              </a:solidFill>
              <a:latin typeface="楷体_GB2312" pitchFamily="49" charset="-122"/>
              <a:ea typeface="楷体_GB2312" pitchFamily="49" charset="-122"/>
            </a:endParaRPr>
          </a:p>
          <a:p>
            <a:pPr algn="just" eaLnBrk="1" hangingPunct="1">
              <a:lnSpc>
                <a:spcPct val="80000"/>
              </a:lnSpc>
              <a:spcBef>
                <a:spcPct val="5000"/>
              </a:spcBef>
              <a:buFontTx/>
              <a:buNone/>
            </a:pPr>
            <a:r>
              <a:rPr lang="en-US" altLang="zh-CN" sz="2400" dirty="0">
                <a:solidFill>
                  <a:srgbClr val="99FF66"/>
                </a:solidFill>
                <a:latin typeface="楷体_GB2312" pitchFamily="49" charset="-122"/>
                <a:ea typeface="楷体_GB2312" pitchFamily="49" charset="-122"/>
              </a:rPr>
              <a:t>					</a:t>
            </a:r>
            <a:r>
              <a:rPr lang="zh-CN" altLang="en-US" sz="2400" dirty="0">
                <a:solidFill>
                  <a:schemeClr val="accent1"/>
                </a:solidFill>
                <a:latin typeface="楷体_GB2312" pitchFamily="49" charset="-122"/>
                <a:ea typeface="楷体_GB2312" pitchFamily="49" charset="-122"/>
              </a:rPr>
              <a:t>指针类型（</a:t>
            </a:r>
            <a:r>
              <a:rPr lang="en-US" altLang="zh-CN" sz="2400" dirty="0">
                <a:solidFill>
                  <a:schemeClr val="accent1"/>
                </a:solidFill>
                <a:latin typeface="楷体_GB2312" pitchFamily="49" charset="-122"/>
                <a:ea typeface="楷体_GB2312" pitchFamily="49" charset="-122"/>
              </a:rPr>
              <a:t>§8</a:t>
            </a:r>
            <a:r>
              <a:rPr lang="zh-CN" altLang="en-US" sz="2400" dirty="0">
                <a:solidFill>
                  <a:schemeClr val="accent1"/>
                </a:solidFill>
                <a:latin typeface="楷体_GB2312" pitchFamily="49" charset="-122"/>
                <a:ea typeface="楷体_GB2312" pitchFamily="49" charset="-122"/>
              </a:rPr>
              <a:t>）</a:t>
            </a:r>
            <a:endParaRPr lang="en-US" altLang="zh-CN" sz="2400" dirty="0">
              <a:solidFill>
                <a:schemeClr val="accent1"/>
              </a:solidFill>
              <a:latin typeface="楷体_GB2312" pitchFamily="49" charset="-122"/>
              <a:ea typeface="楷体_GB2312" pitchFamily="49" charset="-122"/>
            </a:endParaRPr>
          </a:p>
          <a:p>
            <a:pPr algn="just" eaLnBrk="1" hangingPunct="1">
              <a:lnSpc>
                <a:spcPct val="80000"/>
              </a:lnSpc>
              <a:spcBef>
                <a:spcPct val="5000"/>
              </a:spcBef>
              <a:buFontTx/>
              <a:buNone/>
            </a:pPr>
            <a:r>
              <a:rPr lang="zh-CN" altLang="en-US" sz="2400" dirty="0">
                <a:latin typeface="楷体_GB2312" pitchFamily="49" charset="-122"/>
                <a:ea typeface="楷体_GB2312" pitchFamily="49" charset="-122"/>
              </a:rPr>
              <a:t>　　　　		     	</a:t>
            </a:r>
            <a:r>
              <a:rPr lang="zh-CN" altLang="en-US" sz="2400" dirty="0">
                <a:solidFill>
                  <a:schemeClr val="accent1"/>
                </a:solidFill>
                <a:latin typeface="楷体_GB2312" pitchFamily="49" charset="-122"/>
                <a:ea typeface="楷体_GB2312" pitchFamily="49" charset="-122"/>
              </a:rPr>
              <a:t>数组类型（</a:t>
            </a:r>
            <a:r>
              <a:rPr lang="en-US" altLang="zh-CN" sz="2400" dirty="0">
                <a:solidFill>
                  <a:schemeClr val="accent1"/>
                </a:solidFill>
                <a:latin typeface="楷体_GB2312" pitchFamily="49" charset="-122"/>
                <a:ea typeface="楷体_GB2312" pitchFamily="49" charset="-122"/>
              </a:rPr>
              <a:t>§6</a:t>
            </a:r>
            <a:r>
              <a:rPr lang="zh-CN" altLang="en-US" sz="2400" dirty="0">
                <a:solidFill>
                  <a:schemeClr val="accent1"/>
                </a:solidFill>
                <a:latin typeface="楷体_GB2312" pitchFamily="49" charset="-122"/>
                <a:ea typeface="楷体_GB2312" pitchFamily="49" charset="-122"/>
              </a:rPr>
              <a:t>）</a:t>
            </a:r>
          </a:p>
          <a:p>
            <a:pPr algn="just" eaLnBrk="1" hangingPunct="1">
              <a:lnSpc>
                <a:spcPct val="80000"/>
              </a:lnSpc>
              <a:spcBef>
                <a:spcPct val="5000"/>
              </a:spcBef>
              <a:buFontTx/>
              <a:buNone/>
            </a:pPr>
            <a:r>
              <a:rPr lang="zh-CN" altLang="en-US" sz="2400" dirty="0">
                <a:solidFill>
                  <a:schemeClr val="accent1"/>
                </a:solidFill>
                <a:latin typeface="楷体_GB2312" pitchFamily="49" charset="-122"/>
                <a:ea typeface="楷体_GB2312" pitchFamily="49" charset="-122"/>
              </a:rPr>
              <a:t>			派生类型　	结构体类型（</a:t>
            </a:r>
            <a:r>
              <a:rPr lang="en-US" altLang="zh-CN" sz="2400" dirty="0">
                <a:solidFill>
                  <a:schemeClr val="accent1"/>
                </a:solidFill>
                <a:latin typeface="楷体_GB2312" pitchFamily="49" charset="-122"/>
                <a:ea typeface="楷体_GB2312" pitchFamily="49" charset="-122"/>
              </a:rPr>
              <a:t>§9</a:t>
            </a:r>
            <a:r>
              <a:rPr lang="zh-CN" altLang="en-US" sz="2400" dirty="0">
                <a:solidFill>
                  <a:schemeClr val="accent1"/>
                </a:solidFill>
                <a:latin typeface="楷体_GB2312" pitchFamily="49" charset="-122"/>
                <a:ea typeface="楷体_GB2312" pitchFamily="49" charset="-122"/>
              </a:rPr>
              <a:t>）</a:t>
            </a:r>
          </a:p>
          <a:p>
            <a:pPr algn="just" eaLnBrk="1" hangingPunct="1">
              <a:lnSpc>
                <a:spcPct val="80000"/>
              </a:lnSpc>
              <a:spcBef>
                <a:spcPct val="5000"/>
              </a:spcBef>
              <a:buFontTx/>
              <a:buNone/>
            </a:pPr>
            <a:r>
              <a:rPr lang="zh-CN" altLang="en-US" sz="2400" dirty="0">
                <a:latin typeface="楷体_GB2312" pitchFamily="49" charset="-122"/>
                <a:ea typeface="楷体_GB2312" pitchFamily="49" charset="-122"/>
              </a:rPr>
              <a:t>　　　　　　　　　　	</a:t>
            </a:r>
            <a:r>
              <a:rPr lang="zh-CN" altLang="en-US" sz="2400" dirty="0">
                <a:solidFill>
                  <a:schemeClr val="accent1"/>
                </a:solidFill>
                <a:latin typeface="楷体_GB2312" pitchFamily="49" charset="-122"/>
                <a:ea typeface="楷体_GB2312" pitchFamily="49" charset="-122"/>
              </a:rPr>
              <a:t>共用体类型（</a:t>
            </a:r>
            <a:r>
              <a:rPr lang="en-US" altLang="zh-CN" sz="2400" dirty="0">
                <a:solidFill>
                  <a:schemeClr val="accent1"/>
                </a:solidFill>
                <a:latin typeface="楷体_GB2312" pitchFamily="49" charset="-122"/>
                <a:ea typeface="楷体_GB2312" pitchFamily="49" charset="-122"/>
              </a:rPr>
              <a:t>§9</a:t>
            </a:r>
            <a:r>
              <a:rPr lang="zh-CN" altLang="en-US" sz="2400" dirty="0">
                <a:solidFill>
                  <a:schemeClr val="accent1"/>
                </a:solidFill>
                <a:latin typeface="楷体_GB2312" pitchFamily="49" charset="-122"/>
                <a:ea typeface="楷体_GB2312" pitchFamily="49" charset="-122"/>
              </a:rPr>
              <a:t>）</a:t>
            </a:r>
            <a:endParaRPr lang="en-US" altLang="zh-CN" sz="2400" dirty="0">
              <a:solidFill>
                <a:schemeClr val="accent1"/>
              </a:solidFill>
              <a:latin typeface="楷体_GB2312" pitchFamily="49" charset="-122"/>
              <a:ea typeface="楷体_GB2312" pitchFamily="49" charset="-122"/>
            </a:endParaRPr>
          </a:p>
          <a:p>
            <a:pPr algn="just" eaLnBrk="1" hangingPunct="1">
              <a:lnSpc>
                <a:spcPct val="80000"/>
              </a:lnSpc>
              <a:spcBef>
                <a:spcPct val="5000"/>
              </a:spcBef>
              <a:buFontTx/>
              <a:buNone/>
            </a:pPr>
            <a:r>
              <a:rPr lang="en-US" altLang="zh-CN" sz="2400" dirty="0">
                <a:solidFill>
                  <a:schemeClr val="accent1"/>
                </a:solidFill>
                <a:latin typeface="楷体_GB2312" pitchFamily="49" charset="-122"/>
                <a:ea typeface="楷体_GB2312" pitchFamily="49" charset="-122"/>
              </a:rPr>
              <a:t>					</a:t>
            </a:r>
            <a:r>
              <a:rPr lang="zh-CN" altLang="en-US" sz="2400" dirty="0">
                <a:solidFill>
                  <a:schemeClr val="accent1"/>
                </a:solidFill>
                <a:latin typeface="楷体_GB2312" pitchFamily="49" charset="-122"/>
                <a:ea typeface="楷体_GB2312" pitchFamily="49" charset="-122"/>
              </a:rPr>
              <a:t>函数类型（</a:t>
            </a:r>
            <a:r>
              <a:rPr lang="en-US" altLang="zh-CN" sz="2400" dirty="0">
                <a:solidFill>
                  <a:schemeClr val="accent1"/>
                </a:solidFill>
                <a:latin typeface="楷体_GB2312" pitchFamily="49" charset="-122"/>
                <a:ea typeface="楷体_GB2312" pitchFamily="49" charset="-122"/>
              </a:rPr>
              <a:t>§7</a:t>
            </a:r>
            <a:r>
              <a:rPr lang="zh-CN" altLang="en-US" sz="2400" dirty="0">
                <a:solidFill>
                  <a:schemeClr val="accent1"/>
                </a:solidFill>
                <a:latin typeface="楷体_GB2312" pitchFamily="49" charset="-122"/>
                <a:ea typeface="楷体_GB2312" pitchFamily="49" charset="-122"/>
              </a:rPr>
              <a:t>）</a:t>
            </a:r>
          </a:p>
        </p:txBody>
      </p:sp>
      <p:sp>
        <p:nvSpPr>
          <p:cNvPr id="24" name="灯片编号占位符 5"/>
          <p:cNvSpPr>
            <a:spLocks noGrp="1"/>
          </p:cNvSpPr>
          <p:nvPr>
            <p:ph type="sldNum" sz="quarter" idx="12"/>
          </p:nvPr>
        </p:nvSpPr>
        <p:spPr/>
        <p:txBody>
          <a:bodyPr/>
          <a:lstStyle/>
          <a:p>
            <a:pPr>
              <a:defRPr/>
            </a:pPr>
            <a:fld id="{2C8137DC-C3C1-4CD3-BADE-3D2CB1E46F2C}" type="slidenum">
              <a:rPr lang="en-US" altLang="zh-CN">
                <a:solidFill>
                  <a:srgbClr val="FFFF99"/>
                </a:solidFill>
              </a:rPr>
              <a:pPr>
                <a:defRPr/>
              </a:pPr>
              <a:t>2</a:t>
            </a:fld>
            <a:endParaRPr lang="en-US" altLang="zh-CN">
              <a:solidFill>
                <a:srgbClr val="FFFF99"/>
              </a:solidFill>
            </a:endParaRPr>
          </a:p>
        </p:txBody>
      </p:sp>
      <p:sp>
        <p:nvSpPr>
          <p:cNvPr id="7171" name="Rectangle 2"/>
          <p:cNvSpPr>
            <a:spLocks noGrp="1" noChangeArrowheads="1"/>
          </p:cNvSpPr>
          <p:nvPr>
            <p:ph type="title"/>
          </p:nvPr>
        </p:nvSpPr>
        <p:spPr/>
        <p:txBody>
          <a:bodyPr/>
          <a:lstStyle/>
          <a:p>
            <a:pPr eaLnBrk="1" hangingPunct="1"/>
            <a:r>
              <a:rPr lang="en-US" altLang="zh-CN" sz="3600">
                <a:solidFill>
                  <a:schemeClr val="tx1"/>
                </a:solidFill>
              </a:rPr>
              <a:t>C</a:t>
            </a:r>
            <a:r>
              <a:rPr lang="zh-CN" altLang="en-US" sz="3600">
                <a:solidFill>
                  <a:schemeClr val="tx1"/>
                </a:solidFill>
              </a:rPr>
              <a:t>语言的数据类型</a:t>
            </a:r>
          </a:p>
        </p:txBody>
      </p:sp>
      <p:sp>
        <p:nvSpPr>
          <p:cNvPr id="7173" name="AutoShape 4"/>
          <p:cNvSpPr>
            <a:spLocks/>
          </p:cNvSpPr>
          <p:nvPr/>
        </p:nvSpPr>
        <p:spPr bwMode="auto">
          <a:xfrm>
            <a:off x="1706117" y="1989286"/>
            <a:ext cx="228600" cy="4095750"/>
          </a:xfrm>
          <a:prstGeom prst="leftBrace">
            <a:avLst>
              <a:gd name="adj1" fmla="val 149306"/>
              <a:gd name="adj2" fmla="val 43644"/>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rgbClr val="66CCFF"/>
                </a:solidFill>
                <a:latin typeface="Arial Black" pitchFamily="34" charset="0"/>
                <a:ea typeface="楷体_GB2312" pitchFamily="49" charset="-122"/>
              </a:defRPr>
            </a:lvl1pPr>
            <a:lvl2pPr marL="742950" indent="-285750" eaLnBrk="0" hangingPunct="0">
              <a:defRPr kumimoji="1" sz="2400" b="1">
                <a:solidFill>
                  <a:srgbClr val="66CCFF"/>
                </a:solidFill>
                <a:latin typeface="Arial Black" pitchFamily="34" charset="0"/>
                <a:ea typeface="楷体_GB2312" pitchFamily="49" charset="-122"/>
              </a:defRPr>
            </a:lvl2pPr>
            <a:lvl3pPr marL="1143000" indent="-228600" eaLnBrk="0" hangingPunct="0">
              <a:defRPr kumimoji="1" sz="2400" b="1">
                <a:solidFill>
                  <a:srgbClr val="66CCFF"/>
                </a:solidFill>
                <a:latin typeface="Arial Black" pitchFamily="34" charset="0"/>
                <a:ea typeface="楷体_GB2312" pitchFamily="49" charset="-122"/>
              </a:defRPr>
            </a:lvl3pPr>
            <a:lvl4pPr marL="1600200" indent="-228600" eaLnBrk="0" hangingPunct="0">
              <a:defRPr kumimoji="1" sz="2400" b="1">
                <a:solidFill>
                  <a:srgbClr val="66CCFF"/>
                </a:solidFill>
                <a:latin typeface="Arial Black" pitchFamily="34" charset="0"/>
                <a:ea typeface="楷体_GB2312" pitchFamily="49" charset="-122"/>
              </a:defRPr>
            </a:lvl4pPr>
            <a:lvl5pPr marL="2057400" indent="-228600" eaLnBrk="0" hangingPunct="0">
              <a:defRPr kumimoji="1" sz="2400" b="1">
                <a:solidFill>
                  <a:srgbClr val="66CCFF"/>
                </a:solidFill>
                <a:latin typeface="Arial Black" pitchFamily="34" charset="0"/>
                <a:ea typeface="楷体_GB2312" pitchFamily="49" charset="-122"/>
              </a:defRPr>
            </a:lvl5pPr>
            <a:lvl6pPr marL="25146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6pPr>
            <a:lvl7pPr marL="29718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7pPr>
            <a:lvl8pPr marL="34290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8pPr>
            <a:lvl9pPr marL="38862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9pPr>
          </a:lstStyle>
          <a:p>
            <a:pPr algn="l" eaLnBrk="1" fontAlgn="auto" hangingPunct="1">
              <a:spcBef>
                <a:spcPts val="0"/>
              </a:spcBef>
              <a:spcAft>
                <a:spcPts val="0"/>
              </a:spcAft>
            </a:pPr>
            <a:endParaRPr lang="zh-CN" altLang="en-US"/>
          </a:p>
        </p:txBody>
      </p:sp>
      <p:sp>
        <p:nvSpPr>
          <p:cNvPr id="7174" name="AutoShape 5"/>
          <p:cNvSpPr>
            <a:spLocks/>
          </p:cNvSpPr>
          <p:nvPr/>
        </p:nvSpPr>
        <p:spPr bwMode="auto">
          <a:xfrm>
            <a:off x="3434284" y="1486049"/>
            <a:ext cx="223837" cy="2159000"/>
          </a:xfrm>
          <a:prstGeom prst="leftBrace">
            <a:avLst>
              <a:gd name="adj1" fmla="val 80378"/>
              <a:gd name="adj2" fmla="val 41546"/>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rgbClr val="66CCFF"/>
                </a:solidFill>
                <a:latin typeface="Arial Black" pitchFamily="34" charset="0"/>
                <a:ea typeface="楷体_GB2312" pitchFamily="49" charset="-122"/>
              </a:defRPr>
            </a:lvl1pPr>
            <a:lvl2pPr marL="742950" indent="-285750" eaLnBrk="0" hangingPunct="0">
              <a:defRPr kumimoji="1" sz="2400" b="1">
                <a:solidFill>
                  <a:srgbClr val="66CCFF"/>
                </a:solidFill>
                <a:latin typeface="Arial Black" pitchFamily="34" charset="0"/>
                <a:ea typeface="楷体_GB2312" pitchFamily="49" charset="-122"/>
              </a:defRPr>
            </a:lvl2pPr>
            <a:lvl3pPr marL="1143000" indent="-228600" eaLnBrk="0" hangingPunct="0">
              <a:defRPr kumimoji="1" sz="2400" b="1">
                <a:solidFill>
                  <a:srgbClr val="66CCFF"/>
                </a:solidFill>
                <a:latin typeface="Arial Black" pitchFamily="34" charset="0"/>
                <a:ea typeface="楷体_GB2312" pitchFamily="49" charset="-122"/>
              </a:defRPr>
            </a:lvl3pPr>
            <a:lvl4pPr marL="1600200" indent="-228600" eaLnBrk="0" hangingPunct="0">
              <a:defRPr kumimoji="1" sz="2400" b="1">
                <a:solidFill>
                  <a:srgbClr val="66CCFF"/>
                </a:solidFill>
                <a:latin typeface="Arial Black" pitchFamily="34" charset="0"/>
                <a:ea typeface="楷体_GB2312" pitchFamily="49" charset="-122"/>
              </a:defRPr>
            </a:lvl4pPr>
            <a:lvl5pPr marL="2057400" indent="-228600" eaLnBrk="0" hangingPunct="0">
              <a:defRPr kumimoji="1" sz="2400" b="1">
                <a:solidFill>
                  <a:srgbClr val="66CCFF"/>
                </a:solidFill>
                <a:latin typeface="Arial Black" pitchFamily="34" charset="0"/>
                <a:ea typeface="楷体_GB2312" pitchFamily="49" charset="-122"/>
              </a:defRPr>
            </a:lvl5pPr>
            <a:lvl6pPr marL="25146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6pPr>
            <a:lvl7pPr marL="29718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7pPr>
            <a:lvl8pPr marL="34290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8pPr>
            <a:lvl9pPr marL="38862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9pPr>
          </a:lstStyle>
          <a:p>
            <a:pPr algn="l" eaLnBrk="1" fontAlgn="auto" hangingPunct="1">
              <a:spcBef>
                <a:spcPts val="0"/>
              </a:spcBef>
              <a:spcAft>
                <a:spcPts val="0"/>
              </a:spcAft>
            </a:pPr>
            <a:endParaRPr lang="zh-CN" altLang="en-US"/>
          </a:p>
        </p:txBody>
      </p:sp>
      <p:sp>
        <p:nvSpPr>
          <p:cNvPr id="7175" name="AutoShape 6"/>
          <p:cNvSpPr>
            <a:spLocks/>
          </p:cNvSpPr>
          <p:nvPr/>
        </p:nvSpPr>
        <p:spPr bwMode="auto">
          <a:xfrm>
            <a:off x="3406851" y="4828920"/>
            <a:ext cx="315465" cy="1336086"/>
          </a:xfrm>
          <a:prstGeom prst="leftBrace">
            <a:avLst>
              <a:gd name="adj1" fmla="val 35294"/>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rgbClr val="66CCFF"/>
                </a:solidFill>
                <a:latin typeface="Arial Black" pitchFamily="34" charset="0"/>
                <a:ea typeface="楷体_GB2312" pitchFamily="49" charset="-122"/>
              </a:defRPr>
            </a:lvl1pPr>
            <a:lvl2pPr marL="742950" indent="-285750" eaLnBrk="0" hangingPunct="0">
              <a:defRPr kumimoji="1" sz="2400" b="1">
                <a:solidFill>
                  <a:srgbClr val="66CCFF"/>
                </a:solidFill>
                <a:latin typeface="Arial Black" pitchFamily="34" charset="0"/>
                <a:ea typeface="楷体_GB2312" pitchFamily="49" charset="-122"/>
              </a:defRPr>
            </a:lvl2pPr>
            <a:lvl3pPr marL="1143000" indent="-228600" eaLnBrk="0" hangingPunct="0">
              <a:defRPr kumimoji="1" sz="2400" b="1">
                <a:solidFill>
                  <a:srgbClr val="66CCFF"/>
                </a:solidFill>
                <a:latin typeface="Arial Black" pitchFamily="34" charset="0"/>
                <a:ea typeface="楷体_GB2312" pitchFamily="49" charset="-122"/>
              </a:defRPr>
            </a:lvl3pPr>
            <a:lvl4pPr marL="1600200" indent="-228600" eaLnBrk="0" hangingPunct="0">
              <a:defRPr kumimoji="1" sz="2400" b="1">
                <a:solidFill>
                  <a:srgbClr val="66CCFF"/>
                </a:solidFill>
                <a:latin typeface="Arial Black" pitchFamily="34" charset="0"/>
                <a:ea typeface="楷体_GB2312" pitchFamily="49" charset="-122"/>
              </a:defRPr>
            </a:lvl4pPr>
            <a:lvl5pPr marL="2057400" indent="-228600" eaLnBrk="0" hangingPunct="0">
              <a:defRPr kumimoji="1" sz="2400" b="1">
                <a:solidFill>
                  <a:srgbClr val="66CCFF"/>
                </a:solidFill>
                <a:latin typeface="Arial Black" pitchFamily="34" charset="0"/>
                <a:ea typeface="楷体_GB2312" pitchFamily="49" charset="-122"/>
              </a:defRPr>
            </a:lvl5pPr>
            <a:lvl6pPr marL="25146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6pPr>
            <a:lvl7pPr marL="29718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7pPr>
            <a:lvl8pPr marL="34290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8pPr>
            <a:lvl9pPr marL="38862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9pPr>
          </a:lstStyle>
          <a:p>
            <a:pPr algn="l" eaLnBrk="1" fontAlgn="auto" hangingPunct="1">
              <a:spcBef>
                <a:spcPts val="0"/>
              </a:spcBef>
              <a:spcAft>
                <a:spcPts val="0"/>
              </a:spcAft>
            </a:pPr>
            <a:endParaRPr lang="zh-CN" altLang="en-US"/>
          </a:p>
        </p:txBody>
      </p:sp>
      <p:sp>
        <p:nvSpPr>
          <p:cNvPr id="7177" name="AutoShape 8"/>
          <p:cNvSpPr>
            <a:spLocks/>
          </p:cNvSpPr>
          <p:nvPr/>
        </p:nvSpPr>
        <p:spPr bwMode="auto">
          <a:xfrm>
            <a:off x="4946204" y="1341585"/>
            <a:ext cx="432296" cy="1655763"/>
          </a:xfrm>
          <a:prstGeom prst="leftBrace">
            <a:avLst>
              <a:gd name="adj1" fmla="val 33333"/>
              <a:gd name="adj2" fmla="val 6247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rgbClr val="66CCFF"/>
                </a:solidFill>
                <a:latin typeface="Arial Black" pitchFamily="34" charset="0"/>
                <a:ea typeface="楷体_GB2312" pitchFamily="49" charset="-122"/>
              </a:defRPr>
            </a:lvl1pPr>
            <a:lvl2pPr marL="742950" indent="-285750" eaLnBrk="0" hangingPunct="0">
              <a:defRPr kumimoji="1" sz="2400" b="1">
                <a:solidFill>
                  <a:srgbClr val="66CCFF"/>
                </a:solidFill>
                <a:latin typeface="Arial Black" pitchFamily="34" charset="0"/>
                <a:ea typeface="楷体_GB2312" pitchFamily="49" charset="-122"/>
              </a:defRPr>
            </a:lvl2pPr>
            <a:lvl3pPr marL="1143000" indent="-228600" eaLnBrk="0" hangingPunct="0">
              <a:defRPr kumimoji="1" sz="2400" b="1">
                <a:solidFill>
                  <a:srgbClr val="66CCFF"/>
                </a:solidFill>
                <a:latin typeface="Arial Black" pitchFamily="34" charset="0"/>
                <a:ea typeface="楷体_GB2312" pitchFamily="49" charset="-122"/>
              </a:defRPr>
            </a:lvl3pPr>
            <a:lvl4pPr marL="1600200" indent="-228600" eaLnBrk="0" hangingPunct="0">
              <a:defRPr kumimoji="1" sz="2400" b="1">
                <a:solidFill>
                  <a:srgbClr val="66CCFF"/>
                </a:solidFill>
                <a:latin typeface="Arial Black" pitchFamily="34" charset="0"/>
                <a:ea typeface="楷体_GB2312" pitchFamily="49" charset="-122"/>
              </a:defRPr>
            </a:lvl4pPr>
            <a:lvl5pPr marL="2057400" indent="-228600" eaLnBrk="0" hangingPunct="0">
              <a:defRPr kumimoji="1" sz="2400" b="1">
                <a:solidFill>
                  <a:srgbClr val="66CCFF"/>
                </a:solidFill>
                <a:latin typeface="Arial Black" pitchFamily="34" charset="0"/>
                <a:ea typeface="楷体_GB2312" pitchFamily="49" charset="-122"/>
              </a:defRPr>
            </a:lvl5pPr>
            <a:lvl6pPr marL="25146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6pPr>
            <a:lvl7pPr marL="29718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7pPr>
            <a:lvl8pPr marL="34290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8pPr>
            <a:lvl9pPr marL="38862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9pPr>
          </a:lstStyle>
          <a:p>
            <a:pPr algn="l" eaLnBrk="1" fontAlgn="auto" hangingPunct="1">
              <a:spcBef>
                <a:spcPts val="0"/>
              </a:spcBef>
              <a:spcAft>
                <a:spcPts val="0"/>
              </a:spcAft>
            </a:pPr>
            <a:endParaRPr lang="zh-CN" altLang="en-US"/>
          </a:p>
        </p:txBody>
      </p:sp>
      <p:sp>
        <p:nvSpPr>
          <p:cNvPr id="18441" name="AutoShape 9"/>
          <p:cNvSpPr>
            <a:spLocks/>
          </p:cNvSpPr>
          <p:nvPr/>
        </p:nvSpPr>
        <p:spPr bwMode="auto">
          <a:xfrm>
            <a:off x="7754764" y="1343174"/>
            <a:ext cx="142875" cy="3021632"/>
          </a:xfrm>
          <a:prstGeom prst="rightBrace">
            <a:avLst>
              <a:gd name="adj1" fmla="val 104907"/>
              <a:gd name="adj2" fmla="val 50000"/>
            </a:avLst>
          </a:prstGeom>
          <a:noFill/>
          <a:ln w="38100">
            <a:solidFill>
              <a:srgbClr val="FFC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auto">
              <a:spcBef>
                <a:spcPts val="0"/>
              </a:spcBef>
              <a:spcAft>
                <a:spcPts val="0"/>
              </a:spcAft>
              <a:defRPr/>
            </a:pPr>
            <a:r>
              <a:rPr kumimoji="0" lang="en-US" altLang="zh-CN" sz="2800" b="1" dirty="0">
                <a:solidFill>
                  <a:srgbClr val="FFC000"/>
                </a:solidFill>
                <a:effectLst>
                  <a:outerShdw blurRad="38100" dist="38100" dir="2700000" algn="tl">
                    <a:srgbClr val="FFFFFF"/>
                  </a:outerShdw>
                </a:effectLst>
                <a:latin typeface="Arial Black"/>
                <a:ea typeface="宋体"/>
              </a:rPr>
              <a:t>   </a:t>
            </a:r>
            <a:r>
              <a:rPr kumimoji="0" lang="zh-CN" altLang="en-US" sz="2800" b="1" dirty="0">
                <a:solidFill>
                  <a:srgbClr val="FFC000"/>
                </a:solidFill>
                <a:latin typeface="Arial Black"/>
                <a:ea typeface="宋体"/>
              </a:rPr>
              <a:t>算</a:t>
            </a:r>
            <a:br>
              <a:rPr kumimoji="0" lang="en-US" altLang="zh-CN" sz="2800" b="1" dirty="0">
                <a:solidFill>
                  <a:srgbClr val="FFC000"/>
                </a:solidFill>
                <a:latin typeface="Arial Black"/>
                <a:ea typeface="宋体"/>
              </a:rPr>
            </a:br>
            <a:r>
              <a:rPr kumimoji="0" lang="en-US" altLang="zh-CN" sz="2800" b="1" dirty="0">
                <a:solidFill>
                  <a:srgbClr val="FFC000"/>
                </a:solidFill>
                <a:latin typeface="Arial Black"/>
                <a:ea typeface="宋体"/>
              </a:rPr>
              <a:t>   </a:t>
            </a:r>
            <a:r>
              <a:rPr kumimoji="0" lang="zh-CN" altLang="en-US" sz="2800" b="1" dirty="0">
                <a:solidFill>
                  <a:srgbClr val="FFC000"/>
                </a:solidFill>
                <a:latin typeface="Arial Black"/>
                <a:ea typeface="宋体"/>
              </a:rPr>
              <a:t>术</a:t>
            </a:r>
            <a:br>
              <a:rPr kumimoji="0" lang="en-US" altLang="zh-CN" sz="2800" b="1" dirty="0">
                <a:solidFill>
                  <a:srgbClr val="FFC000"/>
                </a:solidFill>
                <a:latin typeface="Arial Black"/>
                <a:ea typeface="宋体"/>
              </a:rPr>
            </a:br>
            <a:r>
              <a:rPr kumimoji="0" lang="en-US" altLang="zh-CN" sz="2800" b="1" dirty="0">
                <a:solidFill>
                  <a:srgbClr val="FFC000"/>
                </a:solidFill>
                <a:latin typeface="Arial Black"/>
                <a:ea typeface="宋体"/>
              </a:rPr>
              <a:t>   </a:t>
            </a:r>
            <a:r>
              <a:rPr kumimoji="0" lang="zh-CN" altLang="en-US" sz="2800" b="1" dirty="0">
                <a:solidFill>
                  <a:srgbClr val="FFC000"/>
                </a:solidFill>
                <a:latin typeface="Arial Black"/>
                <a:ea typeface="宋体"/>
              </a:rPr>
              <a:t>类</a:t>
            </a:r>
            <a:br>
              <a:rPr kumimoji="0" lang="en-US" altLang="zh-CN" sz="2800" b="1" dirty="0">
                <a:solidFill>
                  <a:srgbClr val="FFC000"/>
                </a:solidFill>
                <a:latin typeface="Arial Black"/>
                <a:ea typeface="宋体"/>
              </a:rPr>
            </a:br>
            <a:r>
              <a:rPr kumimoji="0" lang="en-US" altLang="zh-CN" sz="2800" b="1" dirty="0">
                <a:solidFill>
                  <a:srgbClr val="FFC000"/>
                </a:solidFill>
                <a:latin typeface="Arial Black"/>
                <a:ea typeface="宋体"/>
              </a:rPr>
              <a:t>   </a:t>
            </a:r>
            <a:r>
              <a:rPr kumimoji="0" lang="zh-CN" altLang="en-US" sz="2800" b="1" dirty="0">
                <a:solidFill>
                  <a:srgbClr val="FFC000"/>
                </a:solidFill>
                <a:latin typeface="Arial Black"/>
                <a:ea typeface="宋体"/>
              </a:rPr>
              <a:t>型</a:t>
            </a:r>
            <a:r>
              <a:rPr kumimoji="0" lang="en-US" altLang="zh-CN" sz="2800" b="1" dirty="0">
                <a:solidFill>
                  <a:srgbClr val="FFC000"/>
                </a:solidFill>
                <a:effectLst>
                  <a:outerShdw blurRad="38100" dist="38100" dir="2700000" algn="tl">
                    <a:srgbClr val="FFFFFF"/>
                  </a:outerShdw>
                </a:effectLst>
                <a:latin typeface="Arial Black"/>
                <a:ea typeface="宋体"/>
              </a:rPr>
              <a:t> </a:t>
            </a:r>
            <a:endParaRPr kumimoji="0" lang="zh-CN" altLang="en-US" sz="2800" b="1" dirty="0">
              <a:solidFill>
                <a:srgbClr val="FFC000"/>
              </a:solidFill>
              <a:latin typeface="Arial Black"/>
              <a:ea typeface="宋体"/>
            </a:endParaRPr>
          </a:p>
        </p:txBody>
      </p:sp>
      <p:sp>
        <p:nvSpPr>
          <p:cNvPr id="7179" name="Rectangle 12"/>
          <p:cNvSpPr>
            <a:spLocks noChangeArrowheads="1"/>
          </p:cNvSpPr>
          <p:nvPr/>
        </p:nvSpPr>
        <p:spPr bwMode="auto">
          <a:xfrm>
            <a:off x="7459035" y="4489658"/>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rgbClr val="66CCFF"/>
                </a:solidFill>
                <a:latin typeface="Arial Black" pitchFamily="34" charset="0"/>
                <a:ea typeface="楷体_GB2312" pitchFamily="49" charset="-122"/>
              </a:defRPr>
            </a:lvl1pPr>
            <a:lvl2pPr marL="742950" indent="-285750" eaLnBrk="0" hangingPunct="0">
              <a:defRPr kumimoji="1" sz="2400" b="1">
                <a:solidFill>
                  <a:srgbClr val="66CCFF"/>
                </a:solidFill>
                <a:latin typeface="Arial Black" pitchFamily="34" charset="0"/>
                <a:ea typeface="楷体_GB2312" pitchFamily="49" charset="-122"/>
              </a:defRPr>
            </a:lvl2pPr>
            <a:lvl3pPr marL="1143000" indent="-228600" eaLnBrk="0" hangingPunct="0">
              <a:defRPr kumimoji="1" sz="2400" b="1">
                <a:solidFill>
                  <a:srgbClr val="66CCFF"/>
                </a:solidFill>
                <a:latin typeface="Arial Black" pitchFamily="34" charset="0"/>
                <a:ea typeface="楷体_GB2312" pitchFamily="49" charset="-122"/>
              </a:defRPr>
            </a:lvl3pPr>
            <a:lvl4pPr marL="1600200" indent="-228600" eaLnBrk="0" hangingPunct="0">
              <a:defRPr kumimoji="1" sz="2400" b="1">
                <a:solidFill>
                  <a:srgbClr val="66CCFF"/>
                </a:solidFill>
                <a:latin typeface="Arial Black" pitchFamily="34" charset="0"/>
                <a:ea typeface="楷体_GB2312" pitchFamily="49" charset="-122"/>
              </a:defRPr>
            </a:lvl4pPr>
            <a:lvl5pPr marL="2057400" indent="-228600" eaLnBrk="0" hangingPunct="0">
              <a:defRPr kumimoji="1" sz="2400" b="1">
                <a:solidFill>
                  <a:srgbClr val="66CCFF"/>
                </a:solidFill>
                <a:latin typeface="Arial Black" pitchFamily="34" charset="0"/>
                <a:ea typeface="楷体_GB2312" pitchFamily="49" charset="-122"/>
              </a:defRPr>
            </a:lvl5pPr>
            <a:lvl6pPr marL="25146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6pPr>
            <a:lvl7pPr marL="29718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7pPr>
            <a:lvl8pPr marL="34290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8pPr>
            <a:lvl9pPr marL="38862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9pPr>
          </a:lstStyle>
          <a:p>
            <a:pPr algn="l" eaLnBrk="1" fontAlgn="auto" hangingPunct="1">
              <a:spcBef>
                <a:spcPts val="0"/>
              </a:spcBef>
              <a:spcAft>
                <a:spcPts val="0"/>
              </a:spcAft>
            </a:pPr>
            <a:r>
              <a:rPr lang="zh-CN" altLang="en-US" sz="2800" dirty="0">
                <a:solidFill>
                  <a:srgbClr val="FF0000"/>
                </a:solidFill>
                <a:latin typeface="Arial Black"/>
                <a:ea typeface="宋体"/>
              </a:rPr>
              <a:t>纯量类型</a:t>
            </a:r>
          </a:p>
        </p:txBody>
      </p:sp>
      <p:sp>
        <p:nvSpPr>
          <p:cNvPr id="16" name="AutoShape 8"/>
          <p:cNvSpPr>
            <a:spLocks/>
          </p:cNvSpPr>
          <p:nvPr/>
        </p:nvSpPr>
        <p:spPr bwMode="auto">
          <a:xfrm>
            <a:off x="4948266" y="3316833"/>
            <a:ext cx="432296" cy="656431"/>
          </a:xfrm>
          <a:prstGeom prst="leftBrace">
            <a:avLst>
              <a:gd name="adj1" fmla="val 33333"/>
              <a:gd name="adj2" fmla="val 4921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rgbClr val="66CCFF"/>
                </a:solidFill>
                <a:latin typeface="Arial Black" pitchFamily="34" charset="0"/>
                <a:ea typeface="楷体_GB2312" pitchFamily="49" charset="-122"/>
              </a:defRPr>
            </a:lvl1pPr>
            <a:lvl2pPr marL="742950" indent="-285750" eaLnBrk="0" hangingPunct="0">
              <a:defRPr kumimoji="1" sz="2400" b="1">
                <a:solidFill>
                  <a:srgbClr val="66CCFF"/>
                </a:solidFill>
                <a:latin typeface="Arial Black" pitchFamily="34" charset="0"/>
                <a:ea typeface="楷体_GB2312" pitchFamily="49" charset="-122"/>
              </a:defRPr>
            </a:lvl2pPr>
            <a:lvl3pPr marL="1143000" indent="-228600" eaLnBrk="0" hangingPunct="0">
              <a:defRPr kumimoji="1" sz="2400" b="1">
                <a:solidFill>
                  <a:srgbClr val="66CCFF"/>
                </a:solidFill>
                <a:latin typeface="Arial Black" pitchFamily="34" charset="0"/>
                <a:ea typeface="楷体_GB2312" pitchFamily="49" charset="-122"/>
              </a:defRPr>
            </a:lvl3pPr>
            <a:lvl4pPr marL="1600200" indent="-228600" eaLnBrk="0" hangingPunct="0">
              <a:defRPr kumimoji="1" sz="2400" b="1">
                <a:solidFill>
                  <a:srgbClr val="66CCFF"/>
                </a:solidFill>
                <a:latin typeface="Arial Black" pitchFamily="34" charset="0"/>
                <a:ea typeface="楷体_GB2312" pitchFamily="49" charset="-122"/>
              </a:defRPr>
            </a:lvl4pPr>
            <a:lvl5pPr marL="2057400" indent="-228600" eaLnBrk="0" hangingPunct="0">
              <a:defRPr kumimoji="1" sz="2400" b="1">
                <a:solidFill>
                  <a:srgbClr val="66CCFF"/>
                </a:solidFill>
                <a:latin typeface="Arial Black" pitchFamily="34" charset="0"/>
                <a:ea typeface="楷体_GB2312" pitchFamily="49" charset="-122"/>
              </a:defRPr>
            </a:lvl5pPr>
            <a:lvl6pPr marL="25146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6pPr>
            <a:lvl7pPr marL="29718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7pPr>
            <a:lvl8pPr marL="34290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8pPr>
            <a:lvl9pPr marL="3886200" indent="-228600" algn="ctr" eaLnBrk="0" fontAlgn="base" hangingPunct="0">
              <a:spcBef>
                <a:spcPct val="0"/>
              </a:spcBef>
              <a:spcAft>
                <a:spcPct val="0"/>
              </a:spcAft>
              <a:defRPr kumimoji="1" sz="2400" b="1">
                <a:solidFill>
                  <a:srgbClr val="66CCFF"/>
                </a:solidFill>
                <a:latin typeface="Arial Black" pitchFamily="34" charset="0"/>
                <a:ea typeface="楷体_GB2312" pitchFamily="49" charset="-122"/>
              </a:defRPr>
            </a:lvl9pPr>
          </a:lstStyle>
          <a:p>
            <a:pPr algn="l" eaLnBrk="1" fontAlgn="auto" hangingPunct="1">
              <a:spcBef>
                <a:spcPts val="0"/>
              </a:spcBef>
              <a:spcAft>
                <a:spcPts val="0"/>
              </a:spcAft>
            </a:pPr>
            <a:endParaRPr lang="zh-CN" altLang="en-US"/>
          </a:p>
        </p:txBody>
      </p:sp>
      <p:sp>
        <p:nvSpPr>
          <p:cNvPr id="17" name="AutoShape 9"/>
          <p:cNvSpPr>
            <a:spLocks/>
          </p:cNvSpPr>
          <p:nvPr/>
        </p:nvSpPr>
        <p:spPr bwMode="auto">
          <a:xfrm>
            <a:off x="6314604" y="5071182"/>
            <a:ext cx="268862" cy="589768"/>
          </a:xfrm>
          <a:prstGeom prst="rightBrace">
            <a:avLst>
              <a:gd name="adj1" fmla="val 104907"/>
              <a:gd name="adj2" fmla="val 50000"/>
            </a:avLst>
          </a:prstGeom>
          <a:noFill/>
          <a:ln w="38100">
            <a:solidFill>
              <a:srgbClr val="FFC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auto">
              <a:spcBef>
                <a:spcPts val="0"/>
              </a:spcBef>
              <a:spcAft>
                <a:spcPts val="0"/>
              </a:spcAft>
              <a:defRPr/>
            </a:pPr>
            <a:r>
              <a:rPr kumimoji="0" lang="en-US" altLang="zh-CN" sz="2800" b="1" dirty="0">
                <a:solidFill>
                  <a:srgbClr val="FFC000"/>
                </a:solidFill>
                <a:effectLst>
                  <a:outerShdw blurRad="38100" dist="38100" dir="2700000" algn="tl">
                    <a:srgbClr val="FFFFFF"/>
                  </a:outerShdw>
                </a:effectLst>
                <a:latin typeface="Arial Black"/>
                <a:ea typeface="宋体"/>
              </a:rPr>
              <a:t>   </a:t>
            </a:r>
            <a:r>
              <a:rPr kumimoji="0" lang="zh-CN" altLang="en-US" sz="2800" b="1" dirty="0">
                <a:solidFill>
                  <a:srgbClr val="FFC000"/>
                </a:solidFill>
                <a:latin typeface="Arial Black"/>
                <a:ea typeface="宋体"/>
              </a:rPr>
              <a:t>组合类型</a:t>
            </a:r>
          </a:p>
        </p:txBody>
      </p:sp>
      <p:cxnSp>
        <p:nvCxnSpPr>
          <p:cNvPr id="3" name="直接连接符 2"/>
          <p:cNvCxnSpPr/>
          <p:nvPr/>
        </p:nvCxnSpPr>
        <p:spPr bwMode="auto">
          <a:xfrm flipV="1">
            <a:off x="6170588" y="4751268"/>
            <a:ext cx="1368152" cy="77652"/>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a:endCxn id="7179" idx="0"/>
          </p:cNvCxnSpPr>
          <p:nvPr/>
        </p:nvCxnSpPr>
        <p:spPr bwMode="auto">
          <a:xfrm>
            <a:off x="8272719" y="3734226"/>
            <a:ext cx="1" cy="755432"/>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467544" y="6341258"/>
            <a:ext cx="2920992" cy="400110"/>
          </a:xfrm>
          <a:prstGeom prst="rect">
            <a:avLst/>
          </a:prstGeom>
          <a:noFill/>
        </p:spPr>
        <p:txBody>
          <a:bodyPr wrap="none" rtlCol="0">
            <a:spAutoFit/>
          </a:bodyPr>
          <a:lstStyle/>
          <a:p>
            <a:pPr algn="l" fontAlgn="auto">
              <a:spcBef>
                <a:spcPts val="0"/>
              </a:spcBef>
              <a:spcAft>
                <a:spcPts val="0"/>
              </a:spcAft>
            </a:pPr>
            <a:r>
              <a:rPr kumimoji="0" lang="zh-CN" altLang="en-US" sz="2000" dirty="0">
                <a:solidFill>
                  <a:srgbClr val="FFC000"/>
                </a:solidFill>
                <a:latin typeface="Arial Black"/>
                <a:ea typeface="宋体"/>
              </a:rPr>
              <a:t>有*的是</a:t>
            </a:r>
            <a:r>
              <a:rPr kumimoji="0" lang="en-US" altLang="zh-CN" sz="2000" dirty="0">
                <a:solidFill>
                  <a:srgbClr val="FFC000"/>
                </a:solidFill>
                <a:latin typeface="Arial Black"/>
                <a:ea typeface="宋体"/>
              </a:rPr>
              <a:t>C99</a:t>
            </a:r>
            <a:r>
              <a:rPr kumimoji="0" lang="zh-CN" altLang="en-US" sz="2000" dirty="0">
                <a:solidFill>
                  <a:srgbClr val="FFC000"/>
                </a:solidFill>
                <a:latin typeface="Arial Black"/>
                <a:ea typeface="宋体"/>
              </a:rPr>
              <a:t>所增加的。</a:t>
            </a:r>
          </a:p>
        </p:txBody>
      </p:sp>
      <p:sp>
        <p:nvSpPr>
          <p:cNvPr id="25" name="TextBox 24"/>
          <p:cNvSpPr txBox="1"/>
          <p:nvPr/>
        </p:nvSpPr>
        <p:spPr>
          <a:xfrm>
            <a:off x="4427984" y="548680"/>
            <a:ext cx="2717411" cy="523220"/>
          </a:xfrm>
          <a:prstGeom prst="rect">
            <a:avLst/>
          </a:prstGeom>
          <a:noFill/>
        </p:spPr>
        <p:txBody>
          <a:bodyPr wrap="none" rtlCol="0">
            <a:spAutoFit/>
          </a:bodyPr>
          <a:lstStyle/>
          <a:p>
            <a:pPr algn="l" fontAlgn="auto">
              <a:spcBef>
                <a:spcPts val="0"/>
              </a:spcBef>
              <a:spcAft>
                <a:spcPts val="0"/>
              </a:spcAft>
            </a:pPr>
            <a:r>
              <a:rPr kumimoji="0" lang="zh-CN" altLang="en-US" sz="2800" dirty="0">
                <a:solidFill>
                  <a:srgbClr val="00B0F0"/>
                </a:solidFill>
                <a:latin typeface="Arial Black"/>
                <a:ea typeface="宋体"/>
              </a:rPr>
              <a:t>（</a:t>
            </a:r>
            <a:r>
              <a:rPr kumimoji="0" lang="en-US" altLang="zh-CN" sz="2800" dirty="0">
                <a:solidFill>
                  <a:srgbClr val="00B0F0"/>
                </a:solidFill>
                <a:latin typeface="Arial Black"/>
                <a:ea typeface="宋体"/>
              </a:rPr>
              <a:t>P43 </a:t>
            </a:r>
            <a:r>
              <a:rPr kumimoji="0" lang="zh-CN" altLang="en-US" sz="2800" dirty="0">
                <a:solidFill>
                  <a:srgbClr val="00B0F0"/>
                </a:solidFill>
                <a:latin typeface="Arial Black"/>
                <a:ea typeface="宋体"/>
              </a:rPr>
              <a:t>图</a:t>
            </a:r>
            <a:r>
              <a:rPr kumimoji="0" lang="en-US" altLang="zh-CN" sz="2800" dirty="0">
                <a:solidFill>
                  <a:srgbClr val="00B0F0"/>
                </a:solidFill>
                <a:latin typeface="Arial Black"/>
                <a:ea typeface="宋体"/>
              </a:rPr>
              <a:t>3.4</a:t>
            </a:r>
            <a:r>
              <a:rPr kumimoji="0" lang="zh-CN" altLang="en-US" sz="2800" dirty="0">
                <a:solidFill>
                  <a:srgbClr val="00B0F0"/>
                </a:solidFill>
                <a:latin typeface="Arial Black"/>
                <a:ea typeface="宋体"/>
              </a:rPr>
              <a:t>）</a:t>
            </a:r>
          </a:p>
        </p:txBody>
      </p:sp>
    </p:spTree>
    <p:extLst>
      <p:ext uri="{BB962C8B-B14F-4D97-AF65-F5344CB8AC3E}">
        <p14:creationId xmlns:p14="http://schemas.microsoft.com/office/powerpoint/2010/main" val="40759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1" grpId="0" animBg="1"/>
      <p:bldP spid="7179" grpId="0"/>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a:xfrm>
            <a:off x="428625" y="500063"/>
            <a:ext cx="8264525" cy="6143625"/>
          </a:xfrm>
        </p:spPr>
        <p:txBody>
          <a:bodyPr/>
          <a:lstStyle/>
          <a:p>
            <a:pPr>
              <a:lnSpc>
                <a:spcPct val="100000"/>
              </a:lnSpc>
              <a:spcBef>
                <a:spcPts val="0"/>
              </a:spcBef>
              <a:buFont typeface="Wingdings" pitchFamily="2" charset="2"/>
              <a:buNone/>
            </a:pPr>
            <a:r>
              <a:rPr lang="en-US" altLang="zh-CN" dirty="0"/>
              <a:t>#include &lt;</a:t>
            </a:r>
            <a:r>
              <a:rPr lang="en-US" altLang="zh-CN" dirty="0" err="1"/>
              <a:t>stdio.h</a:t>
            </a:r>
            <a:r>
              <a:rPr lang="en-US" altLang="zh-CN" dirty="0"/>
              <a:t>&gt;</a:t>
            </a:r>
            <a:endParaRPr lang="zh-CN" altLang="zh-CN" dirty="0"/>
          </a:p>
          <a:p>
            <a:pPr>
              <a:lnSpc>
                <a:spcPct val="100000"/>
              </a:lnSpc>
              <a:spcBef>
                <a:spcPts val="0"/>
              </a:spcBef>
              <a:buFont typeface="Wingdings" pitchFamily="2" charset="2"/>
              <a:buNone/>
            </a:pPr>
            <a:r>
              <a:rPr lang="en-US" altLang="zh-CN" dirty="0" err="1"/>
              <a:t>int</a:t>
            </a:r>
            <a:r>
              <a:rPr lang="en-US" altLang="zh-CN" dirty="0"/>
              <a:t> main()</a:t>
            </a:r>
            <a:endParaRPr lang="zh-CN" altLang="zh-CN" dirty="0"/>
          </a:p>
          <a:p>
            <a:pPr>
              <a:lnSpc>
                <a:spcPct val="100000"/>
              </a:lnSpc>
              <a:spcBef>
                <a:spcPts val="0"/>
              </a:spcBef>
              <a:buFont typeface="Wingdings" pitchFamily="2" charset="2"/>
              <a:buNone/>
            </a:pPr>
            <a:r>
              <a:rPr lang="en-US" altLang="zh-CN" dirty="0"/>
              <a:t>{</a:t>
            </a:r>
            <a:r>
              <a:rPr lang="en-US" altLang="zh-CN" dirty="0" err="1"/>
              <a:t>struct</a:t>
            </a:r>
            <a:r>
              <a:rPr lang="en-US" altLang="zh-CN" dirty="0"/>
              <a:t> Student                     </a:t>
            </a:r>
            <a:endParaRPr lang="zh-CN" altLang="zh-CN" dirty="0"/>
          </a:p>
          <a:p>
            <a:pPr>
              <a:lnSpc>
                <a:spcPct val="100000"/>
              </a:lnSpc>
              <a:spcBef>
                <a:spcPts val="0"/>
              </a:spcBef>
              <a:buFont typeface="Wingdings" pitchFamily="2" charset="2"/>
              <a:buNone/>
            </a:pPr>
            <a:r>
              <a:rPr lang="en-US" altLang="zh-CN" dirty="0"/>
              <a:t>  { long </a:t>
            </a:r>
            <a:r>
              <a:rPr lang="en-US" altLang="zh-CN" dirty="0" err="1"/>
              <a:t>int</a:t>
            </a:r>
            <a:r>
              <a:rPr lang="en-US" altLang="zh-CN" dirty="0"/>
              <a:t> </a:t>
            </a:r>
            <a:r>
              <a:rPr lang="en-US" altLang="zh-CN" dirty="0" err="1"/>
              <a:t>num</a:t>
            </a:r>
            <a:r>
              <a:rPr lang="en-US" altLang="zh-CN" dirty="0"/>
              <a:t>;        char name[20];</a:t>
            </a:r>
            <a:endParaRPr lang="zh-CN" altLang="zh-CN" dirty="0"/>
          </a:p>
          <a:p>
            <a:pPr>
              <a:lnSpc>
                <a:spcPct val="100000"/>
              </a:lnSpc>
              <a:spcBef>
                <a:spcPts val="0"/>
              </a:spcBef>
              <a:buFont typeface="Wingdings" pitchFamily="2" charset="2"/>
              <a:buNone/>
            </a:pPr>
            <a:r>
              <a:rPr lang="en-US" altLang="zh-CN" dirty="0"/>
              <a:t>     char sex;               char </a:t>
            </a:r>
            <a:r>
              <a:rPr lang="en-US" altLang="zh-CN" dirty="0" err="1"/>
              <a:t>addr</a:t>
            </a:r>
            <a:r>
              <a:rPr lang="en-US" altLang="zh-CN" dirty="0"/>
              <a:t>[20];</a:t>
            </a:r>
            <a:endParaRPr lang="zh-CN" altLang="zh-CN" dirty="0"/>
          </a:p>
          <a:p>
            <a:pPr>
              <a:lnSpc>
                <a:spcPct val="100000"/>
              </a:lnSpc>
              <a:spcBef>
                <a:spcPts val="0"/>
              </a:spcBef>
              <a:buFont typeface="Wingdings" pitchFamily="2" charset="2"/>
              <a:buNone/>
            </a:pPr>
            <a:r>
              <a:rPr lang="en-US" altLang="zh-CN" dirty="0"/>
              <a:t>   }a={10101,“Li </a:t>
            </a:r>
            <a:r>
              <a:rPr lang="en-US" altLang="zh-CN" dirty="0" err="1"/>
              <a:t>Lin”,‘M</a:t>
            </a:r>
            <a:r>
              <a:rPr lang="en-US" altLang="zh-CN" dirty="0"/>
              <a:t>’,</a:t>
            </a:r>
          </a:p>
          <a:p>
            <a:pPr>
              <a:lnSpc>
                <a:spcPct val="100000"/>
              </a:lnSpc>
              <a:spcBef>
                <a:spcPts val="0"/>
              </a:spcBef>
              <a:buFont typeface="Wingdings" pitchFamily="2" charset="2"/>
              <a:buNone/>
            </a:pPr>
            <a:r>
              <a:rPr lang="en-US" altLang="zh-CN" dirty="0"/>
              <a:t>                          “123 Beijing Road”}; </a:t>
            </a:r>
            <a:endParaRPr lang="zh-CN" altLang="zh-CN" dirty="0"/>
          </a:p>
          <a:p>
            <a:pPr>
              <a:lnSpc>
                <a:spcPct val="100000"/>
              </a:lnSpc>
              <a:spcBef>
                <a:spcPts val="0"/>
              </a:spcBef>
              <a:buFont typeface="Wingdings" pitchFamily="2" charset="2"/>
              <a:buNone/>
            </a:pPr>
            <a:endParaRPr lang="en-US" altLang="zh-CN" dirty="0"/>
          </a:p>
          <a:p>
            <a:pPr>
              <a:lnSpc>
                <a:spcPct val="100000"/>
              </a:lnSpc>
              <a:spcBef>
                <a:spcPts val="0"/>
              </a:spcBef>
              <a:buFont typeface="Wingdings" pitchFamily="2" charset="2"/>
              <a:buNone/>
            </a:pPr>
            <a:endParaRPr lang="en-US" altLang="zh-CN" dirty="0"/>
          </a:p>
          <a:p>
            <a:pPr>
              <a:lnSpc>
                <a:spcPct val="100000"/>
              </a:lnSpc>
              <a:spcBef>
                <a:spcPts val="0"/>
              </a:spcBef>
              <a:buFont typeface="Wingdings" pitchFamily="2" charset="2"/>
              <a:buNone/>
            </a:pPr>
            <a:endParaRPr lang="en-US" altLang="zh-CN" dirty="0"/>
          </a:p>
          <a:p>
            <a:pPr>
              <a:lnSpc>
                <a:spcPct val="100000"/>
              </a:lnSpc>
              <a:spcBef>
                <a:spcPts val="0"/>
              </a:spcBef>
              <a:buFont typeface="Wingdings" pitchFamily="2" charset="2"/>
              <a:buNone/>
            </a:pPr>
            <a:r>
              <a:rPr lang="en-US" altLang="zh-CN" dirty="0"/>
              <a:t>      ……</a:t>
            </a:r>
            <a:endParaRPr lang="zh-CN" altLang="zh-CN" dirty="0"/>
          </a:p>
          <a:p>
            <a:pPr>
              <a:lnSpc>
                <a:spcPct val="100000"/>
              </a:lnSpc>
              <a:spcBef>
                <a:spcPts val="0"/>
              </a:spcBef>
              <a:buFont typeface="Wingdings" pitchFamily="2" charset="2"/>
              <a:buNone/>
            </a:pPr>
            <a:r>
              <a:rPr lang="en-US" altLang="zh-CN" dirty="0"/>
              <a:t>}  </a:t>
            </a:r>
            <a:endParaRPr lang="zh-CN" altLang="zh-CN" dirty="0"/>
          </a:p>
          <a:p>
            <a:pPr>
              <a:lnSpc>
                <a:spcPct val="100000"/>
              </a:lnSpc>
              <a:spcBef>
                <a:spcPts val="0"/>
              </a:spcBef>
              <a:buFont typeface="Wingdings" pitchFamily="2" charset="2"/>
              <a:buNone/>
            </a:pPr>
            <a:endParaRPr lang="zh-CN" altLang="en-US" dirty="0"/>
          </a:p>
        </p:txBody>
      </p:sp>
      <p:sp>
        <p:nvSpPr>
          <p:cNvPr id="17" name="TextBox 16"/>
          <p:cNvSpPr txBox="1"/>
          <p:nvPr/>
        </p:nvSpPr>
        <p:spPr>
          <a:xfrm>
            <a:off x="1000125" y="4005064"/>
            <a:ext cx="7143750" cy="523875"/>
          </a:xfrm>
          <a:prstGeom prst="rect">
            <a:avLst/>
          </a:prstGeom>
          <a:noFill/>
        </p:spPr>
        <p:txBody>
          <a:bodyPr>
            <a:spAutoFit/>
          </a:bodyPr>
          <a:lstStyle/>
          <a:p>
            <a:pPr algn="l">
              <a:defRPr/>
            </a:pPr>
            <a:r>
              <a:rPr lang="en-US" altLang="zh-CN" sz="2800" b="1" dirty="0" err="1">
                <a:solidFill>
                  <a:srgbClr val="0000CC"/>
                </a:solidFill>
                <a:latin typeface="+mn-lt"/>
                <a:ea typeface="+mn-ea"/>
              </a:rPr>
              <a:t>scanf</a:t>
            </a:r>
            <a:r>
              <a:rPr lang="en-US" altLang="zh-CN" sz="2800" b="1" dirty="0">
                <a:solidFill>
                  <a:srgbClr val="0000CC"/>
                </a:solidFill>
                <a:latin typeface="+mn-lt"/>
                <a:ea typeface="+mn-ea"/>
              </a:rPr>
              <a:t>(</a:t>
            </a:r>
            <a:r>
              <a:rPr lang="zh-CN" altLang="zh-CN" sz="2800" b="1" dirty="0">
                <a:solidFill>
                  <a:srgbClr val="0000CC"/>
                </a:solidFill>
                <a:latin typeface="+mn-lt"/>
                <a:ea typeface="+mn-ea"/>
              </a:rPr>
              <a:t>″</a:t>
            </a:r>
            <a:r>
              <a:rPr lang="en-US" altLang="zh-CN" sz="2800" b="1" dirty="0">
                <a:solidFill>
                  <a:srgbClr val="0000CC"/>
                </a:solidFill>
                <a:latin typeface="+mn-lt"/>
                <a:ea typeface="+mn-ea"/>
              </a:rPr>
              <a:t>%ld</a:t>
            </a:r>
            <a:r>
              <a:rPr lang="zh-CN" altLang="zh-CN" sz="2800" b="1" dirty="0">
                <a:solidFill>
                  <a:srgbClr val="0000CC"/>
                </a:solidFill>
                <a:latin typeface="+mn-lt"/>
                <a:ea typeface="+mn-ea"/>
              </a:rPr>
              <a:t>″</a:t>
            </a:r>
            <a:r>
              <a:rPr lang="en-US" altLang="zh-CN" sz="2800" b="1" dirty="0">
                <a:solidFill>
                  <a:srgbClr val="0000CC"/>
                </a:solidFill>
                <a:latin typeface="+mn-lt"/>
                <a:ea typeface="+mn-ea"/>
              </a:rPr>
              <a:t>,&amp;a.num);   </a:t>
            </a:r>
            <a:r>
              <a:rPr lang="zh-CN" altLang="en-US" sz="2800" b="1" dirty="0">
                <a:solidFill>
                  <a:srgbClr val="FF0000"/>
                </a:solidFill>
                <a:latin typeface="+mn-lt"/>
                <a:ea typeface="+mn-ea"/>
              </a:rPr>
              <a:t>对</a:t>
            </a:r>
          </a:p>
        </p:txBody>
      </p:sp>
      <p:sp>
        <p:nvSpPr>
          <p:cNvPr id="5" name="TextBox 4"/>
          <p:cNvSpPr txBox="1"/>
          <p:nvPr/>
        </p:nvSpPr>
        <p:spPr>
          <a:xfrm>
            <a:off x="1000125" y="4576564"/>
            <a:ext cx="5072063" cy="523875"/>
          </a:xfrm>
          <a:prstGeom prst="rect">
            <a:avLst/>
          </a:prstGeom>
          <a:noFill/>
        </p:spPr>
        <p:txBody>
          <a:bodyPr>
            <a:spAutoFit/>
          </a:bodyPr>
          <a:lstStyle/>
          <a:p>
            <a:pPr algn="l">
              <a:defRPr/>
            </a:pPr>
            <a:r>
              <a:rPr lang="en-US" altLang="zh-CN" sz="2800" b="1" dirty="0" err="1">
                <a:solidFill>
                  <a:srgbClr val="0000CC"/>
                </a:solidFill>
                <a:latin typeface="+mn-lt"/>
                <a:ea typeface="+mn-ea"/>
              </a:rPr>
              <a:t>printf</a:t>
            </a:r>
            <a:r>
              <a:rPr lang="en-US" altLang="zh-CN" sz="2800" b="1" dirty="0">
                <a:solidFill>
                  <a:srgbClr val="0000CC"/>
                </a:solidFill>
                <a:latin typeface="+mn-lt"/>
                <a:ea typeface="+mn-ea"/>
              </a:rPr>
              <a:t>(</a:t>
            </a:r>
            <a:r>
              <a:rPr lang="zh-CN" altLang="zh-CN" sz="2800" b="1" dirty="0">
                <a:solidFill>
                  <a:srgbClr val="0000CC"/>
                </a:solidFill>
                <a:latin typeface="+mn-lt"/>
                <a:ea typeface="+mn-ea"/>
              </a:rPr>
              <a:t>″</a:t>
            </a:r>
            <a:r>
              <a:rPr lang="en-US" altLang="zh-CN" sz="2800" b="1" dirty="0">
                <a:solidFill>
                  <a:srgbClr val="0000CC"/>
                </a:solidFill>
                <a:latin typeface="+mn-lt"/>
                <a:ea typeface="+mn-ea"/>
              </a:rPr>
              <a:t>%o</a:t>
            </a:r>
            <a:r>
              <a:rPr lang="zh-CN" altLang="zh-CN" sz="2800" b="1" dirty="0">
                <a:solidFill>
                  <a:srgbClr val="0000CC"/>
                </a:solidFill>
                <a:latin typeface="+mn-lt"/>
                <a:ea typeface="+mn-ea"/>
              </a:rPr>
              <a:t>″</a:t>
            </a:r>
            <a:r>
              <a:rPr lang="en-US" altLang="zh-CN" sz="2800" b="1" dirty="0">
                <a:solidFill>
                  <a:srgbClr val="0000CC"/>
                </a:solidFill>
                <a:latin typeface="+mn-lt"/>
                <a:ea typeface="+mn-ea"/>
              </a:rPr>
              <a:t>,&amp;a);   </a:t>
            </a:r>
            <a:r>
              <a:rPr lang="zh-CN" altLang="en-US" sz="2800" b="1" dirty="0">
                <a:solidFill>
                  <a:srgbClr val="FF0000"/>
                </a:solidFill>
                <a:latin typeface="+mn-lt"/>
                <a:ea typeface="+mn-ea"/>
              </a:rPr>
              <a:t>对</a:t>
            </a:r>
          </a:p>
        </p:txBody>
      </p:sp>
      <p:sp>
        <p:nvSpPr>
          <p:cNvPr id="6" name="TextBox 5"/>
          <p:cNvSpPr txBox="1"/>
          <p:nvPr/>
        </p:nvSpPr>
        <p:spPr>
          <a:xfrm>
            <a:off x="1000125" y="5148064"/>
            <a:ext cx="7500938" cy="523875"/>
          </a:xfrm>
          <a:prstGeom prst="rect">
            <a:avLst/>
          </a:prstGeom>
          <a:noFill/>
        </p:spPr>
        <p:txBody>
          <a:bodyPr>
            <a:spAutoFit/>
          </a:bodyPr>
          <a:lstStyle/>
          <a:p>
            <a:pPr algn="l">
              <a:defRPr/>
            </a:pPr>
            <a:r>
              <a:rPr lang="en-US" altLang="zh-CN" sz="2800" b="1" dirty="0" err="1">
                <a:solidFill>
                  <a:srgbClr val="0000CC"/>
                </a:solidFill>
                <a:latin typeface="+mn-lt"/>
                <a:ea typeface="+mn-ea"/>
              </a:rPr>
              <a:t>scanf</a:t>
            </a:r>
            <a:r>
              <a:rPr lang="en-US" altLang="zh-CN" sz="2800" b="1" dirty="0">
                <a:solidFill>
                  <a:srgbClr val="0000CC"/>
                </a:solidFill>
                <a:latin typeface="+mn-lt"/>
                <a:ea typeface="+mn-ea"/>
              </a:rPr>
              <a:t>(“%</a:t>
            </a:r>
            <a:r>
              <a:rPr lang="en-US" altLang="zh-CN" sz="2800" b="1" dirty="0" err="1">
                <a:solidFill>
                  <a:srgbClr val="0000CC"/>
                </a:solidFill>
                <a:latin typeface="+mn-lt"/>
                <a:ea typeface="+mn-ea"/>
              </a:rPr>
              <a:t>ld,%s,%c,%s</a:t>
            </a:r>
            <a:r>
              <a:rPr lang="en-US" altLang="zh-CN" sz="2800" b="1" dirty="0">
                <a:solidFill>
                  <a:srgbClr val="0000CC"/>
                </a:solidFill>
                <a:latin typeface="+mn-lt"/>
                <a:ea typeface="+mn-ea"/>
              </a:rPr>
              <a:t>\</a:t>
            </a:r>
            <a:r>
              <a:rPr lang="en-US" altLang="zh-CN" sz="2800" b="1" dirty="0" err="1">
                <a:solidFill>
                  <a:srgbClr val="0000CC"/>
                </a:solidFill>
                <a:latin typeface="+mn-lt"/>
                <a:ea typeface="+mn-ea"/>
              </a:rPr>
              <a:t>n”,&amp;a</a:t>
            </a:r>
            <a:r>
              <a:rPr lang="en-US" altLang="zh-CN" sz="2800" b="1" dirty="0">
                <a:solidFill>
                  <a:srgbClr val="0000CC"/>
                </a:solidFill>
                <a:latin typeface="+mn-lt"/>
                <a:ea typeface="+mn-ea"/>
              </a:rPr>
              <a:t>); </a:t>
            </a:r>
            <a:r>
              <a:rPr lang="zh-CN" altLang="en-US" sz="2800" b="1" dirty="0">
                <a:solidFill>
                  <a:srgbClr val="FF0000"/>
                </a:solidFill>
                <a:latin typeface="+mn-lt"/>
                <a:ea typeface="+mn-ea"/>
              </a:rPr>
              <a:t>错</a:t>
            </a:r>
          </a:p>
        </p:txBody>
      </p:sp>
      <p:sp>
        <p:nvSpPr>
          <p:cNvPr id="3" name="矩形 2"/>
          <p:cNvSpPr/>
          <p:nvPr/>
        </p:nvSpPr>
        <p:spPr>
          <a:xfrm>
            <a:off x="4363848" y="1124744"/>
            <a:ext cx="4572000" cy="1384995"/>
          </a:xfrm>
          <a:prstGeom prst="rect">
            <a:avLst/>
          </a:prstGeom>
          <a:solidFill>
            <a:schemeClr val="accent1">
              <a:lumMod val="40000"/>
              <a:lumOff val="60000"/>
            </a:schemeClr>
          </a:solidFill>
        </p:spPr>
        <p:txBody>
          <a:bodyPr>
            <a:spAutoFit/>
          </a:bodyPr>
          <a:lstStyle/>
          <a:p>
            <a:pPr marL="457200" lvl="0" indent="-457200" algn="l">
              <a:spcBef>
                <a:spcPct val="20000"/>
              </a:spcBef>
              <a:buSzPct val="90000"/>
              <a:buFont typeface="Arial" panose="020B0604020202020204" pitchFamily="34" charset="0"/>
              <a:buChar char="•"/>
            </a:pPr>
            <a:r>
              <a:rPr lang="zh-CN" altLang="en-US" sz="2800" b="1" kern="0" dirty="0">
                <a:solidFill>
                  <a:srgbClr val="000000"/>
                </a:solidFill>
                <a:latin typeface="Tahoma"/>
              </a:rPr>
              <a:t>也可以使用结构体变量的地址（主要用作函数参数）及其各成员的地址。</a:t>
            </a:r>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20</a:t>
            </a:fld>
            <a:endParaRPr lang="en-US" altLang="zh-CN"/>
          </a:p>
        </p:txBody>
      </p:sp>
    </p:spTree>
    <p:extLst>
      <p:ext uri="{BB962C8B-B14F-4D97-AF65-F5344CB8AC3E}">
        <p14:creationId xmlns:p14="http://schemas.microsoft.com/office/powerpoint/2010/main" val="3895521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p:bldP spid="6" grpId="0"/>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625" y="116632"/>
            <a:ext cx="8264525" cy="4857750"/>
          </a:xfrm>
        </p:spPr>
        <p:txBody>
          <a:bodyPr/>
          <a:lstStyle/>
          <a:p>
            <a:pPr>
              <a:spcBef>
                <a:spcPts val="0"/>
              </a:spcBef>
              <a:buFont typeface="Wingdings" pitchFamily="2" charset="2"/>
              <a:buNone/>
            </a:pPr>
            <a:r>
              <a:rPr lang="en-US" altLang="zh-CN" dirty="0"/>
              <a:t>#include &lt;</a:t>
            </a:r>
            <a:r>
              <a:rPr lang="en-US" altLang="zh-CN" dirty="0" err="1"/>
              <a:t>stdio.h</a:t>
            </a:r>
            <a:r>
              <a:rPr lang="en-US" altLang="zh-CN" dirty="0"/>
              <a:t>&gt;</a:t>
            </a:r>
            <a:endParaRPr lang="zh-CN" altLang="zh-CN" dirty="0"/>
          </a:p>
          <a:p>
            <a:pPr>
              <a:spcBef>
                <a:spcPts val="0"/>
              </a:spcBef>
              <a:buFont typeface="Wingdings" pitchFamily="2" charset="2"/>
              <a:buNone/>
            </a:pPr>
            <a:r>
              <a:rPr lang="en-US" altLang="zh-CN" dirty="0" err="1"/>
              <a:t>int</a:t>
            </a:r>
            <a:r>
              <a:rPr lang="en-US" altLang="zh-CN" dirty="0"/>
              <a:t> main()</a:t>
            </a:r>
            <a:endParaRPr lang="zh-CN" altLang="zh-CN" dirty="0"/>
          </a:p>
          <a:p>
            <a:pPr>
              <a:spcBef>
                <a:spcPts val="0"/>
              </a:spcBef>
              <a:buFont typeface="Wingdings" pitchFamily="2" charset="2"/>
              <a:buNone/>
            </a:pPr>
            <a:r>
              <a:rPr lang="en-US" altLang="zh-CN" dirty="0"/>
              <a:t>{ </a:t>
            </a:r>
            <a:r>
              <a:rPr lang="en-US" altLang="zh-CN" dirty="0" err="1">
                <a:solidFill>
                  <a:srgbClr val="00B050"/>
                </a:solidFill>
              </a:rPr>
              <a:t>struct</a:t>
            </a:r>
            <a:r>
              <a:rPr lang="en-US" altLang="zh-CN" dirty="0">
                <a:solidFill>
                  <a:srgbClr val="00B050"/>
                </a:solidFill>
              </a:rPr>
              <a:t> Date </a:t>
            </a:r>
            <a:r>
              <a:rPr lang="zh-CN" altLang="zh-CN" dirty="0">
                <a:solidFill>
                  <a:srgbClr val="00B050"/>
                </a:solidFill>
              </a:rPr>
              <a:t>　　　</a:t>
            </a:r>
          </a:p>
          <a:p>
            <a:pPr>
              <a:spcBef>
                <a:spcPts val="0"/>
              </a:spcBef>
              <a:buFont typeface="Wingdings" pitchFamily="2" charset="2"/>
              <a:buNone/>
            </a:pPr>
            <a:r>
              <a:rPr lang="en-US" altLang="zh-CN" dirty="0">
                <a:solidFill>
                  <a:srgbClr val="00B050"/>
                </a:solidFill>
              </a:rPr>
              <a:t>   {   </a:t>
            </a:r>
            <a:r>
              <a:rPr lang="en-US" altLang="zh-CN" dirty="0" err="1">
                <a:solidFill>
                  <a:srgbClr val="00B050"/>
                </a:solidFill>
              </a:rPr>
              <a:t>int</a:t>
            </a:r>
            <a:r>
              <a:rPr lang="en-US" altLang="zh-CN" dirty="0">
                <a:solidFill>
                  <a:srgbClr val="00B050"/>
                </a:solidFill>
              </a:rPr>
              <a:t> month;</a:t>
            </a:r>
            <a:r>
              <a:rPr lang="zh-CN" altLang="zh-CN" dirty="0">
                <a:solidFill>
                  <a:srgbClr val="00B050"/>
                </a:solidFill>
              </a:rPr>
              <a:t>  </a:t>
            </a:r>
            <a:r>
              <a:rPr lang="en-US" altLang="zh-CN" dirty="0" err="1">
                <a:solidFill>
                  <a:srgbClr val="00B050"/>
                </a:solidFill>
              </a:rPr>
              <a:t>int</a:t>
            </a:r>
            <a:r>
              <a:rPr lang="en-US" altLang="zh-CN" dirty="0">
                <a:solidFill>
                  <a:srgbClr val="00B050"/>
                </a:solidFill>
              </a:rPr>
              <a:t> day;  </a:t>
            </a:r>
            <a:r>
              <a:rPr lang="en-US" altLang="zh-CN" dirty="0" err="1">
                <a:solidFill>
                  <a:srgbClr val="00B050"/>
                </a:solidFill>
              </a:rPr>
              <a:t>int</a:t>
            </a:r>
            <a:r>
              <a:rPr lang="en-US" altLang="zh-CN" dirty="0">
                <a:solidFill>
                  <a:srgbClr val="00B050"/>
                </a:solidFill>
              </a:rPr>
              <a:t> year;</a:t>
            </a:r>
            <a:r>
              <a:rPr lang="zh-CN" altLang="zh-CN" dirty="0">
                <a:solidFill>
                  <a:srgbClr val="00B050"/>
                </a:solidFill>
              </a:rPr>
              <a:t> </a:t>
            </a:r>
            <a:r>
              <a:rPr lang="en-US" altLang="zh-CN" dirty="0">
                <a:solidFill>
                  <a:srgbClr val="00B050"/>
                </a:solidFill>
              </a:rPr>
              <a:t>};</a:t>
            </a:r>
            <a:endParaRPr lang="zh-CN" altLang="zh-CN" dirty="0">
              <a:solidFill>
                <a:srgbClr val="00B050"/>
              </a:solidFill>
            </a:endParaRPr>
          </a:p>
          <a:p>
            <a:pPr>
              <a:spcBef>
                <a:spcPts val="0"/>
              </a:spcBef>
              <a:buFont typeface="Wingdings" pitchFamily="2" charset="2"/>
              <a:buNone/>
            </a:pPr>
            <a:r>
              <a:rPr lang="zh-CN" altLang="zh-CN" dirty="0"/>
              <a:t>　</a:t>
            </a:r>
            <a:r>
              <a:rPr lang="en-US" altLang="zh-CN" dirty="0" err="1"/>
              <a:t>struct</a:t>
            </a:r>
            <a:r>
              <a:rPr lang="en-US" altLang="zh-CN" dirty="0"/>
              <a:t> Stu  </a:t>
            </a:r>
            <a:endParaRPr lang="zh-CN" altLang="zh-CN" dirty="0"/>
          </a:p>
          <a:p>
            <a:pPr>
              <a:spcBef>
                <a:spcPts val="0"/>
              </a:spcBef>
              <a:buFont typeface="Wingdings" pitchFamily="2" charset="2"/>
              <a:buNone/>
            </a:pPr>
            <a:r>
              <a:rPr lang="zh-CN" altLang="zh-CN" dirty="0"/>
              <a:t>　</a:t>
            </a:r>
            <a:r>
              <a:rPr lang="en-US" altLang="zh-CN" dirty="0"/>
              <a:t>{   </a:t>
            </a:r>
            <a:r>
              <a:rPr lang="en-US" altLang="zh-CN" dirty="0" err="1"/>
              <a:t>int</a:t>
            </a:r>
            <a:r>
              <a:rPr lang="en-US" altLang="zh-CN" dirty="0"/>
              <a:t> </a:t>
            </a:r>
            <a:r>
              <a:rPr lang="en-US" altLang="zh-CN" dirty="0" err="1"/>
              <a:t>num;char</a:t>
            </a:r>
            <a:r>
              <a:rPr lang="en-US" altLang="zh-CN" dirty="0"/>
              <a:t> name[20];</a:t>
            </a:r>
            <a:endParaRPr lang="zh-CN" altLang="zh-CN" dirty="0"/>
          </a:p>
          <a:p>
            <a:pPr>
              <a:spcBef>
                <a:spcPts val="0"/>
              </a:spcBef>
              <a:buFont typeface="Wingdings" pitchFamily="2" charset="2"/>
              <a:buNone/>
            </a:pPr>
            <a:r>
              <a:rPr lang="en-US" altLang="zh-CN" dirty="0"/>
              <a:t>        char </a:t>
            </a:r>
            <a:r>
              <a:rPr lang="en-US" altLang="zh-CN" dirty="0" err="1"/>
              <a:t>sex;int</a:t>
            </a:r>
            <a:r>
              <a:rPr lang="en-US" altLang="zh-CN" dirty="0"/>
              <a:t> age;</a:t>
            </a:r>
            <a:endParaRPr lang="zh-CN" altLang="zh-CN" dirty="0"/>
          </a:p>
          <a:p>
            <a:pPr>
              <a:spcBef>
                <a:spcPts val="0"/>
              </a:spcBef>
              <a:buFont typeface="Wingdings" pitchFamily="2" charset="2"/>
              <a:buNone/>
            </a:pPr>
            <a:r>
              <a:rPr lang="en-US" altLang="zh-CN" dirty="0"/>
              <a:t>        </a:t>
            </a:r>
            <a:r>
              <a:rPr lang="en-US" altLang="zh-CN" dirty="0" err="1">
                <a:solidFill>
                  <a:srgbClr val="00B050"/>
                </a:solidFill>
              </a:rPr>
              <a:t>struct</a:t>
            </a:r>
            <a:r>
              <a:rPr lang="en-US" altLang="zh-CN" dirty="0">
                <a:solidFill>
                  <a:srgbClr val="00B050"/>
                </a:solidFill>
              </a:rPr>
              <a:t> Date </a:t>
            </a:r>
            <a:r>
              <a:rPr lang="en-US" altLang="zh-CN" dirty="0"/>
              <a:t>birthday;</a:t>
            </a:r>
            <a:r>
              <a:rPr lang="zh-CN" altLang="zh-CN" dirty="0"/>
              <a:t>  </a:t>
            </a:r>
          </a:p>
          <a:p>
            <a:pPr>
              <a:spcBef>
                <a:spcPts val="0"/>
              </a:spcBef>
              <a:buFont typeface="Wingdings" pitchFamily="2" charset="2"/>
              <a:buNone/>
            </a:pPr>
            <a:r>
              <a:rPr lang="en-US" altLang="zh-CN" dirty="0"/>
              <a:t>        char </a:t>
            </a:r>
            <a:r>
              <a:rPr lang="en-US" altLang="zh-CN" dirty="0" err="1"/>
              <a:t>addr</a:t>
            </a:r>
            <a:r>
              <a:rPr lang="en-US" altLang="zh-CN" dirty="0"/>
              <a:t>[30];</a:t>
            </a:r>
            <a:r>
              <a:rPr lang="zh-CN" altLang="zh-CN" dirty="0"/>
              <a:t> </a:t>
            </a:r>
          </a:p>
          <a:p>
            <a:pPr>
              <a:spcBef>
                <a:spcPts val="0"/>
              </a:spcBef>
              <a:buFont typeface="Wingdings" pitchFamily="2" charset="2"/>
              <a:buNone/>
            </a:pPr>
            <a:r>
              <a:rPr lang="zh-CN" altLang="zh-CN" dirty="0"/>
              <a:t>　</a:t>
            </a:r>
            <a:r>
              <a:rPr lang="en-US" altLang="zh-CN" dirty="0"/>
              <a:t>}</a:t>
            </a:r>
            <a:r>
              <a:rPr lang="en-US" altLang="zh-CN" dirty="0" err="1"/>
              <a:t>a,b</a:t>
            </a:r>
            <a:r>
              <a:rPr lang="en-US" altLang="zh-CN" dirty="0"/>
              <a:t>;</a:t>
            </a:r>
            <a:endParaRPr lang="zh-CN" altLang="en-US" dirty="0"/>
          </a:p>
        </p:txBody>
      </p:sp>
      <p:sp>
        <p:nvSpPr>
          <p:cNvPr id="7" name="TextBox 6"/>
          <p:cNvSpPr txBox="1"/>
          <p:nvPr/>
        </p:nvSpPr>
        <p:spPr>
          <a:xfrm>
            <a:off x="857250" y="4998914"/>
            <a:ext cx="6072188" cy="523875"/>
          </a:xfrm>
          <a:prstGeom prst="rect">
            <a:avLst/>
          </a:prstGeom>
          <a:noFill/>
        </p:spPr>
        <p:txBody>
          <a:bodyPr>
            <a:spAutoFit/>
          </a:bodyPr>
          <a:lstStyle/>
          <a:p>
            <a:pPr algn="l">
              <a:defRPr/>
            </a:pPr>
            <a:r>
              <a:rPr lang="en-US" altLang="zh-CN" sz="2800" b="1" dirty="0" err="1">
                <a:solidFill>
                  <a:srgbClr val="0000CC"/>
                </a:solidFill>
                <a:latin typeface="+mn-lt"/>
                <a:ea typeface="+mn-ea"/>
              </a:rPr>
              <a:t>a.birthday.month</a:t>
            </a:r>
            <a:r>
              <a:rPr lang="en-US" altLang="zh-CN" sz="2800" b="1" dirty="0">
                <a:solidFill>
                  <a:srgbClr val="0000CC"/>
                </a:solidFill>
                <a:latin typeface="+mn-lt"/>
                <a:ea typeface="+mn-ea"/>
              </a:rPr>
              <a:t>=12;   </a:t>
            </a:r>
            <a:r>
              <a:rPr lang="zh-CN" altLang="en-US" sz="2800" b="1" dirty="0">
                <a:solidFill>
                  <a:srgbClr val="FF0000"/>
                </a:solidFill>
                <a:latin typeface="+mn-lt"/>
                <a:ea typeface="+mn-ea"/>
              </a:rPr>
              <a:t>对</a:t>
            </a:r>
          </a:p>
        </p:txBody>
      </p:sp>
      <p:sp>
        <p:nvSpPr>
          <p:cNvPr id="8" name="TextBox 7"/>
          <p:cNvSpPr txBox="1"/>
          <p:nvPr/>
        </p:nvSpPr>
        <p:spPr>
          <a:xfrm>
            <a:off x="857250" y="5427539"/>
            <a:ext cx="6072188" cy="523875"/>
          </a:xfrm>
          <a:prstGeom prst="rect">
            <a:avLst/>
          </a:prstGeom>
          <a:noFill/>
        </p:spPr>
        <p:txBody>
          <a:bodyPr>
            <a:spAutoFit/>
          </a:bodyPr>
          <a:lstStyle/>
          <a:p>
            <a:pPr algn="l">
              <a:defRPr/>
            </a:pPr>
            <a:r>
              <a:rPr lang="en-US" altLang="zh-CN" sz="2800" b="1" dirty="0" err="1">
                <a:solidFill>
                  <a:srgbClr val="0000CC"/>
                </a:solidFill>
                <a:latin typeface="+mn-lt"/>
                <a:ea typeface="+mn-ea"/>
              </a:rPr>
              <a:t>a.age</a:t>
            </a:r>
            <a:r>
              <a:rPr lang="en-US" altLang="zh-CN" sz="2800" b="1" dirty="0">
                <a:solidFill>
                  <a:srgbClr val="0000CC"/>
                </a:solidFill>
                <a:latin typeface="+mn-lt"/>
                <a:ea typeface="+mn-ea"/>
              </a:rPr>
              <a:t>=10;   </a:t>
            </a:r>
            <a:r>
              <a:rPr lang="en-US" altLang="zh-CN" sz="2800" b="1" dirty="0" err="1">
                <a:solidFill>
                  <a:srgbClr val="0000CC"/>
                </a:solidFill>
                <a:latin typeface="+mn-lt"/>
                <a:ea typeface="+mn-ea"/>
              </a:rPr>
              <a:t>b.age</a:t>
            </a:r>
            <a:r>
              <a:rPr lang="en-US" altLang="zh-CN" sz="2800" b="1" dirty="0">
                <a:solidFill>
                  <a:srgbClr val="0000CC"/>
                </a:solidFill>
                <a:latin typeface="+mn-lt"/>
                <a:ea typeface="+mn-ea"/>
              </a:rPr>
              <a:t>=9;  </a:t>
            </a:r>
            <a:r>
              <a:rPr lang="zh-CN" altLang="en-US" sz="2800" b="1" dirty="0">
                <a:solidFill>
                  <a:srgbClr val="FF0000"/>
                </a:solidFill>
                <a:latin typeface="+mn-lt"/>
                <a:ea typeface="+mn-ea"/>
              </a:rPr>
              <a:t>对</a:t>
            </a:r>
          </a:p>
        </p:txBody>
      </p:sp>
      <p:sp>
        <p:nvSpPr>
          <p:cNvPr id="9" name="TextBox 8"/>
          <p:cNvSpPr txBox="1"/>
          <p:nvPr/>
        </p:nvSpPr>
        <p:spPr>
          <a:xfrm>
            <a:off x="857250" y="5856164"/>
            <a:ext cx="5072063" cy="523875"/>
          </a:xfrm>
          <a:prstGeom prst="rect">
            <a:avLst/>
          </a:prstGeom>
          <a:noFill/>
        </p:spPr>
        <p:txBody>
          <a:bodyPr>
            <a:spAutoFit/>
          </a:bodyPr>
          <a:lstStyle/>
          <a:p>
            <a:pPr algn="l">
              <a:defRPr/>
            </a:pPr>
            <a:r>
              <a:rPr lang="en-US" altLang="zh-CN" sz="2800" b="1" dirty="0">
                <a:solidFill>
                  <a:srgbClr val="0000CC"/>
                </a:solidFill>
                <a:latin typeface="+mn-lt"/>
                <a:ea typeface="+mn-ea"/>
              </a:rPr>
              <a:t>sum=</a:t>
            </a:r>
            <a:r>
              <a:rPr lang="en-US" altLang="zh-CN" sz="2800" b="1" dirty="0" err="1">
                <a:solidFill>
                  <a:srgbClr val="0000CC"/>
                </a:solidFill>
                <a:latin typeface="+mn-lt"/>
                <a:ea typeface="+mn-ea"/>
              </a:rPr>
              <a:t>a.age+b.age</a:t>
            </a:r>
            <a:r>
              <a:rPr lang="en-US" altLang="zh-CN" sz="2800" b="1" dirty="0">
                <a:solidFill>
                  <a:srgbClr val="0000CC"/>
                </a:solidFill>
                <a:latin typeface="+mn-lt"/>
                <a:ea typeface="+mn-ea"/>
              </a:rPr>
              <a:t>;  </a:t>
            </a:r>
            <a:r>
              <a:rPr lang="zh-CN" altLang="en-US" sz="2800" b="1" dirty="0">
                <a:solidFill>
                  <a:srgbClr val="FF0000"/>
                </a:solidFill>
                <a:latin typeface="+mn-lt"/>
                <a:ea typeface="+mn-ea"/>
              </a:rPr>
              <a:t>对</a:t>
            </a:r>
          </a:p>
        </p:txBody>
      </p:sp>
      <p:sp>
        <p:nvSpPr>
          <p:cNvPr id="4" name="矩形 3"/>
          <p:cNvSpPr/>
          <p:nvPr/>
        </p:nvSpPr>
        <p:spPr>
          <a:xfrm>
            <a:off x="4840921" y="2708920"/>
            <a:ext cx="4177034" cy="2308324"/>
          </a:xfrm>
          <a:prstGeom prst="rect">
            <a:avLst/>
          </a:prstGeom>
          <a:solidFill>
            <a:schemeClr val="accent1">
              <a:lumMod val="40000"/>
              <a:lumOff val="60000"/>
            </a:schemeClr>
          </a:solidFill>
        </p:spPr>
        <p:txBody>
          <a:bodyPr wrap="square">
            <a:spAutoFit/>
          </a:bodyPr>
          <a:lstStyle/>
          <a:p>
            <a:pPr marL="342900" indent="-342900" algn="l">
              <a:buFont typeface="Arial" panose="020B0604020202020204" pitchFamily="34" charset="0"/>
              <a:buChar char="•"/>
            </a:pPr>
            <a:r>
              <a:rPr lang="zh-CN" altLang="en-US" b="1" kern="0" dirty="0">
                <a:solidFill>
                  <a:srgbClr val="000000"/>
                </a:solidFill>
                <a:effectLst>
                  <a:outerShdw blurRad="38100" dist="38100" dir="2700000" algn="tl">
                    <a:srgbClr val="000000">
                      <a:alpha val="43137"/>
                    </a:srgbClr>
                  </a:outerShdw>
                </a:effectLst>
                <a:latin typeface="Tahoma"/>
              </a:rPr>
              <a:t>若如果成员本身又属于一个结构体类型，则要用若干个成员运算符，一级一级地找到最低的一级成员。</a:t>
            </a:r>
            <a:endParaRPr lang="en-US" altLang="zh-CN" b="1" kern="0" dirty="0">
              <a:solidFill>
                <a:srgbClr val="000000"/>
              </a:solidFill>
              <a:effectLst>
                <a:outerShdw blurRad="38100" dist="38100" dir="2700000" algn="tl">
                  <a:srgbClr val="000000">
                    <a:alpha val="43137"/>
                  </a:srgbClr>
                </a:outerShdw>
              </a:effectLst>
              <a:latin typeface="Tahoma"/>
            </a:endParaRPr>
          </a:p>
          <a:p>
            <a:pPr marL="342900" indent="-342900" algn="l">
              <a:buFont typeface="Arial" panose="020B0604020202020204" pitchFamily="34" charset="0"/>
              <a:buChar char="•"/>
            </a:pPr>
            <a:r>
              <a:rPr lang="zh-CN" altLang="en-US" b="1" kern="0" dirty="0">
                <a:solidFill>
                  <a:srgbClr val="000000"/>
                </a:solidFill>
                <a:effectLst>
                  <a:outerShdw blurRad="38100" dist="38100" dir="2700000" algn="tl">
                    <a:srgbClr val="000000">
                      <a:alpha val="43137"/>
                    </a:srgbClr>
                  </a:outerShdw>
                </a:effectLst>
                <a:latin typeface="Tahoma"/>
              </a:rPr>
              <a:t>只能对最低级的成员进行输入输出及运算。</a:t>
            </a:r>
            <a:endParaRPr lang="zh-CN" altLang="en-US" dirty="0">
              <a:effectLst>
                <a:outerShdw blurRad="38100" dist="38100" dir="2700000" algn="tl">
                  <a:srgbClr val="000000">
                    <a:alpha val="43137"/>
                  </a:srgbClr>
                </a:outerShdw>
              </a:effectLst>
            </a:endParaRPr>
          </a:p>
        </p:txBody>
      </p:sp>
      <p:sp>
        <p:nvSpPr>
          <p:cNvPr id="6" name="矩形 5"/>
          <p:cNvSpPr/>
          <p:nvPr/>
        </p:nvSpPr>
        <p:spPr>
          <a:xfrm>
            <a:off x="4536504" y="404664"/>
            <a:ext cx="4572000" cy="1200329"/>
          </a:xfrm>
          <a:prstGeom prst="rect">
            <a:avLst/>
          </a:prstGeom>
          <a:solidFill>
            <a:schemeClr val="accent1">
              <a:lumMod val="40000"/>
              <a:lumOff val="60000"/>
            </a:schemeClr>
          </a:solidFill>
        </p:spPr>
        <p:txBody>
          <a:bodyPr>
            <a:spAutoFit/>
          </a:bodyPr>
          <a:lstStyle/>
          <a:p>
            <a:pPr marL="342900" indent="-342900" algn="l">
              <a:buFont typeface="Arial" panose="020B0604020202020204" pitchFamily="34" charset="0"/>
              <a:buChar char="•"/>
            </a:pPr>
            <a:r>
              <a:rPr lang="zh-CN" altLang="en-US" b="1" kern="0" dirty="0">
                <a:solidFill>
                  <a:srgbClr val="000000"/>
                </a:solidFill>
                <a:effectLst>
                  <a:outerShdw blurRad="38100" dist="38100" dir="2700000" algn="tl">
                    <a:srgbClr val="000000">
                      <a:alpha val="43137"/>
                    </a:srgbClr>
                  </a:outerShdw>
                </a:effectLst>
                <a:latin typeface="Times New Roman"/>
              </a:rPr>
              <a:t>“</a:t>
            </a:r>
            <a:r>
              <a:rPr lang="zh-CN" altLang="en-US" b="1" kern="0" dirty="0">
                <a:solidFill>
                  <a:srgbClr val="000000"/>
                </a:solidFill>
                <a:effectLst>
                  <a:outerShdw blurRad="38100" dist="38100" dir="2700000" algn="tl">
                    <a:srgbClr val="000000">
                      <a:alpha val="43137"/>
                    </a:srgbClr>
                  </a:outerShdw>
                </a:effectLst>
                <a:latin typeface="Tahoma"/>
              </a:rPr>
              <a:t>.</a:t>
            </a:r>
            <a:r>
              <a:rPr lang="zh-CN" altLang="en-US" b="1" kern="0" dirty="0">
                <a:solidFill>
                  <a:srgbClr val="000000"/>
                </a:solidFill>
                <a:effectLst>
                  <a:outerShdw blurRad="38100" dist="38100" dir="2700000" algn="tl">
                    <a:srgbClr val="000000">
                      <a:alpha val="43137"/>
                    </a:srgbClr>
                  </a:outerShdw>
                </a:effectLst>
                <a:latin typeface="Times New Roman"/>
              </a:rPr>
              <a:t>”</a:t>
            </a:r>
            <a:r>
              <a:rPr lang="zh-CN" altLang="en-US" b="1" kern="0" dirty="0">
                <a:solidFill>
                  <a:srgbClr val="000000"/>
                </a:solidFill>
                <a:effectLst>
                  <a:outerShdw blurRad="38100" dist="38100" dir="2700000" algn="tl">
                    <a:srgbClr val="000000">
                      <a:alpha val="43137"/>
                    </a:srgbClr>
                  </a:outerShdw>
                </a:effectLst>
                <a:latin typeface="Tahoma"/>
              </a:rPr>
              <a:t>为左结合，其优先级在所有运算符中最高，引用结构体变量时无需再加括号。</a:t>
            </a:r>
            <a:endParaRPr lang="zh-CN" altLang="en-US" b="1" dirty="0">
              <a:effectLst>
                <a:outerShdw blurRad="38100" dist="38100" dir="2700000" algn="tl">
                  <a:srgbClr val="000000">
                    <a:alpha val="43137"/>
                  </a:srgbClr>
                </a:outerShdw>
              </a:effectLst>
            </a:endParaRPr>
          </a:p>
        </p:txBody>
      </p:sp>
      <p:sp>
        <p:nvSpPr>
          <p:cNvPr id="10" name="TextBox 6"/>
          <p:cNvSpPr txBox="1"/>
          <p:nvPr/>
        </p:nvSpPr>
        <p:spPr>
          <a:xfrm>
            <a:off x="829312" y="6284789"/>
            <a:ext cx="6072188" cy="523875"/>
          </a:xfrm>
          <a:prstGeom prst="rect">
            <a:avLst/>
          </a:prstGeom>
          <a:noFill/>
        </p:spPr>
        <p:txBody>
          <a:bodyPr>
            <a:spAutoFit/>
          </a:bodyPr>
          <a:lstStyle/>
          <a:p>
            <a:pPr algn="l">
              <a:defRPr/>
            </a:pPr>
            <a:r>
              <a:rPr lang="en-US" altLang="zh-CN" sz="2800" b="1" dirty="0" err="1">
                <a:solidFill>
                  <a:srgbClr val="0000CC"/>
                </a:solidFill>
                <a:latin typeface="+mn-lt"/>
                <a:ea typeface="+mn-ea"/>
              </a:rPr>
              <a:t>a.birthday</a:t>
            </a:r>
            <a:r>
              <a:rPr lang="en-US" altLang="zh-CN" sz="2800" b="1" dirty="0">
                <a:solidFill>
                  <a:srgbClr val="0000CC"/>
                </a:solidFill>
                <a:latin typeface="+mn-lt"/>
                <a:ea typeface="+mn-ea"/>
              </a:rPr>
              <a:t>++;   </a:t>
            </a:r>
            <a:r>
              <a:rPr lang="zh-CN" altLang="en-US" sz="2800" b="1" dirty="0">
                <a:solidFill>
                  <a:srgbClr val="FF0000"/>
                </a:solidFill>
                <a:latin typeface="+mn-lt"/>
                <a:ea typeface="+mn-ea"/>
              </a:rPr>
              <a:t>错！</a:t>
            </a:r>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21</a:t>
            </a:fld>
            <a:endParaRPr lang="en-US" altLang="zh-CN"/>
          </a:p>
        </p:txBody>
      </p:sp>
    </p:spTree>
    <p:extLst>
      <p:ext uri="{BB962C8B-B14F-4D97-AF65-F5344CB8AC3E}">
        <p14:creationId xmlns:p14="http://schemas.microsoft.com/office/powerpoint/2010/main" val="2447426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par>
                          <p:cTn id="24" fill="hold" nodeType="afterGroup">
                            <p:stCondLst>
                              <p:cond delay="2500"/>
                            </p:stCondLst>
                            <p:childTnLst>
                              <p:par>
                                <p:cTn id="25" presetID="3" presetClass="entr" presetSubtype="10" fill="hold"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par>
                          <p:cTn id="28" fill="hold" nodeType="afterGroup">
                            <p:stCondLst>
                              <p:cond delay="3000"/>
                            </p:stCondLst>
                            <p:childTnLst>
                              <p:par>
                                <p:cTn id="29" presetID="3" presetClass="entr" presetSubtype="10" fill="hold"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childTnLst>
                          </p:cTn>
                        </p:par>
                        <p:par>
                          <p:cTn id="32" fill="hold" nodeType="afterGroup">
                            <p:stCondLst>
                              <p:cond delay="3500"/>
                            </p:stCondLst>
                            <p:childTnLst>
                              <p:par>
                                <p:cTn id="33" presetID="3" presetClass="entr" presetSubtype="10" fill="hold" nodeType="after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linds(horizontal)">
                                      <p:cBhvr>
                                        <p:cTn id="35" dur="5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blinds(horizontal)">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linds(horizontal)">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blinds(horizontal)">
                                      <p:cBhvr>
                                        <p:cTn id="6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4" grpId="0" animBg="1"/>
      <p:bldP spid="6"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0697" y="667469"/>
            <a:ext cx="8359775" cy="5857875"/>
          </a:xfrm>
        </p:spPr>
        <p:txBody>
          <a:bodyPr/>
          <a:lstStyle/>
          <a:p>
            <a:pPr>
              <a:buFont typeface="Wingdings" pitchFamily="2" charset="2"/>
              <a:buNone/>
            </a:pPr>
            <a:r>
              <a:rPr lang="en-US" altLang="zh-CN" dirty="0"/>
              <a:t>  【</a:t>
            </a:r>
            <a:r>
              <a:rPr lang="zh-CN" altLang="zh-CN" dirty="0"/>
              <a:t>例</a:t>
            </a:r>
            <a:r>
              <a:rPr lang="en-US" altLang="zh-CN" dirty="0"/>
              <a:t>9.2】 </a:t>
            </a:r>
            <a:r>
              <a:rPr lang="zh-CN" altLang="zh-CN" dirty="0"/>
              <a:t>输入两个学生的学号、姓名和成绩，输出成绩较高学生的学号、姓名和成绩</a:t>
            </a:r>
          </a:p>
          <a:p>
            <a:endParaRPr lang="en-US" altLang="zh-CN" dirty="0"/>
          </a:p>
          <a:p>
            <a:r>
              <a:rPr lang="zh-CN" altLang="zh-CN" dirty="0"/>
              <a:t>解题思路：</a:t>
            </a:r>
          </a:p>
          <a:p>
            <a:pPr lvl="1">
              <a:buFont typeface="Wingdings" pitchFamily="2" charset="2"/>
              <a:buNone/>
            </a:pPr>
            <a:r>
              <a:rPr lang="en-US" altLang="zh-CN" dirty="0"/>
              <a:t>(1)</a:t>
            </a:r>
            <a:r>
              <a:rPr lang="zh-CN" altLang="zh-CN" dirty="0"/>
              <a:t>定义两个结构相同的结构体变量</a:t>
            </a:r>
            <a:r>
              <a:rPr lang="en-US" altLang="zh-CN" dirty="0"/>
              <a:t>student1</a:t>
            </a:r>
            <a:r>
              <a:rPr lang="zh-CN" altLang="zh-CN" dirty="0"/>
              <a:t>和</a:t>
            </a:r>
            <a:r>
              <a:rPr lang="en-US" altLang="zh-CN" dirty="0"/>
              <a:t>student2</a:t>
            </a:r>
            <a:r>
              <a:rPr lang="zh-CN" altLang="zh-CN" dirty="0"/>
              <a:t>；</a:t>
            </a:r>
          </a:p>
          <a:p>
            <a:pPr lvl="1">
              <a:buFont typeface="Wingdings" pitchFamily="2" charset="2"/>
              <a:buNone/>
            </a:pPr>
            <a:r>
              <a:rPr lang="en-US" altLang="zh-CN" dirty="0"/>
              <a:t>(2)</a:t>
            </a:r>
            <a:r>
              <a:rPr lang="zh-CN" altLang="zh-CN" dirty="0"/>
              <a:t>分别输入两个学生的学号、姓名和成绩；</a:t>
            </a:r>
          </a:p>
          <a:p>
            <a:pPr lvl="1">
              <a:buFont typeface="Wingdings" pitchFamily="2" charset="2"/>
              <a:buNone/>
            </a:pPr>
            <a:r>
              <a:rPr lang="en-US" altLang="zh-CN" dirty="0"/>
              <a:t>(3)</a:t>
            </a:r>
            <a:r>
              <a:rPr lang="zh-CN" altLang="zh-CN" dirty="0"/>
              <a:t>比较两个学生的成绩，如果学生</a:t>
            </a:r>
            <a:r>
              <a:rPr lang="en-US" altLang="zh-CN" dirty="0"/>
              <a:t>1</a:t>
            </a:r>
            <a:r>
              <a:rPr lang="zh-CN" altLang="zh-CN" dirty="0"/>
              <a:t>的成绩高于学生</a:t>
            </a:r>
            <a:r>
              <a:rPr lang="en-US" altLang="zh-CN" dirty="0"/>
              <a:t>2</a:t>
            </a:r>
            <a:r>
              <a:rPr lang="zh-CN" altLang="zh-CN" dirty="0"/>
              <a:t>，就输出学生</a:t>
            </a:r>
            <a:r>
              <a:rPr lang="en-US" altLang="zh-CN" dirty="0"/>
              <a:t>1</a:t>
            </a:r>
            <a:r>
              <a:rPr lang="zh-CN" altLang="zh-CN" dirty="0"/>
              <a:t>的全部信息，如果学生</a:t>
            </a:r>
            <a:r>
              <a:rPr lang="en-US" altLang="zh-CN" dirty="0"/>
              <a:t>2</a:t>
            </a:r>
            <a:r>
              <a:rPr lang="zh-CN" altLang="zh-CN" dirty="0"/>
              <a:t>的成绩高于学生</a:t>
            </a:r>
            <a:r>
              <a:rPr lang="en-US" altLang="zh-CN" dirty="0"/>
              <a:t>1</a:t>
            </a:r>
            <a:r>
              <a:rPr lang="zh-CN" altLang="zh-CN" dirty="0"/>
              <a:t>，就输出学生</a:t>
            </a:r>
            <a:r>
              <a:rPr lang="en-US" altLang="zh-CN" dirty="0"/>
              <a:t>2</a:t>
            </a:r>
            <a:r>
              <a:rPr lang="zh-CN" altLang="zh-CN" dirty="0"/>
              <a:t>的全部信息。如果二者相等，输出</a:t>
            </a:r>
            <a:r>
              <a:rPr lang="en-US" altLang="zh-CN" dirty="0"/>
              <a:t>2</a:t>
            </a:r>
            <a:r>
              <a:rPr lang="zh-CN" altLang="zh-CN" dirty="0"/>
              <a:t>个学生的全部信息</a:t>
            </a:r>
            <a:endParaRPr lang="zh-CN" altLang="en-US"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22</a:t>
            </a:fld>
            <a:endParaRPr lang="en-US" altLang="zh-CN"/>
          </a:p>
        </p:txBody>
      </p:sp>
    </p:spTree>
    <p:extLst>
      <p:ext uri="{BB962C8B-B14F-4D97-AF65-F5344CB8AC3E}">
        <p14:creationId xmlns:p14="http://schemas.microsoft.com/office/powerpoint/2010/main" val="3007135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idx="1"/>
          </p:nvPr>
        </p:nvSpPr>
        <p:spPr>
          <a:xfrm>
            <a:off x="539750" y="785813"/>
            <a:ext cx="8153400" cy="5500687"/>
          </a:xfrm>
        </p:spPr>
        <p:txBody>
          <a:bodyPr/>
          <a:lstStyle/>
          <a:p>
            <a:pPr>
              <a:lnSpc>
                <a:spcPts val="3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ts val="3000"/>
              </a:lnSpc>
              <a:buFont typeface="Wingdings" pitchFamily="2" charset="2"/>
              <a:buNone/>
            </a:pPr>
            <a:r>
              <a:rPr lang="en-US" altLang="zh-CN" sz="2800" dirty="0" err="1"/>
              <a:t>int</a:t>
            </a:r>
            <a:r>
              <a:rPr lang="en-US" altLang="zh-CN" sz="2800" dirty="0"/>
              <a:t> main()</a:t>
            </a:r>
            <a:endParaRPr lang="zh-CN" altLang="zh-CN" sz="2800" dirty="0"/>
          </a:p>
          <a:p>
            <a:pPr>
              <a:lnSpc>
                <a:spcPts val="3000"/>
              </a:lnSpc>
              <a:buFont typeface="Wingdings" pitchFamily="2" charset="2"/>
              <a:buNone/>
            </a:pPr>
            <a:r>
              <a:rPr lang="en-US" altLang="zh-CN" sz="2800" dirty="0"/>
              <a:t>{ </a:t>
            </a:r>
            <a:r>
              <a:rPr lang="en-US" altLang="zh-CN" sz="2800" dirty="0" err="1"/>
              <a:t>struct</a:t>
            </a:r>
            <a:r>
              <a:rPr lang="en-US" altLang="zh-CN" sz="2800" dirty="0"/>
              <a:t> Student          </a:t>
            </a:r>
            <a:endParaRPr lang="zh-CN" altLang="zh-CN" sz="2800" dirty="0"/>
          </a:p>
          <a:p>
            <a:pPr>
              <a:lnSpc>
                <a:spcPts val="3000"/>
              </a:lnSpc>
              <a:buFont typeface="Wingdings" pitchFamily="2" charset="2"/>
              <a:buNone/>
            </a:pPr>
            <a:r>
              <a:rPr lang="en-US" altLang="zh-CN" sz="2800" dirty="0"/>
              <a:t>   { </a:t>
            </a:r>
            <a:r>
              <a:rPr lang="en-US" altLang="zh-CN" sz="2800" dirty="0" err="1"/>
              <a:t>int</a:t>
            </a:r>
            <a:r>
              <a:rPr lang="en-US" altLang="zh-CN" sz="2800" dirty="0"/>
              <a:t> </a:t>
            </a:r>
            <a:r>
              <a:rPr lang="en-US" altLang="zh-CN" sz="2800" dirty="0" err="1"/>
              <a:t>num</a:t>
            </a:r>
            <a:r>
              <a:rPr lang="en-US" altLang="zh-CN" sz="2800" dirty="0"/>
              <a:t>;</a:t>
            </a:r>
            <a:endParaRPr lang="zh-CN" altLang="zh-CN" sz="2800" dirty="0"/>
          </a:p>
          <a:p>
            <a:pPr>
              <a:lnSpc>
                <a:spcPts val="3000"/>
              </a:lnSpc>
              <a:buFont typeface="Wingdings" pitchFamily="2" charset="2"/>
              <a:buNone/>
            </a:pPr>
            <a:r>
              <a:rPr lang="en-US" altLang="zh-CN" sz="2800" dirty="0"/>
              <a:t>      char name[20];</a:t>
            </a:r>
            <a:endParaRPr lang="zh-CN" altLang="zh-CN" sz="2800" dirty="0"/>
          </a:p>
          <a:p>
            <a:pPr>
              <a:lnSpc>
                <a:spcPts val="3000"/>
              </a:lnSpc>
              <a:buFont typeface="Wingdings" pitchFamily="2" charset="2"/>
              <a:buNone/>
            </a:pPr>
            <a:r>
              <a:rPr lang="en-US" altLang="zh-CN" sz="2800" dirty="0"/>
              <a:t>      float score;</a:t>
            </a:r>
            <a:endParaRPr lang="zh-CN" altLang="zh-CN" sz="2800" dirty="0"/>
          </a:p>
          <a:p>
            <a:pPr>
              <a:lnSpc>
                <a:spcPts val="3000"/>
              </a:lnSpc>
              <a:buFont typeface="Wingdings" pitchFamily="2" charset="2"/>
              <a:buNone/>
            </a:pPr>
            <a:r>
              <a:rPr lang="en-US" altLang="zh-CN" sz="2800" dirty="0"/>
              <a:t>   } </a:t>
            </a:r>
            <a:r>
              <a:rPr lang="en-US" altLang="zh-CN" sz="2800" dirty="0">
                <a:solidFill>
                  <a:srgbClr val="00B050"/>
                </a:solidFill>
              </a:rPr>
              <a:t>student1</a:t>
            </a:r>
            <a:r>
              <a:rPr lang="en-US" altLang="zh-CN" sz="2800" dirty="0"/>
              <a:t>, </a:t>
            </a:r>
            <a:r>
              <a:rPr lang="en-US" altLang="zh-CN" sz="2800" dirty="0">
                <a:solidFill>
                  <a:srgbClr val="00B050"/>
                </a:solidFill>
              </a:rPr>
              <a:t>student2</a:t>
            </a:r>
            <a:r>
              <a:rPr lang="en-US" altLang="zh-CN" sz="2800" dirty="0"/>
              <a:t>;  </a:t>
            </a:r>
            <a:endParaRPr lang="zh-CN" altLang="zh-CN" sz="2800" dirty="0"/>
          </a:p>
          <a:p>
            <a:pPr>
              <a:lnSpc>
                <a:spcPts val="3000"/>
              </a:lnSpc>
              <a:buFont typeface="Wingdings" pitchFamily="2" charset="2"/>
              <a:buNone/>
            </a:pPr>
            <a:r>
              <a:rPr lang="en-US" altLang="zh-CN" sz="2800" dirty="0"/>
              <a:t>  </a:t>
            </a:r>
            <a:r>
              <a:rPr lang="en-US" altLang="zh-CN" sz="2800" dirty="0" err="1"/>
              <a:t>scanf</a:t>
            </a:r>
            <a:r>
              <a:rPr lang="en-US" altLang="zh-CN" sz="2800" dirty="0"/>
              <a:t>("%</a:t>
            </a:r>
            <a:r>
              <a:rPr lang="en-US" altLang="zh-CN" sz="2800" dirty="0" err="1"/>
              <a:t>d%s%f</a:t>
            </a:r>
            <a:r>
              <a:rPr lang="en-US" altLang="zh-CN" sz="2800" dirty="0"/>
              <a:t>", </a:t>
            </a:r>
            <a:r>
              <a:rPr lang="en-US" altLang="zh-CN" sz="2800" dirty="0">
                <a:solidFill>
                  <a:srgbClr val="FF0000"/>
                </a:solidFill>
              </a:rPr>
              <a:t>&amp;</a:t>
            </a:r>
            <a:r>
              <a:rPr lang="en-US" altLang="zh-CN" sz="2800" dirty="0">
                <a:solidFill>
                  <a:srgbClr val="9D138D"/>
                </a:solidFill>
              </a:rPr>
              <a:t>student1.num</a:t>
            </a:r>
            <a:r>
              <a:rPr lang="en-US" altLang="zh-CN" sz="2800" dirty="0"/>
              <a:t>,</a:t>
            </a:r>
          </a:p>
          <a:p>
            <a:pPr>
              <a:lnSpc>
                <a:spcPts val="3000"/>
              </a:lnSpc>
              <a:buFont typeface="Wingdings" pitchFamily="2" charset="2"/>
              <a:buNone/>
            </a:pPr>
            <a:r>
              <a:rPr lang="en-US" altLang="zh-CN" sz="2800" dirty="0"/>
              <a:t>        </a:t>
            </a:r>
            <a:r>
              <a:rPr lang="en-US" altLang="zh-CN" sz="2800" dirty="0">
                <a:solidFill>
                  <a:srgbClr val="9D138D"/>
                </a:solidFill>
              </a:rPr>
              <a:t>student1.name</a:t>
            </a:r>
            <a:r>
              <a:rPr lang="en-US" altLang="zh-CN" sz="2800" dirty="0"/>
              <a:t>, </a:t>
            </a:r>
            <a:r>
              <a:rPr lang="en-US" altLang="zh-CN" sz="2800" dirty="0">
                <a:solidFill>
                  <a:srgbClr val="FF0000"/>
                </a:solidFill>
              </a:rPr>
              <a:t>&amp;</a:t>
            </a:r>
            <a:r>
              <a:rPr lang="en-US" altLang="zh-CN" sz="2800" dirty="0">
                <a:solidFill>
                  <a:srgbClr val="9D138D"/>
                </a:solidFill>
              </a:rPr>
              <a:t>student1.score</a:t>
            </a:r>
            <a:r>
              <a:rPr lang="en-US" altLang="zh-CN" sz="2800" dirty="0"/>
              <a:t>);  </a:t>
            </a:r>
            <a:endParaRPr lang="zh-CN" altLang="zh-CN" sz="2800" dirty="0"/>
          </a:p>
          <a:p>
            <a:pPr>
              <a:lnSpc>
                <a:spcPts val="3000"/>
              </a:lnSpc>
              <a:buFont typeface="Wingdings" pitchFamily="2" charset="2"/>
              <a:buNone/>
            </a:pPr>
            <a:r>
              <a:rPr lang="en-US" altLang="zh-CN" sz="2800" dirty="0"/>
              <a:t>  </a:t>
            </a:r>
            <a:r>
              <a:rPr lang="en-US" altLang="zh-CN" sz="2800" dirty="0" err="1"/>
              <a:t>scanf</a:t>
            </a:r>
            <a:r>
              <a:rPr lang="en-US" altLang="zh-CN" sz="2800" dirty="0"/>
              <a:t>(“%</a:t>
            </a:r>
            <a:r>
              <a:rPr lang="en-US" altLang="zh-CN" sz="2800" dirty="0" err="1"/>
              <a:t>d%s%f</a:t>
            </a:r>
            <a:r>
              <a:rPr lang="en-US" altLang="zh-CN" sz="2800" dirty="0"/>
              <a:t>”, </a:t>
            </a:r>
            <a:r>
              <a:rPr lang="en-US" altLang="zh-CN" sz="2800" dirty="0">
                <a:solidFill>
                  <a:srgbClr val="FF0000"/>
                </a:solidFill>
              </a:rPr>
              <a:t>&amp;</a:t>
            </a:r>
            <a:r>
              <a:rPr lang="en-US" altLang="zh-CN" sz="2800" dirty="0">
                <a:solidFill>
                  <a:srgbClr val="9D138D"/>
                </a:solidFill>
              </a:rPr>
              <a:t>student2.num</a:t>
            </a:r>
            <a:r>
              <a:rPr lang="en-US" altLang="zh-CN" sz="2800" dirty="0"/>
              <a:t>,</a:t>
            </a:r>
          </a:p>
          <a:p>
            <a:pPr>
              <a:lnSpc>
                <a:spcPts val="3000"/>
              </a:lnSpc>
              <a:buFont typeface="Wingdings" pitchFamily="2" charset="2"/>
              <a:buNone/>
            </a:pPr>
            <a:r>
              <a:rPr lang="en-US" altLang="zh-CN" sz="2800" dirty="0"/>
              <a:t>        </a:t>
            </a:r>
            <a:r>
              <a:rPr lang="en-US" altLang="zh-CN" sz="2800" dirty="0">
                <a:solidFill>
                  <a:srgbClr val="9D138D"/>
                </a:solidFill>
              </a:rPr>
              <a:t>student2.name</a:t>
            </a:r>
            <a:r>
              <a:rPr lang="en-US" altLang="zh-CN" sz="2800" dirty="0"/>
              <a:t>, </a:t>
            </a:r>
            <a:r>
              <a:rPr lang="en-US" altLang="zh-CN" sz="2800" dirty="0">
                <a:solidFill>
                  <a:srgbClr val="FF0000"/>
                </a:solidFill>
              </a:rPr>
              <a:t>&amp;</a:t>
            </a:r>
            <a:r>
              <a:rPr lang="en-US" altLang="zh-CN" sz="2800" dirty="0">
                <a:solidFill>
                  <a:srgbClr val="9D138D"/>
                </a:solidFill>
              </a:rPr>
              <a:t>student2.score</a:t>
            </a:r>
            <a:r>
              <a:rPr lang="en-US" altLang="zh-CN" sz="2800" dirty="0"/>
              <a:t>); </a:t>
            </a:r>
            <a:endParaRPr lang="zh-CN" altLang="zh-CN" sz="2800" dirty="0"/>
          </a:p>
        </p:txBody>
      </p:sp>
      <p:sp>
        <p:nvSpPr>
          <p:cNvPr id="4" name="圆角矩形标注 3"/>
          <p:cNvSpPr>
            <a:spLocks noChangeArrowheads="1"/>
          </p:cNvSpPr>
          <p:nvPr/>
        </p:nvSpPr>
        <p:spPr bwMode="auto">
          <a:xfrm>
            <a:off x="285750" y="5857875"/>
            <a:ext cx="1785938" cy="571500"/>
          </a:xfrm>
          <a:prstGeom prst="wedgeRoundRectCallout">
            <a:avLst>
              <a:gd name="adj1" fmla="val 11639"/>
              <a:gd name="adj2" fmla="val -225838"/>
              <a:gd name="adj3" fmla="val 16667"/>
            </a:avLst>
          </a:prstGeom>
          <a:solidFill>
            <a:srgbClr val="E1FFE1"/>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2800" b="1">
                <a:solidFill>
                  <a:srgbClr val="FF0000"/>
                </a:solidFill>
              </a:rPr>
              <a:t>不能加</a:t>
            </a:r>
            <a:r>
              <a:rPr lang="en-US" altLang="zh-CN" sz="2800" b="1">
                <a:solidFill>
                  <a:srgbClr val="FF0000"/>
                </a:solidFill>
              </a:rPr>
              <a:t>&amp;</a:t>
            </a:r>
            <a:endParaRPr lang="zh-CN" altLang="en-US" sz="2800" b="1">
              <a:solidFill>
                <a:srgbClr val="FF0000"/>
              </a:solidFill>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23</a:t>
            </a:fld>
            <a:endParaRPr lang="en-US" altLang="zh-CN"/>
          </a:p>
        </p:txBody>
      </p:sp>
    </p:spTree>
    <p:extLst>
      <p:ext uri="{BB962C8B-B14F-4D97-AF65-F5344CB8AC3E}">
        <p14:creationId xmlns:p14="http://schemas.microsoft.com/office/powerpoint/2010/main" val="124887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142875" y="285750"/>
            <a:ext cx="8858250" cy="6429375"/>
          </a:xfrm>
        </p:spPr>
        <p:txBody>
          <a:bodyPr/>
          <a:lstStyle/>
          <a:p>
            <a:pPr>
              <a:lnSpc>
                <a:spcPts val="2700"/>
              </a:lnSpc>
              <a:buFont typeface="Wingdings" pitchFamily="2" charset="2"/>
              <a:buNone/>
            </a:pPr>
            <a:r>
              <a:rPr lang="en-US" altLang="zh-CN" sz="2800"/>
              <a:t>  printf("The higher score is:\n");</a:t>
            </a:r>
            <a:endParaRPr lang="zh-CN" altLang="zh-CN" sz="2800"/>
          </a:p>
          <a:p>
            <a:pPr>
              <a:lnSpc>
                <a:spcPts val="2700"/>
              </a:lnSpc>
              <a:buFont typeface="Wingdings" pitchFamily="2" charset="2"/>
              <a:buNone/>
            </a:pPr>
            <a:r>
              <a:rPr lang="en-US" altLang="zh-CN" sz="2800"/>
              <a:t>  if (</a:t>
            </a:r>
            <a:r>
              <a:rPr lang="en-US" altLang="zh-CN" sz="2800">
                <a:solidFill>
                  <a:srgbClr val="9D138D"/>
                </a:solidFill>
              </a:rPr>
              <a:t>student1.score</a:t>
            </a:r>
            <a:r>
              <a:rPr lang="en-US" altLang="zh-CN" sz="2800"/>
              <a:t>&gt;</a:t>
            </a:r>
            <a:r>
              <a:rPr lang="en-US" altLang="zh-CN" sz="2800">
                <a:solidFill>
                  <a:srgbClr val="9D138D"/>
                </a:solidFill>
              </a:rPr>
              <a:t>student2.score</a:t>
            </a:r>
            <a:r>
              <a:rPr lang="en-US" altLang="zh-CN" sz="2800"/>
              <a:t>)</a:t>
            </a:r>
            <a:endParaRPr lang="zh-CN" altLang="zh-CN" sz="2800"/>
          </a:p>
          <a:p>
            <a:pPr>
              <a:lnSpc>
                <a:spcPts val="2700"/>
              </a:lnSpc>
              <a:buFont typeface="Wingdings" pitchFamily="2" charset="2"/>
              <a:buNone/>
            </a:pPr>
            <a:r>
              <a:rPr lang="en-US" altLang="zh-CN" sz="2800"/>
              <a:t>    printf("%d %s %6.2f\n",</a:t>
            </a:r>
            <a:r>
              <a:rPr lang="en-US" altLang="zh-CN" sz="2800">
                <a:solidFill>
                  <a:srgbClr val="9D138D"/>
                </a:solidFill>
              </a:rPr>
              <a:t>student</a:t>
            </a:r>
            <a:r>
              <a:rPr lang="en-US" altLang="zh-CN" sz="2800">
                <a:solidFill>
                  <a:srgbClr val="FF0000"/>
                </a:solidFill>
              </a:rPr>
              <a:t>1</a:t>
            </a:r>
            <a:r>
              <a:rPr lang="en-US" altLang="zh-CN" sz="2800">
                <a:solidFill>
                  <a:srgbClr val="9D138D"/>
                </a:solidFill>
              </a:rPr>
              <a:t>.num</a:t>
            </a:r>
            <a:r>
              <a:rPr lang="en-US" altLang="zh-CN" sz="2800"/>
              <a:t>,</a:t>
            </a:r>
          </a:p>
          <a:p>
            <a:pPr>
              <a:lnSpc>
                <a:spcPts val="2700"/>
              </a:lnSpc>
              <a:buFont typeface="Wingdings" pitchFamily="2" charset="2"/>
              <a:buNone/>
            </a:pPr>
            <a:r>
              <a:rPr lang="en-US" altLang="zh-CN" sz="2800"/>
              <a:t>             </a:t>
            </a:r>
            <a:r>
              <a:rPr lang="en-US" altLang="zh-CN" sz="2800">
                <a:solidFill>
                  <a:srgbClr val="9D138D"/>
                </a:solidFill>
              </a:rPr>
              <a:t>student</a:t>
            </a:r>
            <a:r>
              <a:rPr lang="en-US" altLang="zh-CN" sz="2800">
                <a:solidFill>
                  <a:srgbClr val="FF0000"/>
                </a:solidFill>
              </a:rPr>
              <a:t>1</a:t>
            </a:r>
            <a:r>
              <a:rPr lang="en-US" altLang="zh-CN" sz="2800">
                <a:solidFill>
                  <a:srgbClr val="9D138D"/>
                </a:solidFill>
              </a:rPr>
              <a:t>.name</a:t>
            </a:r>
            <a:r>
              <a:rPr lang="en-US" altLang="zh-CN" sz="2800"/>
              <a:t>, </a:t>
            </a:r>
            <a:r>
              <a:rPr lang="en-US" altLang="zh-CN" sz="2800">
                <a:solidFill>
                  <a:srgbClr val="9D138D"/>
                </a:solidFill>
              </a:rPr>
              <a:t>student</a:t>
            </a:r>
            <a:r>
              <a:rPr lang="en-US" altLang="zh-CN" sz="2800">
                <a:solidFill>
                  <a:srgbClr val="FF0000"/>
                </a:solidFill>
              </a:rPr>
              <a:t>1</a:t>
            </a:r>
            <a:r>
              <a:rPr lang="en-US" altLang="zh-CN" sz="2800">
                <a:solidFill>
                  <a:srgbClr val="9D138D"/>
                </a:solidFill>
              </a:rPr>
              <a:t>.score</a:t>
            </a:r>
            <a:r>
              <a:rPr lang="en-US" altLang="zh-CN" sz="2800"/>
              <a:t>);</a:t>
            </a:r>
            <a:endParaRPr lang="zh-CN" altLang="zh-CN" sz="2800"/>
          </a:p>
          <a:p>
            <a:pPr>
              <a:lnSpc>
                <a:spcPts val="2700"/>
              </a:lnSpc>
              <a:buFont typeface="Wingdings" pitchFamily="2" charset="2"/>
              <a:buNone/>
            </a:pPr>
            <a:r>
              <a:rPr lang="en-US" altLang="zh-CN" sz="2800"/>
              <a:t>  else if (</a:t>
            </a:r>
            <a:r>
              <a:rPr lang="en-US" altLang="zh-CN" sz="2800">
                <a:solidFill>
                  <a:srgbClr val="9D138D"/>
                </a:solidFill>
              </a:rPr>
              <a:t>student1.score</a:t>
            </a:r>
            <a:r>
              <a:rPr lang="en-US" altLang="zh-CN" sz="2800"/>
              <a:t>&lt;</a:t>
            </a:r>
            <a:r>
              <a:rPr lang="en-US" altLang="zh-CN" sz="2800">
                <a:solidFill>
                  <a:srgbClr val="9D138D"/>
                </a:solidFill>
              </a:rPr>
              <a:t>student2.score</a:t>
            </a:r>
            <a:r>
              <a:rPr lang="en-US" altLang="zh-CN" sz="2800"/>
              <a:t>)</a:t>
            </a:r>
            <a:endParaRPr lang="zh-CN" altLang="zh-CN" sz="2800"/>
          </a:p>
          <a:p>
            <a:pPr>
              <a:lnSpc>
                <a:spcPts val="2700"/>
              </a:lnSpc>
              <a:buFont typeface="Wingdings" pitchFamily="2" charset="2"/>
              <a:buNone/>
            </a:pPr>
            <a:r>
              <a:rPr lang="en-US" altLang="zh-CN" sz="2800"/>
              <a:t>    printf("%d %s %6.2f\n",</a:t>
            </a:r>
            <a:r>
              <a:rPr lang="en-US" altLang="zh-CN" sz="2800">
                <a:solidFill>
                  <a:srgbClr val="9D138D"/>
                </a:solidFill>
              </a:rPr>
              <a:t>student</a:t>
            </a:r>
            <a:r>
              <a:rPr lang="en-US" altLang="zh-CN" sz="2800">
                <a:solidFill>
                  <a:srgbClr val="FF0000"/>
                </a:solidFill>
              </a:rPr>
              <a:t>2</a:t>
            </a:r>
            <a:r>
              <a:rPr lang="en-US" altLang="zh-CN" sz="2800">
                <a:solidFill>
                  <a:srgbClr val="9D138D"/>
                </a:solidFill>
              </a:rPr>
              <a:t>.num</a:t>
            </a:r>
            <a:r>
              <a:rPr lang="en-US" altLang="zh-CN" sz="2800"/>
              <a:t>,</a:t>
            </a:r>
          </a:p>
          <a:p>
            <a:pPr>
              <a:lnSpc>
                <a:spcPts val="2700"/>
              </a:lnSpc>
              <a:buFont typeface="Wingdings" pitchFamily="2" charset="2"/>
              <a:buNone/>
            </a:pPr>
            <a:r>
              <a:rPr lang="en-US" altLang="zh-CN" sz="2800"/>
              <a:t>             </a:t>
            </a:r>
            <a:r>
              <a:rPr lang="en-US" altLang="zh-CN" sz="2800">
                <a:solidFill>
                  <a:srgbClr val="9D138D"/>
                </a:solidFill>
              </a:rPr>
              <a:t>student</a:t>
            </a:r>
            <a:r>
              <a:rPr lang="en-US" altLang="zh-CN" sz="2800">
                <a:solidFill>
                  <a:srgbClr val="FF0000"/>
                </a:solidFill>
              </a:rPr>
              <a:t>2</a:t>
            </a:r>
            <a:r>
              <a:rPr lang="en-US" altLang="zh-CN" sz="2800">
                <a:solidFill>
                  <a:srgbClr val="9D138D"/>
                </a:solidFill>
              </a:rPr>
              <a:t>.name</a:t>
            </a:r>
            <a:r>
              <a:rPr lang="en-US" altLang="zh-CN" sz="2800"/>
              <a:t>, </a:t>
            </a:r>
            <a:r>
              <a:rPr lang="en-US" altLang="zh-CN" sz="2800">
                <a:solidFill>
                  <a:srgbClr val="9D138D"/>
                </a:solidFill>
              </a:rPr>
              <a:t>student</a:t>
            </a:r>
            <a:r>
              <a:rPr lang="en-US" altLang="zh-CN" sz="2800">
                <a:solidFill>
                  <a:srgbClr val="FF0000"/>
                </a:solidFill>
              </a:rPr>
              <a:t>2</a:t>
            </a:r>
            <a:r>
              <a:rPr lang="en-US" altLang="zh-CN" sz="2800">
                <a:solidFill>
                  <a:srgbClr val="9D138D"/>
                </a:solidFill>
              </a:rPr>
              <a:t>.score</a:t>
            </a:r>
            <a:r>
              <a:rPr lang="en-US" altLang="zh-CN" sz="2800"/>
              <a:t>);</a:t>
            </a:r>
            <a:endParaRPr lang="zh-CN" altLang="zh-CN" sz="2800"/>
          </a:p>
          <a:p>
            <a:pPr>
              <a:lnSpc>
                <a:spcPts val="2700"/>
              </a:lnSpc>
              <a:buFont typeface="Wingdings" pitchFamily="2" charset="2"/>
              <a:buNone/>
            </a:pPr>
            <a:r>
              <a:rPr lang="en-US" altLang="zh-CN" sz="2800"/>
              <a:t>  else</a:t>
            </a:r>
            <a:endParaRPr lang="zh-CN" altLang="zh-CN" sz="2800"/>
          </a:p>
          <a:p>
            <a:pPr>
              <a:lnSpc>
                <a:spcPts val="2700"/>
              </a:lnSpc>
              <a:buFont typeface="Wingdings" pitchFamily="2" charset="2"/>
              <a:buNone/>
            </a:pPr>
            <a:r>
              <a:rPr lang="en-US" altLang="zh-CN" sz="2800"/>
              <a:t>  {printf("%d %s %6.2f\n",</a:t>
            </a:r>
            <a:r>
              <a:rPr lang="en-US" altLang="zh-CN" sz="2800">
                <a:solidFill>
                  <a:srgbClr val="9D138D"/>
                </a:solidFill>
              </a:rPr>
              <a:t>student</a:t>
            </a:r>
            <a:r>
              <a:rPr lang="en-US" altLang="zh-CN" sz="2800">
                <a:solidFill>
                  <a:srgbClr val="FF0000"/>
                </a:solidFill>
              </a:rPr>
              <a:t>1</a:t>
            </a:r>
            <a:r>
              <a:rPr lang="en-US" altLang="zh-CN" sz="2800">
                <a:solidFill>
                  <a:srgbClr val="9D138D"/>
                </a:solidFill>
              </a:rPr>
              <a:t>.num</a:t>
            </a:r>
            <a:r>
              <a:rPr lang="en-US" altLang="zh-CN" sz="2800"/>
              <a:t>,</a:t>
            </a:r>
          </a:p>
          <a:p>
            <a:pPr>
              <a:lnSpc>
                <a:spcPts val="2700"/>
              </a:lnSpc>
              <a:buFont typeface="Wingdings" pitchFamily="2" charset="2"/>
              <a:buNone/>
            </a:pPr>
            <a:r>
              <a:rPr lang="en-US" altLang="zh-CN" sz="2800"/>
              <a:t>            </a:t>
            </a:r>
            <a:r>
              <a:rPr lang="en-US" altLang="zh-CN" sz="2800">
                <a:solidFill>
                  <a:srgbClr val="9D138D"/>
                </a:solidFill>
              </a:rPr>
              <a:t>student</a:t>
            </a:r>
            <a:r>
              <a:rPr lang="en-US" altLang="zh-CN" sz="2800">
                <a:solidFill>
                  <a:srgbClr val="FF0000"/>
                </a:solidFill>
              </a:rPr>
              <a:t>1</a:t>
            </a:r>
            <a:r>
              <a:rPr lang="en-US" altLang="zh-CN" sz="2800">
                <a:solidFill>
                  <a:srgbClr val="9D138D"/>
                </a:solidFill>
              </a:rPr>
              <a:t>.name</a:t>
            </a:r>
            <a:r>
              <a:rPr lang="en-US" altLang="zh-CN" sz="2800"/>
              <a:t>, </a:t>
            </a:r>
            <a:r>
              <a:rPr lang="en-US" altLang="zh-CN" sz="2800">
                <a:solidFill>
                  <a:srgbClr val="9D138D"/>
                </a:solidFill>
              </a:rPr>
              <a:t>student</a:t>
            </a:r>
            <a:r>
              <a:rPr lang="en-US" altLang="zh-CN" sz="2800">
                <a:solidFill>
                  <a:srgbClr val="FF0000"/>
                </a:solidFill>
              </a:rPr>
              <a:t>1</a:t>
            </a:r>
            <a:r>
              <a:rPr lang="en-US" altLang="zh-CN" sz="2800">
                <a:solidFill>
                  <a:srgbClr val="9D138D"/>
                </a:solidFill>
              </a:rPr>
              <a:t>.score</a:t>
            </a:r>
            <a:r>
              <a:rPr lang="en-US" altLang="zh-CN" sz="2800"/>
              <a:t>);</a:t>
            </a:r>
            <a:endParaRPr lang="zh-CN" altLang="zh-CN" sz="2800"/>
          </a:p>
          <a:p>
            <a:pPr>
              <a:lnSpc>
                <a:spcPts val="2700"/>
              </a:lnSpc>
              <a:buFont typeface="Wingdings" pitchFamily="2" charset="2"/>
              <a:buNone/>
            </a:pPr>
            <a:r>
              <a:rPr lang="en-US" altLang="zh-CN" sz="2800"/>
              <a:t>	 printf("%d %s %6.2f\n",</a:t>
            </a:r>
            <a:r>
              <a:rPr lang="en-US" altLang="zh-CN" sz="2800">
                <a:solidFill>
                  <a:srgbClr val="9D138D"/>
                </a:solidFill>
              </a:rPr>
              <a:t>student</a:t>
            </a:r>
            <a:r>
              <a:rPr lang="en-US" altLang="zh-CN" sz="2800">
                <a:solidFill>
                  <a:srgbClr val="FF0000"/>
                </a:solidFill>
              </a:rPr>
              <a:t>2</a:t>
            </a:r>
            <a:r>
              <a:rPr lang="en-US" altLang="zh-CN" sz="2800">
                <a:solidFill>
                  <a:srgbClr val="9D138D"/>
                </a:solidFill>
              </a:rPr>
              <a:t>.num</a:t>
            </a:r>
            <a:r>
              <a:rPr lang="en-US" altLang="zh-CN" sz="2800"/>
              <a:t>,</a:t>
            </a:r>
          </a:p>
          <a:p>
            <a:pPr>
              <a:lnSpc>
                <a:spcPts val="2700"/>
              </a:lnSpc>
              <a:buFont typeface="Wingdings" pitchFamily="2" charset="2"/>
              <a:buNone/>
            </a:pPr>
            <a:r>
              <a:rPr lang="en-US" altLang="zh-CN" sz="2800"/>
              <a:t>            </a:t>
            </a:r>
            <a:r>
              <a:rPr lang="en-US" altLang="zh-CN" sz="2800">
                <a:solidFill>
                  <a:srgbClr val="9D138D"/>
                </a:solidFill>
              </a:rPr>
              <a:t>student</a:t>
            </a:r>
            <a:r>
              <a:rPr lang="en-US" altLang="zh-CN" sz="2800">
                <a:solidFill>
                  <a:srgbClr val="FF0000"/>
                </a:solidFill>
              </a:rPr>
              <a:t>2</a:t>
            </a:r>
            <a:r>
              <a:rPr lang="en-US" altLang="zh-CN" sz="2800">
                <a:solidFill>
                  <a:srgbClr val="9D138D"/>
                </a:solidFill>
              </a:rPr>
              <a:t>.name</a:t>
            </a:r>
            <a:r>
              <a:rPr lang="en-US" altLang="zh-CN" sz="2800"/>
              <a:t>, </a:t>
            </a:r>
            <a:r>
              <a:rPr lang="en-US" altLang="zh-CN" sz="2800">
                <a:solidFill>
                  <a:srgbClr val="9D138D"/>
                </a:solidFill>
              </a:rPr>
              <a:t>student</a:t>
            </a:r>
            <a:r>
              <a:rPr lang="en-US" altLang="zh-CN" sz="2800">
                <a:solidFill>
                  <a:srgbClr val="FF0000"/>
                </a:solidFill>
              </a:rPr>
              <a:t>2</a:t>
            </a:r>
            <a:r>
              <a:rPr lang="en-US" altLang="zh-CN" sz="2800">
                <a:solidFill>
                  <a:srgbClr val="9D138D"/>
                </a:solidFill>
              </a:rPr>
              <a:t>.score</a:t>
            </a:r>
            <a:r>
              <a:rPr lang="en-US" altLang="zh-CN" sz="2800"/>
              <a:t>);</a:t>
            </a:r>
            <a:endParaRPr lang="zh-CN" altLang="zh-CN" sz="2800"/>
          </a:p>
          <a:p>
            <a:pPr>
              <a:lnSpc>
                <a:spcPts val="2700"/>
              </a:lnSpc>
              <a:buFont typeface="Wingdings" pitchFamily="2" charset="2"/>
              <a:buNone/>
            </a:pPr>
            <a:r>
              <a:rPr lang="en-US" altLang="zh-CN" sz="2800"/>
              <a:t>  }</a:t>
            </a:r>
            <a:endParaRPr lang="zh-CN" altLang="zh-CN" sz="2800"/>
          </a:p>
          <a:p>
            <a:pPr>
              <a:lnSpc>
                <a:spcPts val="2700"/>
              </a:lnSpc>
              <a:buFont typeface="Wingdings" pitchFamily="2" charset="2"/>
              <a:buNone/>
            </a:pPr>
            <a:r>
              <a:rPr lang="en-US" altLang="zh-CN" sz="2800"/>
              <a:t>  return 0;</a:t>
            </a:r>
            <a:endParaRPr lang="zh-CN" altLang="zh-CN" sz="2800"/>
          </a:p>
          <a:p>
            <a:pPr>
              <a:lnSpc>
                <a:spcPts val="2700"/>
              </a:lnSpc>
              <a:buFont typeface="Wingdings" pitchFamily="2" charset="2"/>
              <a:buNone/>
            </a:pPr>
            <a:r>
              <a:rPr lang="en-US" altLang="zh-CN" sz="2800"/>
              <a:t>}</a:t>
            </a:r>
            <a:endParaRPr lang="zh-CN" altLang="zh-CN" sz="2800"/>
          </a:p>
        </p:txBody>
      </p:sp>
      <p:pic>
        <p:nvPicPr>
          <p:cNvPr id="2365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5" y="5357813"/>
            <a:ext cx="3529013"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1E004556-5B80-49AD-B65B-B487D44EE32D}" type="slidenum">
              <a:rPr lang="zh-CN" altLang="en-US" smtClean="0"/>
              <a:pPr/>
              <a:t>24</a:t>
            </a:fld>
            <a:endParaRPr lang="en-US" altLang="zh-CN"/>
          </a:p>
        </p:txBody>
      </p:sp>
    </p:spTree>
    <p:extLst>
      <p:ext uri="{BB962C8B-B14F-4D97-AF65-F5344CB8AC3E}">
        <p14:creationId xmlns:p14="http://schemas.microsoft.com/office/powerpoint/2010/main" val="3384247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6546"/>
                                        </p:tgtEl>
                                        <p:attrNameLst>
                                          <p:attrName>style.visibility</p:attrName>
                                        </p:attrNameLst>
                                      </p:cBhvr>
                                      <p:to>
                                        <p:strVal val="visible"/>
                                      </p:to>
                                    </p:set>
                                    <p:animEffect transition="in" filter="blinds(horizontal)">
                                      <p:cBhvr>
                                        <p:cTn id="7" dur="500"/>
                                        <p:tgtEl>
                                          <p:spTgt spid="236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sz="quarter"/>
          </p:nvPr>
        </p:nvSpPr>
        <p:spPr/>
        <p:txBody>
          <a:bodyPr/>
          <a:lstStyle/>
          <a:p>
            <a:r>
              <a:rPr lang="en-US" altLang="zh-CN" dirty="0"/>
              <a:t>9.2 </a:t>
            </a:r>
            <a:r>
              <a:rPr lang="zh-CN" altLang="en-US" dirty="0"/>
              <a:t>使用结构体数组</a:t>
            </a:r>
          </a:p>
        </p:txBody>
      </p:sp>
      <p:sp>
        <p:nvSpPr>
          <p:cNvPr id="6" name="副标题 5"/>
          <p:cNvSpPr>
            <a:spLocks noGrp="1"/>
          </p:cNvSpPr>
          <p:nvPr>
            <p:ph type="subTitle" sz="quarter" idx="1"/>
          </p:nvPr>
        </p:nvSpPr>
        <p:spPr/>
        <p:txBody>
          <a:bodyPr/>
          <a:lstStyle/>
          <a:p>
            <a:r>
              <a:rPr lang="en-US" altLang="zh-CN" dirty="0"/>
              <a:t>9.2.1 </a:t>
            </a:r>
            <a:r>
              <a:rPr lang="zh-CN" altLang="en-US" dirty="0"/>
              <a:t>定义结构体数组</a:t>
            </a:r>
          </a:p>
          <a:p>
            <a:r>
              <a:rPr lang="en-US" altLang="zh-CN" dirty="0"/>
              <a:t>9.2.2 </a:t>
            </a:r>
            <a:r>
              <a:rPr lang="zh-CN" altLang="en-US" dirty="0"/>
              <a:t>结构体数组的应用举例</a:t>
            </a:r>
          </a:p>
          <a:p>
            <a:endParaRPr lang="zh-CN" altLang="en-US" dirty="0"/>
          </a:p>
        </p:txBody>
      </p:sp>
      <p:sp>
        <p:nvSpPr>
          <p:cNvPr id="4" name="灯片编号占位符 3"/>
          <p:cNvSpPr>
            <a:spLocks noGrp="1"/>
          </p:cNvSpPr>
          <p:nvPr>
            <p:ph type="sldNum" sz="quarter" idx="4"/>
          </p:nvPr>
        </p:nvSpPr>
        <p:spPr/>
        <p:txBody>
          <a:bodyPr/>
          <a:lstStyle/>
          <a:p>
            <a:fld id="{1E004556-5B80-49AD-B65B-B487D44EE32D}" type="slidenum">
              <a:rPr lang="zh-CN" altLang="en-US" smtClean="0"/>
              <a:pPr/>
              <a:t>25</a:t>
            </a:fld>
            <a:endParaRPr lang="en-US" altLang="zh-CN"/>
          </a:p>
        </p:txBody>
      </p:sp>
    </p:spTree>
    <p:extLst>
      <p:ext uri="{BB962C8B-B14F-4D97-AF65-F5344CB8AC3E}">
        <p14:creationId xmlns:p14="http://schemas.microsoft.com/office/powerpoint/2010/main" val="1020123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D4499F26-80E2-4244-974D-72670A63B751}" type="slidenum">
              <a:rPr lang="zh-CN" altLang="en-US"/>
              <a:pPr/>
              <a:t>26</a:t>
            </a:fld>
            <a:endParaRPr lang="en-US" altLang="zh-CN"/>
          </a:p>
        </p:txBody>
      </p:sp>
      <p:sp>
        <p:nvSpPr>
          <p:cNvPr id="150530" name="Rectangle 2"/>
          <p:cNvSpPr>
            <a:spLocks noGrp="1" noChangeArrowheads="1"/>
          </p:cNvSpPr>
          <p:nvPr>
            <p:ph type="title"/>
          </p:nvPr>
        </p:nvSpPr>
        <p:spPr>
          <a:xfrm>
            <a:off x="685800" y="152400"/>
            <a:ext cx="7772400" cy="684312"/>
          </a:xfrm>
        </p:spPr>
        <p:txBody>
          <a:bodyPr/>
          <a:lstStyle/>
          <a:p>
            <a:r>
              <a:rPr lang="zh-CN" altLang="en-US" sz="3600" dirty="0"/>
              <a:t>定义结构体数组</a:t>
            </a:r>
          </a:p>
        </p:txBody>
      </p:sp>
      <p:sp>
        <p:nvSpPr>
          <p:cNvPr id="150531" name="Rectangle 3"/>
          <p:cNvSpPr>
            <a:spLocks noGrp="1" noChangeArrowheads="1"/>
          </p:cNvSpPr>
          <p:nvPr>
            <p:ph type="body" idx="1"/>
          </p:nvPr>
        </p:nvSpPr>
        <p:spPr>
          <a:xfrm>
            <a:off x="685800" y="932532"/>
            <a:ext cx="7772400" cy="5303838"/>
          </a:xfrm>
        </p:spPr>
        <p:txBody>
          <a:bodyPr/>
          <a:lstStyle/>
          <a:p>
            <a:pPr>
              <a:lnSpc>
                <a:spcPct val="90000"/>
              </a:lnSpc>
              <a:buFontTx/>
              <a:buNone/>
            </a:pPr>
            <a:r>
              <a:rPr lang="zh-CN" altLang="en-US" sz="2800" dirty="0"/>
              <a:t>		  结构体变量可以用来表示一个具有多个属性的实体。但若要表示多个这样的实体就得将结构体和数组结合起来使用了。这就是</a:t>
            </a:r>
            <a:r>
              <a:rPr lang="zh-CN" altLang="en-US" sz="2800" dirty="0">
                <a:solidFill>
                  <a:srgbClr val="FF0066"/>
                </a:solidFill>
              </a:rPr>
              <a:t>结构体数组</a:t>
            </a:r>
            <a:r>
              <a:rPr lang="zh-CN" altLang="en-US" sz="2800" dirty="0"/>
              <a:t>。</a:t>
            </a:r>
          </a:p>
          <a:p>
            <a:pPr>
              <a:lnSpc>
                <a:spcPct val="90000"/>
              </a:lnSpc>
            </a:pPr>
            <a:r>
              <a:rPr lang="zh-CN" altLang="en-US" sz="2800" dirty="0"/>
              <a:t>定义结构体数组</a:t>
            </a:r>
          </a:p>
          <a:p>
            <a:pPr lvl="1">
              <a:lnSpc>
                <a:spcPct val="90000"/>
              </a:lnSpc>
            </a:pPr>
            <a:r>
              <a:rPr lang="zh-CN" altLang="en-US" sz="2400" dirty="0"/>
              <a:t>即定义一个数组，其类型为某种结构体类型；</a:t>
            </a:r>
          </a:p>
          <a:p>
            <a:pPr lvl="1">
              <a:lnSpc>
                <a:spcPct val="90000"/>
              </a:lnSpc>
            </a:pPr>
            <a:r>
              <a:rPr lang="zh-CN" altLang="en-US" sz="2400" dirty="0"/>
              <a:t>与前面定义结构体变量的方法相对应的，也有三种方式。</a:t>
            </a:r>
          </a:p>
          <a:p>
            <a:pPr lvl="1">
              <a:lnSpc>
                <a:spcPct val="90000"/>
              </a:lnSpc>
              <a:buFontTx/>
              <a:buNone/>
            </a:pPr>
            <a:r>
              <a:rPr lang="zh-CN" altLang="en-US" sz="2400" dirty="0">
                <a:solidFill>
                  <a:srgbClr val="3333FF"/>
                </a:solidFill>
              </a:rPr>
              <a:t>例如：</a:t>
            </a:r>
          </a:p>
          <a:p>
            <a:pPr lvl="1">
              <a:lnSpc>
                <a:spcPct val="90000"/>
              </a:lnSpc>
              <a:buFontTx/>
              <a:buNone/>
            </a:pPr>
            <a:r>
              <a:rPr lang="en-US" altLang="zh-CN" sz="2400" dirty="0" err="1">
                <a:solidFill>
                  <a:srgbClr val="3333FF"/>
                </a:solidFill>
              </a:rPr>
              <a:t>struct</a:t>
            </a:r>
            <a:r>
              <a:rPr lang="en-US" altLang="zh-CN" sz="2400" dirty="0">
                <a:solidFill>
                  <a:srgbClr val="3333FF"/>
                </a:solidFill>
              </a:rPr>
              <a:t> student</a:t>
            </a:r>
          </a:p>
          <a:p>
            <a:pPr lvl="1">
              <a:lnSpc>
                <a:spcPct val="90000"/>
              </a:lnSpc>
              <a:buFontTx/>
              <a:buNone/>
            </a:pPr>
            <a:r>
              <a:rPr lang="en-US" altLang="zh-CN" sz="2400" dirty="0">
                <a:solidFill>
                  <a:srgbClr val="3333FF"/>
                </a:solidFill>
              </a:rPr>
              <a:t>{</a:t>
            </a:r>
            <a:r>
              <a:rPr lang="en-US" altLang="zh-CN" sz="2400" dirty="0" err="1">
                <a:solidFill>
                  <a:srgbClr val="3333FF"/>
                </a:solidFill>
              </a:rPr>
              <a:t>int</a:t>
            </a:r>
            <a:r>
              <a:rPr lang="en-US" altLang="zh-CN" sz="2400" dirty="0">
                <a:solidFill>
                  <a:srgbClr val="3333FF"/>
                </a:solidFill>
              </a:rPr>
              <a:t> </a:t>
            </a:r>
            <a:r>
              <a:rPr lang="en-US" altLang="zh-CN" sz="2400" dirty="0" err="1">
                <a:solidFill>
                  <a:srgbClr val="3333FF"/>
                </a:solidFill>
              </a:rPr>
              <a:t>num;char</a:t>
            </a:r>
            <a:r>
              <a:rPr lang="en-US" altLang="zh-CN" sz="2400" dirty="0">
                <a:solidFill>
                  <a:srgbClr val="3333FF"/>
                </a:solidFill>
              </a:rPr>
              <a:t> name[20];char </a:t>
            </a:r>
            <a:r>
              <a:rPr lang="en-US" altLang="zh-CN" sz="2400" dirty="0" err="1">
                <a:solidFill>
                  <a:srgbClr val="3333FF"/>
                </a:solidFill>
              </a:rPr>
              <a:t>sex;int</a:t>
            </a:r>
            <a:r>
              <a:rPr lang="en-US" altLang="zh-CN" sz="2400" dirty="0">
                <a:solidFill>
                  <a:srgbClr val="3333FF"/>
                </a:solidFill>
              </a:rPr>
              <a:t> age;</a:t>
            </a:r>
          </a:p>
          <a:p>
            <a:pPr lvl="1">
              <a:lnSpc>
                <a:spcPct val="90000"/>
              </a:lnSpc>
              <a:buFontTx/>
              <a:buNone/>
            </a:pPr>
            <a:r>
              <a:rPr lang="en-US" altLang="zh-CN" sz="2400" dirty="0">
                <a:solidFill>
                  <a:srgbClr val="3333FF"/>
                </a:solidFill>
              </a:rPr>
              <a:t>   float </a:t>
            </a:r>
            <a:r>
              <a:rPr lang="en-US" altLang="zh-CN" sz="2400" dirty="0" err="1">
                <a:solidFill>
                  <a:srgbClr val="3333FF"/>
                </a:solidFill>
              </a:rPr>
              <a:t>score;char</a:t>
            </a:r>
            <a:r>
              <a:rPr lang="en-US" altLang="zh-CN" sz="2400" dirty="0">
                <a:solidFill>
                  <a:srgbClr val="3333FF"/>
                </a:solidFill>
              </a:rPr>
              <a:t> </a:t>
            </a:r>
            <a:r>
              <a:rPr lang="en-US" altLang="zh-CN" sz="2400" dirty="0" err="1">
                <a:solidFill>
                  <a:srgbClr val="3333FF"/>
                </a:solidFill>
              </a:rPr>
              <a:t>addr</a:t>
            </a:r>
            <a:r>
              <a:rPr lang="en-US" altLang="zh-CN" sz="2400" dirty="0">
                <a:solidFill>
                  <a:srgbClr val="3333FF"/>
                </a:solidFill>
              </a:rPr>
              <a:t>[30];</a:t>
            </a:r>
          </a:p>
          <a:p>
            <a:pPr lvl="1">
              <a:lnSpc>
                <a:spcPct val="90000"/>
              </a:lnSpc>
              <a:buFontTx/>
              <a:buNone/>
            </a:pPr>
            <a:r>
              <a:rPr lang="en-US" altLang="zh-CN" sz="2400" dirty="0">
                <a:solidFill>
                  <a:srgbClr val="3333FF"/>
                </a:solidFill>
              </a:rPr>
              <a:t>}; </a:t>
            </a:r>
            <a:r>
              <a:rPr lang="en-US" altLang="zh-CN" sz="2400" dirty="0" err="1">
                <a:solidFill>
                  <a:srgbClr val="3333FF"/>
                </a:solidFill>
              </a:rPr>
              <a:t>struct</a:t>
            </a:r>
            <a:r>
              <a:rPr lang="en-US" altLang="zh-CN" sz="2400" dirty="0">
                <a:solidFill>
                  <a:srgbClr val="3333FF"/>
                </a:solidFill>
              </a:rPr>
              <a:t> student </a:t>
            </a:r>
            <a:r>
              <a:rPr lang="en-US" altLang="zh-CN" sz="2400" dirty="0" err="1">
                <a:solidFill>
                  <a:srgbClr val="3333FF"/>
                </a:solidFill>
              </a:rPr>
              <a:t>stu</a:t>
            </a:r>
            <a:r>
              <a:rPr lang="en-US" altLang="zh-CN" sz="2400" dirty="0">
                <a:solidFill>
                  <a:srgbClr val="3333FF"/>
                </a:solidFill>
              </a:rPr>
              <a:t>[3];</a:t>
            </a:r>
            <a:endParaRPr lang="zh-CN" altLang="en-US" sz="2400" dirty="0">
              <a:solidFill>
                <a:srgbClr val="3333FF"/>
              </a:solidFill>
            </a:endParaRPr>
          </a:p>
        </p:txBody>
      </p:sp>
      <p:sp>
        <p:nvSpPr>
          <p:cNvPr id="150532" name="Rectangle 4"/>
          <p:cNvSpPr>
            <a:spLocks noChangeArrowheads="1"/>
          </p:cNvSpPr>
          <p:nvPr/>
        </p:nvSpPr>
        <p:spPr bwMode="auto">
          <a:xfrm>
            <a:off x="1403350" y="5733132"/>
            <a:ext cx="2447925" cy="503238"/>
          </a:xfrm>
          <a:prstGeom prst="rect">
            <a:avLst/>
          </a:prstGeom>
          <a:solidFill>
            <a:schemeClr val="accent1">
              <a:alpha val="75999"/>
            </a:schemeClr>
          </a:solidFill>
          <a:ln>
            <a:noFill/>
          </a:ln>
          <a:effectLst/>
          <a:extLs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534" name="Rectangle 6"/>
          <p:cNvSpPr>
            <a:spLocks noChangeArrowheads="1"/>
          </p:cNvSpPr>
          <p:nvPr/>
        </p:nvSpPr>
        <p:spPr bwMode="auto">
          <a:xfrm>
            <a:off x="2195513" y="4509170"/>
            <a:ext cx="1223962" cy="503237"/>
          </a:xfrm>
          <a:prstGeom prst="rect">
            <a:avLst/>
          </a:prstGeom>
          <a:solidFill>
            <a:schemeClr val="accent1">
              <a:alpha val="75999"/>
            </a:schemeClr>
          </a:solidFill>
          <a:ln>
            <a:noFill/>
          </a:ln>
          <a:effectLst/>
          <a:extLst>
            <a:ext uri="{91240B29-F687-4F45-9708-019B960494DF}">
              <a14:hiddenLine xmlns:a14="http://schemas.microsoft.com/office/drawing/2010/main" w="2857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5053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908720"/>
            <a:ext cx="8759825" cy="1708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05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05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animBg="1"/>
      <p:bldP spid="15053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683568" y="404664"/>
            <a:ext cx="8062614" cy="6336704"/>
          </a:xfrm>
        </p:spPr>
        <p:txBody>
          <a:bodyPr/>
          <a:lstStyle/>
          <a:p>
            <a:pPr>
              <a:buFont typeface="Wingdings" pitchFamily="2" charset="2"/>
              <a:buNone/>
            </a:pPr>
            <a:r>
              <a:rPr lang="en-US" altLang="zh-CN" dirty="0"/>
              <a:t>【</a:t>
            </a:r>
            <a:r>
              <a:rPr lang="zh-CN" altLang="zh-CN" dirty="0"/>
              <a:t>例</a:t>
            </a:r>
            <a:r>
              <a:rPr lang="en-US" altLang="zh-CN" dirty="0"/>
              <a:t>9.3】  </a:t>
            </a:r>
            <a:r>
              <a:rPr lang="zh-CN" altLang="zh-CN" dirty="0"/>
              <a:t>有</a:t>
            </a:r>
            <a:r>
              <a:rPr lang="en-US" altLang="zh-CN" dirty="0"/>
              <a:t>3</a:t>
            </a:r>
            <a:r>
              <a:rPr lang="zh-CN" altLang="zh-CN" dirty="0"/>
              <a:t>个候选人，每个选民只能投票选一人，要求编一个统计选票的程序，先后输入被选人的名字，最后输出各人得票结果。</a:t>
            </a:r>
            <a:endParaRPr lang="en-US" altLang="zh-CN" dirty="0"/>
          </a:p>
          <a:p>
            <a:r>
              <a:rPr lang="zh-CN" altLang="zh-CN" dirty="0"/>
              <a:t>解题思路：</a:t>
            </a:r>
            <a:endParaRPr lang="en-US" altLang="zh-CN" dirty="0"/>
          </a:p>
          <a:p>
            <a:pPr lvl="1"/>
            <a:r>
              <a:rPr lang="zh-CN" altLang="zh-CN" dirty="0"/>
              <a:t>设一个结构体数组，数组中包含</a:t>
            </a:r>
            <a:r>
              <a:rPr lang="en-US" altLang="zh-CN" dirty="0"/>
              <a:t>3</a:t>
            </a:r>
            <a:r>
              <a:rPr lang="zh-CN" altLang="zh-CN" dirty="0"/>
              <a:t>个元素</a:t>
            </a:r>
            <a:endParaRPr lang="en-US" altLang="zh-CN" dirty="0"/>
          </a:p>
          <a:p>
            <a:pPr lvl="1"/>
            <a:r>
              <a:rPr lang="zh-CN" altLang="zh-CN" dirty="0"/>
              <a:t>每个元素中的信息应包括候选人的姓名</a:t>
            </a:r>
            <a:r>
              <a:rPr lang="en-US" altLang="zh-CN" dirty="0"/>
              <a:t>(</a:t>
            </a:r>
            <a:r>
              <a:rPr lang="zh-CN" altLang="zh-CN" dirty="0"/>
              <a:t>字符型</a:t>
            </a:r>
            <a:r>
              <a:rPr lang="en-US" altLang="zh-CN" dirty="0"/>
              <a:t>)</a:t>
            </a:r>
            <a:r>
              <a:rPr lang="zh-CN" altLang="zh-CN" dirty="0"/>
              <a:t>和得票数</a:t>
            </a:r>
            <a:r>
              <a:rPr lang="en-US" altLang="zh-CN" dirty="0"/>
              <a:t>(</a:t>
            </a:r>
            <a:r>
              <a:rPr lang="zh-CN" altLang="zh-CN" dirty="0"/>
              <a:t>整型</a:t>
            </a:r>
            <a:r>
              <a:rPr lang="en-US" altLang="zh-CN" dirty="0"/>
              <a:t>)</a:t>
            </a:r>
          </a:p>
          <a:p>
            <a:pPr lvl="1"/>
            <a:r>
              <a:rPr lang="zh-CN" altLang="zh-CN" dirty="0"/>
              <a:t>输入被选人的姓名，然后与数组元素中的“姓名”成员比较，如果相同，就给这个元素中的“得票数”成员的值加</a:t>
            </a:r>
            <a:r>
              <a:rPr lang="en-US" altLang="zh-CN" dirty="0"/>
              <a:t>1</a:t>
            </a:r>
          </a:p>
          <a:p>
            <a:pPr lvl="1"/>
            <a:r>
              <a:rPr lang="zh-CN" altLang="zh-CN" dirty="0"/>
              <a:t>输出所有元素的信息</a:t>
            </a:r>
            <a:endParaRPr lang="en-US" altLang="zh-CN" dirty="0"/>
          </a:p>
          <a:p>
            <a:pPr>
              <a:buFont typeface="Wingdings" pitchFamily="2" charset="2"/>
              <a:buNone/>
            </a:pPr>
            <a:endParaRPr lang="en-US" altLang="zh-CN"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27</a:t>
            </a:fld>
            <a:endParaRPr lang="en-US" altLang="zh-CN"/>
          </a:p>
        </p:txBody>
      </p:sp>
    </p:spTree>
    <p:extLst>
      <p:ext uri="{BB962C8B-B14F-4D97-AF65-F5344CB8AC3E}">
        <p14:creationId xmlns:p14="http://schemas.microsoft.com/office/powerpoint/2010/main" val="342898108"/>
      </p:ext>
    </p:extLst>
  </p:cSld>
  <p:clrMapOvr>
    <a:masterClrMapping/>
  </p:clrMapOvr>
  <p:transition spd="med">
    <p:blinds/>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a:xfrm>
            <a:off x="357188" y="857250"/>
            <a:ext cx="8429625" cy="4286250"/>
          </a:xfrm>
        </p:spPr>
        <p:txBody>
          <a:bodyPr/>
          <a:lstStyle/>
          <a:p>
            <a:pPr>
              <a:lnSpc>
                <a:spcPct val="100000"/>
              </a:lnSpc>
              <a:buFont typeface="Wingdings" pitchFamily="2" charset="2"/>
              <a:buNone/>
            </a:pPr>
            <a:r>
              <a:rPr lang="en-US" altLang="zh-CN" sz="2800"/>
              <a:t>#include &lt;string.h&gt;</a:t>
            </a:r>
            <a:endParaRPr lang="zh-CN" altLang="zh-CN" sz="2800"/>
          </a:p>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struct Person               </a:t>
            </a:r>
            <a:endParaRPr lang="zh-CN" altLang="zh-CN" sz="2800"/>
          </a:p>
          <a:p>
            <a:pPr>
              <a:lnSpc>
                <a:spcPct val="100000"/>
              </a:lnSpc>
              <a:buFont typeface="Wingdings" pitchFamily="2" charset="2"/>
              <a:buNone/>
            </a:pPr>
            <a:r>
              <a:rPr lang="en-US" altLang="zh-CN" sz="2800"/>
              <a:t>{  char name[20];       </a:t>
            </a:r>
            <a:endParaRPr lang="zh-CN" altLang="zh-CN" sz="2800"/>
          </a:p>
          <a:p>
            <a:pPr>
              <a:lnSpc>
                <a:spcPct val="100000"/>
              </a:lnSpc>
              <a:buFont typeface="Wingdings" pitchFamily="2" charset="2"/>
              <a:buNone/>
            </a:pPr>
            <a:r>
              <a:rPr lang="en-US" altLang="zh-CN" sz="2800"/>
              <a:t>    int count;                   </a:t>
            </a:r>
            <a:endParaRPr lang="zh-CN" altLang="zh-CN" sz="2800"/>
          </a:p>
          <a:p>
            <a:pPr>
              <a:lnSpc>
                <a:spcPct val="100000"/>
              </a:lnSpc>
              <a:buFont typeface="Wingdings" pitchFamily="2" charset="2"/>
              <a:buNone/>
            </a:pPr>
            <a:r>
              <a:rPr lang="en-US" altLang="zh-CN" sz="2800"/>
              <a:t>}leader[3]={</a:t>
            </a:r>
            <a:r>
              <a:rPr lang="en-US" altLang="zh-CN" sz="2800">
                <a:solidFill>
                  <a:srgbClr val="9D138D"/>
                </a:solidFill>
              </a:rPr>
              <a:t>“Li”,0</a:t>
            </a:r>
            <a:r>
              <a:rPr lang="en-US" altLang="zh-CN" sz="2800"/>
              <a:t>,</a:t>
            </a:r>
            <a:r>
              <a:rPr lang="en-US" altLang="zh-CN" sz="2800">
                <a:solidFill>
                  <a:srgbClr val="00B050"/>
                </a:solidFill>
              </a:rPr>
              <a:t>“Zhang”,0</a:t>
            </a:r>
            <a:r>
              <a:rPr lang="en-US" altLang="zh-CN" sz="2800"/>
              <a:t>,</a:t>
            </a:r>
            <a:r>
              <a:rPr lang="en-US" altLang="zh-CN" sz="2800">
                <a:solidFill>
                  <a:srgbClr val="0000CC"/>
                </a:solidFill>
              </a:rPr>
              <a:t>“Sun”,0</a:t>
            </a:r>
            <a:r>
              <a:rPr lang="en-US" altLang="zh-CN" sz="2800"/>
              <a:t>};   </a:t>
            </a:r>
            <a:endParaRPr lang="zh-CN" altLang="zh-CN" sz="2800"/>
          </a:p>
        </p:txBody>
      </p:sp>
      <p:sp>
        <p:nvSpPr>
          <p:cNvPr id="4" name="圆角矩形标注 3"/>
          <p:cNvSpPr>
            <a:spLocks noChangeArrowheads="1"/>
          </p:cNvSpPr>
          <p:nvPr/>
        </p:nvSpPr>
        <p:spPr bwMode="auto">
          <a:xfrm>
            <a:off x="285750" y="4214813"/>
            <a:ext cx="3286125" cy="571500"/>
          </a:xfrm>
          <a:prstGeom prst="wedgeRoundRectCallout">
            <a:avLst>
              <a:gd name="adj1" fmla="val -16653"/>
              <a:gd name="adj2" fmla="val -113778"/>
              <a:gd name="adj3" fmla="val 16667"/>
            </a:avLst>
          </a:prstGeom>
          <a:solidFill>
            <a:srgbClr val="FFFFCC"/>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zh-CN" sz="2800" b="1">
                <a:solidFill>
                  <a:srgbClr val="0070C0"/>
                </a:solidFill>
              </a:rPr>
              <a:t>全局的结构体数组</a:t>
            </a:r>
            <a:endParaRPr lang="zh-CN" altLang="en-US" sz="2800" b="1">
              <a:solidFill>
                <a:srgbClr val="0070C0"/>
              </a:solidFill>
            </a:endParaRPr>
          </a:p>
        </p:txBody>
      </p:sp>
      <p:graphicFrame>
        <p:nvGraphicFramePr>
          <p:cNvPr id="6" name="表格 5"/>
          <p:cNvGraphicFramePr>
            <a:graphicFrameLocks noGrp="1"/>
          </p:cNvGraphicFramePr>
          <p:nvPr/>
        </p:nvGraphicFramePr>
        <p:xfrm>
          <a:off x="5643563" y="4937125"/>
          <a:ext cx="2786062" cy="1554426"/>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gridCol w="1214437">
                  <a:extLst>
                    <a:ext uri="{9D8B030D-6E8A-4147-A177-3AD203B41FA5}">
                      <a16:colId xmlns:a16="http://schemas.microsoft.com/office/drawing/2014/main" val="20001"/>
                    </a:ext>
                  </a:extLst>
                </a:gridCol>
              </a:tblGrid>
              <a:tr h="518054">
                <a:tc>
                  <a:txBody>
                    <a:bodyPr/>
                    <a:lstStyle/>
                    <a:p>
                      <a:endParaRPr lang="zh-CN" altLang="en-US" sz="2800" b="1" dirty="0"/>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zh-CN" altLang="en-US" sz="2800" b="1" dirty="0"/>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endParaRPr lang="zh-CN" altLang="en-US" sz="2800" b="1" dirty="0"/>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zh-CN" altLang="en-US" sz="2800" b="1"/>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endParaRPr lang="zh-CN" altLang="en-US" sz="2800" b="1"/>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zh-CN" altLang="en-US" sz="2800" b="1" dirty="0"/>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extBox 6"/>
          <p:cNvSpPr txBox="1"/>
          <p:nvPr/>
        </p:nvSpPr>
        <p:spPr>
          <a:xfrm>
            <a:off x="5786438" y="4405313"/>
            <a:ext cx="1428750" cy="523875"/>
          </a:xfrm>
          <a:prstGeom prst="rect">
            <a:avLst/>
          </a:prstGeom>
          <a:noFill/>
        </p:spPr>
        <p:txBody>
          <a:bodyPr>
            <a:spAutoFit/>
          </a:bodyPr>
          <a:lstStyle/>
          <a:p>
            <a:pPr>
              <a:defRPr/>
            </a:pPr>
            <a:r>
              <a:rPr lang="en-US" altLang="zh-CN" sz="2800" b="1" dirty="0">
                <a:solidFill>
                  <a:srgbClr val="C00000"/>
                </a:solidFill>
                <a:latin typeface="+mn-lt"/>
                <a:ea typeface="+mn-ea"/>
              </a:rPr>
              <a:t>name</a:t>
            </a:r>
            <a:endParaRPr lang="zh-CN" altLang="en-US" sz="2800" b="1" dirty="0">
              <a:solidFill>
                <a:srgbClr val="C00000"/>
              </a:solidFill>
              <a:latin typeface="+mn-lt"/>
              <a:ea typeface="+mn-ea"/>
            </a:endParaRPr>
          </a:p>
        </p:txBody>
      </p:sp>
      <p:sp>
        <p:nvSpPr>
          <p:cNvPr id="8" name="TextBox 7"/>
          <p:cNvSpPr txBox="1"/>
          <p:nvPr/>
        </p:nvSpPr>
        <p:spPr>
          <a:xfrm>
            <a:off x="7143750" y="4405313"/>
            <a:ext cx="1428750" cy="523875"/>
          </a:xfrm>
          <a:prstGeom prst="rect">
            <a:avLst/>
          </a:prstGeom>
          <a:noFill/>
        </p:spPr>
        <p:txBody>
          <a:bodyPr>
            <a:spAutoFit/>
          </a:bodyPr>
          <a:lstStyle/>
          <a:p>
            <a:pPr>
              <a:defRPr/>
            </a:pPr>
            <a:r>
              <a:rPr lang="en-US" altLang="zh-CN" sz="2800" b="1" dirty="0">
                <a:solidFill>
                  <a:srgbClr val="C00000"/>
                </a:solidFill>
                <a:latin typeface="+mn-lt"/>
                <a:ea typeface="+mn-ea"/>
              </a:rPr>
              <a:t>count</a:t>
            </a:r>
            <a:endParaRPr lang="zh-CN" altLang="en-US" sz="2800" b="1" dirty="0">
              <a:solidFill>
                <a:srgbClr val="C00000"/>
              </a:solidFill>
              <a:latin typeface="+mn-lt"/>
              <a:ea typeface="+mn-ea"/>
            </a:endParaRPr>
          </a:p>
        </p:txBody>
      </p:sp>
      <p:sp>
        <p:nvSpPr>
          <p:cNvPr id="9" name="TextBox 8"/>
          <p:cNvSpPr txBox="1"/>
          <p:nvPr/>
        </p:nvSpPr>
        <p:spPr>
          <a:xfrm>
            <a:off x="3500438" y="4833938"/>
            <a:ext cx="2286000" cy="523875"/>
          </a:xfrm>
          <a:prstGeom prst="rect">
            <a:avLst/>
          </a:prstGeom>
          <a:noFill/>
        </p:spPr>
        <p:txBody>
          <a:bodyPr>
            <a:spAutoFit/>
          </a:bodyPr>
          <a:lstStyle/>
          <a:p>
            <a:pPr>
              <a:defRPr/>
            </a:pPr>
            <a:r>
              <a:rPr lang="en-US" altLang="zh-CN" sz="2800" b="1" dirty="0">
                <a:solidFill>
                  <a:srgbClr val="C00000"/>
                </a:solidFill>
                <a:latin typeface="+mn-lt"/>
                <a:ea typeface="+mn-ea"/>
              </a:rPr>
              <a:t>leader[0]</a:t>
            </a:r>
            <a:endParaRPr lang="zh-CN" altLang="en-US" sz="2800" b="1" dirty="0">
              <a:solidFill>
                <a:srgbClr val="C00000"/>
              </a:solidFill>
              <a:latin typeface="+mn-lt"/>
              <a:ea typeface="+mn-ea"/>
            </a:endParaRPr>
          </a:p>
        </p:txBody>
      </p:sp>
      <p:sp>
        <p:nvSpPr>
          <p:cNvPr id="10" name="TextBox 9"/>
          <p:cNvSpPr txBox="1"/>
          <p:nvPr/>
        </p:nvSpPr>
        <p:spPr>
          <a:xfrm>
            <a:off x="5786438" y="4954588"/>
            <a:ext cx="1285875" cy="522287"/>
          </a:xfrm>
          <a:prstGeom prst="rect">
            <a:avLst/>
          </a:prstGeom>
          <a:noFill/>
        </p:spPr>
        <p:txBody>
          <a:bodyPr>
            <a:spAutoFit/>
          </a:bodyPr>
          <a:lstStyle/>
          <a:p>
            <a:pPr algn="ctr">
              <a:defRPr/>
            </a:pPr>
            <a:r>
              <a:rPr lang="en-US" altLang="zh-CN" sz="2800" b="1" dirty="0">
                <a:solidFill>
                  <a:srgbClr val="9D138D"/>
                </a:solidFill>
                <a:latin typeface="+mn-lt"/>
                <a:ea typeface="+mn-ea"/>
              </a:rPr>
              <a:t>Li</a:t>
            </a:r>
            <a:endParaRPr lang="zh-CN" altLang="en-US" sz="2800" b="1" dirty="0">
              <a:solidFill>
                <a:srgbClr val="9D138D"/>
              </a:solidFill>
              <a:latin typeface="+mn-lt"/>
              <a:ea typeface="+mn-ea"/>
            </a:endParaRPr>
          </a:p>
        </p:txBody>
      </p:sp>
      <p:sp>
        <p:nvSpPr>
          <p:cNvPr id="11" name="TextBox 10"/>
          <p:cNvSpPr txBox="1"/>
          <p:nvPr/>
        </p:nvSpPr>
        <p:spPr>
          <a:xfrm>
            <a:off x="7572375" y="4954588"/>
            <a:ext cx="642938" cy="522287"/>
          </a:xfrm>
          <a:prstGeom prst="rect">
            <a:avLst/>
          </a:prstGeom>
          <a:noFill/>
        </p:spPr>
        <p:txBody>
          <a:bodyPr>
            <a:spAutoFit/>
          </a:bodyPr>
          <a:lstStyle/>
          <a:p>
            <a:pPr algn="ctr">
              <a:defRPr/>
            </a:pPr>
            <a:r>
              <a:rPr lang="en-US" altLang="zh-CN" sz="2800" b="1" dirty="0">
                <a:solidFill>
                  <a:srgbClr val="9D138D"/>
                </a:solidFill>
                <a:latin typeface="+mn-lt"/>
                <a:ea typeface="+mn-ea"/>
              </a:rPr>
              <a:t>0</a:t>
            </a:r>
            <a:endParaRPr lang="zh-CN" altLang="en-US" sz="2800" b="1" dirty="0">
              <a:solidFill>
                <a:srgbClr val="9D138D"/>
              </a:solidFill>
              <a:latin typeface="+mn-lt"/>
              <a:ea typeface="+mn-ea"/>
            </a:endParaRPr>
          </a:p>
        </p:txBody>
      </p:sp>
      <p:sp>
        <p:nvSpPr>
          <p:cNvPr id="12" name="TextBox 11"/>
          <p:cNvSpPr txBox="1"/>
          <p:nvPr/>
        </p:nvSpPr>
        <p:spPr>
          <a:xfrm>
            <a:off x="5715000" y="5476875"/>
            <a:ext cx="1500188" cy="523875"/>
          </a:xfrm>
          <a:prstGeom prst="rect">
            <a:avLst/>
          </a:prstGeom>
          <a:noFill/>
        </p:spPr>
        <p:txBody>
          <a:bodyPr>
            <a:spAutoFit/>
          </a:bodyPr>
          <a:lstStyle/>
          <a:p>
            <a:pPr algn="ctr">
              <a:defRPr/>
            </a:pPr>
            <a:r>
              <a:rPr lang="en-US" altLang="zh-CN" sz="2800" b="1" dirty="0">
                <a:solidFill>
                  <a:srgbClr val="00B050"/>
                </a:solidFill>
                <a:latin typeface="+mn-lt"/>
                <a:ea typeface="+mn-ea"/>
              </a:rPr>
              <a:t>Zhang</a:t>
            </a:r>
            <a:endParaRPr lang="zh-CN" altLang="en-US" sz="2800" b="1" dirty="0">
              <a:solidFill>
                <a:srgbClr val="00B050"/>
              </a:solidFill>
              <a:latin typeface="+mn-lt"/>
              <a:ea typeface="+mn-ea"/>
            </a:endParaRPr>
          </a:p>
        </p:txBody>
      </p:sp>
      <p:sp>
        <p:nvSpPr>
          <p:cNvPr id="13" name="TextBox 12"/>
          <p:cNvSpPr txBox="1"/>
          <p:nvPr/>
        </p:nvSpPr>
        <p:spPr>
          <a:xfrm>
            <a:off x="7572375" y="5476875"/>
            <a:ext cx="642938" cy="523875"/>
          </a:xfrm>
          <a:prstGeom prst="rect">
            <a:avLst/>
          </a:prstGeom>
          <a:noFill/>
        </p:spPr>
        <p:txBody>
          <a:bodyPr>
            <a:spAutoFit/>
          </a:bodyPr>
          <a:lstStyle/>
          <a:p>
            <a:pPr algn="ctr">
              <a:defRPr/>
            </a:pPr>
            <a:r>
              <a:rPr lang="en-US" altLang="zh-CN" sz="2800" b="1" dirty="0">
                <a:solidFill>
                  <a:srgbClr val="00B050"/>
                </a:solidFill>
                <a:latin typeface="+mn-lt"/>
                <a:ea typeface="+mn-ea"/>
              </a:rPr>
              <a:t>0</a:t>
            </a:r>
            <a:endParaRPr lang="zh-CN" altLang="en-US" sz="2800" b="1" dirty="0">
              <a:solidFill>
                <a:srgbClr val="00B050"/>
              </a:solidFill>
              <a:latin typeface="+mn-lt"/>
              <a:ea typeface="+mn-ea"/>
            </a:endParaRPr>
          </a:p>
        </p:txBody>
      </p:sp>
      <p:sp>
        <p:nvSpPr>
          <p:cNvPr id="14" name="TextBox 13"/>
          <p:cNvSpPr txBox="1"/>
          <p:nvPr/>
        </p:nvSpPr>
        <p:spPr>
          <a:xfrm>
            <a:off x="5715000" y="5976938"/>
            <a:ext cx="1500188" cy="523875"/>
          </a:xfrm>
          <a:prstGeom prst="rect">
            <a:avLst/>
          </a:prstGeom>
          <a:noFill/>
        </p:spPr>
        <p:txBody>
          <a:bodyPr>
            <a:spAutoFit/>
          </a:bodyPr>
          <a:lstStyle/>
          <a:p>
            <a:pPr algn="ctr">
              <a:defRPr/>
            </a:pPr>
            <a:r>
              <a:rPr lang="en-US" altLang="zh-CN" sz="2800" b="1" dirty="0">
                <a:solidFill>
                  <a:srgbClr val="0000CC"/>
                </a:solidFill>
                <a:latin typeface="+mn-lt"/>
                <a:ea typeface="+mn-ea"/>
              </a:rPr>
              <a:t>Sun</a:t>
            </a:r>
            <a:endParaRPr lang="zh-CN" altLang="en-US" sz="2800" b="1" dirty="0">
              <a:solidFill>
                <a:srgbClr val="0000CC"/>
              </a:solidFill>
              <a:latin typeface="+mn-lt"/>
              <a:ea typeface="+mn-ea"/>
            </a:endParaRPr>
          </a:p>
        </p:txBody>
      </p:sp>
      <p:sp>
        <p:nvSpPr>
          <p:cNvPr id="15" name="TextBox 14"/>
          <p:cNvSpPr txBox="1"/>
          <p:nvPr/>
        </p:nvSpPr>
        <p:spPr>
          <a:xfrm>
            <a:off x="7572375" y="5976938"/>
            <a:ext cx="642938" cy="523875"/>
          </a:xfrm>
          <a:prstGeom prst="rect">
            <a:avLst/>
          </a:prstGeom>
          <a:noFill/>
        </p:spPr>
        <p:txBody>
          <a:bodyPr>
            <a:spAutoFit/>
          </a:bodyPr>
          <a:lstStyle/>
          <a:p>
            <a:pPr algn="ctr">
              <a:defRPr/>
            </a:pPr>
            <a:r>
              <a:rPr lang="en-US" altLang="zh-CN" sz="2800" b="1" dirty="0">
                <a:solidFill>
                  <a:srgbClr val="0000CC"/>
                </a:solidFill>
                <a:latin typeface="+mn-lt"/>
                <a:ea typeface="+mn-ea"/>
              </a:rPr>
              <a:t>0</a:t>
            </a:r>
            <a:endParaRPr lang="zh-CN" altLang="en-US" sz="2800" b="1" dirty="0">
              <a:solidFill>
                <a:srgbClr val="0000CC"/>
              </a:solidFill>
              <a:latin typeface="+mn-lt"/>
              <a:ea typeface="+mn-ea"/>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28</a:t>
            </a:fld>
            <a:endParaRPr lang="en-US" altLang="zh-CN"/>
          </a:p>
        </p:txBody>
      </p:sp>
    </p:spTree>
    <p:extLst>
      <p:ext uri="{BB962C8B-B14F-4D97-AF65-F5344CB8AC3E}">
        <p14:creationId xmlns:p14="http://schemas.microsoft.com/office/powerpoint/2010/main" val="4040154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linds(horizontal)">
                                      <p:cBhvr>
                                        <p:cTn id="40" dur="500"/>
                                        <p:tgtEl>
                                          <p:spTgt spid="1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linds(horizontal)">
                                      <p:cBhvr>
                                        <p:cTn id="45" dur="500"/>
                                        <p:tgtEl>
                                          <p:spTgt spid="1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linds(horizontal)">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P spid="9" grpId="0"/>
      <p:bldP spid="10" grpId="0"/>
      <p:bldP spid="11" grpId="0"/>
      <p:bldP spid="12" grpId="0"/>
      <p:bldP spid="13" grpId="0"/>
      <p:bldP spid="14"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a:xfrm>
            <a:off x="500063" y="428625"/>
            <a:ext cx="8153400" cy="6143625"/>
          </a:xfrm>
        </p:spPr>
        <p:txBody>
          <a:bodyPr/>
          <a:lstStyle/>
          <a:p>
            <a:pPr>
              <a:lnSpc>
                <a:spcPts val="2800"/>
              </a:lnSpc>
              <a:buFont typeface="Wingdings" pitchFamily="2" charset="2"/>
              <a:buNone/>
            </a:pPr>
            <a:r>
              <a:rPr lang="en-US" altLang="zh-CN" sz="2800" dirty="0" err="1"/>
              <a:t>int</a:t>
            </a:r>
            <a:r>
              <a:rPr lang="en-US" altLang="zh-CN" sz="2800" dirty="0"/>
              <a:t> main()</a:t>
            </a:r>
            <a:endParaRPr lang="zh-CN" altLang="zh-CN" sz="2800" dirty="0"/>
          </a:p>
          <a:p>
            <a:pPr>
              <a:lnSpc>
                <a:spcPts val="28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i,j</a:t>
            </a:r>
            <a:r>
              <a:rPr lang="en-US" altLang="zh-CN" sz="2800" dirty="0"/>
              <a:t>;   char </a:t>
            </a:r>
            <a:r>
              <a:rPr lang="en-US" altLang="zh-CN" sz="2800" dirty="0" err="1"/>
              <a:t>leader_name</a:t>
            </a:r>
            <a:r>
              <a:rPr lang="en-US" altLang="zh-CN" sz="2800" dirty="0"/>
              <a:t>[20];  </a:t>
            </a:r>
            <a:endParaRPr lang="zh-CN" altLang="zh-CN" sz="2800" dirty="0"/>
          </a:p>
          <a:p>
            <a:pPr>
              <a:lnSpc>
                <a:spcPts val="2800"/>
              </a:lnSpc>
              <a:buFont typeface="Wingdings" pitchFamily="2" charset="2"/>
              <a:buNone/>
            </a:pPr>
            <a:r>
              <a:rPr lang="en-US" altLang="zh-CN" sz="2800" dirty="0"/>
              <a:t>   for (</a:t>
            </a:r>
            <a:r>
              <a:rPr lang="en-US" altLang="zh-CN" sz="2800" dirty="0" err="1"/>
              <a:t>i</a:t>
            </a:r>
            <a:r>
              <a:rPr lang="en-US" altLang="zh-CN" sz="2800" dirty="0"/>
              <a:t>=1;i&lt;=10;i++)</a:t>
            </a:r>
            <a:endParaRPr lang="zh-CN" altLang="zh-CN" sz="2800" dirty="0"/>
          </a:p>
          <a:p>
            <a:pPr>
              <a:lnSpc>
                <a:spcPts val="2800"/>
              </a:lnSpc>
              <a:buFont typeface="Wingdings" pitchFamily="2" charset="2"/>
              <a:buNone/>
            </a:pPr>
            <a:r>
              <a:rPr lang="en-US" altLang="zh-CN" sz="2800" dirty="0"/>
              <a:t>	{ </a:t>
            </a:r>
            <a:r>
              <a:rPr lang="en-US" altLang="zh-CN" sz="2800" dirty="0" err="1"/>
              <a:t>scanf</a:t>
            </a:r>
            <a:r>
              <a:rPr lang="en-US" altLang="zh-CN" sz="2800" dirty="0"/>
              <a:t>(“%s”,</a:t>
            </a:r>
            <a:r>
              <a:rPr lang="en-US" altLang="zh-CN" sz="2800" dirty="0" err="1"/>
              <a:t>leader_name</a:t>
            </a:r>
            <a:r>
              <a:rPr lang="en-US" altLang="zh-CN" sz="2800" dirty="0"/>
              <a:t>);   </a:t>
            </a:r>
            <a:endParaRPr lang="zh-CN" altLang="zh-CN" sz="2800" dirty="0"/>
          </a:p>
          <a:p>
            <a:pPr>
              <a:lnSpc>
                <a:spcPts val="2800"/>
              </a:lnSpc>
              <a:buFont typeface="Wingdings" pitchFamily="2" charset="2"/>
              <a:buNone/>
            </a:pPr>
            <a:r>
              <a:rPr lang="en-US" altLang="zh-CN" sz="2800" dirty="0"/>
              <a:t>      for(j=0;j&lt;3;j++)</a:t>
            </a:r>
            <a:endParaRPr lang="zh-CN" altLang="zh-CN" sz="2800" dirty="0"/>
          </a:p>
          <a:p>
            <a:pPr>
              <a:lnSpc>
                <a:spcPts val="2800"/>
              </a:lnSpc>
              <a:buFont typeface="Wingdings" pitchFamily="2" charset="2"/>
              <a:buNone/>
            </a:pPr>
            <a:r>
              <a:rPr lang="en-US" altLang="zh-CN" sz="2800" dirty="0"/>
              <a:t>	      if(</a:t>
            </a:r>
            <a:r>
              <a:rPr lang="en-US" altLang="zh-CN" sz="2800" dirty="0" err="1"/>
              <a:t>strcmp</a:t>
            </a:r>
            <a:r>
              <a:rPr lang="en-US" altLang="zh-CN" sz="2800" dirty="0"/>
              <a:t>(</a:t>
            </a:r>
            <a:r>
              <a:rPr lang="en-US" altLang="zh-CN" sz="2800" dirty="0" err="1"/>
              <a:t>leader_name</a:t>
            </a:r>
            <a:r>
              <a:rPr lang="en-US" altLang="zh-CN" sz="2800" dirty="0"/>
              <a:t>,</a:t>
            </a:r>
          </a:p>
          <a:p>
            <a:pPr>
              <a:lnSpc>
                <a:spcPts val="2800"/>
              </a:lnSpc>
              <a:buFont typeface="Wingdings" pitchFamily="2" charset="2"/>
              <a:buNone/>
            </a:pPr>
            <a:r>
              <a:rPr lang="en-US" altLang="zh-CN" sz="2800" dirty="0"/>
              <a:t>                      leader[j].name)==0) </a:t>
            </a:r>
          </a:p>
          <a:p>
            <a:pPr>
              <a:lnSpc>
                <a:spcPts val="2800"/>
              </a:lnSpc>
              <a:buFont typeface="Wingdings" pitchFamily="2" charset="2"/>
              <a:buNone/>
            </a:pPr>
            <a:r>
              <a:rPr lang="en-US" altLang="zh-CN" sz="2800" dirty="0"/>
              <a:t>             leader[j].count++;</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for(</a:t>
            </a:r>
            <a:r>
              <a:rPr lang="en-US" altLang="zh-CN" sz="2800" dirty="0" err="1"/>
              <a:t>i</a:t>
            </a:r>
            <a:r>
              <a:rPr lang="en-US" altLang="zh-CN" sz="2800" dirty="0"/>
              <a:t>=0;i&lt;3;i++)</a:t>
            </a:r>
            <a:endParaRPr lang="zh-CN" altLang="zh-CN" sz="2800" dirty="0"/>
          </a:p>
          <a:p>
            <a:pPr>
              <a:lnSpc>
                <a:spcPts val="2800"/>
              </a:lnSpc>
              <a:buFont typeface="Wingdings" pitchFamily="2" charset="2"/>
              <a:buNone/>
            </a:pPr>
            <a:r>
              <a:rPr lang="en-US" altLang="zh-CN" sz="2800" dirty="0"/>
              <a:t>     </a:t>
            </a:r>
            <a:r>
              <a:rPr lang="en-US" altLang="zh-CN" sz="2800" dirty="0" err="1"/>
              <a:t>printf</a:t>
            </a:r>
            <a:r>
              <a:rPr lang="en-US" altLang="zh-CN" sz="2800" dirty="0"/>
              <a:t>("%5s:%d\</a:t>
            </a:r>
            <a:r>
              <a:rPr lang="en-US" altLang="zh-CN" sz="2800" dirty="0" err="1"/>
              <a:t>n“,leader</a:t>
            </a:r>
            <a:r>
              <a:rPr lang="en-US" altLang="zh-CN" sz="2800" dirty="0"/>
              <a:t>[</a:t>
            </a:r>
            <a:r>
              <a:rPr lang="en-US" altLang="zh-CN" sz="2800" dirty="0" err="1"/>
              <a:t>i</a:t>
            </a:r>
            <a:r>
              <a:rPr lang="en-US" altLang="zh-CN" sz="2800" dirty="0"/>
              <a:t>].name,</a:t>
            </a:r>
          </a:p>
          <a:p>
            <a:pPr>
              <a:lnSpc>
                <a:spcPts val="2800"/>
              </a:lnSpc>
              <a:buFont typeface="Wingdings" pitchFamily="2" charset="2"/>
              <a:buNone/>
            </a:pPr>
            <a:r>
              <a:rPr lang="en-US" altLang="zh-CN" sz="2800" dirty="0"/>
              <a:t>                            leader[</a:t>
            </a:r>
            <a:r>
              <a:rPr lang="en-US" altLang="zh-CN" sz="2800" dirty="0" err="1"/>
              <a:t>i</a:t>
            </a:r>
            <a:r>
              <a:rPr lang="en-US" altLang="zh-CN" sz="2800" dirty="0"/>
              <a:t>].count);</a:t>
            </a:r>
            <a:endParaRPr lang="zh-CN" altLang="zh-CN" sz="2800" dirty="0"/>
          </a:p>
          <a:p>
            <a:pPr>
              <a:lnSpc>
                <a:spcPts val="2800"/>
              </a:lnSpc>
              <a:buFont typeface="Wingdings" pitchFamily="2" charset="2"/>
              <a:buNone/>
            </a:pPr>
            <a:r>
              <a:rPr lang="en-US" altLang="zh-CN" sz="2800" dirty="0"/>
              <a:t>   return 0;</a:t>
            </a:r>
            <a:endParaRPr lang="zh-CN" altLang="zh-CN" sz="2800" dirty="0"/>
          </a:p>
          <a:p>
            <a:pPr>
              <a:lnSpc>
                <a:spcPts val="2800"/>
              </a:lnSpc>
              <a:buFont typeface="Wingdings" pitchFamily="2" charset="2"/>
              <a:buNone/>
            </a:pPr>
            <a:r>
              <a:rPr lang="en-US" altLang="zh-CN" sz="2800" dirty="0"/>
              <a:t>}</a:t>
            </a:r>
            <a:endParaRPr lang="zh-CN" altLang="zh-CN" sz="2800" dirty="0"/>
          </a:p>
          <a:p>
            <a:pPr>
              <a:lnSpc>
                <a:spcPts val="2800"/>
              </a:lnSpc>
              <a:buFont typeface="Wingdings" pitchFamily="2" charset="2"/>
              <a:buNone/>
            </a:pPr>
            <a:endParaRPr lang="zh-CN" altLang="en-US" sz="2800" dirty="0"/>
          </a:p>
        </p:txBody>
      </p:sp>
      <p:sp>
        <p:nvSpPr>
          <p:cNvPr id="6" name="圆角矩形标注 5"/>
          <p:cNvSpPr/>
          <p:nvPr/>
        </p:nvSpPr>
        <p:spPr bwMode="auto">
          <a:xfrm>
            <a:off x="214313" y="4643438"/>
            <a:ext cx="7143750" cy="642937"/>
          </a:xfrm>
          <a:prstGeom prst="wedgeRoundRectCallout">
            <a:avLst>
              <a:gd name="adj1" fmla="val -16651"/>
              <a:gd name="adj2" fmla="val -13612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zh-CN" sz="2800" b="1" dirty="0">
                <a:solidFill>
                  <a:srgbClr val="C00000"/>
                </a:solidFill>
                <a:latin typeface="+mn-lt"/>
                <a:ea typeface="+mn-ea"/>
              </a:rPr>
              <a:t>leader[j].count=leader[j].count+1;</a:t>
            </a:r>
            <a:endParaRPr lang="zh-CN" altLang="en-US" sz="2800" b="1" dirty="0">
              <a:solidFill>
                <a:srgbClr val="C00000"/>
              </a:solidFill>
              <a:latin typeface="+mn-lt"/>
              <a:ea typeface="+mn-ea"/>
            </a:endParaRPr>
          </a:p>
        </p:txBody>
      </p:sp>
      <p:sp>
        <p:nvSpPr>
          <p:cNvPr id="7" name="矩形 6"/>
          <p:cNvSpPr>
            <a:spLocks noChangeArrowheads="1"/>
          </p:cNvSpPr>
          <p:nvPr/>
        </p:nvSpPr>
        <p:spPr bwMode="auto">
          <a:xfrm>
            <a:off x="1619672" y="3429000"/>
            <a:ext cx="4143375" cy="57606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29</a:t>
            </a:fld>
            <a:endParaRPr lang="en-US" altLang="zh-CN"/>
          </a:p>
        </p:txBody>
      </p:sp>
      <p:sp>
        <p:nvSpPr>
          <p:cNvPr id="8" name="矩形 7"/>
          <p:cNvSpPr>
            <a:spLocks noChangeArrowheads="1"/>
          </p:cNvSpPr>
          <p:nvPr/>
        </p:nvSpPr>
        <p:spPr bwMode="auto">
          <a:xfrm>
            <a:off x="1119655" y="2171798"/>
            <a:ext cx="5684593" cy="1900139"/>
          </a:xfrm>
          <a:prstGeom prst="rect">
            <a:avLst/>
          </a:prstGeom>
          <a:noFill/>
          <a:ln w="38100" algn="ctr">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Tree>
    <p:extLst>
      <p:ext uri="{BB962C8B-B14F-4D97-AF65-F5344CB8AC3E}">
        <p14:creationId xmlns:p14="http://schemas.microsoft.com/office/powerpoint/2010/main" val="1940364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EBEB556B-17BF-4485-BC72-C209381EFC5B}" type="slidenum">
              <a:rPr lang="zh-CN" altLang="en-US"/>
              <a:pPr/>
              <a:t>3</a:t>
            </a:fld>
            <a:endParaRPr lang="en-US" altLang="zh-CN"/>
          </a:p>
        </p:txBody>
      </p:sp>
      <p:sp>
        <p:nvSpPr>
          <p:cNvPr id="181250" name="Rectangle 2"/>
          <p:cNvSpPr>
            <a:spLocks noGrp="1" noChangeArrowheads="1"/>
          </p:cNvSpPr>
          <p:nvPr>
            <p:ph type="title"/>
          </p:nvPr>
        </p:nvSpPr>
        <p:spPr/>
        <p:txBody>
          <a:bodyPr/>
          <a:lstStyle/>
          <a:p>
            <a:r>
              <a:rPr lang="zh-CN" altLang="en-US"/>
              <a:t>主要内容</a:t>
            </a:r>
            <a:endParaRPr lang="en-US" altLang="zh-CN"/>
          </a:p>
        </p:txBody>
      </p:sp>
      <p:sp>
        <p:nvSpPr>
          <p:cNvPr id="181251" name="Rectangle 3"/>
          <p:cNvSpPr>
            <a:spLocks noGrp="1" noChangeArrowheads="1"/>
          </p:cNvSpPr>
          <p:nvPr>
            <p:ph type="body" idx="1"/>
          </p:nvPr>
        </p:nvSpPr>
        <p:spPr/>
        <p:txBody>
          <a:bodyPr/>
          <a:lstStyle/>
          <a:p>
            <a:pPr>
              <a:lnSpc>
                <a:spcPct val="80000"/>
              </a:lnSpc>
              <a:spcBef>
                <a:spcPts val="1200"/>
              </a:spcBef>
            </a:pPr>
            <a:r>
              <a:rPr lang="en-US" altLang="zh-CN" sz="2800" dirty="0"/>
              <a:t>9.1 </a:t>
            </a:r>
            <a:r>
              <a:rPr lang="zh-CN" altLang="en-US" sz="2800" dirty="0"/>
              <a:t>定义和使用结构体变量</a:t>
            </a:r>
          </a:p>
          <a:p>
            <a:pPr>
              <a:lnSpc>
                <a:spcPct val="80000"/>
              </a:lnSpc>
              <a:spcBef>
                <a:spcPts val="1200"/>
              </a:spcBef>
            </a:pPr>
            <a:r>
              <a:rPr lang="en-US" altLang="zh-CN" sz="2800" dirty="0"/>
              <a:t>9.2 </a:t>
            </a:r>
            <a:r>
              <a:rPr lang="zh-CN" altLang="en-US" sz="2800" dirty="0"/>
              <a:t>使用结构体数组</a:t>
            </a:r>
          </a:p>
          <a:p>
            <a:pPr>
              <a:lnSpc>
                <a:spcPct val="80000"/>
              </a:lnSpc>
              <a:spcBef>
                <a:spcPts val="1200"/>
              </a:spcBef>
            </a:pPr>
            <a:r>
              <a:rPr lang="en-US" altLang="zh-CN" sz="2800" dirty="0"/>
              <a:t>9.3 </a:t>
            </a:r>
            <a:r>
              <a:rPr lang="zh-CN" altLang="en-US" sz="2800" dirty="0"/>
              <a:t>结构体指针</a:t>
            </a:r>
          </a:p>
          <a:p>
            <a:pPr>
              <a:lnSpc>
                <a:spcPct val="80000"/>
              </a:lnSpc>
              <a:spcBef>
                <a:spcPts val="1200"/>
              </a:spcBef>
            </a:pPr>
            <a:r>
              <a:rPr lang="en-US" altLang="zh-CN" sz="2800" dirty="0"/>
              <a:t>9.4 </a:t>
            </a:r>
            <a:r>
              <a:rPr lang="zh-CN" altLang="en-US" sz="2800" dirty="0"/>
              <a:t>用指针处理链表</a:t>
            </a:r>
          </a:p>
          <a:p>
            <a:pPr>
              <a:lnSpc>
                <a:spcPct val="80000"/>
              </a:lnSpc>
              <a:spcBef>
                <a:spcPts val="1200"/>
              </a:spcBef>
            </a:pPr>
            <a:r>
              <a:rPr lang="en-US" altLang="zh-CN" sz="2800" dirty="0"/>
              <a:t>9.5 </a:t>
            </a:r>
            <a:r>
              <a:rPr lang="zh-CN" altLang="en-US" sz="2800" dirty="0"/>
              <a:t>共用体类型</a:t>
            </a:r>
          </a:p>
          <a:p>
            <a:pPr>
              <a:lnSpc>
                <a:spcPct val="80000"/>
              </a:lnSpc>
              <a:spcBef>
                <a:spcPts val="1200"/>
              </a:spcBef>
            </a:pPr>
            <a:r>
              <a:rPr lang="en-US" altLang="zh-CN" sz="2800" dirty="0"/>
              <a:t>9.6 </a:t>
            </a:r>
            <a:r>
              <a:rPr lang="zh-CN" altLang="en-US" sz="2800" dirty="0"/>
              <a:t>使用枚举类型</a:t>
            </a:r>
          </a:p>
          <a:p>
            <a:pPr>
              <a:lnSpc>
                <a:spcPct val="80000"/>
              </a:lnSpc>
              <a:spcBef>
                <a:spcPts val="1200"/>
              </a:spcBef>
            </a:pPr>
            <a:r>
              <a:rPr lang="en-US" altLang="zh-CN" sz="2800" dirty="0"/>
              <a:t>9.7 </a:t>
            </a:r>
            <a:r>
              <a:rPr lang="zh-CN" altLang="en-US" sz="2800" dirty="0"/>
              <a:t>用</a:t>
            </a:r>
            <a:r>
              <a:rPr lang="en-US" altLang="zh-CN" sz="2800" dirty="0" err="1"/>
              <a:t>typedef</a:t>
            </a:r>
            <a:r>
              <a:rPr lang="zh-CN" altLang="en-US" sz="2800" dirty="0"/>
              <a:t>声明新类型名</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500063" y="428625"/>
            <a:ext cx="8153400" cy="6143625"/>
          </a:xfrm>
        </p:spPr>
        <p:txBody>
          <a:bodyPr/>
          <a:lstStyle/>
          <a:p>
            <a:pPr>
              <a:lnSpc>
                <a:spcPts val="2800"/>
              </a:lnSpc>
              <a:buFont typeface="Wingdings" pitchFamily="2" charset="2"/>
              <a:buNone/>
            </a:pPr>
            <a:r>
              <a:rPr lang="en-US" altLang="zh-CN" sz="2800" dirty="0" err="1"/>
              <a:t>int</a:t>
            </a:r>
            <a:r>
              <a:rPr lang="en-US" altLang="zh-CN" sz="2800" dirty="0"/>
              <a:t> main()</a:t>
            </a:r>
            <a:endParaRPr lang="zh-CN" altLang="zh-CN" sz="2800" dirty="0"/>
          </a:p>
          <a:p>
            <a:pPr>
              <a:lnSpc>
                <a:spcPts val="28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i,j</a:t>
            </a:r>
            <a:r>
              <a:rPr lang="en-US" altLang="zh-CN" sz="2800" dirty="0"/>
              <a:t>;   char </a:t>
            </a:r>
            <a:r>
              <a:rPr lang="en-US" altLang="zh-CN" sz="2800" dirty="0" err="1"/>
              <a:t>leader_name</a:t>
            </a:r>
            <a:r>
              <a:rPr lang="en-US" altLang="zh-CN" sz="2800" dirty="0"/>
              <a:t>[20];  </a:t>
            </a:r>
            <a:endParaRPr lang="zh-CN" altLang="zh-CN" sz="2800" dirty="0"/>
          </a:p>
          <a:p>
            <a:pPr>
              <a:lnSpc>
                <a:spcPts val="2800"/>
              </a:lnSpc>
              <a:buFont typeface="Wingdings" pitchFamily="2" charset="2"/>
              <a:buNone/>
            </a:pPr>
            <a:r>
              <a:rPr lang="en-US" altLang="zh-CN" sz="2800" dirty="0"/>
              <a:t>   for (</a:t>
            </a:r>
            <a:r>
              <a:rPr lang="en-US" altLang="zh-CN" sz="2800" dirty="0" err="1"/>
              <a:t>i</a:t>
            </a:r>
            <a:r>
              <a:rPr lang="en-US" altLang="zh-CN" sz="2800" dirty="0"/>
              <a:t>=1;i&lt;=10;i++)</a:t>
            </a:r>
            <a:endParaRPr lang="zh-CN" altLang="zh-CN" sz="2800" dirty="0"/>
          </a:p>
          <a:p>
            <a:pPr>
              <a:lnSpc>
                <a:spcPts val="2800"/>
              </a:lnSpc>
              <a:buFont typeface="Wingdings" pitchFamily="2" charset="2"/>
              <a:buNone/>
            </a:pPr>
            <a:r>
              <a:rPr lang="en-US" altLang="zh-CN" sz="2800" dirty="0"/>
              <a:t>	{ </a:t>
            </a:r>
            <a:r>
              <a:rPr lang="en-US" altLang="zh-CN" sz="2800" dirty="0" err="1"/>
              <a:t>scanf</a:t>
            </a:r>
            <a:r>
              <a:rPr lang="en-US" altLang="zh-CN" sz="2800" dirty="0"/>
              <a:t>(“%s”,</a:t>
            </a:r>
            <a:r>
              <a:rPr lang="en-US" altLang="zh-CN" sz="2800" dirty="0" err="1"/>
              <a:t>leader_name</a:t>
            </a:r>
            <a:r>
              <a:rPr lang="en-US" altLang="zh-CN" sz="2800" dirty="0"/>
              <a:t>);   </a:t>
            </a:r>
            <a:endParaRPr lang="zh-CN" altLang="zh-CN" sz="2800" dirty="0"/>
          </a:p>
          <a:p>
            <a:pPr>
              <a:lnSpc>
                <a:spcPts val="2800"/>
              </a:lnSpc>
              <a:buFont typeface="Wingdings" pitchFamily="2" charset="2"/>
              <a:buNone/>
            </a:pPr>
            <a:r>
              <a:rPr lang="en-US" altLang="zh-CN" sz="2800" dirty="0"/>
              <a:t>      for(j=0;j&lt;3;j++)</a:t>
            </a:r>
            <a:endParaRPr lang="zh-CN" altLang="zh-CN" sz="2800" dirty="0"/>
          </a:p>
          <a:p>
            <a:pPr>
              <a:lnSpc>
                <a:spcPts val="2800"/>
              </a:lnSpc>
              <a:buFont typeface="Wingdings" pitchFamily="2" charset="2"/>
              <a:buNone/>
            </a:pPr>
            <a:r>
              <a:rPr lang="en-US" altLang="zh-CN" sz="2800" dirty="0"/>
              <a:t>	      if(</a:t>
            </a:r>
            <a:r>
              <a:rPr lang="en-US" altLang="zh-CN" sz="2800" dirty="0" err="1"/>
              <a:t>strcmp</a:t>
            </a:r>
            <a:r>
              <a:rPr lang="en-US" altLang="zh-CN" sz="2800" dirty="0"/>
              <a:t>(</a:t>
            </a:r>
            <a:r>
              <a:rPr lang="en-US" altLang="zh-CN" sz="2800" dirty="0" err="1"/>
              <a:t>leader_name</a:t>
            </a:r>
            <a:r>
              <a:rPr lang="en-US" altLang="zh-CN" sz="2800" dirty="0"/>
              <a:t>,</a:t>
            </a:r>
          </a:p>
          <a:p>
            <a:pPr>
              <a:lnSpc>
                <a:spcPts val="2800"/>
              </a:lnSpc>
              <a:buFont typeface="Wingdings" pitchFamily="2" charset="2"/>
              <a:buNone/>
            </a:pPr>
            <a:r>
              <a:rPr lang="en-US" altLang="zh-CN" sz="2800" dirty="0"/>
              <a:t>                      leader[j].name)==0) </a:t>
            </a:r>
          </a:p>
          <a:p>
            <a:pPr>
              <a:lnSpc>
                <a:spcPts val="2800"/>
              </a:lnSpc>
              <a:buFont typeface="Wingdings" pitchFamily="2" charset="2"/>
              <a:buNone/>
            </a:pPr>
            <a:r>
              <a:rPr lang="en-US" altLang="zh-CN" sz="2800" dirty="0"/>
              <a:t>             leader[j].count++;</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for(</a:t>
            </a:r>
            <a:r>
              <a:rPr lang="en-US" altLang="zh-CN" sz="2800" dirty="0" err="1"/>
              <a:t>i</a:t>
            </a:r>
            <a:r>
              <a:rPr lang="en-US" altLang="zh-CN" sz="2800" dirty="0"/>
              <a:t>=0;i&lt;3;i++)</a:t>
            </a:r>
            <a:endParaRPr lang="zh-CN" altLang="zh-CN" sz="2800" dirty="0"/>
          </a:p>
          <a:p>
            <a:pPr>
              <a:lnSpc>
                <a:spcPts val="2800"/>
              </a:lnSpc>
              <a:buFont typeface="Wingdings" pitchFamily="2" charset="2"/>
              <a:buNone/>
            </a:pPr>
            <a:r>
              <a:rPr lang="en-US" altLang="zh-CN" sz="2800" dirty="0"/>
              <a:t>     </a:t>
            </a:r>
            <a:r>
              <a:rPr lang="en-US" altLang="zh-CN" sz="2800" dirty="0" err="1"/>
              <a:t>printf</a:t>
            </a:r>
            <a:r>
              <a:rPr lang="en-US" altLang="zh-CN" sz="2800" dirty="0"/>
              <a:t>("%5s:%d\</a:t>
            </a:r>
            <a:r>
              <a:rPr lang="en-US" altLang="zh-CN" sz="2800" dirty="0" err="1"/>
              <a:t>n“,leader</a:t>
            </a:r>
            <a:r>
              <a:rPr lang="en-US" altLang="zh-CN" sz="2800" dirty="0"/>
              <a:t>[</a:t>
            </a:r>
            <a:r>
              <a:rPr lang="en-US" altLang="zh-CN" sz="2800" dirty="0" err="1"/>
              <a:t>i</a:t>
            </a:r>
            <a:r>
              <a:rPr lang="en-US" altLang="zh-CN" sz="2800" dirty="0"/>
              <a:t>].name,</a:t>
            </a:r>
          </a:p>
          <a:p>
            <a:pPr>
              <a:lnSpc>
                <a:spcPts val="2800"/>
              </a:lnSpc>
              <a:buFont typeface="Wingdings" pitchFamily="2" charset="2"/>
              <a:buNone/>
            </a:pPr>
            <a:r>
              <a:rPr lang="en-US" altLang="zh-CN" sz="2800" dirty="0"/>
              <a:t>                            leader[</a:t>
            </a:r>
            <a:r>
              <a:rPr lang="en-US" altLang="zh-CN" sz="2800" dirty="0" err="1"/>
              <a:t>i</a:t>
            </a:r>
            <a:r>
              <a:rPr lang="en-US" altLang="zh-CN" sz="2800" dirty="0"/>
              <a:t>].count);</a:t>
            </a:r>
            <a:endParaRPr lang="zh-CN" altLang="zh-CN" sz="2800" dirty="0"/>
          </a:p>
          <a:p>
            <a:pPr>
              <a:lnSpc>
                <a:spcPts val="2800"/>
              </a:lnSpc>
              <a:buFont typeface="Wingdings" pitchFamily="2" charset="2"/>
              <a:buNone/>
            </a:pPr>
            <a:r>
              <a:rPr lang="en-US" altLang="zh-CN" sz="2800" dirty="0"/>
              <a:t>   return 0;</a:t>
            </a:r>
            <a:endParaRPr lang="zh-CN" altLang="zh-CN" sz="2800" dirty="0"/>
          </a:p>
          <a:p>
            <a:pPr>
              <a:lnSpc>
                <a:spcPts val="2800"/>
              </a:lnSpc>
              <a:buFont typeface="Wingdings" pitchFamily="2" charset="2"/>
              <a:buNone/>
            </a:pPr>
            <a:r>
              <a:rPr lang="en-US" altLang="zh-CN" sz="2800" dirty="0"/>
              <a:t>}</a:t>
            </a:r>
            <a:endParaRPr lang="zh-CN" altLang="zh-CN" sz="2800" dirty="0"/>
          </a:p>
          <a:p>
            <a:pPr>
              <a:lnSpc>
                <a:spcPts val="2800"/>
              </a:lnSpc>
              <a:buFont typeface="Wingdings" pitchFamily="2" charset="2"/>
              <a:buNone/>
            </a:pPr>
            <a:endParaRPr lang="zh-CN" altLang="en-US" sz="2800" dirty="0"/>
          </a:p>
        </p:txBody>
      </p:sp>
      <p:pic>
        <p:nvPicPr>
          <p:cNvPr id="2375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3813" y="52388"/>
            <a:ext cx="1357312"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p:nvSpPr>
        <p:spPr bwMode="auto">
          <a:xfrm>
            <a:off x="785813" y="1285875"/>
            <a:ext cx="6000750" cy="918989"/>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8" name="矩形 7"/>
          <p:cNvSpPr>
            <a:spLocks noChangeArrowheads="1"/>
          </p:cNvSpPr>
          <p:nvPr/>
        </p:nvSpPr>
        <p:spPr bwMode="auto">
          <a:xfrm>
            <a:off x="785813" y="4358258"/>
            <a:ext cx="7572375" cy="137499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pic>
        <p:nvPicPr>
          <p:cNvPr id="2375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5357813"/>
            <a:ext cx="16795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nvSpPr>
        <p:spPr bwMode="auto">
          <a:xfrm>
            <a:off x="1619672" y="2199467"/>
            <a:ext cx="5184576" cy="2246769"/>
          </a:xfrm>
          <a:prstGeom prst="rect">
            <a:avLst/>
          </a:prstGeom>
          <a:solidFill>
            <a:srgbClr val="FFCCFF"/>
          </a:solidFill>
          <a:ln w="28575" algn="ctr">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800" b="1" dirty="0">
                <a:solidFill>
                  <a:srgbClr val="3333FF"/>
                </a:solidFill>
              </a:rPr>
              <a:t>【</a:t>
            </a:r>
            <a:r>
              <a:rPr lang="zh-CN" altLang="en-US" sz="2800" b="1" dirty="0">
                <a:solidFill>
                  <a:srgbClr val="3333FF"/>
                </a:solidFill>
              </a:rPr>
              <a:t>数据组织方案</a:t>
            </a:r>
            <a:r>
              <a:rPr lang="en-US" altLang="zh-CN" sz="2800" b="1" dirty="0">
                <a:solidFill>
                  <a:srgbClr val="3333FF"/>
                </a:solidFill>
              </a:rPr>
              <a:t>2】</a:t>
            </a:r>
          </a:p>
          <a:p>
            <a:pPr algn="l"/>
            <a:r>
              <a:rPr lang="en-US" altLang="zh-CN" sz="2800" dirty="0"/>
              <a:t>char name[3][20];</a:t>
            </a:r>
          </a:p>
          <a:p>
            <a:pPr algn="l"/>
            <a:r>
              <a:rPr lang="en-US" altLang="zh-CN" sz="2800" dirty="0" err="1"/>
              <a:t>int</a:t>
            </a:r>
            <a:r>
              <a:rPr lang="en-US" altLang="zh-CN" sz="2800" dirty="0"/>
              <a:t> count[3];</a:t>
            </a:r>
          </a:p>
          <a:p>
            <a:pPr algn="l"/>
            <a:r>
              <a:rPr lang="en-US" altLang="zh-CN" sz="2800" b="1" dirty="0">
                <a:solidFill>
                  <a:srgbClr val="3333FF"/>
                </a:solidFill>
              </a:rPr>
              <a:t>『</a:t>
            </a:r>
            <a:r>
              <a:rPr lang="zh-CN" altLang="en-US" sz="2800" b="1" dirty="0">
                <a:solidFill>
                  <a:srgbClr val="3333FF"/>
                </a:solidFill>
              </a:rPr>
              <a:t>思考</a:t>
            </a:r>
            <a:r>
              <a:rPr lang="en-US" altLang="zh-CN" sz="2800" b="1" dirty="0">
                <a:solidFill>
                  <a:srgbClr val="3333FF"/>
                </a:solidFill>
              </a:rPr>
              <a:t>』</a:t>
            </a:r>
            <a:r>
              <a:rPr lang="zh-CN" altLang="en-US" sz="2800" b="1" dirty="0">
                <a:solidFill>
                  <a:srgbClr val="3333FF"/>
                </a:solidFill>
              </a:rPr>
              <a:t>相比之下，使用结构数组的优点何在？</a:t>
            </a:r>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30</a:t>
            </a:fld>
            <a:endParaRPr lang="en-US" altLang="zh-CN"/>
          </a:p>
        </p:txBody>
      </p:sp>
    </p:spTree>
    <p:extLst>
      <p:ext uri="{BB962C8B-B14F-4D97-AF65-F5344CB8AC3E}">
        <p14:creationId xmlns:p14="http://schemas.microsoft.com/office/powerpoint/2010/main" val="1798502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37570"/>
                                        </p:tgtEl>
                                        <p:attrNameLst>
                                          <p:attrName>style.visibility</p:attrName>
                                        </p:attrNameLst>
                                      </p:cBhvr>
                                      <p:to>
                                        <p:strVal val="visible"/>
                                      </p:to>
                                    </p:set>
                                    <p:animEffect transition="in" filter="blinds(horizontal)">
                                      <p:cBhvr>
                                        <p:cTn id="11" dur="500"/>
                                        <p:tgtEl>
                                          <p:spTgt spid="23757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par>
                          <p:cTn id="17" fill="hold" nodeType="after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237572"/>
                                        </p:tgtEl>
                                        <p:attrNameLst>
                                          <p:attrName>style.visibility</p:attrName>
                                        </p:attrNameLst>
                                      </p:cBhvr>
                                      <p:to>
                                        <p:strVal val="visible"/>
                                      </p:to>
                                    </p:set>
                                    <p:animEffect transition="in" filter="blinds(horizontal)">
                                      <p:cBhvr>
                                        <p:cTn id="20" dur="500"/>
                                        <p:tgtEl>
                                          <p:spTgt spid="23757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28DC7E7-790F-4521-9A90-B8026DE28328}" type="slidenum">
              <a:rPr lang="zh-CN" altLang="en-US"/>
              <a:pPr/>
              <a:t>31</a:t>
            </a:fld>
            <a:endParaRPr lang="en-US" altLang="zh-CN"/>
          </a:p>
        </p:txBody>
      </p:sp>
      <p:sp>
        <p:nvSpPr>
          <p:cNvPr id="104450" name="Rectangle 2"/>
          <p:cNvSpPr>
            <a:spLocks noGrp="1" noChangeArrowheads="1"/>
          </p:cNvSpPr>
          <p:nvPr>
            <p:ph type="title"/>
          </p:nvPr>
        </p:nvSpPr>
        <p:spPr>
          <a:xfrm>
            <a:off x="685800" y="152400"/>
            <a:ext cx="7772400" cy="612304"/>
          </a:xfrm>
        </p:spPr>
        <p:txBody>
          <a:bodyPr/>
          <a:lstStyle/>
          <a:p>
            <a:r>
              <a:rPr lang="zh-CN" altLang="en-US" sz="3600" dirty="0"/>
              <a:t>结构体数组初始化</a:t>
            </a:r>
          </a:p>
        </p:txBody>
      </p:sp>
      <p:sp>
        <p:nvSpPr>
          <p:cNvPr id="104451" name="Rectangle 3"/>
          <p:cNvSpPr>
            <a:spLocks noGrp="1" noChangeArrowheads="1"/>
          </p:cNvSpPr>
          <p:nvPr>
            <p:ph type="body" idx="1"/>
          </p:nvPr>
        </p:nvSpPr>
        <p:spPr>
          <a:xfrm>
            <a:off x="685800" y="836712"/>
            <a:ext cx="7772400" cy="5545038"/>
          </a:xfrm>
        </p:spPr>
        <p:txBody>
          <a:bodyPr/>
          <a:lstStyle/>
          <a:p>
            <a:pPr>
              <a:spcBef>
                <a:spcPts val="600"/>
              </a:spcBef>
            </a:pPr>
            <a:r>
              <a:rPr lang="zh-CN" altLang="en-US" dirty="0"/>
              <a:t>将对结构体变量的初始化方法和对数组变量的初始化方法结合在一起，形如：...={{...},{...},{...}} 或...={ , , ,..., , ,}			</a:t>
            </a:r>
            <a:endParaRPr lang="zh-CN" altLang="en-US" dirty="0">
              <a:solidFill>
                <a:srgbClr val="0000FF"/>
              </a:solidFill>
            </a:endParaRPr>
          </a:p>
          <a:p>
            <a:pPr>
              <a:spcBef>
                <a:spcPts val="600"/>
              </a:spcBef>
              <a:buFontTx/>
              <a:buNone/>
            </a:pPr>
            <a:r>
              <a:rPr lang="en-US" altLang="zh-CN" sz="2400" dirty="0">
                <a:solidFill>
                  <a:srgbClr val="0000FF"/>
                </a:solidFill>
              </a:rPr>
              <a:t>【</a:t>
            </a:r>
            <a:r>
              <a:rPr lang="zh-CN" altLang="en-US" sz="2400" dirty="0">
                <a:solidFill>
                  <a:srgbClr val="0000FF"/>
                </a:solidFill>
              </a:rPr>
              <a:t>例</a:t>
            </a:r>
            <a:r>
              <a:rPr lang="en-US" altLang="zh-CN" sz="2400" dirty="0">
                <a:solidFill>
                  <a:srgbClr val="0000FF"/>
                </a:solidFill>
              </a:rPr>
              <a:t>】</a:t>
            </a:r>
          </a:p>
          <a:p>
            <a:pPr>
              <a:spcBef>
                <a:spcPts val="600"/>
              </a:spcBef>
              <a:buFontTx/>
              <a:buNone/>
            </a:pPr>
            <a:r>
              <a:rPr lang="en-US" altLang="zh-CN" sz="2400" dirty="0">
                <a:solidFill>
                  <a:srgbClr val="0000FF"/>
                </a:solidFill>
              </a:rPr>
              <a:t>	 </a:t>
            </a:r>
            <a:r>
              <a:rPr lang="en-US" altLang="zh-CN" sz="2400" dirty="0" err="1">
                <a:solidFill>
                  <a:srgbClr val="0000FF"/>
                </a:solidFill>
              </a:rPr>
              <a:t>struct</a:t>
            </a:r>
            <a:r>
              <a:rPr lang="en-US" altLang="zh-CN" sz="2400" dirty="0">
                <a:solidFill>
                  <a:srgbClr val="0000FF"/>
                </a:solidFill>
              </a:rPr>
              <a:t> person</a:t>
            </a:r>
            <a:br>
              <a:rPr lang="en-US" altLang="zh-CN" sz="2400" dirty="0">
                <a:solidFill>
                  <a:srgbClr val="0000FF"/>
                </a:solidFill>
              </a:rPr>
            </a:br>
            <a:r>
              <a:rPr lang="en-US" altLang="zh-CN" sz="2400" dirty="0">
                <a:solidFill>
                  <a:srgbClr val="0000FF"/>
                </a:solidFill>
              </a:rPr>
              <a:t> {</a:t>
            </a:r>
            <a:br>
              <a:rPr lang="en-US" altLang="zh-CN" sz="2400" dirty="0">
                <a:solidFill>
                  <a:srgbClr val="0000FF"/>
                </a:solidFill>
              </a:rPr>
            </a:br>
            <a:r>
              <a:rPr lang="en-US" altLang="zh-CN" sz="2400" dirty="0">
                <a:solidFill>
                  <a:srgbClr val="0000FF"/>
                </a:solidFill>
              </a:rPr>
              <a:t>   char name[20];</a:t>
            </a:r>
            <a:r>
              <a:rPr lang="en-US" altLang="zh-CN" sz="2400" dirty="0" err="1">
                <a:solidFill>
                  <a:srgbClr val="0000FF"/>
                </a:solidFill>
              </a:rPr>
              <a:t>int</a:t>
            </a:r>
            <a:r>
              <a:rPr lang="en-US" altLang="zh-CN" sz="2400" dirty="0">
                <a:solidFill>
                  <a:srgbClr val="0000FF"/>
                </a:solidFill>
              </a:rPr>
              <a:t> count;</a:t>
            </a:r>
            <a:br>
              <a:rPr lang="en-US" altLang="zh-CN" sz="2400" dirty="0">
                <a:solidFill>
                  <a:srgbClr val="0000FF"/>
                </a:solidFill>
              </a:rPr>
            </a:br>
            <a:r>
              <a:rPr lang="en-US" altLang="zh-CN" sz="2400" dirty="0">
                <a:solidFill>
                  <a:srgbClr val="0000FF"/>
                </a:solidFill>
              </a:rPr>
              <a:t>  } leader[3]={ </a:t>
            </a:r>
            <a:r>
              <a:rPr lang="en-US" altLang="zh-CN" sz="2400" dirty="0">
                <a:solidFill>
                  <a:srgbClr val="0000FF"/>
                </a:solidFill>
                <a:latin typeface="Times New Roman"/>
              </a:rPr>
              <a:t>“</a:t>
            </a:r>
            <a:r>
              <a:rPr lang="en-US" altLang="zh-CN" sz="2400" dirty="0">
                <a:solidFill>
                  <a:srgbClr val="0000FF"/>
                </a:solidFill>
              </a:rPr>
              <a:t>Li</a:t>
            </a:r>
            <a:r>
              <a:rPr lang="en-US" altLang="zh-CN" sz="2400" dirty="0">
                <a:solidFill>
                  <a:srgbClr val="0000FF"/>
                </a:solidFill>
                <a:latin typeface="Times New Roman"/>
              </a:rPr>
              <a:t>”</a:t>
            </a:r>
            <a:r>
              <a:rPr lang="en-US" altLang="zh-CN" sz="2400" dirty="0">
                <a:solidFill>
                  <a:srgbClr val="0000FF"/>
                </a:solidFill>
              </a:rPr>
              <a:t>,0   ,  </a:t>
            </a:r>
            <a:r>
              <a:rPr lang="en-US" altLang="zh-CN" sz="2400" dirty="0">
                <a:solidFill>
                  <a:srgbClr val="0000FF"/>
                </a:solidFill>
                <a:latin typeface="Times New Roman"/>
              </a:rPr>
              <a:t>”</a:t>
            </a:r>
            <a:r>
              <a:rPr lang="en-US" altLang="zh-CN" sz="2400" dirty="0">
                <a:solidFill>
                  <a:srgbClr val="0000FF"/>
                </a:solidFill>
              </a:rPr>
              <a:t>Zhang</a:t>
            </a:r>
            <a:r>
              <a:rPr lang="en-US" altLang="zh-CN" sz="2400" dirty="0">
                <a:solidFill>
                  <a:srgbClr val="0000FF"/>
                </a:solidFill>
                <a:latin typeface="Times New Roman"/>
              </a:rPr>
              <a:t>”</a:t>
            </a:r>
            <a:r>
              <a:rPr lang="en-US" altLang="zh-CN" sz="2400" dirty="0">
                <a:solidFill>
                  <a:srgbClr val="0000FF"/>
                </a:solidFill>
              </a:rPr>
              <a:t>,0   ,  </a:t>
            </a:r>
            <a:r>
              <a:rPr lang="en-US" altLang="zh-CN" sz="2400" dirty="0">
                <a:solidFill>
                  <a:srgbClr val="0000FF"/>
                </a:solidFill>
                <a:latin typeface="Times New Roman"/>
              </a:rPr>
              <a:t>”</a:t>
            </a:r>
            <a:r>
              <a:rPr lang="en-US" altLang="zh-CN" sz="2400" dirty="0">
                <a:solidFill>
                  <a:srgbClr val="0000FF"/>
                </a:solidFill>
              </a:rPr>
              <a:t>Fun</a:t>
            </a:r>
            <a:r>
              <a:rPr lang="en-US" altLang="zh-CN" sz="2400" dirty="0">
                <a:solidFill>
                  <a:srgbClr val="0000FF"/>
                </a:solidFill>
                <a:latin typeface="Times New Roman"/>
              </a:rPr>
              <a:t>”</a:t>
            </a:r>
            <a:r>
              <a:rPr lang="en-US" altLang="zh-CN" sz="2400" dirty="0">
                <a:solidFill>
                  <a:srgbClr val="0000FF"/>
                </a:solidFill>
              </a:rPr>
              <a:t>,0  }</a:t>
            </a:r>
            <a:endParaRPr lang="zh-CN" altLang="en-US" sz="2400" dirty="0">
              <a:solidFill>
                <a:srgbClr val="0000FF"/>
              </a:solidFill>
            </a:endParaRPr>
          </a:p>
        </p:txBody>
      </p:sp>
      <p:sp>
        <p:nvSpPr>
          <p:cNvPr id="2" name="文本框 1"/>
          <p:cNvSpPr txBox="1"/>
          <p:nvPr/>
        </p:nvSpPr>
        <p:spPr>
          <a:xfrm>
            <a:off x="3303152" y="4365104"/>
            <a:ext cx="5461752" cy="954107"/>
          </a:xfrm>
          <a:prstGeom prst="rect">
            <a:avLst/>
          </a:prstGeom>
          <a:noFill/>
        </p:spPr>
        <p:txBody>
          <a:bodyPr wrap="none" rtlCol="0">
            <a:spAutoFit/>
          </a:bodyPr>
          <a:lstStyle/>
          <a:p>
            <a:pPr algn="l"/>
            <a:r>
              <a:rPr lang="en-US" altLang="zh-CN" sz="2800" b="1" dirty="0">
                <a:solidFill>
                  <a:srgbClr val="FF0000"/>
                </a:solidFill>
                <a:latin typeface="Segoe WP Black" panose="020B0A02040504020203" pitchFamily="34" charset="0"/>
              </a:rPr>
              <a:t>{         }  {                }  {            }  </a:t>
            </a:r>
            <a:endParaRPr lang="zh-CN" altLang="en-US" sz="2800" b="1" dirty="0">
              <a:solidFill>
                <a:srgbClr val="FF0000"/>
              </a:solidFill>
              <a:latin typeface="Segoe WP Black" panose="020B0A02040504020203" pitchFamily="34" charset="0"/>
            </a:endParaRPr>
          </a:p>
          <a:p>
            <a:endParaRPr lang="zh-CN" altLang="en-US" sz="2800" b="1" dirty="0">
              <a:solidFill>
                <a:srgbClr val="FF0000"/>
              </a:solidFill>
              <a:latin typeface="Segoe WP Black" panose="020B0A020405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4624"/>
            <a:ext cx="8858250" cy="769937"/>
          </a:xfrm>
          <a:effectLst/>
        </p:spPr>
        <p:txBody>
          <a:bodyPr anchor="ctr"/>
          <a:lstStyle/>
          <a:p>
            <a:pPr eaLnBrk="1" hangingPunct="1">
              <a:defRPr/>
            </a:pPr>
            <a:r>
              <a:rPr lang="en-US" altLang="zh-CN" sz="3600" dirty="0"/>
              <a:t>9.2.2 </a:t>
            </a:r>
            <a:r>
              <a:rPr lang="zh-CN" altLang="zh-CN" sz="3600" dirty="0"/>
              <a:t>结构体数组的应用举例</a:t>
            </a:r>
            <a:endParaRPr lang="zh-CN" altLang="en-US" sz="3600" dirty="0"/>
          </a:p>
        </p:txBody>
      </p:sp>
      <p:sp>
        <p:nvSpPr>
          <p:cNvPr id="5123" name="Rectangle 3"/>
          <p:cNvSpPr>
            <a:spLocks noGrp="1" noChangeArrowheads="1"/>
          </p:cNvSpPr>
          <p:nvPr>
            <p:ph type="body" idx="1"/>
          </p:nvPr>
        </p:nvSpPr>
        <p:spPr>
          <a:xfrm>
            <a:off x="467545" y="1571625"/>
            <a:ext cx="8423224" cy="3929063"/>
          </a:xfrm>
        </p:spPr>
        <p:txBody>
          <a:bodyPr/>
          <a:lstStyle/>
          <a:p>
            <a:pPr>
              <a:buFont typeface="Wingdings" pitchFamily="2" charset="2"/>
              <a:buNone/>
            </a:pPr>
            <a:r>
              <a:rPr lang="en-US" altLang="zh-CN" dirty="0"/>
              <a:t>【</a:t>
            </a:r>
            <a:r>
              <a:rPr lang="zh-CN" altLang="zh-CN" dirty="0"/>
              <a:t>例</a:t>
            </a:r>
            <a:r>
              <a:rPr lang="en-US" altLang="zh-CN" dirty="0"/>
              <a:t>9.4】</a:t>
            </a:r>
            <a:r>
              <a:rPr lang="zh-CN" altLang="zh-CN" dirty="0"/>
              <a:t>有</a:t>
            </a:r>
            <a:r>
              <a:rPr lang="en-US" altLang="zh-CN" dirty="0"/>
              <a:t>n</a:t>
            </a:r>
            <a:r>
              <a:rPr lang="zh-CN" altLang="zh-CN" dirty="0"/>
              <a:t>个学生的信息</a:t>
            </a:r>
            <a:r>
              <a:rPr lang="en-US" altLang="zh-CN" dirty="0"/>
              <a:t>(</a:t>
            </a:r>
            <a:r>
              <a:rPr lang="zh-CN" altLang="zh-CN" dirty="0"/>
              <a:t>包括学号、姓名、成绩</a:t>
            </a:r>
            <a:r>
              <a:rPr lang="en-US" altLang="zh-CN" dirty="0"/>
              <a:t>)</a:t>
            </a:r>
            <a:r>
              <a:rPr lang="zh-CN" altLang="zh-CN" dirty="0"/>
              <a:t>，要求按照成绩的高低顺序输出各学生的信息。</a:t>
            </a:r>
            <a:endParaRPr lang="en-US" altLang="zh-CN" dirty="0"/>
          </a:p>
          <a:p>
            <a:pPr>
              <a:buFont typeface="Wingdings" pitchFamily="2" charset="2"/>
              <a:buNone/>
            </a:pPr>
            <a:endParaRPr lang="zh-CN" altLang="zh-CN" dirty="0"/>
          </a:p>
          <a:p>
            <a:r>
              <a:rPr lang="zh-CN" altLang="zh-CN" dirty="0"/>
              <a:t>解题思路：用结构体数组存放</a:t>
            </a:r>
            <a:r>
              <a:rPr lang="en-US" altLang="zh-CN" dirty="0"/>
              <a:t>n</a:t>
            </a:r>
            <a:r>
              <a:rPr lang="zh-CN" altLang="zh-CN" dirty="0"/>
              <a:t>个学生信息，采用选择法对各元素进行排序</a:t>
            </a:r>
            <a:r>
              <a:rPr lang="en-US" altLang="zh-CN" dirty="0"/>
              <a:t>(</a:t>
            </a:r>
            <a:r>
              <a:rPr lang="zh-CN" altLang="zh-CN" dirty="0"/>
              <a:t>进行比较的是各元素中的成绩</a:t>
            </a:r>
            <a:r>
              <a:rPr lang="en-US" altLang="zh-CN" dirty="0"/>
              <a:t>)</a:t>
            </a:r>
            <a:r>
              <a:rPr lang="zh-CN" altLang="zh-CN" dirty="0"/>
              <a:t>。</a:t>
            </a:r>
            <a:endParaRPr lang="en-US" altLang="zh-CN"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32</a:t>
            </a:fld>
            <a:endParaRPr lang="en-US" altLang="zh-CN"/>
          </a:p>
        </p:txBody>
      </p:sp>
    </p:spTree>
    <p:extLst>
      <p:ext uri="{BB962C8B-B14F-4D97-AF65-F5344CB8AC3E}">
        <p14:creationId xmlns:p14="http://schemas.microsoft.com/office/powerpoint/2010/main" val="2169261694"/>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7" dur="500"/>
                                        <p:tgtEl>
                                          <p:spTgt spid="5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357188" y="500063"/>
            <a:ext cx="8643937" cy="614362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struct Student</a:t>
            </a:r>
            <a:endParaRPr lang="zh-CN" altLang="zh-CN" sz="2800"/>
          </a:p>
          <a:p>
            <a:pPr>
              <a:lnSpc>
                <a:spcPct val="100000"/>
              </a:lnSpc>
              <a:buFont typeface="Wingdings" pitchFamily="2" charset="2"/>
              <a:buNone/>
            </a:pPr>
            <a:r>
              <a:rPr lang="en-US" altLang="zh-CN" sz="2800"/>
              <a:t>{ int num; char name[20]; float score;  };   </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struct Student stu[5]={{10101,"Zhang",78  },</a:t>
            </a:r>
          </a:p>
          <a:p>
            <a:pPr>
              <a:lnSpc>
                <a:spcPct val="100000"/>
              </a:lnSpc>
              <a:buFont typeface="Wingdings" pitchFamily="2" charset="2"/>
              <a:buNone/>
            </a:pPr>
            <a:r>
              <a:rPr lang="en-US" altLang="zh-CN" sz="2800"/>
              <a:t>                  {10103,"Wang",98.5},</a:t>
            </a:r>
          </a:p>
          <a:p>
            <a:pPr>
              <a:lnSpc>
                <a:spcPct val="100000"/>
              </a:lnSpc>
              <a:buFont typeface="Wingdings" pitchFamily="2" charset="2"/>
              <a:buNone/>
            </a:pPr>
            <a:r>
              <a:rPr lang="en-US" altLang="zh-CN" sz="2800"/>
              <a:t>                  {10106,"Li",      86   },</a:t>
            </a:r>
          </a:p>
          <a:p>
            <a:pPr>
              <a:lnSpc>
                <a:spcPct val="100000"/>
              </a:lnSpc>
              <a:buFont typeface="Wingdings" pitchFamily="2" charset="2"/>
              <a:buNone/>
            </a:pPr>
            <a:r>
              <a:rPr lang="en-US" altLang="zh-CN" sz="2800"/>
              <a:t>                  {10108,“Ling”,  73.5},</a:t>
            </a:r>
          </a:p>
          <a:p>
            <a:pPr>
              <a:lnSpc>
                <a:spcPct val="100000"/>
              </a:lnSpc>
              <a:buFont typeface="Wingdings" pitchFamily="2" charset="2"/>
              <a:buNone/>
            </a:pPr>
            <a:r>
              <a:rPr lang="en-US" altLang="zh-CN" sz="2800"/>
              <a:t>                  {10110,“Fun”,  100  }  };  </a:t>
            </a:r>
            <a:endParaRPr lang="zh-CN" altLang="zh-CN" sz="2800"/>
          </a:p>
          <a:p>
            <a:pPr>
              <a:lnSpc>
                <a:spcPct val="100000"/>
              </a:lnSpc>
              <a:buFont typeface="Wingdings" pitchFamily="2" charset="2"/>
              <a:buNone/>
            </a:pPr>
            <a:r>
              <a:rPr lang="en-US" altLang="zh-CN" sz="2800"/>
              <a:t>   struct Student temp;   </a:t>
            </a:r>
            <a:endParaRPr lang="zh-CN" altLang="zh-CN" sz="2800"/>
          </a:p>
          <a:p>
            <a:pPr>
              <a:lnSpc>
                <a:spcPct val="100000"/>
              </a:lnSpc>
              <a:buFont typeface="Wingdings" pitchFamily="2" charset="2"/>
              <a:buNone/>
            </a:pPr>
            <a:r>
              <a:rPr lang="en-US" altLang="zh-CN" sz="2800"/>
              <a:t>   const int n = 5 ;  int i,j,k;</a:t>
            </a:r>
            <a:endParaRPr lang="zh-CN" altLang="en-US" sz="2800"/>
          </a:p>
        </p:txBody>
      </p:sp>
      <p:sp>
        <p:nvSpPr>
          <p:cNvPr id="4" name="圆角矩形标注 3"/>
          <p:cNvSpPr>
            <a:spLocks noChangeArrowheads="1"/>
          </p:cNvSpPr>
          <p:nvPr/>
        </p:nvSpPr>
        <p:spPr bwMode="auto">
          <a:xfrm>
            <a:off x="1835696" y="4869160"/>
            <a:ext cx="1500188" cy="571500"/>
          </a:xfrm>
          <a:prstGeom prst="wedgeRoundRectCallout">
            <a:avLst>
              <a:gd name="adj1" fmla="val -1551"/>
              <a:gd name="adj2" fmla="val 173347"/>
              <a:gd name="adj3" fmla="val 16667"/>
            </a:avLst>
          </a:prstGeom>
          <a:solidFill>
            <a:srgbClr val="FFFFCC"/>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zh-CN" sz="2800" b="1">
                <a:solidFill>
                  <a:srgbClr val="C00000"/>
                </a:solidFill>
              </a:rPr>
              <a:t>常变量</a:t>
            </a:r>
            <a:endParaRPr lang="zh-CN" altLang="en-US" sz="2800" b="1">
              <a:solidFill>
                <a:srgbClr val="C00000"/>
              </a:solidFill>
            </a:endParaRPr>
          </a:p>
        </p:txBody>
      </p:sp>
      <p:sp>
        <p:nvSpPr>
          <p:cNvPr id="5" name="圆角矩形标注 4"/>
          <p:cNvSpPr>
            <a:spLocks noChangeArrowheads="1"/>
          </p:cNvSpPr>
          <p:nvPr/>
        </p:nvSpPr>
        <p:spPr bwMode="auto">
          <a:xfrm>
            <a:off x="3379450" y="4812392"/>
            <a:ext cx="2571750" cy="571500"/>
          </a:xfrm>
          <a:prstGeom prst="wedgeRoundRectCallout">
            <a:avLst>
              <a:gd name="adj1" fmla="val -50602"/>
              <a:gd name="adj2" fmla="val 164579"/>
              <a:gd name="adj3" fmla="val 16667"/>
            </a:avLst>
          </a:prstGeom>
          <a:solidFill>
            <a:srgbClr val="FFFFCC"/>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2800" b="1">
                <a:solidFill>
                  <a:srgbClr val="C00000"/>
                </a:solidFill>
              </a:rPr>
              <a:t>若人数变为</a:t>
            </a:r>
            <a:r>
              <a:rPr lang="en-US" altLang="zh-CN" sz="2800" b="1">
                <a:solidFill>
                  <a:srgbClr val="C00000"/>
                </a:solidFill>
              </a:rPr>
              <a:t>30</a:t>
            </a:r>
            <a:endParaRPr lang="zh-CN" altLang="en-US" sz="2800" b="1">
              <a:solidFill>
                <a:srgbClr val="C00000"/>
              </a:solidFill>
            </a:endParaRPr>
          </a:p>
        </p:txBody>
      </p:sp>
      <p:sp>
        <p:nvSpPr>
          <p:cNvPr id="6" name="TextBox 5"/>
          <p:cNvSpPr txBox="1"/>
          <p:nvPr/>
        </p:nvSpPr>
        <p:spPr>
          <a:xfrm>
            <a:off x="2941300" y="6077630"/>
            <a:ext cx="547687" cy="430212"/>
          </a:xfrm>
          <a:prstGeom prst="rect">
            <a:avLst/>
          </a:prstGeom>
          <a:solidFill>
            <a:schemeClr val="accent1"/>
          </a:solidFill>
        </p:spPr>
        <p:txBody>
          <a:bodyPr lIns="0" tIns="0" rIns="0" bIns="0">
            <a:spAutoFit/>
          </a:bodyPr>
          <a:lstStyle/>
          <a:p>
            <a:pPr>
              <a:defRPr/>
            </a:pPr>
            <a:r>
              <a:rPr lang="en-US" altLang="zh-CN" sz="2800" b="1" dirty="0">
                <a:solidFill>
                  <a:srgbClr val="C00000"/>
                </a:solidFill>
                <a:latin typeface="+mn-lt"/>
                <a:ea typeface="+mn-ea"/>
              </a:rPr>
              <a:t>30</a:t>
            </a:r>
            <a:endParaRPr lang="zh-CN" altLang="en-US" sz="2800" b="1" dirty="0">
              <a:solidFill>
                <a:srgbClr val="C00000"/>
              </a:solidFill>
              <a:latin typeface="+mn-lt"/>
              <a:ea typeface="+mn-ea"/>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33</a:t>
            </a:fld>
            <a:endParaRPr lang="en-US" altLang="zh-CN"/>
          </a:p>
        </p:txBody>
      </p:sp>
    </p:spTree>
    <p:extLst>
      <p:ext uri="{BB962C8B-B14F-4D97-AF65-F5344CB8AC3E}">
        <p14:creationId xmlns:p14="http://schemas.microsoft.com/office/powerpoint/2010/main" val="317596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9" presetClass="entr" presetSubtype="0" decel="10000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a:xfrm>
            <a:off x="357188" y="500063"/>
            <a:ext cx="8643937" cy="614362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struct Student</a:t>
            </a:r>
            <a:endParaRPr lang="zh-CN" altLang="zh-CN" sz="2800"/>
          </a:p>
          <a:p>
            <a:pPr>
              <a:lnSpc>
                <a:spcPct val="100000"/>
              </a:lnSpc>
              <a:buFont typeface="Wingdings" pitchFamily="2" charset="2"/>
              <a:buNone/>
            </a:pPr>
            <a:r>
              <a:rPr lang="en-US" altLang="zh-CN" sz="2800"/>
              <a:t>{ int num; char name[20]; float score;  };   </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struct Student stu[5]={{10101,"Zhang",78  },</a:t>
            </a:r>
          </a:p>
          <a:p>
            <a:pPr>
              <a:lnSpc>
                <a:spcPct val="100000"/>
              </a:lnSpc>
              <a:buFont typeface="Wingdings" pitchFamily="2" charset="2"/>
              <a:buNone/>
            </a:pPr>
            <a:r>
              <a:rPr lang="en-US" altLang="zh-CN" sz="2800"/>
              <a:t>                  {10103,"Wang",98.5},</a:t>
            </a:r>
          </a:p>
          <a:p>
            <a:pPr>
              <a:lnSpc>
                <a:spcPct val="100000"/>
              </a:lnSpc>
              <a:buFont typeface="Wingdings" pitchFamily="2" charset="2"/>
              <a:buNone/>
            </a:pPr>
            <a:r>
              <a:rPr lang="en-US" altLang="zh-CN" sz="2800"/>
              <a:t>                  {10106,"Li",      86   },</a:t>
            </a:r>
          </a:p>
          <a:p>
            <a:pPr>
              <a:lnSpc>
                <a:spcPct val="100000"/>
              </a:lnSpc>
              <a:buFont typeface="Wingdings" pitchFamily="2" charset="2"/>
              <a:buNone/>
            </a:pPr>
            <a:r>
              <a:rPr lang="en-US" altLang="zh-CN" sz="2800"/>
              <a:t>                  {10108,“Ling”,  73.5},</a:t>
            </a:r>
          </a:p>
          <a:p>
            <a:pPr>
              <a:lnSpc>
                <a:spcPct val="100000"/>
              </a:lnSpc>
              <a:buFont typeface="Wingdings" pitchFamily="2" charset="2"/>
              <a:buNone/>
            </a:pPr>
            <a:r>
              <a:rPr lang="en-US" altLang="zh-CN" sz="2800"/>
              <a:t>                  {10110,“Fun”,  100  }  };  </a:t>
            </a:r>
            <a:endParaRPr lang="zh-CN" altLang="zh-CN" sz="2800"/>
          </a:p>
          <a:p>
            <a:pPr>
              <a:lnSpc>
                <a:spcPct val="100000"/>
              </a:lnSpc>
              <a:buFont typeface="Wingdings" pitchFamily="2" charset="2"/>
              <a:buNone/>
            </a:pPr>
            <a:r>
              <a:rPr lang="en-US" altLang="zh-CN" sz="2800"/>
              <a:t>   struct Student temp;   </a:t>
            </a:r>
            <a:endParaRPr lang="zh-CN" altLang="zh-CN" sz="2800"/>
          </a:p>
          <a:p>
            <a:pPr>
              <a:lnSpc>
                <a:spcPct val="100000"/>
              </a:lnSpc>
              <a:buFont typeface="Wingdings" pitchFamily="2" charset="2"/>
              <a:buNone/>
            </a:pPr>
            <a:r>
              <a:rPr lang="en-US" altLang="zh-CN" sz="2800"/>
              <a:t>   const int n = 5 ;  int i,j,k;</a:t>
            </a:r>
            <a:endParaRPr lang="zh-CN" altLang="en-US" sz="2800"/>
          </a:p>
        </p:txBody>
      </p:sp>
      <p:sp>
        <p:nvSpPr>
          <p:cNvPr id="5" name="圆角矩形标注 4"/>
          <p:cNvSpPr/>
          <p:nvPr/>
        </p:nvSpPr>
        <p:spPr bwMode="auto">
          <a:xfrm>
            <a:off x="3571875" y="928688"/>
            <a:ext cx="3000375" cy="571500"/>
          </a:xfrm>
          <a:prstGeom prst="wedgeRoundRectCallout">
            <a:avLst>
              <a:gd name="adj1" fmla="val -105014"/>
              <a:gd name="adj2" fmla="val -3268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zh-CN" sz="2800" b="1" dirty="0">
                <a:solidFill>
                  <a:srgbClr val="C00000"/>
                </a:solidFill>
                <a:latin typeface="+mn-lt"/>
                <a:ea typeface="+mn-ea"/>
              </a:rPr>
              <a:t>#define N 5</a:t>
            </a:r>
            <a:endParaRPr lang="zh-CN" altLang="en-US" sz="2800" b="1" dirty="0">
              <a:solidFill>
                <a:srgbClr val="C00000"/>
              </a:solidFill>
              <a:latin typeface="+mn-lt"/>
              <a:ea typeface="+mn-ea"/>
            </a:endParaRPr>
          </a:p>
        </p:txBody>
      </p:sp>
      <p:cxnSp>
        <p:nvCxnSpPr>
          <p:cNvPr id="8" name="直接连接符 7"/>
          <p:cNvCxnSpPr>
            <a:cxnSpLocks noChangeShapeType="1"/>
          </p:cNvCxnSpPr>
          <p:nvPr/>
        </p:nvCxnSpPr>
        <p:spPr bwMode="auto">
          <a:xfrm>
            <a:off x="642938" y="6286500"/>
            <a:ext cx="3143250"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a:off x="642938" y="6357938"/>
            <a:ext cx="3143250"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sp>
        <p:nvSpPr>
          <p:cNvPr id="10" name="圆角矩形标注 9"/>
          <p:cNvSpPr/>
          <p:nvPr/>
        </p:nvSpPr>
        <p:spPr bwMode="auto">
          <a:xfrm>
            <a:off x="5429250" y="5000625"/>
            <a:ext cx="3214688" cy="571500"/>
          </a:xfrm>
          <a:prstGeom prst="wedgeRoundRectCallout">
            <a:avLst>
              <a:gd name="adj1" fmla="val -58674"/>
              <a:gd name="adj2" fmla="val 98826"/>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注意</a:t>
            </a:r>
            <a:r>
              <a:rPr lang="en-US" altLang="zh-CN" sz="2800" b="1" dirty="0">
                <a:solidFill>
                  <a:srgbClr val="C00000"/>
                </a:solidFill>
                <a:latin typeface="+mn-lt"/>
                <a:ea typeface="+mn-ea"/>
              </a:rPr>
              <a:t>temp</a:t>
            </a:r>
            <a:r>
              <a:rPr lang="zh-CN" altLang="en-US" sz="2800" b="1" dirty="0">
                <a:solidFill>
                  <a:srgbClr val="C00000"/>
                </a:solidFill>
                <a:latin typeface="+mn-lt"/>
                <a:ea typeface="+mn-ea"/>
              </a:rPr>
              <a:t>的类型</a:t>
            </a:r>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34</a:t>
            </a:fld>
            <a:endParaRPr lang="en-US" altLang="zh-CN"/>
          </a:p>
        </p:txBody>
      </p:sp>
    </p:spTree>
    <p:extLst>
      <p:ext uri="{BB962C8B-B14F-4D97-AF65-F5344CB8AC3E}">
        <p14:creationId xmlns:p14="http://schemas.microsoft.com/office/powerpoint/2010/main" val="820341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lide(fromLeft)">
                                      <p:cBhvr>
                                        <p:cTn id="11" dur="500"/>
                                        <p:tgtEl>
                                          <p:spTgt spid="9"/>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1"/>
          </p:nvPr>
        </p:nvSpPr>
        <p:spPr>
          <a:xfrm>
            <a:off x="357188" y="500063"/>
            <a:ext cx="8643937" cy="6143625"/>
          </a:xfrm>
        </p:spPr>
        <p:txBody>
          <a:bodyPr/>
          <a:lstStyle/>
          <a:p>
            <a:pPr>
              <a:lnSpc>
                <a:spcPts val="2800"/>
              </a:lnSpc>
              <a:buFont typeface="Wingdings" pitchFamily="2" charset="2"/>
              <a:buNone/>
            </a:pPr>
            <a:r>
              <a:rPr lang="en-US" altLang="zh-CN" sz="2800" dirty="0"/>
              <a:t>  </a:t>
            </a:r>
            <a:r>
              <a:rPr lang="en-US" altLang="zh-CN" sz="2800" dirty="0" err="1"/>
              <a:t>printf</a:t>
            </a:r>
            <a:r>
              <a:rPr lang="en-US" altLang="zh-CN" sz="2800" dirty="0"/>
              <a:t>("The order is:\n");</a:t>
            </a:r>
            <a:endParaRPr lang="zh-CN" altLang="zh-CN" sz="2800" dirty="0"/>
          </a:p>
          <a:p>
            <a:pPr>
              <a:lnSpc>
                <a:spcPts val="2800"/>
              </a:lnSpc>
              <a:buFont typeface="Wingdings" pitchFamily="2" charset="2"/>
              <a:buNone/>
            </a:pPr>
            <a:r>
              <a:rPr lang="en-US" altLang="zh-CN" sz="2800" dirty="0"/>
              <a:t>  for(</a:t>
            </a:r>
            <a:r>
              <a:rPr lang="en-US" altLang="zh-CN" sz="2800" dirty="0" err="1"/>
              <a:t>i</a:t>
            </a:r>
            <a:r>
              <a:rPr lang="en-US" altLang="zh-CN" sz="2800" dirty="0"/>
              <a:t>=0;i&lt;n-1;i++)</a:t>
            </a:r>
            <a:endParaRPr lang="zh-CN" altLang="zh-CN" sz="2800" dirty="0"/>
          </a:p>
          <a:p>
            <a:pPr>
              <a:lnSpc>
                <a:spcPts val="2800"/>
              </a:lnSpc>
              <a:buFont typeface="Wingdings" pitchFamily="2" charset="2"/>
              <a:buNone/>
            </a:pPr>
            <a:r>
              <a:rPr lang="en-US" altLang="zh-CN" sz="2800" dirty="0"/>
              <a:t>  { k=</a:t>
            </a:r>
            <a:r>
              <a:rPr lang="en-US" altLang="zh-CN" sz="2800" dirty="0" err="1"/>
              <a:t>i</a:t>
            </a:r>
            <a:r>
              <a:rPr lang="en-US" altLang="zh-CN" sz="2800" dirty="0"/>
              <a:t>;</a:t>
            </a:r>
            <a:endParaRPr lang="zh-CN" altLang="zh-CN" sz="2800" dirty="0"/>
          </a:p>
          <a:p>
            <a:pPr>
              <a:lnSpc>
                <a:spcPts val="2800"/>
              </a:lnSpc>
              <a:buFont typeface="Wingdings" pitchFamily="2" charset="2"/>
              <a:buNone/>
            </a:pPr>
            <a:r>
              <a:rPr lang="en-US" altLang="zh-CN" sz="2800" dirty="0"/>
              <a:t>     for(j=i+1;j&lt;</a:t>
            </a:r>
            <a:r>
              <a:rPr lang="en-US" altLang="zh-CN" sz="2800" dirty="0" err="1"/>
              <a:t>n;j</a:t>
            </a:r>
            <a:r>
              <a:rPr lang="en-US" altLang="zh-CN" sz="2800" dirty="0"/>
              <a:t>++)</a:t>
            </a:r>
            <a:endParaRPr lang="zh-CN" altLang="zh-CN" sz="2800" dirty="0"/>
          </a:p>
          <a:p>
            <a:pPr>
              <a:lnSpc>
                <a:spcPts val="2800"/>
              </a:lnSpc>
              <a:buFont typeface="Wingdings" pitchFamily="2" charset="2"/>
              <a:buNone/>
            </a:pPr>
            <a:r>
              <a:rPr lang="en-US" altLang="zh-CN" sz="2800" dirty="0"/>
              <a:t>       if(</a:t>
            </a:r>
            <a:r>
              <a:rPr lang="en-US" altLang="zh-CN" sz="2800" dirty="0" err="1"/>
              <a:t>stu</a:t>
            </a:r>
            <a:r>
              <a:rPr lang="en-US" altLang="zh-CN" sz="2800" dirty="0"/>
              <a:t>[j].score&gt;</a:t>
            </a:r>
            <a:r>
              <a:rPr lang="en-US" altLang="zh-CN" sz="2800" dirty="0" err="1"/>
              <a:t>stu</a:t>
            </a:r>
            <a:r>
              <a:rPr lang="en-US" altLang="zh-CN" sz="2800" dirty="0"/>
              <a:t>[k].score)  k=j;</a:t>
            </a:r>
            <a:endParaRPr lang="zh-CN" altLang="zh-CN" sz="2800" dirty="0"/>
          </a:p>
          <a:p>
            <a:pPr>
              <a:lnSpc>
                <a:spcPts val="2800"/>
              </a:lnSpc>
              <a:buFont typeface="Wingdings" pitchFamily="2" charset="2"/>
              <a:buNone/>
            </a:pPr>
            <a:r>
              <a:rPr lang="en-US" altLang="zh-CN" sz="2800" dirty="0"/>
              <a:t>     temp=</a:t>
            </a:r>
            <a:r>
              <a:rPr lang="en-US" altLang="zh-CN" sz="2800" dirty="0" err="1"/>
              <a:t>stu</a:t>
            </a:r>
            <a:r>
              <a:rPr lang="en-US" altLang="zh-CN" sz="2800" dirty="0"/>
              <a:t>[k];</a:t>
            </a:r>
          </a:p>
          <a:p>
            <a:pPr>
              <a:lnSpc>
                <a:spcPts val="2800"/>
              </a:lnSpc>
              <a:buFont typeface="Wingdings" pitchFamily="2" charset="2"/>
              <a:buNone/>
            </a:pPr>
            <a:r>
              <a:rPr lang="en-US" altLang="zh-CN" sz="2800" dirty="0"/>
              <a:t>     </a:t>
            </a:r>
            <a:r>
              <a:rPr lang="en-US" altLang="zh-CN" sz="2800" dirty="0" err="1"/>
              <a:t>stu</a:t>
            </a:r>
            <a:r>
              <a:rPr lang="en-US" altLang="zh-CN" sz="2800" dirty="0"/>
              <a:t>[k]=</a:t>
            </a:r>
            <a:r>
              <a:rPr lang="en-US" altLang="zh-CN" sz="2800" dirty="0" err="1"/>
              <a:t>stu</a:t>
            </a:r>
            <a:r>
              <a:rPr lang="en-US" altLang="zh-CN" sz="2800" dirty="0"/>
              <a:t>[</a:t>
            </a:r>
            <a:r>
              <a:rPr lang="en-US" altLang="zh-CN" sz="2800" dirty="0" err="1"/>
              <a:t>i</a:t>
            </a:r>
            <a:r>
              <a:rPr lang="en-US" altLang="zh-CN" sz="2800" dirty="0"/>
              <a:t>];   </a:t>
            </a:r>
            <a:r>
              <a:rPr lang="en-US" altLang="zh-CN" sz="2800" dirty="0" err="1"/>
              <a:t>stu</a:t>
            </a:r>
            <a:r>
              <a:rPr lang="en-US" altLang="zh-CN" sz="2800" dirty="0"/>
              <a:t>[</a:t>
            </a:r>
            <a:r>
              <a:rPr lang="en-US" altLang="zh-CN" sz="2800" dirty="0" err="1"/>
              <a:t>i</a:t>
            </a:r>
            <a:r>
              <a:rPr lang="en-US" altLang="zh-CN" sz="2800" dirty="0"/>
              <a:t>]=temp;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for(</a:t>
            </a:r>
            <a:r>
              <a:rPr lang="en-US" altLang="zh-CN" sz="2800" dirty="0" err="1"/>
              <a:t>i</a:t>
            </a:r>
            <a:r>
              <a:rPr lang="en-US" altLang="zh-CN" sz="2800" dirty="0"/>
              <a:t>=0;i&lt;</a:t>
            </a:r>
            <a:r>
              <a:rPr lang="en-US" altLang="zh-CN" sz="2800" dirty="0" err="1"/>
              <a:t>n;i</a:t>
            </a:r>
            <a:r>
              <a:rPr lang="en-US" altLang="zh-CN" sz="2800" dirty="0"/>
              <a:t>++)</a:t>
            </a:r>
            <a:endParaRPr lang="zh-CN" altLang="zh-CN" sz="2800" dirty="0"/>
          </a:p>
          <a:p>
            <a:pPr>
              <a:lnSpc>
                <a:spcPts val="2800"/>
              </a:lnSpc>
              <a:buFont typeface="Wingdings" pitchFamily="2" charset="2"/>
              <a:buNone/>
            </a:pPr>
            <a:r>
              <a:rPr lang="en-US" altLang="zh-CN" sz="2800" dirty="0"/>
              <a:t>     </a:t>
            </a:r>
            <a:r>
              <a:rPr lang="en-US" altLang="zh-CN" sz="2800" dirty="0" err="1"/>
              <a:t>printf</a:t>
            </a:r>
            <a:r>
              <a:rPr lang="en-US" altLang="zh-CN" sz="2800" dirty="0"/>
              <a:t>("%6d %8s %6.2f\n",</a:t>
            </a:r>
          </a:p>
          <a:p>
            <a:pPr>
              <a:lnSpc>
                <a:spcPts val="2800"/>
              </a:lnSpc>
              <a:buFont typeface="Wingdings" pitchFamily="2" charset="2"/>
              <a:buNone/>
            </a:pPr>
            <a:r>
              <a:rPr lang="en-US" altLang="zh-CN" sz="2800" dirty="0"/>
              <a:t>        </a:t>
            </a:r>
            <a:r>
              <a:rPr lang="en-US" altLang="zh-CN" sz="2800" dirty="0" err="1"/>
              <a:t>stu</a:t>
            </a:r>
            <a:r>
              <a:rPr lang="en-US" altLang="zh-CN" sz="2800" dirty="0"/>
              <a:t>[</a:t>
            </a:r>
            <a:r>
              <a:rPr lang="en-US" altLang="zh-CN" sz="2800" dirty="0" err="1"/>
              <a:t>i</a:t>
            </a:r>
            <a:r>
              <a:rPr lang="en-US" altLang="zh-CN" sz="2800" dirty="0"/>
              <a:t>].</a:t>
            </a:r>
            <a:r>
              <a:rPr lang="en-US" altLang="zh-CN" sz="2800" dirty="0" err="1"/>
              <a:t>num,stu</a:t>
            </a:r>
            <a:r>
              <a:rPr lang="en-US" altLang="zh-CN" sz="2800" dirty="0"/>
              <a:t>[</a:t>
            </a:r>
            <a:r>
              <a:rPr lang="en-US" altLang="zh-CN" sz="2800" dirty="0" err="1"/>
              <a:t>i</a:t>
            </a:r>
            <a:r>
              <a:rPr lang="en-US" altLang="zh-CN" sz="2800" dirty="0"/>
              <a:t>].</a:t>
            </a:r>
            <a:r>
              <a:rPr lang="en-US" altLang="zh-CN" sz="2800" dirty="0" err="1"/>
              <a:t>name,stu</a:t>
            </a:r>
            <a:r>
              <a:rPr lang="en-US" altLang="zh-CN" sz="2800" dirty="0"/>
              <a:t>[</a:t>
            </a:r>
            <a:r>
              <a:rPr lang="en-US" altLang="zh-CN" sz="2800" dirty="0" err="1"/>
              <a:t>i</a:t>
            </a:r>
            <a:r>
              <a:rPr lang="en-US" altLang="zh-CN" sz="2800" dirty="0"/>
              <a:t>].score);</a:t>
            </a:r>
            <a:endParaRPr lang="zh-CN" altLang="zh-CN" sz="2800" dirty="0"/>
          </a:p>
          <a:p>
            <a:pPr>
              <a:lnSpc>
                <a:spcPts val="2800"/>
              </a:lnSpc>
              <a:buFont typeface="Wingdings" pitchFamily="2" charset="2"/>
              <a:buNone/>
            </a:pPr>
            <a:r>
              <a:rPr lang="en-US" altLang="zh-CN" sz="2800" dirty="0"/>
              <a:t>   </a:t>
            </a:r>
            <a:r>
              <a:rPr lang="en-US" altLang="zh-CN" sz="2800" dirty="0" err="1"/>
              <a:t>printf</a:t>
            </a:r>
            <a:r>
              <a:rPr lang="en-US" altLang="zh-CN" sz="2800" dirty="0"/>
              <a:t>("\n");</a:t>
            </a:r>
            <a:endParaRPr lang="zh-CN" altLang="zh-CN" sz="2800" dirty="0"/>
          </a:p>
          <a:p>
            <a:pPr>
              <a:lnSpc>
                <a:spcPts val="2800"/>
              </a:lnSpc>
              <a:buFont typeface="Wingdings" pitchFamily="2" charset="2"/>
              <a:buNone/>
            </a:pPr>
            <a:r>
              <a:rPr lang="en-US" altLang="zh-CN" sz="2800" dirty="0"/>
              <a:t>   return 0;</a:t>
            </a:r>
            <a:endParaRPr lang="zh-CN" altLang="zh-CN" sz="2800" dirty="0"/>
          </a:p>
          <a:p>
            <a:pPr>
              <a:lnSpc>
                <a:spcPts val="2800"/>
              </a:lnSpc>
              <a:buFont typeface="Wingdings" pitchFamily="2" charset="2"/>
              <a:buNone/>
            </a:pPr>
            <a:r>
              <a:rPr lang="en-US" altLang="zh-CN" sz="2800" dirty="0"/>
              <a:t>}</a:t>
            </a:r>
            <a:endParaRPr lang="zh-CN" altLang="zh-CN" sz="2800" dirty="0"/>
          </a:p>
          <a:p>
            <a:pPr>
              <a:lnSpc>
                <a:spcPts val="2800"/>
              </a:lnSpc>
              <a:buFont typeface="Wingdings" pitchFamily="2" charset="2"/>
              <a:buNone/>
            </a:pPr>
            <a:endParaRPr lang="zh-CN" altLang="zh-CN" sz="2800" dirty="0"/>
          </a:p>
          <a:p>
            <a:pPr>
              <a:lnSpc>
                <a:spcPts val="2800"/>
              </a:lnSpc>
              <a:buFont typeface="Wingdings" pitchFamily="2" charset="2"/>
              <a:buNone/>
            </a:pPr>
            <a:endParaRPr lang="zh-CN" altLang="en-US" sz="2800" dirty="0"/>
          </a:p>
        </p:txBody>
      </p:sp>
      <p:sp>
        <p:nvSpPr>
          <p:cNvPr id="4" name="圆角矩形标注 3"/>
          <p:cNvSpPr/>
          <p:nvPr/>
        </p:nvSpPr>
        <p:spPr bwMode="auto">
          <a:xfrm>
            <a:off x="3857625" y="5429250"/>
            <a:ext cx="4357688" cy="642938"/>
          </a:xfrm>
          <a:prstGeom prst="wedgeRoundRectCallout">
            <a:avLst>
              <a:gd name="adj1" fmla="val -22687"/>
              <a:gd name="adj2" fmla="val -254968"/>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写法上与普通变量一致</a:t>
            </a:r>
          </a:p>
        </p:txBody>
      </p:sp>
      <p:sp>
        <p:nvSpPr>
          <p:cNvPr id="5" name="矩形 4"/>
          <p:cNvSpPr>
            <a:spLocks noChangeArrowheads="1"/>
          </p:cNvSpPr>
          <p:nvPr/>
        </p:nvSpPr>
        <p:spPr bwMode="auto">
          <a:xfrm>
            <a:off x="571500" y="928688"/>
            <a:ext cx="7786688" cy="314325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35</a:t>
            </a:fld>
            <a:endParaRPr lang="en-US" altLang="zh-CN"/>
          </a:p>
        </p:txBody>
      </p:sp>
      <p:sp>
        <p:nvSpPr>
          <p:cNvPr id="6" name="矩形 5"/>
          <p:cNvSpPr/>
          <p:nvPr/>
        </p:nvSpPr>
        <p:spPr>
          <a:xfrm>
            <a:off x="2856385" y="3540429"/>
            <a:ext cx="6056466" cy="523220"/>
          </a:xfrm>
          <a:prstGeom prst="rect">
            <a:avLst/>
          </a:prstGeom>
          <a:solidFill>
            <a:schemeClr val="accent1">
              <a:lumMod val="40000"/>
              <a:lumOff val="60000"/>
            </a:schemeClr>
          </a:solidFill>
        </p:spPr>
        <p:txBody>
          <a:bodyPr wrap="none">
            <a:spAutoFit/>
          </a:bodyPr>
          <a:lstStyle/>
          <a:p>
            <a:pPr marL="457200" indent="-457200">
              <a:buFont typeface="Arial" panose="020B0604020202020204" pitchFamily="34" charset="0"/>
              <a:buChar char="•"/>
            </a:pPr>
            <a:r>
              <a:rPr lang="zh-CN" altLang="en-US" sz="2800" b="1" kern="0" dirty="0">
                <a:solidFill>
                  <a:srgbClr val="FF0000"/>
                </a:solidFill>
                <a:effectLst>
                  <a:outerShdw blurRad="38100" dist="38100" dir="2700000" algn="tl">
                    <a:srgbClr val="000000">
                      <a:alpha val="43137"/>
                    </a:srgbClr>
                  </a:outerShdw>
                </a:effectLst>
                <a:latin typeface="Tahoma"/>
                <a:ea typeface="楷体_GB2312"/>
              </a:rPr>
              <a:t>结构体变量可作为整体进行赋值！</a:t>
            </a:r>
            <a:endParaRPr lang="zh-CN" altLang="en-US"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2130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sz="quarter"/>
          </p:nvPr>
        </p:nvSpPr>
        <p:spPr/>
        <p:txBody>
          <a:bodyPr/>
          <a:lstStyle/>
          <a:p>
            <a:r>
              <a:rPr lang="en-US" altLang="zh-CN" dirty="0"/>
              <a:t>9.3  </a:t>
            </a:r>
            <a:r>
              <a:rPr lang="zh-CN" altLang="en-US" dirty="0"/>
              <a:t>结构体指针</a:t>
            </a:r>
          </a:p>
        </p:txBody>
      </p:sp>
      <p:sp>
        <p:nvSpPr>
          <p:cNvPr id="6" name="副标题 5"/>
          <p:cNvSpPr>
            <a:spLocks noGrp="1"/>
          </p:cNvSpPr>
          <p:nvPr>
            <p:ph type="subTitle" sz="quarter" idx="1"/>
          </p:nvPr>
        </p:nvSpPr>
        <p:spPr/>
        <p:txBody>
          <a:bodyPr/>
          <a:lstStyle/>
          <a:p>
            <a:r>
              <a:rPr lang="en-US" altLang="zh-CN" dirty="0"/>
              <a:t>9.3.1 </a:t>
            </a:r>
            <a:r>
              <a:rPr lang="zh-CN" altLang="en-US" dirty="0"/>
              <a:t>指向结构体变量的指针</a:t>
            </a:r>
          </a:p>
          <a:p>
            <a:r>
              <a:rPr lang="en-US" altLang="zh-CN" dirty="0"/>
              <a:t>9.3.2 </a:t>
            </a:r>
            <a:r>
              <a:rPr lang="zh-CN" altLang="en-US" dirty="0"/>
              <a:t>指向结构体数组的指针</a:t>
            </a:r>
          </a:p>
          <a:p>
            <a:r>
              <a:rPr lang="en-US" altLang="zh-CN" dirty="0"/>
              <a:t>9.3.3 </a:t>
            </a:r>
            <a:r>
              <a:rPr lang="zh-CN" altLang="en-US" dirty="0"/>
              <a:t>用结构体变量和结构体变量的指针作函数参数</a:t>
            </a:r>
          </a:p>
          <a:p>
            <a:endParaRPr lang="zh-CN" altLang="en-US" dirty="0"/>
          </a:p>
        </p:txBody>
      </p:sp>
      <p:sp>
        <p:nvSpPr>
          <p:cNvPr id="4" name="灯片编号占位符 3"/>
          <p:cNvSpPr>
            <a:spLocks noGrp="1"/>
          </p:cNvSpPr>
          <p:nvPr>
            <p:ph type="sldNum" sz="quarter" idx="4"/>
          </p:nvPr>
        </p:nvSpPr>
        <p:spPr/>
        <p:txBody>
          <a:bodyPr/>
          <a:lstStyle/>
          <a:p>
            <a:fld id="{1E004556-5B80-49AD-B65B-B487D44EE32D}" type="slidenum">
              <a:rPr lang="zh-CN" altLang="en-US" smtClean="0"/>
              <a:pPr/>
              <a:t>36</a:t>
            </a:fld>
            <a:endParaRPr lang="en-US" altLang="zh-CN"/>
          </a:p>
        </p:txBody>
      </p:sp>
    </p:spTree>
    <p:extLst>
      <p:ext uri="{BB962C8B-B14F-4D97-AF65-F5344CB8AC3E}">
        <p14:creationId xmlns:p14="http://schemas.microsoft.com/office/powerpoint/2010/main" val="1173136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8BD8050-9CBA-4A86-8C50-5F3D01DC34B6}" type="slidenum">
              <a:rPr lang="zh-CN" altLang="en-US"/>
              <a:pPr/>
              <a:t>37</a:t>
            </a:fld>
            <a:endParaRPr lang="en-US" altLang="zh-CN"/>
          </a:p>
        </p:txBody>
      </p:sp>
      <p:sp>
        <p:nvSpPr>
          <p:cNvPr id="109570" name="Rectangle 2"/>
          <p:cNvSpPr>
            <a:spLocks noGrp="1" noChangeArrowheads="1"/>
          </p:cNvSpPr>
          <p:nvPr>
            <p:ph type="title"/>
          </p:nvPr>
        </p:nvSpPr>
        <p:spPr>
          <a:xfrm>
            <a:off x="685800" y="76200"/>
            <a:ext cx="7772400" cy="760512"/>
          </a:xfrm>
        </p:spPr>
        <p:txBody>
          <a:bodyPr/>
          <a:lstStyle/>
          <a:p>
            <a:r>
              <a:rPr lang="en-US" altLang="zh-CN" sz="3600" dirty="0"/>
              <a:t>9.3.1 </a:t>
            </a:r>
            <a:r>
              <a:rPr lang="zh-CN" altLang="en-US" sz="3600" dirty="0"/>
              <a:t>指向结构体变量的指针</a:t>
            </a:r>
          </a:p>
        </p:txBody>
      </p:sp>
      <p:sp>
        <p:nvSpPr>
          <p:cNvPr id="109571" name="Rectangle 3"/>
          <p:cNvSpPr>
            <a:spLocks noGrp="1" noChangeArrowheads="1"/>
          </p:cNvSpPr>
          <p:nvPr>
            <p:ph type="body" idx="1"/>
          </p:nvPr>
        </p:nvSpPr>
        <p:spPr>
          <a:xfrm>
            <a:off x="468313" y="836713"/>
            <a:ext cx="8423275" cy="6048276"/>
          </a:xfrm>
        </p:spPr>
        <p:txBody>
          <a:bodyPr/>
          <a:lstStyle/>
          <a:p>
            <a:pPr marL="609600" indent="-609600">
              <a:buFontTx/>
              <a:buNone/>
            </a:pPr>
            <a:r>
              <a:rPr lang="zh-CN" altLang="en-US" sz="2400" dirty="0"/>
              <a:t>结构体变量和</a:t>
            </a:r>
            <a:r>
              <a:rPr lang="zh-CN" altLang="zh-CN" sz="2400" dirty="0"/>
              <a:t>结构体数组中的元素</a:t>
            </a:r>
            <a:r>
              <a:rPr lang="zh-CN" altLang="en-US" sz="2400" dirty="0"/>
              <a:t>也可以用指针变量来进行访问。</a:t>
            </a:r>
          </a:p>
          <a:p>
            <a:pPr marL="609600" indent="-609600">
              <a:buFontTx/>
              <a:buNone/>
            </a:pPr>
            <a:r>
              <a:rPr lang="zh-CN" altLang="en-US" sz="2400" dirty="0">
                <a:solidFill>
                  <a:srgbClr val="FF0066"/>
                </a:solidFill>
              </a:rPr>
              <a:t>结构体变量的指针</a:t>
            </a:r>
            <a:r>
              <a:rPr lang="zh-CN" altLang="en-US" sz="2400" dirty="0"/>
              <a:t> </a:t>
            </a:r>
            <a:r>
              <a:rPr lang="zh-CN" altLang="en-US" sz="2400" dirty="0">
                <a:latin typeface="Times New Roman"/>
              </a:rPr>
              <a:t>——</a:t>
            </a:r>
            <a:r>
              <a:rPr lang="zh-CN" altLang="en-US" sz="2400" dirty="0"/>
              <a:t> 该变量所占据的内存段的起始地址。</a:t>
            </a:r>
          </a:p>
          <a:p>
            <a:pPr marL="609600" indent="-609600"/>
            <a:r>
              <a:rPr lang="zh-CN" altLang="en-US" sz="2400" dirty="0"/>
              <a:t>指向结构体变量的指针</a:t>
            </a:r>
          </a:p>
          <a:p>
            <a:pPr marL="990600" lvl="1" indent="-533400"/>
            <a:r>
              <a:rPr lang="zh-CN" altLang="en-US" sz="2400" dirty="0"/>
              <a:t>定义结构体指针的一般形式：</a:t>
            </a:r>
          </a:p>
          <a:p>
            <a:pPr marL="990600" lvl="1" indent="-533400" algn="ctr">
              <a:buFontTx/>
              <a:buNone/>
            </a:pPr>
            <a:r>
              <a:rPr lang="en-US" altLang="zh-CN" sz="2400" dirty="0" err="1">
                <a:solidFill>
                  <a:srgbClr val="3333FF"/>
                </a:solidFill>
              </a:rPr>
              <a:t>struct</a:t>
            </a:r>
            <a:r>
              <a:rPr lang="en-US" altLang="zh-CN" sz="2400" dirty="0">
                <a:solidFill>
                  <a:srgbClr val="3333FF"/>
                </a:solidFill>
              </a:rPr>
              <a:t>   </a:t>
            </a:r>
            <a:r>
              <a:rPr lang="zh-CN" altLang="en-US" sz="2400" dirty="0">
                <a:solidFill>
                  <a:srgbClr val="3333FF"/>
                </a:solidFill>
              </a:rPr>
              <a:t>结构体名 </a:t>
            </a:r>
            <a:r>
              <a:rPr lang="en-US" altLang="zh-CN" sz="2400" dirty="0">
                <a:solidFill>
                  <a:srgbClr val="3333FF"/>
                </a:solidFill>
              </a:rPr>
              <a:t> * </a:t>
            </a:r>
            <a:r>
              <a:rPr lang="zh-CN" altLang="en-US" sz="2400" dirty="0">
                <a:solidFill>
                  <a:srgbClr val="3333FF"/>
                </a:solidFill>
              </a:rPr>
              <a:t>结构体指针变量名</a:t>
            </a:r>
          </a:p>
          <a:p>
            <a:pPr marL="990600" lvl="1" indent="-533400">
              <a:buFontTx/>
              <a:buNone/>
            </a:pPr>
            <a:r>
              <a:rPr lang="zh-CN" altLang="en-US" sz="2400" dirty="0"/>
              <a:t>	</a:t>
            </a:r>
            <a:r>
              <a:rPr lang="zh-CN" altLang="en-US" sz="2400" dirty="0">
                <a:solidFill>
                  <a:srgbClr val="00CC00"/>
                </a:solidFill>
              </a:rPr>
              <a:t>如：</a:t>
            </a:r>
            <a:r>
              <a:rPr lang="en-US" altLang="zh-CN" sz="2400" dirty="0" err="1">
                <a:solidFill>
                  <a:srgbClr val="00CC00"/>
                </a:solidFill>
              </a:rPr>
              <a:t>struct</a:t>
            </a:r>
            <a:r>
              <a:rPr lang="en-US" altLang="zh-CN" sz="2400" dirty="0">
                <a:solidFill>
                  <a:srgbClr val="00CC00"/>
                </a:solidFill>
              </a:rPr>
              <a:t> student *p;</a:t>
            </a:r>
          </a:p>
          <a:p>
            <a:pPr marL="990600" lvl="1" indent="-533400"/>
            <a:r>
              <a:rPr lang="zh-CN" altLang="en-US" sz="2400" dirty="0"/>
              <a:t>访问结构体指针变量所指向的结构体变量中的成员，两种等价形式：</a:t>
            </a:r>
          </a:p>
          <a:p>
            <a:pPr marL="990600" lvl="1" indent="-533400">
              <a:buFont typeface="Wingdings" pitchFamily="2" charset="2"/>
              <a:buAutoNum type="arabicParenR"/>
            </a:pPr>
            <a:r>
              <a:rPr lang="zh-CN" altLang="en-US" sz="2400" dirty="0">
                <a:solidFill>
                  <a:srgbClr val="3333FF"/>
                </a:solidFill>
              </a:rPr>
              <a:t>( * 结构体指针名).分量</a:t>
            </a:r>
          </a:p>
          <a:p>
            <a:pPr marL="990600" lvl="1" indent="-533400">
              <a:buFont typeface="Wingdings" pitchFamily="2" charset="2"/>
              <a:buAutoNum type="arabicParenR"/>
            </a:pPr>
            <a:r>
              <a:rPr lang="zh-CN" altLang="en-US" sz="2400" dirty="0">
                <a:solidFill>
                  <a:srgbClr val="3333FF"/>
                </a:solidFill>
              </a:rPr>
              <a:t>结构体指针名-&gt;分量</a:t>
            </a:r>
          </a:p>
          <a:p>
            <a:pPr marL="990600" lvl="1" indent="-533400">
              <a:buFont typeface="Wingdings" pitchFamily="2" charset="2"/>
              <a:buBlip>
                <a:blip r:embed="rId2"/>
              </a:buBlip>
            </a:pPr>
            <a:r>
              <a:rPr lang="zh-CN" altLang="en-US" sz="2400" dirty="0"/>
              <a:t>-&gt;称为</a:t>
            </a:r>
            <a:r>
              <a:rPr lang="zh-CN" altLang="en-US" sz="2400" dirty="0">
                <a:solidFill>
                  <a:srgbClr val="FF00FF"/>
                </a:solidFill>
              </a:rPr>
              <a:t>指向运算符</a:t>
            </a:r>
            <a:r>
              <a:rPr lang="zh-CN" altLang="en-US" sz="2400" dirty="0"/>
              <a:t>，其优先级与</a:t>
            </a:r>
            <a:r>
              <a:rPr lang="zh-CN" altLang="en-US" sz="2400" dirty="0">
                <a:latin typeface="Times New Roman"/>
              </a:rPr>
              <a:t>“</a:t>
            </a:r>
            <a:r>
              <a:rPr lang="zh-CN" altLang="en-US" sz="2400" dirty="0"/>
              <a:t>.</a:t>
            </a:r>
            <a:r>
              <a:rPr lang="zh-CN" altLang="en-US" sz="2400" dirty="0">
                <a:latin typeface="Times New Roman"/>
              </a:rPr>
              <a:t>”</a:t>
            </a:r>
            <a:r>
              <a:rPr lang="zh-CN" altLang="en-US" sz="2400" dirty="0"/>
              <a:t>相同，且也是左结合。如：</a:t>
            </a:r>
            <a:r>
              <a:rPr lang="en-US" altLang="zh-CN" sz="2400" dirty="0"/>
              <a:t>p-&gt;</a:t>
            </a:r>
            <a:r>
              <a:rPr lang="en-US" altLang="zh-CN" sz="2400" dirty="0" err="1"/>
              <a:t>num</a:t>
            </a:r>
            <a:r>
              <a:rPr lang="en-US" altLang="zh-CN" sz="2400" dirty="0"/>
              <a:t>++、++p-&gt;</a:t>
            </a:r>
            <a:r>
              <a:rPr lang="en-US" altLang="zh-CN" sz="2400" dirty="0" err="1"/>
              <a:t>num</a:t>
            </a:r>
            <a:endParaRPr lang="en-US" altLang="zh-CN" sz="2400" dirty="0"/>
          </a:p>
        </p:txBody>
      </p:sp>
      <p:sp>
        <p:nvSpPr>
          <p:cNvPr id="109575" name="Text Box 7"/>
          <p:cNvSpPr txBox="1">
            <a:spLocks noChangeArrowheads="1"/>
          </p:cNvSpPr>
          <p:nvPr/>
        </p:nvSpPr>
        <p:spPr bwMode="auto">
          <a:xfrm>
            <a:off x="5219700" y="4292600"/>
            <a:ext cx="35972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dirty="0">
                <a:solidFill>
                  <a:srgbClr val="FF00FF"/>
                </a:solidFill>
              </a:rPr>
              <a:t>若有</a:t>
            </a:r>
            <a:r>
              <a:rPr lang="en-US" altLang="zh-CN" b="1" dirty="0">
                <a:solidFill>
                  <a:srgbClr val="FF00FF"/>
                </a:solidFill>
              </a:rPr>
              <a:t>p=&amp;stu_1</a:t>
            </a:r>
          </a:p>
          <a:p>
            <a:pPr algn="l"/>
            <a:r>
              <a:rPr lang="zh-CN" altLang="en-US" b="1" dirty="0">
                <a:solidFill>
                  <a:srgbClr val="FF00FF"/>
                </a:solidFill>
              </a:rPr>
              <a:t>则：</a:t>
            </a:r>
            <a:r>
              <a:rPr lang="en-US" altLang="zh-CN" b="1" dirty="0">
                <a:solidFill>
                  <a:srgbClr val="FF00FF"/>
                </a:solidFill>
              </a:rPr>
              <a:t>stu_1.name</a:t>
            </a:r>
            <a:r>
              <a:rPr lang="zh-CN" altLang="en-US" b="1" dirty="0">
                <a:solidFill>
                  <a:srgbClr val="FF00FF"/>
                </a:solidFill>
              </a:rPr>
              <a:t>与(*</a:t>
            </a:r>
            <a:r>
              <a:rPr lang="en-US" altLang="zh-CN" b="1" dirty="0">
                <a:solidFill>
                  <a:srgbClr val="FF00FF"/>
                </a:solidFill>
              </a:rPr>
              <a:t>p).</a:t>
            </a:r>
            <a:r>
              <a:rPr lang="en-US" altLang="zh-CN" b="1" dirty="0" err="1">
                <a:solidFill>
                  <a:srgbClr val="FF00FF"/>
                </a:solidFill>
              </a:rPr>
              <a:t>name、p</a:t>
            </a:r>
            <a:r>
              <a:rPr lang="en-US" altLang="zh-CN" b="1" dirty="0">
                <a:solidFill>
                  <a:srgbClr val="FF00FF"/>
                </a:solidFill>
              </a:rPr>
              <a:t>-&gt;name</a:t>
            </a:r>
            <a:r>
              <a:rPr lang="zh-CN" altLang="en-US" b="1" dirty="0">
                <a:solidFill>
                  <a:srgbClr val="FF00FF"/>
                </a:solidFill>
              </a:rPr>
              <a:t>等价</a:t>
            </a:r>
          </a:p>
        </p:txBody>
      </p:sp>
      <p:sp>
        <p:nvSpPr>
          <p:cNvPr id="109576" name="Line 8"/>
          <p:cNvSpPr>
            <a:spLocks noChangeShapeType="1"/>
          </p:cNvSpPr>
          <p:nvPr/>
        </p:nvSpPr>
        <p:spPr bwMode="auto">
          <a:xfrm>
            <a:off x="3057302" y="6237288"/>
            <a:ext cx="1219200"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9577" name="Line 9"/>
          <p:cNvSpPr>
            <a:spLocks noChangeShapeType="1"/>
          </p:cNvSpPr>
          <p:nvPr/>
        </p:nvSpPr>
        <p:spPr bwMode="auto">
          <a:xfrm>
            <a:off x="5694228" y="6237288"/>
            <a:ext cx="1219200"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139768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9575"/>
                                        </p:tgtEl>
                                        <p:attrNameLst>
                                          <p:attrName>style.visibility</p:attrName>
                                        </p:attrNameLst>
                                      </p:cBhvr>
                                      <p:to>
                                        <p:strVal val="visible"/>
                                      </p:to>
                                    </p:set>
                                    <p:anim calcmode="lin" valueType="num">
                                      <p:cBhvr additive="base">
                                        <p:cTn id="7" dur="500" fill="hold"/>
                                        <p:tgtEl>
                                          <p:spTgt spid="109575"/>
                                        </p:tgtEl>
                                        <p:attrNameLst>
                                          <p:attrName>ppt_x</p:attrName>
                                        </p:attrNameLst>
                                      </p:cBhvr>
                                      <p:tavLst>
                                        <p:tav tm="0">
                                          <p:val>
                                            <p:strVal val="1+#ppt_w/2"/>
                                          </p:val>
                                        </p:tav>
                                        <p:tav tm="100000">
                                          <p:val>
                                            <p:strVal val="#ppt_x"/>
                                          </p:val>
                                        </p:tav>
                                      </p:tavLst>
                                    </p:anim>
                                    <p:anim calcmode="lin" valueType="num">
                                      <p:cBhvr additive="base">
                                        <p:cTn id="8" dur="500" fill="hold"/>
                                        <p:tgtEl>
                                          <p:spTgt spid="1095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5"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000125" y="908720"/>
            <a:ext cx="7500938" cy="4214813"/>
          </a:xfrm>
        </p:spPr>
        <p:txBody>
          <a:bodyPr/>
          <a:lstStyle/>
          <a:p>
            <a:pPr>
              <a:buFont typeface="Wingdings" pitchFamily="2" charset="2"/>
              <a:buNone/>
            </a:pPr>
            <a:r>
              <a:rPr lang="en-US" altLang="zh-CN" dirty="0"/>
              <a:t>【</a:t>
            </a:r>
            <a:r>
              <a:rPr lang="zh-CN" altLang="zh-CN" dirty="0"/>
              <a:t>例</a:t>
            </a:r>
            <a:r>
              <a:rPr lang="en-US" altLang="zh-CN" dirty="0"/>
              <a:t>9.5】  </a:t>
            </a:r>
            <a:r>
              <a:rPr lang="zh-CN" altLang="zh-CN" dirty="0"/>
              <a:t>通过指向结构体变量的指针变量输出结构体变量中成员的信息。</a:t>
            </a:r>
          </a:p>
          <a:p>
            <a:endParaRPr lang="en-US" altLang="zh-CN" dirty="0"/>
          </a:p>
          <a:p>
            <a:r>
              <a:rPr lang="zh-CN" altLang="zh-CN" dirty="0"/>
              <a:t>解题思路：在已有的基础上，本题要解决两个问题：</a:t>
            </a:r>
          </a:p>
          <a:p>
            <a:pPr lvl="1"/>
            <a:r>
              <a:rPr lang="zh-CN" altLang="zh-CN" dirty="0"/>
              <a:t>怎样对结构体变量成员赋值；</a:t>
            </a:r>
          </a:p>
          <a:p>
            <a:pPr lvl="1"/>
            <a:r>
              <a:rPr lang="zh-CN" altLang="zh-CN" dirty="0"/>
              <a:t>怎样通过指向结构体变量的指针访问结构体变量中成员。</a:t>
            </a:r>
            <a:endParaRPr lang="en-US" altLang="zh-CN"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38</a:t>
            </a:fld>
            <a:endParaRPr lang="en-US" altLang="zh-CN"/>
          </a:p>
        </p:txBody>
      </p:sp>
    </p:spTree>
    <p:extLst>
      <p:ext uri="{BB962C8B-B14F-4D97-AF65-F5344CB8AC3E}">
        <p14:creationId xmlns:p14="http://schemas.microsoft.com/office/powerpoint/2010/main" val="189452858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7" dur="500"/>
                                        <p:tgtEl>
                                          <p:spTgt spid="512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23">
                                            <p:txEl>
                                              <p:pRg st="3" end="3"/>
                                            </p:txEl>
                                          </p:spTgt>
                                        </p:tgtEl>
                                        <p:attrNameLst>
                                          <p:attrName>style.visibility</p:attrName>
                                        </p:attrNameLst>
                                      </p:cBhvr>
                                      <p:to>
                                        <p:strVal val="visible"/>
                                      </p:to>
                                    </p:set>
                                    <p:animEffect transition="in" filter="blinds(horizontal)">
                                      <p:cBhvr>
                                        <p:cTn id="10" dur="500"/>
                                        <p:tgtEl>
                                          <p:spTgt spid="512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123">
                                            <p:txEl>
                                              <p:pRg st="4" end="4"/>
                                            </p:txEl>
                                          </p:spTgt>
                                        </p:tgtEl>
                                        <p:attrNameLst>
                                          <p:attrName>style.visibility</p:attrName>
                                        </p:attrNameLst>
                                      </p:cBhvr>
                                      <p:to>
                                        <p:strVal val="visible"/>
                                      </p:to>
                                    </p:set>
                                    <p:animEffect transition="in" filter="blinds(horizontal)">
                                      <p:cBhvr>
                                        <p:cTn id="13"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1"/>
          </p:nvPr>
        </p:nvSpPr>
        <p:spPr>
          <a:xfrm>
            <a:off x="539750" y="735483"/>
            <a:ext cx="6889750" cy="5357813"/>
          </a:xfrm>
        </p:spPr>
        <p:txBody>
          <a:bodyPr/>
          <a:lstStyle/>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a:t>#include &lt;</a:t>
            </a:r>
            <a:r>
              <a:rPr lang="en-US" altLang="zh-CN" sz="2800" dirty="0" err="1"/>
              <a:t>string.h</a:t>
            </a:r>
            <a:r>
              <a:rPr lang="en-US" altLang="zh-CN" sz="2800" dirty="0"/>
              <a:t>&gt;</a:t>
            </a:r>
            <a:endParaRPr lang="zh-CN" altLang="zh-CN" sz="2800" dirty="0"/>
          </a:p>
          <a:p>
            <a:pPr>
              <a:lnSpc>
                <a:spcPct val="100000"/>
              </a:lnSpc>
              <a:buFont typeface="Wingdings" pitchFamily="2" charset="2"/>
              <a:buNone/>
            </a:pPr>
            <a:r>
              <a:rPr lang="en-US" altLang="zh-CN" sz="2800" dirty="0" err="1"/>
              <a:t>int</a:t>
            </a:r>
            <a:r>
              <a:rPr lang="en-US" altLang="zh-CN" sz="2800" dirty="0"/>
              <a:t> main()</a:t>
            </a:r>
            <a:endParaRPr lang="zh-CN" altLang="zh-CN" sz="2800" dirty="0"/>
          </a:p>
          <a:p>
            <a:pPr>
              <a:lnSpc>
                <a:spcPct val="100000"/>
              </a:lnSpc>
              <a:buFont typeface="Wingdings" pitchFamily="2" charset="2"/>
              <a:buNone/>
            </a:pPr>
            <a:r>
              <a:rPr lang="en-US" altLang="zh-CN" sz="2800" dirty="0"/>
              <a:t>{  struct Student</a:t>
            </a:r>
            <a:endParaRPr lang="zh-CN" altLang="zh-CN" sz="2800" dirty="0"/>
          </a:p>
          <a:p>
            <a:pPr>
              <a:lnSpc>
                <a:spcPct val="100000"/>
              </a:lnSpc>
              <a:buFont typeface="Wingdings" pitchFamily="2" charset="2"/>
              <a:buNone/>
            </a:pPr>
            <a:r>
              <a:rPr lang="en-US" altLang="zh-CN" sz="2800" dirty="0"/>
              <a:t>   { long </a:t>
            </a:r>
            <a:r>
              <a:rPr lang="en-US" altLang="zh-CN" sz="2800" dirty="0" err="1"/>
              <a:t>num</a:t>
            </a:r>
            <a:r>
              <a:rPr lang="en-US" altLang="zh-CN" sz="2800" dirty="0"/>
              <a:t>;</a:t>
            </a:r>
            <a:endParaRPr lang="zh-CN" altLang="zh-CN" sz="2800" dirty="0"/>
          </a:p>
          <a:p>
            <a:pPr>
              <a:lnSpc>
                <a:spcPct val="100000"/>
              </a:lnSpc>
              <a:buFont typeface="Wingdings" pitchFamily="2" charset="2"/>
              <a:buNone/>
            </a:pPr>
            <a:r>
              <a:rPr lang="en-US" altLang="zh-CN" sz="2800" dirty="0"/>
              <a:t>      char name[20];</a:t>
            </a:r>
            <a:endParaRPr lang="zh-CN" altLang="zh-CN" sz="2800" dirty="0"/>
          </a:p>
          <a:p>
            <a:pPr>
              <a:lnSpc>
                <a:spcPct val="100000"/>
              </a:lnSpc>
              <a:buFont typeface="Wingdings" pitchFamily="2" charset="2"/>
              <a:buNone/>
            </a:pPr>
            <a:r>
              <a:rPr lang="en-US" altLang="zh-CN" sz="2800" dirty="0"/>
              <a:t>      char sex;</a:t>
            </a:r>
            <a:endParaRPr lang="zh-CN" altLang="zh-CN" sz="2800" dirty="0"/>
          </a:p>
          <a:p>
            <a:pPr>
              <a:lnSpc>
                <a:spcPct val="100000"/>
              </a:lnSpc>
              <a:buFont typeface="Wingdings" pitchFamily="2" charset="2"/>
              <a:buNone/>
            </a:pPr>
            <a:r>
              <a:rPr lang="en-US" altLang="zh-CN" sz="2800" dirty="0"/>
              <a:t>      float score;</a:t>
            </a:r>
            <a:endParaRPr lang="zh-CN" altLang="zh-CN" sz="2800" dirty="0"/>
          </a:p>
          <a:p>
            <a:pPr>
              <a:lnSpc>
                <a:spcPct val="100000"/>
              </a:lnSpc>
              <a:buFont typeface="Wingdings" pitchFamily="2" charset="2"/>
              <a:buNone/>
            </a:pPr>
            <a:r>
              <a:rPr lang="en-US" altLang="zh-CN" sz="2800" dirty="0"/>
              <a:t>   };</a:t>
            </a:r>
          </a:p>
          <a:p>
            <a:pPr>
              <a:lnSpc>
                <a:spcPct val="100000"/>
              </a:lnSpc>
              <a:buFont typeface="Wingdings" pitchFamily="2" charset="2"/>
              <a:buNone/>
            </a:pPr>
            <a:r>
              <a:rPr lang="en-US" altLang="zh-CN" sz="2800" dirty="0"/>
              <a:t>……</a:t>
            </a:r>
            <a:endParaRPr lang="zh-CN" altLang="zh-CN" sz="2800" dirty="0"/>
          </a:p>
          <a:p>
            <a:pPr>
              <a:lnSpc>
                <a:spcPct val="100000"/>
              </a:lnSpc>
              <a:buFont typeface="Wingdings" pitchFamily="2" charset="2"/>
              <a:buNone/>
            </a:pPr>
            <a:endParaRPr lang="zh-CN" altLang="en-US" sz="2800"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39</a:t>
            </a:fld>
            <a:endParaRPr lang="en-US" altLang="zh-CN"/>
          </a:p>
        </p:txBody>
      </p:sp>
    </p:spTree>
    <p:extLst>
      <p:ext uri="{BB962C8B-B14F-4D97-AF65-F5344CB8AC3E}">
        <p14:creationId xmlns:p14="http://schemas.microsoft.com/office/powerpoint/2010/main" val="164203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en-US" altLang="zh-CN" dirty="0"/>
              <a:t>9.1 </a:t>
            </a:r>
            <a:r>
              <a:rPr lang="zh-CN" altLang="en-US" dirty="0"/>
              <a:t>定义和使用结构体变量</a:t>
            </a:r>
          </a:p>
        </p:txBody>
      </p:sp>
      <p:sp>
        <p:nvSpPr>
          <p:cNvPr id="3" name="副标题 2"/>
          <p:cNvSpPr>
            <a:spLocks noGrp="1"/>
          </p:cNvSpPr>
          <p:nvPr>
            <p:ph type="subTitle" sz="quarter" idx="1"/>
          </p:nvPr>
        </p:nvSpPr>
        <p:spPr/>
        <p:txBody>
          <a:bodyPr/>
          <a:lstStyle/>
          <a:p>
            <a:r>
              <a:rPr lang="en-US" altLang="zh-CN" dirty="0"/>
              <a:t>9.1.1 </a:t>
            </a:r>
            <a:r>
              <a:rPr lang="zh-CN" altLang="en-US" dirty="0"/>
              <a:t>自己建立结构体类型</a:t>
            </a:r>
          </a:p>
          <a:p>
            <a:r>
              <a:rPr lang="en-US" altLang="zh-CN" dirty="0"/>
              <a:t>9.1.2 </a:t>
            </a:r>
            <a:r>
              <a:rPr lang="zh-CN" altLang="en-US" dirty="0"/>
              <a:t>定义结构体类型变量</a:t>
            </a:r>
          </a:p>
          <a:p>
            <a:r>
              <a:rPr lang="en-US" altLang="zh-CN" dirty="0"/>
              <a:t>9.1.3  </a:t>
            </a:r>
            <a:r>
              <a:rPr lang="zh-CN" altLang="en-US" dirty="0"/>
              <a:t>结构体变量的初始化和引用</a:t>
            </a:r>
          </a:p>
          <a:p>
            <a:endParaRPr lang="zh-CN" altLang="en-US" dirty="0"/>
          </a:p>
        </p:txBody>
      </p:sp>
      <p:sp>
        <p:nvSpPr>
          <p:cNvPr id="4" name="灯片编号占位符 3"/>
          <p:cNvSpPr>
            <a:spLocks noGrp="1"/>
          </p:cNvSpPr>
          <p:nvPr>
            <p:ph type="sldNum" sz="quarter" idx="4"/>
          </p:nvPr>
        </p:nvSpPr>
        <p:spPr/>
        <p:txBody>
          <a:bodyPr/>
          <a:lstStyle/>
          <a:p>
            <a:fld id="{5D12F779-18B4-4AB2-A43A-F46C222A90A3}" type="slidenum">
              <a:rPr lang="zh-CN" altLang="en-US" smtClean="0"/>
              <a:pPr/>
              <a:t>4</a:t>
            </a:fld>
            <a:endParaRPr lang="en-US" altLang="zh-CN"/>
          </a:p>
        </p:txBody>
      </p:sp>
    </p:spTree>
    <p:extLst>
      <p:ext uri="{BB962C8B-B14F-4D97-AF65-F5344CB8AC3E}">
        <p14:creationId xmlns:p14="http://schemas.microsoft.com/office/powerpoint/2010/main" val="2297396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8" y="571500"/>
            <a:ext cx="8643937" cy="6143625"/>
          </a:xfrm>
        </p:spPr>
        <p:txBody>
          <a:bodyPr/>
          <a:lstStyle/>
          <a:p>
            <a:pPr>
              <a:lnSpc>
                <a:spcPct val="100000"/>
              </a:lnSpc>
              <a:buFont typeface="Wingdings" pitchFamily="2" charset="2"/>
              <a:buNone/>
            </a:pPr>
            <a:r>
              <a:rPr lang="en-US" altLang="zh-CN" sz="2800" dirty="0"/>
              <a:t>   </a:t>
            </a:r>
            <a:r>
              <a:rPr lang="en-US" altLang="zh-CN" sz="2800" dirty="0" err="1">
                <a:solidFill>
                  <a:srgbClr val="C00000"/>
                </a:solidFill>
              </a:rPr>
              <a:t>struct</a:t>
            </a:r>
            <a:r>
              <a:rPr lang="en-US" altLang="zh-CN" sz="2800" dirty="0">
                <a:solidFill>
                  <a:srgbClr val="C00000"/>
                </a:solidFill>
              </a:rPr>
              <a:t> Student stu_1;  </a:t>
            </a:r>
            <a:endParaRPr lang="zh-CN" altLang="zh-CN" sz="2800" dirty="0">
              <a:solidFill>
                <a:srgbClr val="C00000"/>
              </a:solidFill>
            </a:endParaRPr>
          </a:p>
          <a:p>
            <a:pPr>
              <a:lnSpc>
                <a:spcPct val="100000"/>
              </a:lnSpc>
              <a:buFont typeface="Wingdings" pitchFamily="2" charset="2"/>
              <a:buNone/>
            </a:pPr>
            <a:r>
              <a:rPr lang="en-US" altLang="zh-CN" sz="2800" dirty="0"/>
              <a:t>   </a:t>
            </a:r>
            <a:r>
              <a:rPr lang="en-US" altLang="zh-CN" sz="2800" dirty="0" err="1">
                <a:solidFill>
                  <a:srgbClr val="0000CC"/>
                </a:solidFill>
              </a:rPr>
              <a:t>struct</a:t>
            </a:r>
            <a:r>
              <a:rPr lang="en-US" altLang="zh-CN" sz="2800" dirty="0">
                <a:solidFill>
                  <a:srgbClr val="0000CC"/>
                </a:solidFill>
              </a:rPr>
              <a:t> Student * p;    </a:t>
            </a:r>
          </a:p>
          <a:p>
            <a:pPr>
              <a:lnSpc>
                <a:spcPct val="100000"/>
              </a:lnSpc>
              <a:buFont typeface="Wingdings" pitchFamily="2" charset="2"/>
              <a:buNone/>
            </a:pPr>
            <a:r>
              <a:rPr lang="en-US" altLang="zh-CN" sz="2800" dirty="0"/>
              <a:t>   </a:t>
            </a:r>
            <a:r>
              <a:rPr lang="en-US" altLang="zh-CN" sz="2800" dirty="0">
                <a:solidFill>
                  <a:srgbClr val="9D138D"/>
                </a:solidFill>
              </a:rPr>
              <a:t>p=&amp;stu_1;    </a:t>
            </a:r>
          </a:p>
          <a:p>
            <a:pPr>
              <a:lnSpc>
                <a:spcPct val="100000"/>
              </a:lnSpc>
              <a:buFont typeface="Wingdings" pitchFamily="2" charset="2"/>
              <a:buNone/>
            </a:pPr>
            <a:r>
              <a:rPr lang="en-US" altLang="zh-CN" sz="2800" dirty="0"/>
              <a:t>   </a:t>
            </a:r>
            <a:r>
              <a:rPr lang="en-US" altLang="zh-CN" sz="2800" dirty="0">
                <a:solidFill>
                  <a:srgbClr val="00B050"/>
                </a:solidFill>
              </a:rPr>
              <a:t>stu_1.num=10101;   </a:t>
            </a:r>
            <a:endParaRPr lang="zh-CN" altLang="zh-CN" sz="2800" dirty="0">
              <a:solidFill>
                <a:srgbClr val="00B050"/>
              </a:solidFill>
            </a:endParaRPr>
          </a:p>
          <a:p>
            <a:pPr>
              <a:lnSpc>
                <a:spcPct val="100000"/>
              </a:lnSpc>
              <a:buFont typeface="Wingdings" pitchFamily="2" charset="2"/>
              <a:buNone/>
            </a:pPr>
            <a:r>
              <a:rPr lang="en-US" altLang="zh-CN" sz="2800" dirty="0">
                <a:solidFill>
                  <a:srgbClr val="00B050"/>
                </a:solidFill>
              </a:rPr>
              <a:t>   </a:t>
            </a:r>
            <a:r>
              <a:rPr lang="en-US" altLang="zh-CN" sz="2800" dirty="0" err="1">
                <a:solidFill>
                  <a:srgbClr val="00B050"/>
                </a:solidFill>
              </a:rPr>
              <a:t>strcpy</a:t>
            </a:r>
            <a:r>
              <a:rPr lang="en-US" altLang="zh-CN" sz="2800" dirty="0">
                <a:solidFill>
                  <a:srgbClr val="00B050"/>
                </a:solidFill>
              </a:rPr>
              <a:t>(stu_1.name,“Li Lin”);</a:t>
            </a:r>
            <a:endParaRPr lang="zh-CN" altLang="zh-CN" sz="2800" dirty="0">
              <a:solidFill>
                <a:srgbClr val="00B050"/>
              </a:solidFill>
            </a:endParaRPr>
          </a:p>
          <a:p>
            <a:pPr>
              <a:lnSpc>
                <a:spcPct val="100000"/>
              </a:lnSpc>
              <a:buFont typeface="Wingdings" pitchFamily="2" charset="2"/>
              <a:buNone/>
            </a:pPr>
            <a:r>
              <a:rPr lang="en-US" altLang="zh-CN" sz="2800" dirty="0">
                <a:solidFill>
                  <a:srgbClr val="00B050"/>
                </a:solidFill>
              </a:rPr>
              <a:t>   stu_1.sex='M‘;   stu_1.score=89.5;</a:t>
            </a:r>
            <a:endParaRPr lang="zh-CN" altLang="zh-CN" sz="2800" dirty="0">
              <a:solidFill>
                <a:srgbClr val="00B050"/>
              </a:solidFill>
            </a:endParaRPr>
          </a:p>
          <a:p>
            <a:pPr>
              <a:lnSpc>
                <a:spcPct val="100000"/>
              </a:lnSpc>
              <a:buFont typeface="Wingdings" pitchFamily="2" charset="2"/>
              <a:buNone/>
            </a:pPr>
            <a:r>
              <a:rPr lang="en-US" altLang="zh-CN" sz="2800" dirty="0"/>
              <a:t>   </a:t>
            </a:r>
            <a:r>
              <a:rPr lang="en-US" altLang="zh-CN" sz="2800" dirty="0" err="1"/>
              <a:t>printf</a:t>
            </a:r>
            <a:r>
              <a:rPr lang="en-US" altLang="zh-CN" sz="2800" dirty="0"/>
              <a:t>(“No.:%</a:t>
            </a:r>
            <a:r>
              <a:rPr lang="en-US" altLang="zh-CN" sz="2800" dirty="0" err="1"/>
              <a:t>ld</a:t>
            </a:r>
            <a:r>
              <a:rPr lang="en-US" altLang="zh-CN" sz="2800" dirty="0"/>
              <a:t>\n”,stu_1.num);</a:t>
            </a:r>
          </a:p>
          <a:p>
            <a:pPr>
              <a:lnSpc>
                <a:spcPct val="100000"/>
              </a:lnSpc>
              <a:buFont typeface="Wingdings" pitchFamily="2" charset="2"/>
              <a:buNone/>
            </a:pPr>
            <a:r>
              <a:rPr lang="en-US" altLang="zh-CN" sz="2800" dirty="0"/>
              <a:t>   </a:t>
            </a:r>
            <a:r>
              <a:rPr lang="en-US" altLang="zh-CN" sz="2800" dirty="0" err="1"/>
              <a:t>printf</a:t>
            </a:r>
            <a:r>
              <a:rPr lang="en-US" altLang="zh-CN" sz="2800" dirty="0"/>
              <a:t>(“name:%s\n”,stu_1.name);</a:t>
            </a:r>
          </a:p>
          <a:p>
            <a:pPr>
              <a:lnSpc>
                <a:spcPct val="100000"/>
              </a:lnSpc>
              <a:buFont typeface="Wingdings" pitchFamily="2" charset="2"/>
              <a:buNone/>
            </a:pPr>
            <a:r>
              <a:rPr lang="en-US" altLang="zh-CN" sz="2800" dirty="0"/>
              <a:t>   </a:t>
            </a:r>
            <a:r>
              <a:rPr lang="en-US" altLang="zh-CN" sz="2800" dirty="0" err="1"/>
              <a:t>printf</a:t>
            </a:r>
            <a:r>
              <a:rPr lang="en-US" altLang="zh-CN" sz="2800" dirty="0"/>
              <a:t>(“sex:%c\n”,stu_1.sex);</a:t>
            </a:r>
          </a:p>
          <a:p>
            <a:pPr>
              <a:lnSpc>
                <a:spcPct val="100000"/>
              </a:lnSpc>
              <a:buFont typeface="Wingdings" pitchFamily="2" charset="2"/>
              <a:buNone/>
            </a:pPr>
            <a:r>
              <a:rPr lang="en-US" altLang="zh-CN" sz="2800" dirty="0"/>
              <a:t>   </a:t>
            </a:r>
            <a:r>
              <a:rPr lang="en-US" altLang="zh-CN" sz="2800" dirty="0" err="1"/>
              <a:t>printf</a:t>
            </a:r>
            <a:r>
              <a:rPr lang="en-US" altLang="zh-CN" sz="2800" dirty="0"/>
              <a:t>(“score:%5.1f\n”,stu_1.score); </a:t>
            </a:r>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a:p>
            <a:pPr>
              <a:lnSpc>
                <a:spcPts val="2700"/>
              </a:lnSpc>
              <a:buFont typeface="Wingdings" pitchFamily="2" charset="2"/>
              <a:buNone/>
            </a:pPr>
            <a:endParaRPr lang="zh-CN" altLang="en-US" sz="2800" dirty="0"/>
          </a:p>
        </p:txBody>
      </p:sp>
      <p:graphicFrame>
        <p:nvGraphicFramePr>
          <p:cNvPr id="4" name="表格 3"/>
          <p:cNvGraphicFramePr>
            <a:graphicFrameLocks noGrp="1"/>
          </p:cNvGraphicFramePr>
          <p:nvPr/>
        </p:nvGraphicFramePr>
        <p:xfrm>
          <a:off x="7286625" y="911225"/>
          <a:ext cx="1571625" cy="2089547"/>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00">
                <a:tc>
                  <a:txBody>
                    <a:bodyPr/>
                    <a:lstStyle/>
                    <a:p>
                      <a:pPr algn="ctr"/>
                      <a:endParaRPr lang="zh-CN" altLang="en-US" sz="2800" dirty="0">
                        <a:solidFill>
                          <a:schemeClr val="tx1"/>
                        </a:solidFill>
                      </a:endParaRPr>
                    </a:p>
                  </a:txBody>
                  <a:tcPr marL="91439" marR="91439" marT="45706" marB="45706">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00">
                <a:tc>
                  <a:txBody>
                    <a:bodyPr/>
                    <a:lstStyle/>
                    <a:p>
                      <a:pPr algn="ctr"/>
                      <a:endParaRPr lang="zh-CN" altLang="en-US" sz="2800" b="1" kern="1200" dirty="0">
                        <a:solidFill>
                          <a:schemeClr val="tx1"/>
                        </a:solidFill>
                        <a:latin typeface="+mn-lt"/>
                        <a:ea typeface="+mn-ea"/>
                        <a:cs typeface="+mn-cs"/>
                      </a:endParaRPr>
                    </a:p>
                  </a:txBody>
                  <a:tcPr marL="91439" marR="91439" marT="45706" marB="45706">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5151">
                <a:tc>
                  <a:txBody>
                    <a:bodyPr/>
                    <a:lstStyle/>
                    <a:p>
                      <a:pPr algn="ctr"/>
                      <a:endParaRPr lang="zh-CN" altLang="en-US" sz="2800" b="1" kern="1200" dirty="0">
                        <a:solidFill>
                          <a:schemeClr val="tx1"/>
                        </a:solidFill>
                        <a:latin typeface="+mn-lt"/>
                        <a:ea typeface="+mn-ea"/>
                        <a:cs typeface="+mn-cs"/>
                      </a:endParaRPr>
                    </a:p>
                  </a:txBody>
                  <a:tcPr marL="91439" marR="91439" marT="45706" marB="45706">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000">
                <a:tc>
                  <a:txBody>
                    <a:bodyPr/>
                    <a:lstStyle/>
                    <a:p>
                      <a:pPr algn="ctr"/>
                      <a:endParaRPr lang="zh-CN" altLang="en-US" sz="2800" b="1" kern="1200" dirty="0">
                        <a:solidFill>
                          <a:schemeClr val="tx1"/>
                        </a:solidFill>
                        <a:latin typeface="+mn-lt"/>
                        <a:ea typeface="+mn-ea"/>
                        <a:cs typeface="+mn-cs"/>
                      </a:endParaRPr>
                    </a:p>
                  </a:txBody>
                  <a:tcPr marL="91439" marR="91439" marT="45706" marB="45706">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extBox 4"/>
          <p:cNvSpPr txBox="1">
            <a:spLocks noChangeArrowheads="1"/>
          </p:cNvSpPr>
          <p:nvPr/>
        </p:nvSpPr>
        <p:spPr bwMode="auto">
          <a:xfrm>
            <a:off x="7429500" y="273050"/>
            <a:ext cx="1500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C00000"/>
                </a:solidFill>
              </a:rPr>
              <a:t>stu_1</a:t>
            </a:r>
            <a:endParaRPr lang="zh-CN" altLang="en-US" sz="3200" b="1">
              <a:solidFill>
                <a:srgbClr val="C00000"/>
              </a:solidFill>
            </a:endParaRPr>
          </a:p>
        </p:txBody>
      </p:sp>
      <p:sp>
        <p:nvSpPr>
          <p:cNvPr id="6" name="TextBox 5"/>
          <p:cNvSpPr txBox="1"/>
          <p:nvPr/>
        </p:nvSpPr>
        <p:spPr>
          <a:xfrm>
            <a:off x="7143750" y="928688"/>
            <a:ext cx="1785938" cy="2097087"/>
          </a:xfrm>
          <a:prstGeom prst="rect">
            <a:avLst/>
          </a:prstGeom>
          <a:noFill/>
        </p:spPr>
        <p:txBody>
          <a:bodyPr>
            <a:spAutoFit/>
          </a:bodyPr>
          <a:lstStyle/>
          <a:p>
            <a:pPr algn="ctr">
              <a:lnSpc>
                <a:spcPts val="4000"/>
              </a:lnSpc>
              <a:defRPr/>
            </a:pPr>
            <a:r>
              <a:rPr lang="en-US" altLang="zh-CN" sz="2800" b="1" dirty="0">
                <a:solidFill>
                  <a:srgbClr val="00B050"/>
                </a:solidFill>
                <a:latin typeface="+mn-lt"/>
                <a:ea typeface="+mn-ea"/>
              </a:rPr>
              <a:t>10101</a:t>
            </a:r>
          </a:p>
          <a:p>
            <a:pPr algn="ctr">
              <a:lnSpc>
                <a:spcPts val="4000"/>
              </a:lnSpc>
              <a:defRPr/>
            </a:pPr>
            <a:r>
              <a:rPr lang="en-US" altLang="zh-CN" sz="2800" b="1" dirty="0">
                <a:solidFill>
                  <a:srgbClr val="00B050"/>
                </a:solidFill>
                <a:latin typeface="+mn-lt"/>
                <a:ea typeface="+mn-ea"/>
              </a:rPr>
              <a:t>Li Lin</a:t>
            </a:r>
          </a:p>
          <a:p>
            <a:pPr algn="ctr">
              <a:lnSpc>
                <a:spcPts val="4000"/>
              </a:lnSpc>
              <a:defRPr/>
            </a:pPr>
            <a:r>
              <a:rPr lang="en-US" altLang="zh-CN" sz="2800" b="1" dirty="0">
                <a:solidFill>
                  <a:srgbClr val="00B050"/>
                </a:solidFill>
                <a:latin typeface="+mn-lt"/>
                <a:ea typeface="+mn-ea"/>
              </a:rPr>
              <a:t>M</a:t>
            </a:r>
          </a:p>
          <a:p>
            <a:pPr algn="ctr">
              <a:lnSpc>
                <a:spcPts val="4000"/>
              </a:lnSpc>
              <a:defRPr/>
            </a:pPr>
            <a:r>
              <a:rPr lang="en-US" altLang="zh-CN" sz="2800" b="1" dirty="0">
                <a:solidFill>
                  <a:srgbClr val="00B050"/>
                </a:solidFill>
                <a:latin typeface="+mn-lt"/>
                <a:ea typeface="+mn-ea"/>
              </a:rPr>
              <a:t>89.5</a:t>
            </a:r>
            <a:endParaRPr lang="zh-CN" altLang="en-US" sz="3200" b="1" dirty="0">
              <a:solidFill>
                <a:srgbClr val="00B050"/>
              </a:solidFill>
              <a:ea typeface="宋体" pitchFamily="2" charset="-122"/>
            </a:endParaRPr>
          </a:p>
        </p:txBody>
      </p:sp>
      <p:sp>
        <p:nvSpPr>
          <p:cNvPr id="7" name="TextBox 6"/>
          <p:cNvSpPr txBox="1">
            <a:spLocks noChangeArrowheads="1"/>
          </p:cNvSpPr>
          <p:nvPr/>
        </p:nvSpPr>
        <p:spPr bwMode="auto">
          <a:xfrm>
            <a:off x="5623582" y="165100"/>
            <a:ext cx="57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dirty="0">
                <a:solidFill>
                  <a:srgbClr val="0000CC"/>
                </a:solidFill>
              </a:rPr>
              <a:t>p</a:t>
            </a:r>
            <a:endParaRPr lang="zh-CN" altLang="en-US" sz="3200" b="1" dirty="0">
              <a:solidFill>
                <a:srgbClr val="0000CC"/>
              </a:solidFill>
            </a:endParaRPr>
          </a:p>
        </p:txBody>
      </p:sp>
      <p:cxnSp>
        <p:nvCxnSpPr>
          <p:cNvPr id="9" name="直接箭头连接符 8"/>
          <p:cNvCxnSpPr>
            <a:cxnSpLocks noChangeShapeType="1"/>
          </p:cNvCxnSpPr>
          <p:nvPr/>
        </p:nvCxnSpPr>
        <p:spPr bwMode="auto">
          <a:xfrm>
            <a:off x="6143625" y="927100"/>
            <a:ext cx="1143000" cy="1588"/>
          </a:xfrm>
          <a:prstGeom prst="straightConnector1">
            <a:avLst/>
          </a:prstGeom>
          <a:noFill/>
          <a:ln w="38100" algn="ctr">
            <a:solidFill>
              <a:srgbClr val="9D138D"/>
            </a:solidFill>
            <a:miter lim="800000"/>
            <a:headEnd/>
            <a:tailEnd type="arrow" w="med" len="med"/>
          </a:ln>
          <a:extLst>
            <a:ext uri="{909E8E84-426E-40DD-AFC4-6F175D3DCCD1}">
              <a14:hiddenFill xmlns:a14="http://schemas.microsoft.com/office/drawing/2010/main">
                <a:noFill/>
              </a14:hiddenFill>
            </a:ext>
          </a:extLst>
        </p:spPr>
      </p:cxnSp>
      <p:pic>
        <p:nvPicPr>
          <p:cNvPr id="2385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1571625"/>
            <a:ext cx="297815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5297264" y="777757"/>
            <a:ext cx="1224136" cy="350837"/>
          </a:xfrm>
          <a:prstGeom prst="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p:txBody>
      </p:sp>
      <p:sp>
        <p:nvSpPr>
          <p:cNvPr id="8" name="灯片编号占位符 7"/>
          <p:cNvSpPr>
            <a:spLocks noGrp="1"/>
          </p:cNvSpPr>
          <p:nvPr>
            <p:ph type="sldNum" sz="quarter" idx="12"/>
          </p:nvPr>
        </p:nvSpPr>
        <p:spPr/>
        <p:txBody>
          <a:bodyPr/>
          <a:lstStyle/>
          <a:p>
            <a:fld id="{1E004556-5B80-49AD-B65B-B487D44EE32D}" type="slidenum">
              <a:rPr lang="zh-CN" altLang="en-US" smtClean="0"/>
              <a:pPr/>
              <a:t>40</a:t>
            </a:fld>
            <a:endParaRPr lang="en-US" altLang="zh-CN"/>
          </a:p>
        </p:txBody>
      </p:sp>
    </p:spTree>
    <p:extLst>
      <p:ext uri="{BB962C8B-B14F-4D97-AF65-F5344CB8AC3E}">
        <p14:creationId xmlns:p14="http://schemas.microsoft.com/office/powerpoint/2010/main" val="4011527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linds(horizontal)">
                                      <p:cBhvr>
                                        <p:cTn id="37" dur="500"/>
                                        <p:tgtEl>
                                          <p:spTgt spid="3">
                                            <p:txEl>
                                              <p:pRg st="10" end="10"/>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linds(horizontal)">
                                      <p:cBhvr>
                                        <p:cTn id="40" dur="500"/>
                                        <p:tgtEl>
                                          <p:spTgt spid="3">
                                            <p:txEl>
                                              <p:pRg st="11" end="11"/>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9" presetClass="entr" presetSubtype="0" decel="10000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 calcmode="lin" valueType="num">
                                      <p:cBhvr>
                                        <p:cTn id="4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47"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48" dur="500"/>
                                        <p:tgtEl>
                                          <p:spTgt spid="3">
                                            <p:txEl>
                                              <p:pRg st="0" end="0"/>
                                            </p:txEl>
                                          </p:spTgt>
                                        </p:tgtEl>
                                      </p:cBhvr>
                                    </p:animEffect>
                                  </p:childTnLst>
                                </p:cTn>
                              </p:par>
                            </p:childTnLst>
                          </p:cTn>
                        </p:par>
                        <p:par>
                          <p:cTn id="49" fill="hold" nodeType="afterGroup">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par>
                          <p:cTn id="53" fill="hold" nodeType="afterGroup">
                            <p:stCondLst>
                              <p:cond delay="1000"/>
                            </p:stCondLst>
                            <p:childTnLst>
                              <p:par>
                                <p:cTn id="54" presetID="3" presetClass="entr" presetSubtype="10"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blinds(horizontal)">
                                      <p:cBhvr>
                                        <p:cTn id="56" dur="500"/>
                                        <p:tgtEl>
                                          <p:spTgt spid="4"/>
                                        </p:tgtEl>
                                      </p:cBhvr>
                                    </p:animEffect>
                                  </p:childTnLst>
                                </p:cTn>
                              </p:par>
                            </p:childTnLst>
                          </p:cTn>
                        </p:par>
                      </p:childTnLst>
                    </p:cTn>
                  </p:par>
                  <p:par>
                    <p:cTn id="57" fill="hold">
                      <p:stCondLst>
                        <p:cond delay="indefinite"/>
                      </p:stCondLst>
                      <p:childTnLst>
                        <p:par>
                          <p:cTn id="58" fill="hold">
                            <p:stCondLst>
                              <p:cond delay="0"/>
                            </p:stCondLst>
                            <p:childTnLst>
                              <p:par>
                                <p:cTn id="59" presetID="49" presetClass="entr" presetSubtype="0" decel="100000" fill="hold" nodeType="click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 calcmode="lin" valueType="num">
                                      <p:cBhvr>
                                        <p:cTn id="6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63"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64" dur="500"/>
                                        <p:tgtEl>
                                          <p:spTgt spid="3">
                                            <p:txEl>
                                              <p:pRg st="1" end="1"/>
                                            </p:txEl>
                                          </p:spTgt>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2"/>
                                        </p:tgtEl>
                                        <p:attrNameLst>
                                          <p:attrName>style.visibility</p:attrName>
                                        </p:attrNameLst>
                                      </p:cBhvr>
                                      <p:to>
                                        <p:strVal val="visible"/>
                                      </p:to>
                                    </p:set>
                                  </p:childTnLst>
                                </p:cTn>
                              </p:par>
                            </p:childTnLst>
                          </p:cTn>
                        </p:par>
                        <p:par>
                          <p:cTn id="67" fill="hold">
                            <p:stCondLst>
                              <p:cond delay="500"/>
                            </p:stCondLst>
                            <p:childTnLst>
                              <p:par>
                                <p:cTn id="68" presetID="3" presetClass="entr" presetSubtype="10" fill="hold" grpId="0" nodeType="after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blinds(horizontal)">
                                      <p:cBhvr>
                                        <p:cTn id="70" dur="500"/>
                                        <p:tgtEl>
                                          <p:spTgt spid="7"/>
                                        </p:tgtEl>
                                      </p:cBhvr>
                                    </p:animEffect>
                                  </p:childTnLst>
                                </p:cTn>
                              </p:par>
                            </p:childTnLst>
                          </p:cTn>
                        </p:par>
                      </p:childTnLst>
                    </p:cTn>
                  </p:par>
                  <p:par>
                    <p:cTn id="71" fill="hold">
                      <p:stCondLst>
                        <p:cond delay="indefinite"/>
                      </p:stCondLst>
                      <p:childTnLst>
                        <p:par>
                          <p:cTn id="72" fill="hold">
                            <p:stCondLst>
                              <p:cond delay="0"/>
                            </p:stCondLst>
                            <p:childTnLst>
                              <p:par>
                                <p:cTn id="73" presetID="49" presetClass="entr" presetSubtype="0" decel="100000" fill="hold" nodeType="clickEffect">
                                  <p:stCondLst>
                                    <p:cond delay="0"/>
                                  </p:stCondLst>
                                  <p:childTnLst>
                                    <p:set>
                                      <p:cBhvr>
                                        <p:cTn id="74" dur="1" fill="hold">
                                          <p:stCondLst>
                                            <p:cond delay="0"/>
                                          </p:stCondLst>
                                        </p:cTn>
                                        <p:tgtEl>
                                          <p:spTgt spid="3">
                                            <p:txEl>
                                              <p:pRg st="2" end="2"/>
                                            </p:txEl>
                                          </p:spTgt>
                                        </p:tgtEl>
                                        <p:attrNameLst>
                                          <p:attrName>style.visibility</p:attrName>
                                        </p:attrNameLst>
                                      </p:cBhvr>
                                      <p:to>
                                        <p:strVal val="visible"/>
                                      </p:to>
                                    </p:set>
                                    <p:anim calcmode="lin" valueType="num">
                                      <p:cBhvr>
                                        <p:cTn id="7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76"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77"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78" dur="500"/>
                                        <p:tgtEl>
                                          <p:spTgt spid="3">
                                            <p:txEl>
                                              <p:pRg st="2" end="2"/>
                                            </p:txEl>
                                          </p:spTgt>
                                        </p:tgtEl>
                                      </p:cBhvr>
                                    </p:animEffect>
                                  </p:childTnLst>
                                </p:cTn>
                              </p:par>
                            </p:childTnLst>
                          </p:cTn>
                        </p:par>
                        <p:par>
                          <p:cTn id="79" fill="hold">
                            <p:stCondLst>
                              <p:cond delay="500"/>
                            </p:stCondLst>
                            <p:childTnLst>
                              <p:par>
                                <p:cTn id="80" presetID="12" presetClass="entr" presetSubtype="8" fill="hold" nodeType="after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slide(fromLeft)">
                                      <p:cBhvr>
                                        <p:cTn id="82" dur="500"/>
                                        <p:tgtEl>
                                          <p:spTgt spid="9"/>
                                        </p:tgtEl>
                                      </p:cBhvr>
                                    </p:animEffect>
                                  </p:childTnLst>
                                </p:cTn>
                              </p:par>
                            </p:childTnLst>
                          </p:cTn>
                        </p:par>
                      </p:childTnLst>
                    </p:cTn>
                  </p:par>
                  <p:par>
                    <p:cTn id="83" fill="hold">
                      <p:stCondLst>
                        <p:cond delay="indefinite"/>
                      </p:stCondLst>
                      <p:childTnLst>
                        <p:par>
                          <p:cTn id="84" fill="hold">
                            <p:stCondLst>
                              <p:cond delay="0"/>
                            </p:stCondLst>
                            <p:childTnLst>
                              <p:par>
                                <p:cTn id="85" presetID="49" presetClass="entr" presetSubtype="0" decel="100000" fill="hold" nodeType="clickEffect">
                                  <p:stCondLst>
                                    <p:cond delay="0"/>
                                  </p:stCondLst>
                                  <p:childTnLst>
                                    <p:set>
                                      <p:cBhvr>
                                        <p:cTn id="86" dur="1" fill="hold">
                                          <p:stCondLst>
                                            <p:cond delay="0"/>
                                          </p:stCondLst>
                                        </p:cTn>
                                        <p:tgtEl>
                                          <p:spTgt spid="3">
                                            <p:txEl>
                                              <p:pRg st="3" end="3"/>
                                            </p:txEl>
                                          </p:spTgt>
                                        </p:tgtEl>
                                        <p:attrNameLst>
                                          <p:attrName>style.visibility</p:attrName>
                                        </p:attrNameLst>
                                      </p:cBhvr>
                                      <p:to>
                                        <p:strVal val="visible"/>
                                      </p:to>
                                    </p:set>
                                    <p:anim calcmode="lin" valueType="num">
                                      <p:cBhvr>
                                        <p:cTn id="8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8"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89"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90" dur="500"/>
                                        <p:tgtEl>
                                          <p:spTgt spid="3">
                                            <p:txEl>
                                              <p:pRg st="3" end="3"/>
                                            </p:txEl>
                                          </p:spTgt>
                                        </p:tgtEl>
                                      </p:cBhvr>
                                    </p:animEffect>
                                  </p:childTnLst>
                                </p:cTn>
                              </p:par>
                              <p:par>
                                <p:cTn id="91" presetID="49" presetClass="entr" presetSubtype="0" decel="100000" fill="hold" nodeType="withEffect">
                                  <p:stCondLst>
                                    <p:cond delay="0"/>
                                  </p:stCondLst>
                                  <p:childTnLst>
                                    <p:set>
                                      <p:cBhvr>
                                        <p:cTn id="92" dur="1" fill="hold">
                                          <p:stCondLst>
                                            <p:cond delay="0"/>
                                          </p:stCondLst>
                                        </p:cTn>
                                        <p:tgtEl>
                                          <p:spTgt spid="3">
                                            <p:txEl>
                                              <p:pRg st="4" end="4"/>
                                            </p:txEl>
                                          </p:spTgt>
                                        </p:tgtEl>
                                        <p:attrNameLst>
                                          <p:attrName>style.visibility</p:attrName>
                                        </p:attrNameLst>
                                      </p:cBhvr>
                                      <p:to>
                                        <p:strVal val="visible"/>
                                      </p:to>
                                    </p:set>
                                    <p:anim calcmode="lin" valueType="num">
                                      <p:cBhvr>
                                        <p:cTn id="9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94"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95"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96" dur="500"/>
                                        <p:tgtEl>
                                          <p:spTgt spid="3">
                                            <p:txEl>
                                              <p:pRg st="4" end="4"/>
                                            </p:txEl>
                                          </p:spTgt>
                                        </p:tgtEl>
                                      </p:cBhvr>
                                    </p:animEffect>
                                  </p:childTnLst>
                                </p:cTn>
                              </p:par>
                              <p:par>
                                <p:cTn id="97" presetID="49" presetClass="entr" presetSubtype="0" decel="100000" fill="hold" nodeType="withEffect">
                                  <p:stCondLst>
                                    <p:cond delay="0"/>
                                  </p:stCondLst>
                                  <p:childTnLst>
                                    <p:set>
                                      <p:cBhvr>
                                        <p:cTn id="98" dur="1" fill="hold">
                                          <p:stCondLst>
                                            <p:cond delay="0"/>
                                          </p:stCondLst>
                                        </p:cTn>
                                        <p:tgtEl>
                                          <p:spTgt spid="3">
                                            <p:txEl>
                                              <p:pRg st="5" end="5"/>
                                            </p:txEl>
                                          </p:spTgt>
                                        </p:tgtEl>
                                        <p:attrNameLst>
                                          <p:attrName>style.visibility</p:attrName>
                                        </p:attrNameLst>
                                      </p:cBhvr>
                                      <p:to>
                                        <p:strVal val="visible"/>
                                      </p:to>
                                    </p:set>
                                    <p:anim calcmode="lin" valueType="num">
                                      <p:cBhvr>
                                        <p:cTn id="9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00" dur="500" fill="hold"/>
                                        <p:tgtEl>
                                          <p:spTgt spid="3">
                                            <p:txEl>
                                              <p:pRg st="5" end="5"/>
                                            </p:txEl>
                                          </p:spTgt>
                                        </p:tgtEl>
                                        <p:attrNameLst>
                                          <p:attrName>ppt_h</p:attrName>
                                        </p:attrNameLst>
                                      </p:cBhvr>
                                      <p:tavLst>
                                        <p:tav tm="0">
                                          <p:val>
                                            <p:fltVal val="0"/>
                                          </p:val>
                                        </p:tav>
                                        <p:tav tm="100000">
                                          <p:val>
                                            <p:strVal val="#ppt_h"/>
                                          </p:val>
                                        </p:tav>
                                      </p:tavLst>
                                    </p:anim>
                                    <p:anim calcmode="lin" valueType="num">
                                      <p:cBhvr>
                                        <p:cTn id="101" dur="500" fill="hold"/>
                                        <p:tgtEl>
                                          <p:spTgt spid="3">
                                            <p:txEl>
                                              <p:pRg st="5" end="5"/>
                                            </p:txEl>
                                          </p:spTgt>
                                        </p:tgtEl>
                                        <p:attrNameLst>
                                          <p:attrName>style.rotation</p:attrName>
                                        </p:attrNameLst>
                                      </p:cBhvr>
                                      <p:tavLst>
                                        <p:tav tm="0">
                                          <p:val>
                                            <p:fltVal val="360"/>
                                          </p:val>
                                        </p:tav>
                                        <p:tav tm="100000">
                                          <p:val>
                                            <p:fltVal val="0"/>
                                          </p:val>
                                        </p:tav>
                                      </p:tavLst>
                                    </p:anim>
                                    <p:animEffect transition="in" filter="fade">
                                      <p:cBhvr>
                                        <p:cTn id="102" dur="500"/>
                                        <p:tgtEl>
                                          <p:spTgt spid="3">
                                            <p:txEl>
                                              <p:pRg st="5" end="5"/>
                                            </p:txEl>
                                          </p:spTgt>
                                        </p:tgtEl>
                                      </p:cBhvr>
                                    </p:animEffect>
                                  </p:childTnLst>
                                </p:cTn>
                              </p:par>
                            </p:childTnLst>
                          </p:cTn>
                        </p:par>
                        <p:par>
                          <p:cTn id="103" fill="hold">
                            <p:stCondLst>
                              <p:cond delay="500"/>
                            </p:stCondLst>
                            <p:childTnLst>
                              <p:par>
                                <p:cTn id="104" presetID="3" presetClass="entr" presetSubtype="10" fill="hold" grpId="0" nodeType="afterEffect">
                                  <p:stCondLst>
                                    <p:cond delay="0"/>
                                  </p:stCondLst>
                                  <p:childTnLst>
                                    <p:set>
                                      <p:cBhvr>
                                        <p:cTn id="105" dur="1" fill="hold">
                                          <p:stCondLst>
                                            <p:cond delay="0"/>
                                          </p:stCondLst>
                                        </p:cTn>
                                        <p:tgtEl>
                                          <p:spTgt spid="6"/>
                                        </p:tgtEl>
                                        <p:attrNameLst>
                                          <p:attrName>style.visibility</p:attrName>
                                        </p:attrNameLst>
                                      </p:cBhvr>
                                      <p:to>
                                        <p:strVal val="visible"/>
                                      </p:to>
                                    </p:set>
                                    <p:animEffect transition="in" filter="blinds(horizontal)">
                                      <p:cBhvr>
                                        <p:cTn id="106" dur="500"/>
                                        <p:tgtEl>
                                          <p:spTgt spid="6"/>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238594"/>
                                        </p:tgtEl>
                                        <p:attrNameLst>
                                          <p:attrName>style.visibility</p:attrName>
                                        </p:attrNameLst>
                                      </p:cBhvr>
                                      <p:to>
                                        <p:strVal val="visible"/>
                                      </p:to>
                                    </p:set>
                                    <p:animEffect transition="in" filter="blinds(horizontal)">
                                      <p:cBhvr>
                                        <p:cTn id="111" dur="500"/>
                                        <p:tgtEl>
                                          <p:spTgt spid="238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P spid="5" grpId="0"/>
      <p:bldP spid="6" grpId="0"/>
      <p:bldP spid="7" grpId="0"/>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a:xfrm>
            <a:off x="71438" y="571500"/>
            <a:ext cx="8643937" cy="6143625"/>
          </a:xfrm>
        </p:spPr>
        <p:txBody>
          <a:bodyPr/>
          <a:lstStyle/>
          <a:p>
            <a:pPr>
              <a:lnSpc>
                <a:spcPct val="100000"/>
              </a:lnSpc>
              <a:spcBef>
                <a:spcPts val="0"/>
              </a:spcBef>
              <a:buFont typeface="Wingdings" pitchFamily="2" charset="2"/>
              <a:buNone/>
            </a:pPr>
            <a:r>
              <a:rPr lang="en-US" altLang="zh-CN" dirty="0"/>
              <a:t>   </a:t>
            </a:r>
            <a:r>
              <a:rPr lang="en-US" altLang="zh-CN" dirty="0" err="1"/>
              <a:t>struct</a:t>
            </a:r>
            <a:r>
              <a:rPr lang="en-US" altLang="zh-CN" dirty="0"/>
              <a:t> Student stu_1;  </a:t>
            </a:r>
            <a:endParaRPr lang="zh-CN" altLang="zh-CN" dirty="0"/>
          </a:p>
          <a:p>
            <a:pPr>
              <a:lnSpc>
                <a:spcPct val="100000"/>
              </a:lnSpc>
              <a:spcBef>
                <a:spcPts val="0"/>
              </a:spcBef>
              <a:buFont typeface="Wingdings" pitchFamily="2" charset="2"/>
              <a:buNone/>
            </a:pPr>
            <a:r>
              <a:rPr lang="en-US" altLang="zh-CN" dirty="0"/>
              <a:t>   </a:t>
            </a:r>
            <a:r>
              <a:rPr lang="en-US" altLang="zh-CN" dirty="0" err="1"/>
              <a:t>struct</a:t>
            </a:r>
            <a:r>
              <a:rPr lang="en-US" altLang="zh-CN" dirty="0"/>
              <a:t> Student * p;    </a:t>
            </a:r>
          </a:p>
          <a:p>
            <a:pPr>
              <a:lnSpc>
                <a:spcPct val="100000"/>
              </a:lnSpc>
              <a:spcBef>
                <a:spcPts val="0"/>
              </a:spcBef>
              <a:buFont typeface="Wingdings" pitchFamily="2" charset="2"/>
              <a:buNone/>
            </a:pPr>
            <a:r>
              <a:rPr lang="en-US" altLang="zh-CN" dirty="0"/>
              <a:t>   p=&amp;stu_1;    </a:t>
            </a:r>
          </a:p>
          <a:p>
            <a:pPr>
              <a:lnSpc>
                <a:spcPct val="100000"/>
              </a:lnSpc>
              <a:spcBef>
                <a:spcPts val="0"/>
              </a:spcBef>
              <a:buFont typeface="Wingdings" pitchFamily="2" charset="2"/>
              <a:buNone/>
            </a:pPr>
            <a:r>
              <a:rPr lang="en-US" altLang="zh-CN" dirty="0"/>
              <a:t>   stu_1.num=10101;   </a:t>
            </a:r>
            <a:endParaRPr lang="zh-CN" altLang="zh-CN" dirty="0"/>
          </a:p>
          <a:p>
            <a:pPr>
              <a:lnSpc>
                <a:spcPct val="100000"/>
              </a:lnSpc>
              <a:spcBef>
                <a:spcPts val="0"/>
              </a:spcBef>
              <a:buFont typeface="Wingdings" pitchFamily="2" charset="2"/>
              <a:buNone/>
            </a:pPr>
            <a:r>
              <a:rPr lang="en-US" altLang="zh-CN" dirty="0"/>
              <a:t>   </a:t>
            </a:r>
            <a:r>
              <a:rPr lang="en-US" altLang="zh-CN" dirty="0" err="1"/>
              <a:t>strcpy</a:t>
            </a:r>
            <a:r>
              <a:rPr lang="en-US" altLang="zh-CN" dirty="0"/>
              <a:t>(stu_1.name,“Li Lin”);</a:t>
            </a:r>
            <a:endParaRPr lang="zh-CN" altLang="zh-CN" dirty="0"/>
          </a:p>
          <a:p>
            <a:pPr>
              <a:lnSpc>
                <a:spcPct val="100000"/>
              </a:lnSpc>
              <a:spcBef>
                <a:spcPts val="0"/>
              </a:spcBef>
              <a:buFont typeface="Wingdings" pitchFamily="2" charset="2"/>
              <a:buNone/>
            </a:pPr>
            <a:r>
              <a:rPr lang="en-US" altLang="zh-CN" dirty="0"/>
              <a:t>   stu_1.sex='M‘;   stu_1.score=89.5;</a:t>
            </a:r>
            <a:endParaRPr lang="zh-CN" altLang="zh-CN" dirty="0"/>
          </a:p>
          <a:p>
            <a:pPr>
              <a:lnSpc>
                <a:spcPct val="100000"/>
              </a:lnSpc>
              <a:spcBef>
                <a:spcPts val="0"/>
              </a:spcBef>
              <a:buFont typeface="Wingdings" pitchFamily="2" charset="2"/>
              <a:buNone/>
            </a:pPr>
            <a:r>
              <a:rPr lang="en-US" altLang="zh-CN" dirty="0"/>
              <a:t>   </a:t>
            </a:r>
            <a:r>
              <a:rPr lang="en-US" altLang="zh-CN" dirty="0" err="1"/>
              <a:t>printf</a:t>
            </a:r>
            <a:r>
              <a:rPr lang="en-US" altLang="zh-CN" dirty="0"/>
              <a:t>("No.:%</a:t>
            </a:r>
            <a:r>
              <a:rPr lang="en-US" altLang="zh-CN" dirty="0" err="1"/>
              <a:t>ld</a:t>
            </a:r>
            <a:r>
              <a:rPr lang="en-US" altLang="zh-CN" dirty="0"/>
              <a:t>\n”,stu_1.num);</a:t>
            </a:r>
          </a:p>
          <a:p>
            <a:pPr>
              <a:lnSpc>
                <a:spcPct val="100000"/>
              </a:lnSpc>
              <a:spcBef>
                <a:spcPts val="0"/>
              </a:spcBef>
              <a:buFont typeface="Wingdings" pitchFamily="2" charset="2"/>
              <a:buNone/>
            </a:pPr>
            <a:r>
              <a:rPr lang="en-US" altLang="zh-CN" dirty="0"/>
              <a:t>   </a:t>
            </a:r>
            <a:r>
              <a:rPr lang="en-US" altLang="zh-CN" dirty="0" err="1"/>
              <a:t>printf</a:t>
            </a:r>
            <a:r>
              <a:rPr lang="en-US" altLang="zh-CN" dirty="0"/>
              <a:t>("name:%s\n",stu_1.name);</a:t>
            </a:r>
          </a:p>
          <a:p>
            <a:pPr>
              <a:lnSpc>
                <a:spcPct val="100000"/>
              </a:lnSpc>
              <a:spcBef>
                <a:spcPts val="0"/>
              </a:spcBef>
              <a:buFont typeface="Wingdings" pitchFamily="2" charset="2"/>
              <a:buNone/>
            </a:pPr>
            <a:r>
              <a:rPr lang="en-US" altLang="zh-CN" dirty="0"/>
              <a:t>   </a:t>
            </a:r>
            <a:r>
              <a:rPr lang="en-US" altLang="zh-CN" dirty="0" err="1"/>
              <a:t>printf</a:t>
            </a:r>
            <a:r>
              <a:rPr lang="en-US" altLang="zh-CN" dirty="0"/>
              <a:t>("sex:%c\n”,stu_1.sex);</a:t>
            </a:r>
          </a:p>
          <a:p>
            <a:pPr>
              <a:lnSpc>
                <a:spcPct val="100000"/>
              </a:lnSpc>
              <a:spcBef>
                <a:spcPts val="0"/>
              </a:spcBef>
              <a:buFont typeface="Wingdings" pitchFamily="2" charset="2"/>
              <a:buNone/>
            </a:pPr>
            <a:r>
              <a:rPr lang="en-US" altLang="zh-CN" dirty="0"/>
              <a:t>   </a:t>
            </a:r>
            <a:r>
              <a:rPr lang="en-US" altLang="zh-CN" dirty="0" err="1"/>
              <a:t>printf</a:t>
            </a:r>
            <a:r>
              <a:rPr lang="en-US" altLang="zh-CN" dirty="0"/>
              <a:t>(”score:%5.1f\n”,stu_1.score); </a:t>
            </a:r>
          </a:p>
          <a:p>
            <a:pPr>
              <a:lnSpc>
                <a:spcPct val="100000"/>
              </a:lnSpc>
              <a:spcBef>
                <a:spcPts val="0"/>
              </a:spcBef>
              <a:buFont typeface="Wingdings" pitchFamily="2" charset="2"/>
              <a:buNone/>
            </a:pPr>
            <a:r>
              <a:rPr lang="en-US" altLang="zh-CN" dirty="0"/>
              <a:t>   return 0;</a:t>
            </a:r>
            <a:endParaRPr lang="zh-CN" altLang="zh-CN" dirty="0"/>
          </a:p>
          <a:p>
            <a:pPr>
              <a:lnSpc>
                <a:spcPct val="100000"/>
              </a:lnSpc>
              <a:spcBef>
                <a:spcPts val="0"/>
              </a:spcBef>
              <a:buFont typeface="Wingdings" pitchFamily="2" charset="2"/>
              <a:buNone/>
            </a:pPr>
            <a:r>
              <a:rPr lang="en-US" altLang="zh-CN" dirty="0"/>
              <a:t>}</a:t>
            </a:r>
            <a:endParaRPr lang="zh-CN" altLang="zh-CN" dirty="0"/>
          </a:p>
          <a:p>
            <a:pPr>
              <a:lnSpc>
                <a:spcPts val="2700"/>
              </a:lnSpc>
              <a:spcBef>
                <a:spcPts val="0"/>
              </a:spcBef>
              <a:buFont typeface="Wingdings" pitchFamily="2" charset="2"/>
              <a:buNone/>
            </a:pPr>
            <a:endParaRPr lang="zh-CN" altLang="en-US" dirty="0"/>
          </a:p>
        </p:txBody>
      </p:sp>
      <p:graphicFrame>
        <p:nvGraphicFramePr>
          <p:cNvPr id="4" name="表格 3"/>
          <p:cNvGraphicFramePr>
            <a:graphicFrameLocks noGrp="1"/>
          </p:cNvGraphicFramePr>
          <p:nvPr/>
        </p:nvGraphicFramePr>
        <p:xfrm>
          <a:off x="7286625" y="911225"/>
          <a:ext cx="1571625" cy="2089547"/>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00">
                <a:tc>
                  <a:txBody>
                    <a:bodyPr/>
                    <a:lstStyle/>
                    <a:p>
                      <a:pPr algn="ctr"/>
                      <a:endParaRPr lang="zh-CN" altLang="en-US" sz="2800" dirty="0">
                        <a:solidFill>
                          <a:schemeClr val="tx1"/>
                        </a:solidFill>
                      </a:endParaRPr>
                    </a:p>
                  </a:txBody>
                  <a:tcPr marL="91439" marR="91439" marT="45706" marB="45706">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00">
                <a:tc>
                  <a:txBody>
                    <a:bodyPr/>
                    <a:lstStyle/>
                    <a:p>
                      <a:pPr algn="ctr"/>
                      <a:endParaRPr lang="zh-CN" altLang="en-US" sz="2800" b="1" kern="1200" dirty="0">
                        <a:solidFill>
                          <a:schemeClr val="tx1"/>
                        </a:solidFill>
                        <a:latin typeface="+mn-lt"/>
                        <a:ea typeface="+mn-ea"/>
                        <a:cs typeface="+mn-cs"/>
                      </a:endParaRPr>
                    </a:p>
                  </a:txBody>
                  <a:tcPr marL="91439" marR="91439" marT="45706" marB="45706">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5151">
                <a:tc>
                  <a:txBody>
                    <a:bodyPr/>
                    <a:lstStyle/>
                    <a:p>
                      <a:pPr algn="ctr"/>
                      <a:endParaRPr lang="zh-CN" altLang="en-US" sz="2800" b="1" kern="1200" dirty="0">
                        <a:solidFill>
                          <a:schemeClr val="tx1"/>
                        </a:solidFill>
                        <a:latin typeface="+mn-lt"/>
                        <a:ea typeface="+mn-ea"/>
                        <a:cs typeface="+mn-cs"/>
                      </a:endParaRPr>
                    </a:p>
                  </a:txBody>
                  <a:tcPr marL="91439" marR="91439" marT="45706" marB="45706">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000">
                <a:tc>
                  <a:txBody>
                    <a:bodyPr/>
                    <a:lstStyle/>
                    <a:p>
                      <a:pPr algn="ctr"/>
                      <a:endParaRPr lang="zh-CN" altLang="en-US" sz="2800" b="1" kern="1200" dirty="0">
                        <a:solidFill>
                          <a:schemeClr val="tx1"/>
                        </a:solidFill>
                        <a:latin typeface="+mn-lt"/>
                        <a:ea typeface="+mn-ea"/>
                        <a:cs typeface="+mn-cs"/>
                      </a:endParaRPr>
                    </a:p>
                  </a:txBody>
                  <a:tcPr marL="91439" marR="91439" marT="45706" marB="45706">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6095" name="TextBox 4"/>
          <p:cNvSpPr txBox="1">
            <a:spLocks noChangeArrowheads="1"/>
          </p:cNvSpPr>
          <p:nvPr/>
        </p:nvSpPr>
        <p:spPr bwMode="auto">
          <a:xfrm>
            <a:off x="7429500" y="273050"/>
            <a:ext cx="1500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FF0000"/>
                </a:solidFill>
              </a:rPr>
              <a:t>stu_1</a:t>
            </a:r>
            <a:endParaRPr lang="zh-CN" altLang="en-US" sz="3200" b="1">
              <a:solidFill>
                <a:srgbClr val="FF0000"/>
              </a:solidFill>
            </a:endParaRPr>
          </a:p>
        </p:txBody>
      </p:sp>
      <p:sp>
        <p:nvSpPr>
          <p:cNvPr id="6" name="TextBox 5"/>
          <p:cNvSpPr txBox="1"/>
          <p:nvPr/>
        </p:nvSpPr>
        <p:spPr>
          <a:xfrm>
            <a:off x="7143750" y="928688"/>
            <a:ext cx="1785938" cy="2097087"/>
          </a:xfrm>
          <a:prstGeom prst="rect">
            <a:avLst/>
          </a:prstGeom>
          <a:noFill/>
        </p:spPr>
        <p:txBody>
          <a:bodyPr>
            <a:spAutoFit/>
          </a:bodyPr>
          <a:lstStyle/>
          <a:p>
            <a:pPr algn="ctr">
              <a:lnSpc>
                <a:spcPts val="4000"/>
              </a:lnSpc>
              <a:defRPr/>
            </a:pPr>
            <a:r>
              <a:rPr lang="en-US" altLang="zh-CN" sz="2800" b="1" dirty="0">
                <a:solidFill>
                  <a:srgbClr val="00B050"/>
                </a:solidFill>
                <a:latin typeface="+mn-lt"/>
                <a:ea typeface="+mn-ea"/>
              </a:rPr>
              <a:t>10101</a:t>
            </a:r>
          </a:p>
          <a:p>
            <a:pPr algn="ctr">
              <a:lnSpc>
                <a:spcPts val="4000"/>
              </a:lnSpc>
              <a:defRPr/>
            </a:pPr>
            <a:r>
              <a:rPr lang="en-US" altLang="zh-CN" sz="2800" b="1" dirty="0">
                <a:solidFill>
                  <a:srgbClr val="00B050"/>
                </a:solidFill>
                <a:latin typeface="+mn-lt"/>
                <a:ea typeface="+mn-ea"/>
              </a:rPr>
              <a:t>Li Lin</a:t>
            </a:r>
          </a:p>
          <a:p>
            <a:pPr algn="ctr">
              <a:lnSpc>
                <a:spcPts val="4000"/>
              </a:lnSpc>
              <a:defRPr/>
            </a:pPr>
            <a:r>
              <a:rPr lang="en-US" altLang="zh-CN" sz="2800" b="1" dirty="0">
                <a:solidFill>
                  <a:srgbClr val="00B050"/>
                </a:solidFill>
                <a:latin typeface="+mn-lt"/>
                <a:ea typeface="+mn-ea"/>
              </a:rPr>
              <a:t>M</a:t>
            </a:r>
          </a:p>
          <a:p>
            <a:pPr algn="ctr">
              <a:lnSpc>
                <a:spcPts val="4000"/>
              </a:lnSpc>
              <a:defRPr/>
            </a:pPr>
            <a:r>
              <a:rPr lang="en-US" altLang="zh-CN" sz="2800" b="1" dirty="0">
                <a:solidFill>
                  <a:srgbClr val="00B050"/>
                </a:solidFill>
                <a:latin typeface="+mn-lt"/>
                <a:ea typeface="+mn-ea"/>
              </a:rPr>
              <a:t>89.5</a:t>
            </a:r>
            <a:endParaRPr lang="zh-CN" altLang="en-US" sz="3200" b="1" dirty="0">
              <a:solidFill>
                <a:srgbClr val="00B050"/>
              </a:solidFill>
              <a:ea typeface="宋体" pitchFamily="2" charset="-122"/>
            </a:endParaRPr>
          </a:p>
        </p:txBody>
      </p:sp>
      <p:sp>
        <p:nvSpPr>
          <p:cNvPr id="46097" name="TextBox 6"/>
          <p:cNvSpPr txBox="1">
            <a:spLocks noChangeArrowheads="1"/>
          </p:cNvSpPr>
          <p:nvPr/>
        </p:nvSpPr>
        <p:spPr bwMode="auto">
          <a:xfrm>
            <a:off x="5643563" y="571500"/>
            <a:ext cx="57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C00000"/>
                </a:solidFill>
              </a:rPr>
              <a:t>p</a:t>
            </a:r>
            <a:endParaRPr lang="zh-CN" altLang="en-US" sz="3200" b="1">
              <a:solidFill>
                <a:srgbClr val="C00000"/>
              </a:solidFill>
            </a:endParaRPr>
          </a:p>
        </p:txBody>
      </p:sp>
      <p:cxnSp>
        <p:nvCxnSpPr>
          <p:cNvPr id="46098" name="直接箭头连接符 8"/>
          <p:cNvCxnSpPr>
            <a:cxnSpLocks noChangeShapeType="1"/>
          </p:cNvCxnSpPr>
          <p:nvPr/>
        </p:nvCxnSpPr>
        <p:spPr bwMode="auto">
          <a:xfrm>
            <a:off x="6143625" y="927100"/>
            <a:ext cx="1143000" cy="1588"/>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grpSp>
        <p:nvGrpSpPr>
          <p:cNvPr id="2" name="组合 17"/>
          <p:cNvGrpSpPr>
            <a:grpSpLocks/>
          </p:cNvGrpSpPr>
          <p:nvPr/>
        </p:nvGrpSpPr>
        <p:grpSpPr bwMode="auto">
          <a:xfrm>
            <a:off x="2915817" y="3501008"/>
            <a:ext cx="3888432" cy="1571625"/>
            <a:chOff x="2250044" y="3643314"/>
            <a:chExt cx="3888458" cy="1571636"/>
          </a:xfrm>
        </p:grpSpPr>
        <p:sp>
          <p:nvSpPr>
            <p:cNvPr id="10" name="圆角矩形标注 9"/>
            <p:cNvSpPr/>
            <p:nvPr/>
          </p:nvSpPr>
          <p:spPr bwMode="auto">
            <a:xfrm>
              <a:off x="2250044" y="4572007"/>
              <a:ext cx="3643783" cy="642943"/>
            </a:xfrm>
            <a:prstGeom prst="wedgeRoundRectCallout">
              <a:avLst>
                <a:gd name="adj1" fmla="val 39230"/>
                <a:gd name="adj2" fmla="val -10300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defRPr/>
              </a:pPr>
              <a:r>
                <a:rPr lang="pt-BR" altLang="zh-CN" sz="2800" b="1" dirty="0">
                  <a:solidFill>
                    <a:srgbClr val="C00000"/>
                  </a:solidFill>
                  <a:latin typeface="+mn-lt"/>
                  <a:ea typeface="+mn-ea"/>
                </a:rPr>
                <a:t>(*p).num</a:t>
              </a:r>
              <a:r>
                <a:rPr lang="zh-CN" altLang="pt-BR" sz="2800" b="1" dirty="0">
                  <a:solidFill>
                    <a:srgbClr val="C00000"/>
                  </a:solidFill>
                  <a:latin typeface="+mn-lt"/>
                  <a:ea typeface="+mn-ea"/>
                </a:rPr>
                <a:t>或</a:t>
              </a:r>
              <a:r>
                <a:rPr lang="pt-BR" altLang="zh-CN" sz="2800" b="1" dirty="0">
                  <a:solidFill>
                    <a:srgbClr val="C00000"/>
                  </a:solidFill>
                  <a:latin typeface="+mn-lt"/>
                  <a:ea typeface="+mn-ea"/>
                </a:rPr>
                <a:t>p-&gt;num</a:t>
              </a:r>
            </a:p>
          </p:txBody>
        </p:sp>
        <p:sp>
          <p:nvSpPr>
            <p:cNvPr id="46111" name="矩形 10"/>
            <p:cNvSpPr>
              <a:spLocks noChangeArrowheads="1"/>
            </p:cNvSpPr>
            <p:nvPr/>
          </p:nvSpPr>
          <p:spPr bwMode="auto">
            <a:xfrm>
              <a:off x="3923923" y="3643314"/>
              <a:ext cx="2214579" cy="57150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grpSp>
      <p:grpSp>
        <p:nvGrpSpPr>
          <p:cNvPr id="3" name="组合 18"/>
          <p:cNvGrpSpPr>
            <a:grpSpLocks/>
          </p:cNvGrpSpPr>
          <p:nvPr/>
        </p:nvGrpSpPr>
        <p:grpSpPr bwMode="auto">
          <a:xfrm>
            <a:off x="2555777" y="4005064"/>
            <a:ext cx="4736880" cy="1571625"/>
            <a:chOff x="2406855" y="4143380"/>
            <a:chExt cx="4736913" cy="1571636"/>
          </a:xfrm>
        </p:grpSpPr>
        <p:sp>
          <p:nvSpPr>
            <p:cNvPr id="12" name="圆角矩形标注 11"/>
            <p:cNvSpPr/>
            <p:nvPr/>
          </p:nvSpPr>
          <p:spPr bwMode="auto">
            <a:xfrm>
              <a:off x="2406855" y="5072075"/>
              <a:ext cx="3901663" cy="642941"/>
            </a:xfrm>
            <a:prstGeom prst="wedgeRoundRectCallout">
              <a:avLst>
                <a:gd name="adj1" fmla="val 39230"/>
                <a:gd name="adj2" fmla="val -10300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defRPr/>
              </a:pPr>
              <a:r>
                <a:rPr lang="en-US" altLang="zh-CN" sz="2800" b="1" dirty="0">
                  <a:solidFill>
                    <a:srgbClr val="C00000"/>
                  </a:solidFill>
                  <a:latin typeface="+mn-lt"/>
                  <a:ea typeface="+mn-ea"/>
                </a:rPr>
                <a:t>(*p).name</a:t>
              </a:r>
              <a:r>
                <a:rPr lang="zh-CN" altLang="en-US" sz="2800" b="1" dirty="0">
                  <a:solidFill>
                    <a:srgbClr val="C00000"/>
                  </a:solidFill>
                  <a:latin typeface="+mn-lt"/>
                  <a:ea typeface="+mn-ea"/>
                </a:rPr>
                <a:t>或</a:t>
              </a:r>
              <a:r>
                <a:rPr lang="en-US" altLang="zh-CN" sz="2800" b="1" dirty="0">
                  <a:solidFill>
                    <a:srgbClr val="C00000"/>
                  </a:solidFill>
                  <a:latin typeface="+mn-lt"/>
                  <a:ea typeface="+mn-ea"/>
                </a:rPr>
                <a:t>p-&gt;name</a:t>
              </a:r>
              <a:endParaRPr lang="zh-CN" altLang="en-US" sz="2800" b="1" dirty="0">
                <a:solidFill>
                  <a:srgbClr val="C00000"/>
                </a:solidFill>
                <a:latin typeface="+mn-lt"/>
                <a:ea typeface="+mn-ea"/>
              </a:endParaRPr>
            </a:p>
          </p:txBody>
        </p:sp>
        <p:sp>
          <p:nvSpPr>
            <p:cNvPr id="46109" name="矩形 12"/>
            <p:cNvSpPr>
              <a:spLocks noChangeArrowheads="1"/>
            </p:cNvSpPr>
            <p:nvPr/>
          </p:nvSpPr>
          <p:spPr bwMode="auto">
            <a:xfrm>
              <a:off x="4714876" y="4143380"/>
              <a:ext cx="2428892" cy="57150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grpSp>
      <p:grpSp>
        <p:nvGrpSpPr>
          <p:cNvPr id="5" name="组合 19"/>
          <p:cNvGrpSpPr>
            <a:grpSpLocks/>
          </p:cNvGrpSpPr>
          <p:nvPr/>
        </p:nvGrpSpPr>
        <p:grpSpPr bwMode="auto">
          <a:xfrm>
            <a:off x="2672852" y="4509120"/>
            <a:ext cx="3771356" cy="1571625"/>
            <a:chOff x="2515130" y="4643446"/>
            <a:chExt cx="3771382" cy="1571636"/>
          </a:xfrm>
        </p:grpSpPr>
        <p:sp>
          <p:nvSpPr>
            <p:cNvPr id="14" name="圆角矩形标注 13"/>
            <p:cNvSpPr/>
            <p:nvPr/>
          </p:nvSpPr>
          <p:spPr bwMode="auto">
            <a:xfrm>
              <a:off x="2515130" y="5572139"/>
              <a:ext cx="3256484" cy="642943"/>
            </a:xfrm>
            <a:prstGeom prst="wedgeRoundRectCallout">
              <a:avLst>
                <a:gd name="adj1" fmla="val 39230"/>
                <a:gd name="adj2" fmla="val -10300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zh-CN" sz="2800" b="1" dirty="0">
                  <a:solidFill>
                    <a:srgbClr val="C00000"/>
                  </a:solidFill>
                  <a:latin typeface="+mn-lt"/>
                  <a:ea typeface="+mn-ea"/>
                </a:rPr>
                <a:t>(*p).sex</a:t>
              </a:r>
              <a:r>
                <a:rPr lang="zh-CN" altLang="en-US" sz="2800" b="1" dirty="0">
                  <a:solidFill>
                    <a:srgbClr val="C00000"/>
                  </a:solidFill>
                  <a:latin typeface="+mn-lt"/>
                  <a:ea typeface="+mn-ea"/>
                </a:rPr>
                <a:t>或</a:t>
              </a:r>
              <a:r>
                <a:rPr lang="en-US" altLang="zh-CN" sz="2800" b="1" dirty="0">
                  <a:solidFill>
                    <a:srgbClr val="C00000"/>
                  </a:solidFill>
                  <a:latin typeface="+mn-lt"/>
                  <a:ea typeface="+mn-ea"/>
                </a:rPr>
                <a:t>p-&gt;sex</a:t>
              </a:r>
              <a:endParaRPr lang="zh-CN" altLang="en-US" sz="2800" b="1" dirty="0">
                <a:solidFill>
                  <a:srgbClr val="C00000"/>
                </a:solidFill>
                <a:latin typeface="+mn-lt"/>
                <a:ea typeface="+mn-ea"/>
              </a:endParaRPr>
            </a:p>
          </p:txBody>
        </p:sp>
        <p:sp>
          <p:nvSpPr>
            <p:cNvPr id="46107" name="矩形 14"/>
            <p:cNvSpPr>
              <a:spLocks noChangeArrowheads="1"/>
            </p:cNvSpPr>
            <p:nvPr/>
          </p:nvSpPr>
          <p:spPr bwMode="auto">
            <a:xfrm>
              <a:off x="4286248" y="4643446"/>
              <a:ext cx="2000264" cy="57150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grpSp>
      <p:grpSp>
        <p:nvGrpSpPr>
          <p:cNvPr id="7" name="组合 20"/>
          <p:cNvGrpSpPr>
            <a:grpSpLocks/>
          </p:cNvGrpSpPr>
          <p:nvPr/>
        </p:nvGrpSpPr>
        <p:grpSpPr bwMode="auto">
          <a:xfrm>
            <a:off x="4821270" y="5005189"/>
            <a:ext cx="4136041" cy="1500188"/>
            <a:chOff x="4529487" y="5143512"/>
            <a:chExt cx="4136071" cy="1500198"/>
          </a:xfrm>
        </p:grpSpPr>
        <p:sp>
          <p:nvSpPr>
            <p:cNvPr id="16" name="圆角矩形标注 15"/>
            <p:cNvSpPr/>
            <p:nvPr/>
          </p:nvSpPr>
          <p:spPr bwMode="auto">
            <a:xfrm>
              <a:off x="4529487" y="6000768"/>
              <a:ext cx="4136071" cy="642942"/>
            </a:xfrm>
            <a:prstGeom prst="wedgeRoundRectCallout">
              <a:avLst>
                <a:gd name="adj1" fmla="val -4605"/>
                <a:gd name="adj2" fmla="val -9131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zh-CN" sz="2800" b="1" dirty="0">
                  <a:solidFill>
                    <a:srgbClr val="C00000"/>
                  </a:solidFill>
                  <a:latin typeface="+mn-lt"/>
                  <a:ea typeface="+mn-ea"/>
                </a:rPr>
                <a:t>(*p).score</a:t>
              </a:r>
              <a:r>
                <a:rPr lang="zh-CN" altLang="en-US" sz="2800" b="1" dirty="0">
                  <a:solidFill>
                    <a:srgbClr val="C00000"/>
                  </a:solidFill>
                  <a:latin typeface="+mn-lt"/>
                  <a:ea typeface="+mn-ea"/>
                </a:rPr>
                <a:t>或</a:t>
              </a:r>
              <a:r>
                <a:rPr lang="en-US" altLang="zh-CN" sz="2800" b="1" dirty="0">
                  <a:solidFill>
                    <a:srgbClr val="C00000"/>
                  </a:solidFill>
                  <a:latin typeface="+mn-lt"/>
                  <a:ea typeface="+mn-ea"/>
                </a:rPr>
                <a:t>p-&gt;score</a:t>
              </a:r>
              <a:endParaRPr lang="zh-CN" altLang="en-US" sz="2800" b="1" dirty="0">
                <a:solidFill>
                  <a:srgbClr val="C00000"/>
                </a:solidFill>
                <a:latin typeface="+mn-lt"/>
                <a:ea typeface="+mn-ea"/>
              </a:endParaRPr>
            </a:p>
          </p:txBody>
        </p:sp>
        <p:sp>
          <p:nvSpPr>
            <p:cNvPr id="46105" name="矩形 16"/>
            <p:cNvSpPr>
              <a:spLocks noChangeArrowheads="1"/>
            </p:cNvSpPr>
            <p:nvPr/>
          </p:nvSpPr>
          <p:spPr bwMode="auto">
            <a:xfrm>
              <a:off x="5072066" y="5143512"/>
              <a:ext cx="2571768" cy="57150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grpSp>
      <p:sp>
        <p:nvSpPr>
          <p:cNvPr id="20" name="矩形 10"/>
          <p:cNvSpPr>
            <a:spLocks noChangeArrowheads="1"/>
          </p:cNvSpPr>
          <p:nvPr/>
        </p:nvSpPr>
        <p:spPr bwMode="auto">
          <a:xfrm>
            <a:off x="504411" y="2071467"/>
            <a:ext cx="2214564"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21" name="矩形 10"/>
          <p:cNvSpPr>
            <a:spLocks noChangeArrowheads="1"/>
          </p:cNvSpPr>
          <p:nvPr/>
        </p:nvSpPr>
        <p:spPr bwMode="auto">
          <a:xfrm>
            <a:off x="1907704" y="2542153"/>
            <a:ext cx="2536254"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22" name="矩形 10"/>
          <p:cNvSpPr>
            <a:spLocks noChangeArrowheads="1"/>
          </p:cNvSpPr>
          <p:nvPr/>
        </p:nvSpPr>
        <p:spPr bwMode="auto">
          <a:xfrm>
            <a:off x="411691" y="3021957"/>
            <a:ext cx="2144086"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23" name="矩形 10"/>
          <p:cNvSpPr>
            <a:spLocks noChangeArrowheads="1"/>
          </p:cNvSpPr>
          <p:nvPr/>
        </p:nvSpPr>
        <p:spPr bwMode="auto">
          <a:xfrm>
            <a:off x="3899591" y="3021957"/>
            <a:ext cx="2400601"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8" name="灯片编号占位符 7"/>
          <p:cNvSpPr>
            <a:spLocks noGrp="1"/>
          </p:cNvSpPr>
          <p:nvPr>
            <p:ph type="sldNum" sz="quarter" idx="12"/>
          </p:nvPr>
        </p:nvSpPr>
        <p:spPr/>
        <p:txBody>
          <a:bodyPr/>
          <a:lstStyle/>
          <a:p>
            <a:fld id="{1E004556-5B80-49AD-B65B-B487D44EE32D}" type="slidenum">
              <a:rPr lang="zh-CN" altLang="en-US" smtClean="0"/>
              <a:pPr/>
              <a:t>41</a:t>
            </a:fld>
            <a:endParaRPr lang="en-US" altLang="zh-CN"/>
          </a:p>
        </p:txBody>
      </p:sp>
    </p:spTree>
    <p:extLst>
      <p:ext uri="{BB962C8B-B14F-4D97-AF65-F5344CB8AC3E}">
        <p14:creationId xmlns:p14="http://schemas.microsoft.com/office/powerpoint/2010/main" val="2252027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8" presetID="1"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15" presetID="1" presetClass="exit" presetSubtype="0" fill="hold" grpId="1" nodeType="withEffect">
                                  <p:stCondLst>
                                    <p:cond delay="0"/>
                                  </p:stCondLst>
                                  <p:childTnLst>
                                    <p:set>
                                      <p:cBhvr>
                                        <p:cTn id="16" dur="1" fill="hold">
                                          <p:stCondLst>
                                            <p:cond delay="0"/>
                                          </p:stCondLst>
                                        </p:cTn>
                                        <p:tgtEl>
                                          <p:spTgt spid="2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24" presetID="1"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xit" presetSubtype="0" fill="hold" grpId="1" nodeType="withEffect">
                                  <p:stCondLst>
                                    <p:cond delay="0"/>
                                  </p:stCondLst>
                                  <p:childTnLst>
                                    <p:set>
                                      <p:cBhvr>
                                        <p:cTn id="27" dur="1" fill="hold">
                                          <p:stCondLst>
                                            <p:cond delay="0"/>
                                          </p:stCondLst>
                                        </p:cTn>
                                        <p:tgtEl>
                                          <p:spTgt spid="2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animBg="1"/>
      <p:bldP spid="22" grpId="1" animBg="1"/>
      <p:bldP spid="23"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116632"/>
            <a:ext cx="8858250" cy="769937"/>
          </a:xfrm>
          <a:effectLst/>
        </p:spPr>
        <p:txBody>
          <a:bodyPr anchor="ctr"/>
          <a:lstStyle/>
          <a:p>
            <a:pPr eaLnBrk="1" hangingPunct="1">
              <a:defRPr/>
            </a:pPr>
            <a:r>
              <a:rPr lang="en-US" altLang="zh-CN" sz="3600" dirty="0"/>
              <a:t>9.3.2 </a:t>
            </a:r>
            <a:r>
              <a:rPr lang="zh-CN" altLang="zh-CN" sz="3600" dirty="0"/>
              <a:t>指向结构体数组的指针</a:t>
            </a:r>
            <a:endParaRPr lang="zh-CN" altLang="en-US" sz="3600" dirty="0"/>
          </a:p>
        </p:txBody>
      </p:sp>
      <p:sp>
        <p:nvSpPr>
          <p:cNvPr id="48131" name="Rectangle 3"/>
          <p:cNvSpPr>
            <a:spLocks noGrp="1" noChangeArrowheads="1"/>
          </p:cNvSpPr>
          <p:nvPr>
            <p:ph type="body" idx="1"/>
          </p:nvPr>
        </p:nvSpPr>
        <p:spPr>
          <a:xfrm>
            <a:off x="683568" y="980728"/>
            <a:ext cx="7500938" cy="2000250"/>
          </a:xfrm>
        </p:spPr>
        <p:txBody>
          <a:bodyPr/>
          <a:lstStyle/>
          <a:p>
            <a:pPr>
              <a:buFont typeface="Wingdings" pitchFamily="2" charset="2"/>
              <a:buNone/>
            </a:pPr>
            <a:r>
              <a:rPr lang="en-US" altLang="zh-CN" dirty="0"/>
              <a:t>【</a:t>
            </a:r>
            <a:r>
              <a:rPr lang="zh-CN" altLang="zh-CN" dirty="0"/>
              <a:t>例</a:t>
            </a:r>
            <a:r>
              <a:rPr lang="en-US" altLang="zh-CN" dirty="0"/>
              <a:t>9.6】  </a:t>
            </a:r>
            <a:r>
              <a:rPr lang="zh-CN" altLang="zh-CN" dirty="0"/>
              <a:t>有</a:t>
            </a:r>
            <a:r>
              <a:rPr lang="en-US" altLang="zh-CN" dirty="0"/>
              <a:t>3</a:t>
            </a:r>
            <a:r>
              <a:rPr lang="zh-CN" altLang="zh-CN" dirty="0"/>
              <a:t>个学生的信息，放在结构体数组中，要求输出全部学生的信息。</a:t>
            </a:r>
          </a:p>
        </p:txBody>
      </p:sp>
      <p:sp>
        <p:nvSpPr>
          <p:cNvPr id="5" name="Rectangle 3"/>
          <p:cNvSpPr txBox="1">
            <a:spLocks noChangeArrowheads="1"/>
          </p:cNvSpPr>
          <p:nvPr/>
        </p:nvSpPr>
        <p:spPr bwMode="auto">
          <a:xfrm>
            <a:off x="571500" y="2099642"/>
            <a:ext cx="7929563"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90000"/>
              <a:buBlip>
                <a:blip r:embed="rId2"/>
              </a:buBlip>
              <a:defRPr kumimoji="1" sz="3200" b="1">
                <a:solidFill>
                  <a:schemeClr val="tx1"/>
                </a:solidFill>
                <a:latin typeface="+mn-lt"/>
                <a:ea typeface="+mn-ea"/>
                <a:cs typeface="+mn-cs"/>
              </a:defRPr>
            </a:lvl1pPr>
            <a:lvl2pPr marL="742950" indent="-285750" algn="l" rtl="0" fontAlgn="base">
              <a:spcBef>
                <a:spcPct val="20000"/>
              </a:spcBef>
              <a:spcAft>
                <a:spcPct val="0"/>
              </a:spcAft>
              <a:buSzPct val="80000"/>
              <a:buBlip>
                <a:blip r:embed="rId3"/>
              </a:buBlip>
              <a:defRPr kumimoji="1" sz="2800" b="1">
                <a:solidFill>
                  <a:schemeClr val="tx1"/>
                </a:solidFill>
                <a:latin typeface="+mn-lt"/>
                <a:ea typeface="+mn-ea"/>
              </a:defRPr>
            </a:lvl2pPr>
            <a:lvl3pPr marL="1143000" indent="-228600" algn="l" rtl="0" fontAlgn="base">
              <a:spcBef>
                <a:spcPct val="20000"/>
              </a:spcBef>
              <a:spcAft>
                <a:spcPct val="0"/>
              </a:spcAft>
              <a:buSzPct val="70000"/>
              <a:buBlip>
                <a:blip r:embed="rId4"/>
              </a:buBlip>
              <a:defRPr kumimoji="1" sz="2400" b="1">
                <a:solidFill>
                  <a:schemeClr val="tx1"/>
                </a:solidFill>
                <a:latin typeface="+mn-lt"/>
                <a:ea typeface="+mn-ea"/>
              </a:defRPr>
            </a:lvl3pPr>
            <a:lvl4pPr marL="1600200" indent="-228600" algn="l" rtl="0" fontAlgn="base">
              <a:spcBef>
                <a:spcPct val="20000"/>
              </a:spcBef>
              <a:spcAft>
                <a:spcPct val="0"/>
              </a:spcAft>
              <a:buSzPct val="70000"/>
              <a:buBlip>
                <a:blip r:embed="rId5"/>
              </a:buBlip>
              <a:defRPr kumimoji="1" sz="2000" b="1">
                <a:solidFill>
                  <a:schemeClr val="tx1"/>
                </a:solidFill>
                <a:latin typeface="+mn-lt"/>
                <a:ea typeface="+mn-ea"/>
              </a:defRPr>
            </a:lvl4pPr>
            <a:lvl5pPr marL="2057400" indent="-228600" algn="l" rtl="0" fontAlgn="base">
              <a:spcBef>
                <a:spcPct val="20000"/>
              </a:spcBef>
              <a:spcAft>
                <a:spcPct val="0"/>
              </a:spcAft>
              <a:buSzPct val="70000"/>
              <a:buBlip>
                <a:blip r:embed="rId6"/>
              </a:buBlip>
              <a:defRPr kumimoji="1" sz="2000" b="1">
                <a:solidFill>
                  <a:schemeClr val="tx1"/>
                </a:solidFill>
                <a:latin typeface="+mn-lt"/>
                <a:ea typeface="+mn-ea"/>
              </a:defRPr>
            </a:lvl5pPr>
            <a:lvl6pPr marL="2514600" indent="-228600" algn="l" rtl="0" fontAlgn="base">
              <a:spcBef>
                <a:spcPct val="20000"/>
              </a:spcBef>
              <a:spcAft>
                <a:spcPct val="0"/>
              </a:spcAft>
              <a:buSzPct val="70000"/>
              <a:buBlip>
                <a:blip r:embed="rId6"/>
              </a:buBlip>
              <a:defRPr kumimoji="1" sz="2000" b="1">
                <a:solidFill>
                  <a:schemeClr val="tx1"/>
                </a:solidFill>
                <a:latin typeface="+mn-lt"/>
                <a:ea typeface="+mn-ea"/>
              </a:defRPr>
            </a:lvl6pPr>
            <a:lvl7pPr marL="2971800" indent="-228600" algn="l" rtl="0" fontAlgn="base">
              <a:spcBef>
                <a:spcPct val="20000"/>
              </a:spcBef>
              <a:spcAft>
                <a:spcPct val="0"/>
              </a:spcAft>
              <a:buSzPct val="70000"/>
              <a:buBlip>
                <a:blip r:embed="rId6"/>
              </a:buBlip>
              <a:defRPr kumimoji="1" sz="2000" b="1">
                <a:solidFill>
                  <a:schemeClr val="tx1"/>
                </a:solidFill>
                <a:latin typeface="+mn-lt"/>
                <a:ea typeface="+mn-ea"/>
              </a:defRPr>
            </a:lvl7pPr>
            <a:lvl8pPr marL="3429000" indent="-228600" algn="l" rtl="0" fontAlgn="base">
              <a:spcBef>
                <a:spcPct val="20000"/>
              </a:spcBef>
              <a:spcAft>
                <a:spcPct val="0"/>
              </a:spcAft>
              <a:buSzPct val="70000"/>
              <a:buBlip>
                <a:blip r:embed="rId6"/>
              </a:buBlip>
              <a:defRPr kumimoji="1" sz="2000" b="1">
                <a:solidFill>
                  <a:schemeClr val="tx1"/>
                </a:solidFill>
                <a:latin typeface="+mn-lt"/>
                <a:ea typeface="+mn-ea"/>
              </a:defRPr>
            </a:lvl8pPr>
            <a:lvl9pPr marL="3886200" indent="-228600" algn="l" rtl="0" fontAlgn="base">
              <a:spcBef>
                <a:spcPct val="20000"/>
              </a:spcBef>
              <a:spcAft>
                <a:spcPct val="0"/>
              </a:spcAft>
              <a:buSzPct val="70000"/>
              <a:buBlip>
                <a:blip r:embed="rId6"/>
              </a:buBlip>
              <a:defRPr kumimoji="1" sz="2000" b="1">
                <a:solidFill>
                  <a:schemeClr val="tx1"/>
                </a:solidFill>
                <a:latin typeface="+mn-lt"/>
                <a:ea typeface="+mn-ea"/>
              </a:defRPr>
            </a:lvl9pPr>
          </a:lstStyle>
          <a:p>
            <a:r>
              <a:rPr lang="zh-CN" altLang="zh-CN" kern="0"/>
              <a:t>解题思路：用指向结构体变量的指针处理</a:t>
            </a:r>
          </a:p>
          <a:p>
            <a:pPr lvl="1">
              <a:buFont typeface="Wingdings" pitchFamily="2" charset="2"/>
              <a:buNone/>
            </a:pPr>
            <a:r>
              <a:rPr lang="en-US" altLang="zh-CN" kern="0"/>
              <a:t>(1)</a:t>
            </a:r>
            <a:r>
              <a:rPr lang="zh-CN" altLang="zh-CN" kern="0"/>
              <a:t>声明</a:t>
            </a:r>
            <a:r>
              <a:rPr lang="en-US" altLang="zh-CN" kern="0"/>
              <a:t>struct Student</a:t>
            </a:r>
            <a:r>
              <a:rPr lang="zh-CN" altLang="zh-CN" kern="0"/>
              <a:t>，并定义结构体数组</a:t>
            </a:r>
            <a:r>
              <a:rPr lang="zh-CN" altLang="en-US" kern="0"/>
              <a:t>、</a:t>
            </a:r>
            <a:r>
              <a:rPr lang="zh-CN" altLang="zh-CN" kern="0"/>
              <a:t>初始化</a:t>
            </a:r>
          </a:p>
          <a:p>
            <a:pPr lvl="1">
              <a:buFont typeface="Wingdings" pitchFamily="2" charset="2"/>
              <a:buNone/>
            </a:pPr>
            <a:r>
              <a:rPr lang="en-US" altLang="zh-CN" kern="0"/>
              <a:t>(2)</a:t>
            </a:r>
            <a:r>
              <a:rPr lang="zh-CN" altLang="zh-CN" kern="0"/>
              <a:t>定义指向</a:t>
            </a:r>
            <a:r>
              <a:rPr lang="en-US" altLang="zh-CN" kern="0"/>
              <a:t>struct Student</a:t>
            </a:r>
            <a:r>
              <a:rPr lang="zh-CN" altLang="zh-CN" kern="0"/>
              <a:t>类型指针</a:t>
            </a:r>
            <a:r>
              <a:rPr lang="en-US" altLang="zh-CN" kern="0"/>
              <a:t>p</a:t>
            </a:r>
            <a:endParaRPr lang="zh-CN" altLang="zh-CN" kern="0"/>
          </a:p>
          <a:p>
            <a:pPr lvl="1">
              <a:buFont typeface="Wingdings" pitchFamily="2" charset="2"/>
              <a:buNone/>
            </a:pPr>
            <a:r>
              <a:rPr lang="en-US" altLang="zh-CN" kern="0"/>
              <a:t>(3)</a:t>
            </a:r>
            <a:r>
              <a:rPr lang="zh-CN" altLang="zh-CN" kern="0"/>
              <a:t>使</a:t>
            </a:r>
            <a:r>
              <a:rPr lang="en-US" altLang="zh-CN" kern="0"/>
              <a:t>p</a:t>
            </a:r>
            <a:r>
              <a:rPr lang="zh-CN" altLang="zh-CN" kern="0"/>
              <a:t>指向数组首元素，输出元素中</a:t>
            </a:r>
            <a:r>
              <a:rPr lang="zh-CN" altLang="en-US" kern="0"/>
              <a:t>各</a:t>
            </a:r>
            <a:r>
              <a:rPr lang="zh-CN" altLang="zh-CN" kern="0"/>
              <a:t>信息</a:t>
            </a:r>
          </a:p>
          <a:p>
            <a:pPr lvl="1">
              <a:buFont typeface="Wingdings" pitchFamily="2" charset="2"/>
              <a:buNone/>
            </a:pPr>
            <a:r>
              <a:rPr lang="en-US" altLang="zh-CN" kern="0"/>
              <a:t>(4)</a:t>
            </a:r>
            <a:r>
              <a:rPr lang="zh-CN" altLang="zh-CN" kern="0"/>
              <a:t>使</a:t>
            </a:r>
            <a:r>
              <a:rPr lang="en-US" altLang="zh-CN" kern="0"/>
              <a:t>p</a:t>
            </a:r>
            <a:r>
              <a:rPr lang="zh-CN" altLang="zh-CN" kern="0"/>
              <a:t>指向下一个元素，输出元素中</a:t>
            </a:r>
            <a:r>
              <a:rPr lang="zh-CN" altLang="en-US" kern="0"/>
              <a:t>各</a:t>
            </a:r>
            <a:r>
              <a:rPr lang="zh-CN" altLang="zh-CN" kern="0"/>
              <a:t>信息</a:t>
            </a:r>
          </a:p>
          <a:p>
            <a:pPr lvl="1">
              <a:buFont typeface="Wingdings" pitchFamily="2" charset="2"/>
              <a:buNone/>
            </a:pPr>
            <a:r>
              <a:rPr lang="en-US" altLang="zh-CN" kern="0"/>
              <a:t>(5)</a:t>
            </a:r>
            <a:r>
              <a:rPr lang="zh-CN" altLang="zh-CN" kern="0"/>
              <a:t>再使</a:t>
            </a:r>
            <a:r>
              <a:rPr lang="en-US" altLang="zh-CN" kern="0"/>
              <a:t>p</a:t>
            </a:r>
            <a:r>
              <a:rPr lang="zh-CN" altLang="zh-CN" kern="0"/>
              <a:t>指向结构体数组的下一个元素，输出它指向的元素中的有关信息</a:t>
            </a:r>
            <a:endParaRPr lang="zh-CN" altLang="zh-CN" kern="0"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42</a:t>
            </a:fld>
            <a:endParaRPr lang="en-US" altLang="zh-CN"/>
          </a:p>
        </p:txBody>
      </p:sp>
    </p:spTree>
    <p:extLst>
      <p:ext uri="{BB962C8B-B14F-4D97-AF65-F5344CB8AC3E}">
        <p14:creationId xmlns:p14="http://schemas.microsoft.com/office/powerpoint/2010/main" val="53149865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539750" y="233710"/>
            <a:ext cx="8153400" cy="5643562"/>
          </a:xfrm>
        </p:spPr>
        <p:txBody>
          <a:bodyPr/>
          <a:lstStyle/>
          <a:p>
            <a:pPr>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buFont typeface="Wingdings" pitchFamily="2" charset="2"/>
              <a:buNone/>
            </a:pPr>
            <a:r>
              <a:rPr lang="en-US" altLang="zh-CN" sz="2800" dirty="0" err="1"/>
              <a:t>struct</a:t>
            </a:r>
            <a:r>
              <a:rPr lang="en-US" altLang="zh-CN" sz="2800" dirty="0"/>
              <a:t> Student                  </a:t>
            </a:r>
            <a:endParaRPr lang="zh-CN" altLang="zh-CN" sz="2800" dirty="0"/>
          </a:p>
          <a:p>
            <a:pPr>
              <a:buFont typeface="Wingdings" pitchFamily="2" charset="2"/>
              <a:buNone/>
            </a:pPr>
            <a:r>
              <a:rPr lang="en-US" altLang="zh-CN" sz="2800" dirty="0"/>
              <a:t>{ </a:t>
            </a:r>
            <a:r>
              <a:rPr lang="en-US" altLang="zh-CN" sz="2800" dirty="0" err="1"/>
              <a:t>int</a:t>
            </a:r>
            <a:r>
              <a:rPr lang="en-US" altLang="zh-CN" sz="2800" dirty="0"/>
              <a:t> </a:t>
            </a:r>
            <a:r>
              <a:rPr lang="en-US" altLang="zh-CN" sz="2800" dirty="0" err="1"/>
              <a:t>num</a:t>
            </a:r>
            <a:r>
              <a:rPr lang="en-US" altLang="zh-CN" sz="2800" dirty="0"/>
              <a:t>;    char name[20];</a:t>
            </a:r>
            <a:endParaRPr lang="zh-CN" altLang="zh-CN" sz="2800" dirty="0"/>
          </a:p>
          <a:p>
            <a:pPr>
              <a:buFont typeface="Wingdings" pitchFamily="2" charset="2"/>
              <a:buNone/>
            </a:pPr>
            <a:r>
              <a:rPr lang="en-US" altLang="zh-CN" sz="2800" dirty="0"/>
              <a:t>   char sex;   </a:t>
            </a:r>
            <a:r>
              <a:rPr lang="en-US" altLang="zh-CN" sz="2800" dirty="0" err="1"/>
              <a:t>int</a:t>
            </a:r>
            <a:r>
              <a:rPr lang="en-US" altLang="zh-CN" sz="2800" dirty="0"/>
              <a:t> age;</a:t>
            </a:r>
            <a:endParaRPr lang="zh-CN" altLang="zh-CN" sz="2800" dirty="0"/>
          </a:p>
          <a:p>
            <a:pPr>
              <a:buFont typeface="Wingdings" pitchFamily="2" charset="2"/>
              <a:buNone/>
            </a:pPr>
            <a:r>
              <a:rPr lang="en-US" altLang="zh-CN" sz="2800" dirty="0"/>
              <a:t>};</a:t>
            </a:r>
            <a:endParaRPr lang="zh-CN" altLang="zh-CN" sz="2800" dirty="0"/>
          </a:p>
          <a:p>
            <a:pPr>
              <a:buFont typeface="Wingdings" pitchFamily="2" charset="2"/>
              <a:buNone/>
            </a:pPr>
            <a:r>
              <a:rPr lang="en-US" altLang="zh-CN" sz="2800" dirty="0" err="1"/>
              <a:t>struct</a:t>
            </a:r>
            <a:r>
              <a:rPr lang="en-US" altLang="zh-CN" sz="2800" dirty="0"/>
              <a:t> Student </a:t>
            </a:r>
            <a:r>
              <a:rPr lang="en-US" altLang="zh-CN" sz="2800" dirty="0" err="1"/>
              <a:t>stu</a:t>
            </a:r>
            <a:r>
              <a:rPr lang="en-US" altLang="zh-CN" sz="2800" dirty="0"/>
              <a:t>[3]={</a:t>
            </a:r>
          </a:p>
          <a:p>
            <a:pPr>
              <a:buFont typeface="Wingdings" pitchFamily="2" charset="2"/>
              <a:buNone/>
            </a:pPr>
            <a:r>
              <a:rPr lang="en-US" altLang="zh-CN" sz="2800" dirty="0"/>
              <a:t>              {10101,"Li Lin",'M',18},</a:t>
            </a:r>
          </a:p>
          <a:p>
            <a:pPr>
              <a:buFont typeface="Wingdings" pitchFamily="2" charset="2"/>
              <a:buNone/>
            </a:pPr>
            <a:r>
              <a:rPr lang="en-US" altLang="zh-CN" sz="2800" dirty="0"/>
              <a:t>              {10102,"Zhang Fun",'M',19},</a:t>
            </a:r>
            <a:endParaRPr lang="zh-CN" altLang="zh-CN" sz="2800" dirty="0"/>
          </a:p>
          <a:p>
            <a:pPr>
              <a:buFont typeface="Wingdings" pitchFamily="2" charset="2"/>
              <a:buNone/>
            </a:pPr>
            <a:r>
              <a:rPr lang="en-US" altLang="zh-CN" sz="2800" dirty="0"/>
              <a:t>              {10104,"Wang Min",'F',20} };</a:t>
            </a:r>
            <a:endParaRPr lang="zh-CN" altLang="en-US" sz="2800" dirty="0"/>
          </a:p>
        </p:txBody>
      </p:sp>
      <p:graphicFrame>
        <p:nvGraphicFramePr>
          <p:cNvPr id="4" name="表格 3"/>
          <p:cNvGraphicFramePr>
            <a:graphicFrameLocks noGrp="1"/>
          </p:cNvGraphicFramePr>
          <p:nvPr>
            <p:extLst>
              <p:ext uri="{D42A27DB-BD31-4B8C-83A1-F6EECF244321}">
                <p14:modId xmlns:p14="http://schemas.microsoft.com/office/powerpoint/2010/main" val="1588778218"/>
              </p:ext>
            </p:extLst>
          </p:nvPr>
        </p:nvGraphicFramePr>
        <p:xfrm>
          <a:off x="1028650" y="4970918"/>
          <a:ext cx="5715001" cy="1554426"/>
        </p:xfrm>
        <a:graphic>
          <a:graphicData uri="http://schemas.openxmlformats.org/drawingml/2006/table">
            <a:tbl>
              <a:tblPr firstRow="1" bandRow="1">
                <a:tableStyleId>{5C22544A-7EE6-4342-B048-85BDC9FD1C3A}</a:tableStyleId>
              </a:tblPr>
              <a:tblGrid>
                <a:gridCol w="1571624">
                  <a:extLst>
                    <a:ext uri="{9D8B030D-6E8A-4147-A177-3AD203B41FA5}">
                      <a16:colId xmlns:a16="http://schemas.microsoft.com/office/drawing/2014/main" val="20000"/>
                    </a:ext>
                  </a:extLst>
                </a:gridCol>
                <a:gridCol w="2571751">
                  <a:extLst>
                    <a:ext uri="{9D8B030D-6E8A-4147-A177-3AD203B41FA5}">
                      <a16:colId xmlns:a16="http://schemas.microsoft.com/office/drawing/2014/main" val="20001"/>
                    </a:ext>
                  </a:extLst>
                </a:gridCol>
                <a:gridCol w="642938">
                  <a:extLst>
                    <a:ext uri="{9D8B030D-6E8A-4147-A177-3AD203B41FA5}">
                      <a16:colId xmlns:a16="http://schemas.microsoft.com/office/drawing/2014/main" val="20002"/>
                    </a:ext>
                  </a:extLst>
                </a:gridCol>
                <a:gridCol w="928688">
                  <a:extLst>
                    <a:ext uri="{9D8B030D-6E8A-4147-A177-3AD203B41FA5}">
                      <a16:colId xmlns:a16="http://schemas.microsoft.com/office/drawing/2014/main" val="20003"/>
                    </a:ext>
                  </a:extLst>
                </a:gridCol>
              </a:tblGrid>
              <a:tr h="518054">
                <a:tc>
                  <a:txBody>
                    <a:bodyPr/>
                    <a:lstStyle/>
                    <a:p>
                      <a:pPr algn="ctr"/>
                      <a:r>
                        <a:rPr lang="en-US" altLang="zh-CN" sz="2800" b="1" dirty="0">
                          <a:solidFill>
                            <a:srgbClr val="00B050"/>
                          </a:solidFill>
                        </a:rPr>
                        <a:t>10101</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Li Lin</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18</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B050"/>
                          </a:solidFill>
                        </a:rPr>
                        <a:t>10102</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Zhang</a:t>
                      </a:r>
                      <a:r>
                        <a:rPr lang="en-US" altLang="zh-CN" sz="2800" b="1" baseline="0" dirty="0">
                          <a:solidFill>
                            <a:srgbClr val="00B050"/>
                          </a:solidFill>
                        </a:rPr>
                        <a:t> Fang</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19</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rgbClr val="00B050"/>
                          </a:solidFill>
                        </a:rPr>
                        <a:t>10104</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Wang Min</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F</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20</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11"/>
          <p:cNvSpPr txBox="1">
            <a:spLocks noChangeArrowheads="1"/>
          </p:cNvSpPr>
          <p:nvPr/>
        </p:nvSpPr>
        <p:spPr bwMode="auto">
          <a:xfrm>
            <a:off x="6743650" y="4886780"/>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00CC"/>
                </a:solidFill>
              </a:rPr>
              <a:t>stu[0]</a:t>
            </a:r>
            <a:endParaRPr lang="zh-CN" altLang="en-US" sz="3200" b="1">
              <a:solidFill>
                <a:srgbClr val="0000CC"/>
              </a:solidFill>
            </a:endParaRPr>
          </a:p>
        </p:txBody>
      </p:sp>
      <p:sp>
        <p:nvSpPr>
          <p:cNvPr id="6" name="TextBox 12"/>
          <p:cNvSpPr txBox="1">
            <a:spLocks noChangeArrowheads="1"/>
          </p:cNvSpPr>
          <p:nvPr/>
        </p:nvSpPr>
        <p:spPr bwMode="auto">
          <a:xfrm>
            <a:off x="6743650" y="5399543"/>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00CC"/>
                </a:solidFill>
              </a:rPr>
              <a:t>stu[1]</a:t>
            </a:r>
            <a:endParaRPr lang="zh-CN" altLang="en-US" sz="3200" b="1">
              <a:solidFill>
                <a:srgbClr val="0000CC"/>
              </a:solidFill>
            </a:endParaRPr>
          </a:p>
        </p:txBody>
      </p:sp>
      <p:sp>
        <p:nvSpPr>
          <p:cNvPr id="7" name="TextBox 13"/>
          <p:cNvSpPr txBox="1">
            <a:spLocks noChangeArrowheads="1"/>
          </p:cNvSpPr>
          <p:nvPr/>
        </p:nvSpPr>
        <p:spPr bwMode="auto">
          <a:xfrm>
            <a:off x="6743650" y="5899605"/>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00CC"/>
                </a:solidFill>
              </a:rPr>
              <a:t>stu[2]</a:t>
            </a:r>
            <a:endParaRPr lang="zh-CN" altLang="en-US" sz="3200" b="1">
              <a:solidFill>
                <a:srgbClr val="0000CC"/>
              </a:solidFill>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43</a:t>
            </a:fld>
            <a:endParaRPr lang="en-US" altLang="zh-CN"/>
          </a:p>
        </p:txBody>
      </p:sp>
    </p:spTree>
    <p:extLst>
      <p:ext uri="{BB962C8B-B14F-4D97-AF65-F5344CB8AC3E}">
        <p14:creationId xmlns:p14="http://schemas.microsoft.com/office/powerpoint/2010/main" val="2692314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a:xfrm>
            <a:off x="428625" y="571500"/>
            <a:ext cx="8153400" cy="4643438"/>
          </a:xfrm>
        </p:spPr>
        <p:txBody>
          <a:bodyPr/>
          <a:lstStyle/>
          <a:p>
            <a:pPr>
              <a:lnSpc>
                <a:spcPct val="100000"/>
              </a:lnSpc>
              <a:buFont typeface="Wingdings" pitchFamily="2" charset="2"/>
              <a:buNone/>
            </a:pPr>
            <a:r>
              <a:rPr lang="en-US" altLang="zh-CN" sz="2800" dirty="0" err="1"/>
              <a:t>int</a:t>
            </a:r>
            <a:r>
              <a:rPr lang="en-US" altLang="zh-CN" sz="2800" dirty="0"/>
              <a:t> main()</a:t>
            </a:r>
            <a:endParaRPr lang="zh-CN" altLang="zh-CN" sz="2800" dirty="0"/>
          </a:p>
          <a:p>
            <a:pPr>
              <a:lnSpc>
                <a:spcPct val="100000"/>
              </a:lnSpc>
              <a:buFont typeface="Wingdings" pitchFamily="2" charset="2"/>
              <a:buNone/>
            </a:pPr>
            <a:r>
              <a:rPr lang="en-US" altLang="zh-CN" sz="2800" dirty="0"/>
              <a:t>{ struct Student *p;  </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 No.  Name         sex  age\n");</a:t>
            </a:r>
            <a:endParaRPr lang="zh-CN" altLang="zh-CN" sz="2800" dirty="0"/>
          </a:p>
          <a:p>
            <a:pPr>
              <a:lnSpc>
                <a:spcPct val="100000"/>
              </a:lnSpc>
              <a:buFont typeface="Wingdings" pitchFamily="2" charset="2"/>
              <a:buNone/>
            </a:pPr>
            <a:r>
              <a:rPr lang="en-US" altLang="zh-CN" sz="2800" dirty="0"/>
              <a:t>   for(p=</a:t>
            </a:r>
            <a:r>
              <a:rPr lang="en-US" altLang="zh-CN" sz="2800" dirty="0" err="1"/>
              <a:t>stu;p</a:t>
            </a:r>
            <a:r>
              <a:rPr lang="en-US" altLang="zh-CN" sz="2800" dirty="0"/>
              <a:t>&lt;stu+3;p++)</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(“%5d %-20s %2c %4d\n”,</a:t>
            </a:r>
          </a:p>
          <a:p>
            <a:pPr>
              <a:lnSpc>
                <a:spcPct val="100000"/>
              </a:lnSpc>
              <a:buFont typeface="Wingdings" pitchFamily="2" charset="2"/>
              <a:buNone/>
            </a:pPr>
            <a:r>
              <a:rPr lang="en-US" altLang="zh-CN" sz="2800" dirty="0"/>
              <a:t>                           p-&gt;</a:t>
            </a:r>
            <a:r>
              <a:rPr lang="en-US" altLang="zh-CN" sz="2800" dirty="0" err="1"/>
              <a:t>num</a:t>
            </a:r>
            <a:r>
              <a:rPr lang="en-US" altLang="zh-CN" sz="2800" dirty="0"/>
              <a:t>, p-&gt;name, </a:t>
            </a:r>
          </a:p>
          <a:p>
            <a:pPr>
              <a:lnSpc>
                <a:spcPct val="100000"/>
              </a:lnSpc>
              <a:buFont typeface="Wingdings" pitchFamily="2" charset="2"/>
              <a:buNone/>
            </a:pPr>
            <a:r>
              <a:rPr lang="en-US" altLang="zh-CN" sz="2800" dirty="0"/>
              <a:t>                                p-&gt;sex, p-&gt;age); </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en-US" sz="2800" dirty="0"/>
          </a:p>
        </p:txBody>
      </p:sp>
      <p:sp>
        <p:nvSpPr>
          <p:cNvPr id="7" name="矩形 6"/>
          <p:cNvSpPr>
            <a:spLocks noChangeArrowheads="1"/>
          </p:cNvSpPr>
          <p:nvPr/>
        </p:nvSpPr>
        <p:spPr bwMode="auto">
          <a:xfrm>
            <a:off x="785813" y="1643063"/>
            <a:ext cx="7572375"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graphicFrame>
        <p:nvGraphicFramePr>
          <p:cNvPr id="9" name="表格 8"/>
          <p:cNvGraphicFramePr>
            <a:graphicFrameLocks noGrp="1"/>
          </p:cNvGraphicFramePr>
          <p:nvPr/>
        </p:nvGraphicFramePr>
        <p:xfrm>
          <a:off x="1928813" y="4929188"/>
          <a:ext cx="5715001" cy="1554426"/>
        </p:xfrm>
        <a:graphic>
          <a:graphicData uri="http://schemas.openxmlformats.org/drawingml/2006/table">
            <a:tbl>
              <a:tblPr firstRow="1" bandRow="1">
                <a:tableStyleId>{5C22544A-7EE6-4342-B048-85BDC9FD1C3A}</a:tableStyleId>
              </a:tblPr>
              <a:tblGrid>
                <a:gridCol w="1571624">
                  <a:extLst>
                    <a:ext uri="{9D8B030D-6E8A-4147-A177-3AD203B41FA5}">
                      <a16:colId xmlns:a16="http://schemas.microsoft.com/office/drawing/2014/main" val="20000"/>
                    </a:ext>
                  </a:extLst>
                </a:gridCol>
                <a:gridCol w="2571751">
                  <a:extLst>
                    <a:ext uri="{9D8B030D-6E8A-4147-A177-3AD203B41FA5}">
                      <a16:colId xmlns:a16="http://schemas.microsoft.com/office/drawing/2014/main" val="20001"/>
                    </a:ext>
                  </a:extLst>
                </a:gridCol>
                <a:gridCol w="642938">
                  <a:extLst>
                    <a:ext uri="{9D8B030D-6E8A-4147-A177-3AD203B41FA5}">
                      <a16:colId xmlns:a16="http://schemas.microsoft.com/office/drawing/2014/main" val="20002"/>
                    </a:ext>
                  </a:extLst>
                </a:gridCol>
                <a:gridCol w="928688">
                  <a:extLst>
                    <a:ext uri="{9D8B030D-6E8A-4147-A177-3AD203B41FA5}">
                      <a16:colId xmlns:a16="http://schemas.microsoft.com/office/drawing/2014/main" val="20003"/>
                    </a:ext>
                  </a:extLst>
                </a:gridCol>
              </a:tblGrid>
              <a:tr h="518054">
                <a:tc>
                  <a:txBody>
                    <a:bodyPr/>
                    <a:lstStyle/>
                    <a:p>
                      <a:pPr algn="ctr"/>
                      <a:r>
                        <a:rPr lang="en-US" altLang="zh-CN" sz="2800" b="1" dirty="0">
                          <a:solidFill>
                            <a:srgbClr val="00B050"/>
                          </a:solidFill>
                        </a:rPr>
                        <a:t>10101</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Li Lin</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18</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B050"/>
                          </a:solidFill>
                        </a:rPr>
                        <a:t>10102</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Zhang</a:t>
                      </a:r>
                      <a:r>
                        <a:rPr lang="en-US" altLang="zh-CN" sz="2800" b="1" baseline="0" dirty="0">
                          <a:solidFill>
                            <a:srgbClr val="00B050"/>
                          </a:solidFill>
                        </a:rPr>
                        <a:t> Fang</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19</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rgbClr val="00B050"/>
                          </a:solidFill>
                        </a:rPr>
                        <a:t>10104</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Wang Min</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F</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20</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61317"/>
            <a:ext cx="506888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7" name="TextBox 11"/>
          <p:cNvSpPr txBox="1">
            <a:spLocks noChangeArrowheads="1"/>
          </p:cNvSpPr>
          <p:nvPr/>
        </p:nvSpPr>
        <p:spPr bwMode="auto">
          <a:xfrm>
            <a:off x="7643813" y="4845050"/>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00CC"/>
                </a:solidFill>
              </a:rPr>
              <a:t>stu[0]</a:t>
            </a:r>
            <a:endParaRPr lang="zh-CN" altLang="en-US" sz="3200" b="1">
              <a:solidFill>
                <a:srgbClr val="0000CC"/>
              </a:solidFill>
            </a:endParaRPr>
          </a:p>
        </p:txBody>
      </p:sp>
      <p:sp>
        <p:nvSpPr>
          <p:cNvPr id="51228" name="TextBox 12"/>
          <p:cNvSpPr txBox="1">
            <a:spLocks noChangeArrowheads="1"/>
          </p:cNvSpPr>
          <p:nvPr/>
        </p:nvSpPr>
        <p:spPr bwMode="auto">
          <a:xfrm>
            <a:off x="7643813" y="5357813"/>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00CC"/>
                </a:solidFill>
              </a:rPr>
              <a:t>stu[1]</a:t>
            </a:r>
            <a:endParaRPr lang="zh-CN" altLang="en-US" sz="3200" b="1">
              <a:solidFill>
                <a:srgbClr val="0000CC"/>
              </a:solidFill>
            </a:endParaRPr>
          </a:p>
        </p:txBody>
      </p:sp>
      <p:sp>
        <p:nvSpPr>
          <p:cNvPr id="51229" name="TextBox 13"/>
          <p:cNvSpPr txBox="1">
            <a:spLocks noChangeArrowheads="1"/>
          </p:cNvSpPr>
          <p:nvPr/>
        </p:nvSpPr>
        <p:spPr bwMode="auto">
          <a:xfrm>
            <a:off x="7643813" y="5857875"/>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00CC"/>
                </a:solidFill>
              </a:rPr>
              <a:t>stu[2]</a:t>
            </a:r>
            <a:endParaRPr lang="zh-CN" altLang="en-US" sz="3200" b="1">
              <a:solidFill>
                <a:srgbClr val="0000CC"/>
              </a:solidFill>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44</a:t>
            </a:fld>
            <a:endParaRPr lang="en-US" altLang="zh-CN"/>
          </a:p>
        </p:txBody>
      </p:sp>
    </p:spTree>
    <p:extLst>
      <p:ext uri="{BB962C8B-B14F-4D97-AF65-F5344CB8AC3E}">
        <p14:creationId xmlns:p14="http://schemas.microsoft.com/office/powerpoint/2010/main" val="502570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428625" y="571500"/>
            <a:ext cx="8153400" cy="4643438"/>
          </a:xfrm>
        </p:spPr>
        <p:txBody>
          <a:bodyPr/>
          <a:lstStyle/>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struct Student *p;  </a:t>
            </a:r>
            <a:endParaRPr lang="zh-CN" altLang="zh-CN" sz="2800"/>
          </a:p>
          <a:p>
            <a:pPr>
              <a:lnSpc>
                <a:spcPct val="100000"/>
              </a:lnSpc>
              <a:buFont typeface="Wingdings" pitchFamily="2" charset="2"/>
              <a:buNone/>
            </a:pPr>
            <a:r>
              <a:rPr lang="en-US" altLang="zh-CN" sz="2800"/>
              <a:t>   printf(" No.  Name         sex  age\n");</a:t>
            </a:r>
            <a:endParaRPr lang="zh-CN" altLang="zh-CN" sz="2800"/>
          </a:p>
          <a:p>
            <a:pPr>
              <a:lnSpc>
                <a:spcPct val="100000"/>
              </a:lnSpc>
              <a:buFont typeface="Wingdings" pitchFamily="2" charset="2"/>
              <a:buNone/>
            </a:pPr>
            <a:r>
              <a:rPr lang="en-US" altLang="zh-CN" sz="2800"/>
              <a:t>   for(p=stu;p&lt;stu+3;p++)</a:t>
            </a:r>
            <a:endParaRPr lang="zh-CN" altLang="zh-CN" sz="2800"/>
          </a:p>
          <a:p>
            <a:pPr>
              <a:lnSpc>
                <a:spcPct val="100000"/>
              </a:lnSpc>
              <a:buFont typeface="Wingdings" pitchFamily="2" charset="2"/>
              <a:buNone/>
            </a:pPr>
            <a:r>
              <a:rPr lang="en-US" altLang="zh-CN" sz="2800"/>
              <a:t>      printf(“%5d %-20s %2c %4d\n”,</a:t>
            </a:r>
          </a:p>
          <a:p>
            <a:pPr>
              <a:lnSpc>
                <a:spcPct val="100000"/>
              </a:lnSpc>
              <a:buFont typeface="Wingdings" pitchFamily="2" charset="2"/>
              <a:buNone/>
            </a:pPr>
            <a:r>
              <a:rPr lang="en-US" altLang="zh-CN" sz="2800"/>
              <a:t>                           p-&gt;num, p-&gt;name, </a:t>
            </a:r>
          </a:p>
          <a:p>
            <a:pPr>
              <a:lnSpc>
                <a:spcPct val="100000"/>
              </a:lnSpc>
              <a:buFont typeface="Wingdings" pitchFamily="2" charset="2"/>
              <a:buNone/>
            </a:pPr>
            <a:r>
              <a:rPr lang="en-US" altLang="zh-CN" sz="2800"/>
              <a:t>                                p-&gt;sex, p-&gt;age);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en-US" sz="2800"/>
          </a:p>
        </p:txBody>
      </p:sp>
      <p:graphicFrame>
        <p:nvGraphicFramePr>
          <p:cNvPr id="4" name="表格 3"/>
          <p:cNvGraphicFramePr>
            <a:graphicFrameLocks noGrp="1"/>
          </p:cNvGraphicFramePr>
          <p:nvPr/>
        </p:nvGraphicFramePr>
        <p:xfrm>
          <a:off x="1928813" y="4929188"/>
          <a:ext cx="5715001" cy="1554426"/>
        </p:xfrm>
        <a:graphic>
          <a:graphicData uri="http://schemas.openxmlformats.org/drawingml/2006/table">
            <a:tbl>
              <a:tblPr firstRow="1" bandRow="1">
                <a:tableStyleId>{5C22544A-7EE6-4342-B048-85BDC9FD1C3A}</a:tableStyleId>
              </a:tblPr>
              <a:tblGrid>
                <a:gridCol w="1571624">
                  <a:extLst>
                    <a:ext uri="{9D8B030D-6E8A-4147-A177-3AD203B41FA5}">
                      <a16:colId xmlns:a16="http://schemas.microsoft.com/office/drawing/2014/main" val="20000"/>
                    </a:ext>
                  </a:extLst>
                </a:gridCol>
                <a:gridCol w="2571751">
                  <a:extLst>
                    <a:ext uri="{9D8B030D-6E8A-4147-A177-3AD203B41FA5}">
                      <a16:colId xmlns:a16="http://schemas.microsoft.com/office/drawing/2014/main" val="20001"/>
                    </a:ext>
                  </a:extLst>
                </a:gridCol>
                <a:gridCol w="642938">
                  <a:extLst>
                    <a:ext uri="{9D8B030D-6E8A-4147-A177-3AD203B41FA5}">
                      <a16:colId xmlns:a16="http://schemas.microsoft.com/office/drawing/2014/main" val="20002"/>
                    </a:ext>
                  </a:extLst>
                </a:gridCol>
                <a:gridCol w="928688">
                  <a:extLst>
                    <a:ext uri="{9D8B030D-6E8A-4147-A177-3AD203B41FA5}">
                      <a16:colId xmlns:a16="http://schemas.microsoft.com/office/drawing/2014/main" val="20003"/>
                    </a:ext>
                  </a:extLst>
                </a:gridCol>
              </a:tblGrid>
              <a:tr h="518054">
                <a:tc>
                  <a:txBody>
                    <a:bodyPr/>
                    <a:lstStyle/>
                    <a:p>
                      <a:pPr algn="ctr"/>
                      <a:r>
                        <a:rPr lang="en-US" altLang="zh-CN" sz="2800" b="1" dirty="0">
                          <a:solidFill>
                            <a:srgbClr val="00B050"/>
                          </a:solidFill>
                        </a:rPr>
                        <a:t>10101</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Li Lin</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18</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B050"/>
                          </a:solidFill>
                        </a:rPr>
                        <a:t>10102</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Zhang</a:t>
                      </a:r>
                      <a:r>
                        <a:rPr lang="en-US" altLang="zh-CN" sz="2800" b="1" baseline="0" dirty="0">
                          <a:solidFill>
                            <a:srgbClr val="00B050"/>
                          </a:solidFill>
                        </a:rPr>
                        <a:t> Fang</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19</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rgbClr val="00B050"/>
                          </a:solidFill>
                        </a:rPr>
                        <a:t>10104</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Wang Min</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F</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20</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a:spLocks noChangeArrowheads="1"/>
          </p:cNvSpPr>
          <p:nvPr/>
        </p:nvSpPr>
        <p:spPr bwMode="auto">
          <a:xfrm>
            <a:off x="857250" y="4500563"/>
            <a:ext cx="57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C00000"/>
                </a:solidFill>
              </a:rPr>
              <a:t>p</a:t>
            </a:r>
            <a:endParaRPr lang="zh-CN" altLang="en-US" sz="3200" b="1">
              <a:solidFill>
                <a:srgbClr val="C00000"/>
              </a:solidFill>
            </a:endParaRPr>
          </a:p>
        </p:txBody>
      </p:sp>
      <p:cxnSp>
        <p:nvCxnSpPr>
          <p:cNvPr id="6" name="直接箭头连接符 5"/>
          <p:cNvCxnSpPr>
            <a:cxnSpLocks noChangeShapeType="1"/>
          </p:cNvCxnSpPr>
          <p:nvPr/>
        </p:nvCxnSpPr>
        <p:spPr bwMode="auto">
          <a:xfrm>
            <a:off x="1285875" y="4929188"/>
            <a:ext cx="642938"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7" name="矩形 6"/>
          <p:cNvSpPr>
            <a:spLocks noChangeArrowheads="1"/>
          </p:cNvSpPr>
          <p:nvPr/>
        </p:nvSpPr>
        <p:spPr bwMode="auto">
          <a:xfrm>
            <a:off x="714375" y="2143125"/>
            <a:ext cx="7572375" cy="21431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pic>
        <p:nvPicPr>
          <p:cNvPr id="522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0"/>
            <a:ext cx="506888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438" y="484188"/>
            <a:ext cx="505618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54" name="TextBox 12"/>
          <p:cNvSpPr txBox="1">
            <a:spLocks noChangeArrowheads="1"/>
          </p:cNvSpPr>
          <p:nvPr/>
        </p:nvSpPr>
        <p:spPr bwMode="auto">
          <a:xfrm>
            <a:off x="7643813" y="4845050"/>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00CC"/>
                </a:solidFill>
              </a:rPr>
              <a:t>stu[0]</a:t>
            </a:r>
            <a:endParaRPr lang="zh-CN" altLang="en-US" sz="3200" b="1">
              <a:solidFill>
                <a:srgbClr val="0000CC"/>
              </a:solidFill>
            </a:endParaRPr>
          </a:p>
        </p:txBody>
      </p:sp>
      <p:sp>
        <p:nvSpPr>
          <p:cNvPr id="52255" name="TextBox 13"/>
          <p:cNvSpPr txBox="1">
            <a:spLocks noChangeArrowheads="1"/>
          </p:cNvSpPr>
          <p:nvPr/>
        </p:nvSpPr>
        <p:spPr bwMode="auto">
          <a:xfrm>
            <a:off x="7643813" y="5357813"/>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00CC"/>
                </a:solidFill>
              </a:rPr>
              <a:t>stu[1]</a:t>
            </a:r>
            <a:endParaRPr lang="zh-CN" altLang="en-US" sz="3200" b="1">
              <a:solidFill>
                <a:srgbClr val="0000CC"/>
              </a:solidFill>
            </a:endParaRPr>
          </a:p>
        </p:txBody>
      </p:sp>
      <p:sp>
        <p:nvSpPr>
          <p:cNvPr id="52256" name="TextBox 14"/>
          <p:cNvSpPr txBox="1">
            <a:spLocks noChangeArrowheads="1"/>
          </p:cNvSpPr>
          <p:nvPr/>
        </p:nvSpPr>
        <p:spPr bwMode="auto">
          <a:xfrm>
            <a:off x="7643813" y="5857875"/>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00CC"/>
                </a:solidFill>
              </a:rPr>
              <a:t>stu[2]</a:t>
            </a:r>
            <a:endParaRPr lang="zh-CN" altLang="en-US" sz="3200" b="1">
              <a:solidFill>
                <a:srgbClr val="0000CC"/>
              </a:solidFill>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45</a:t>
            </a:fld>
            <a:endParaRPr lang="en-US" altLang="zh-CN"/>
          </a:p>
        </p:txBody>
      </p:sp>
    </p:spTree>
    <p:extLst>
      <p:ext uri="{BB962C8B-B14F-4D97-AF65-F5344CB8AC3E}">
        <p14:creationId xmlns:p14="http://schemas.microsoft.com/office/powerpoint/2010/main" val="1997367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par>
                          <p:cTn id="13" fill="hold" nodeType="afterGroup">
                            <p:stCondLst>
                              <p:cond delay="500"/>
                            </p:stCondLst>
                            <p:childTnLst>
                              <p:par>
                                <p:cTn id="14" presetID="1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Left)">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a:xfrm>
            <a:off x="428625" y="571500"/>
            <a:ext cx="8153400" cy="4643438"/>
          </a:xfrm>
        </p:spPr>
        <p:txBody>
          <a:bodyPr/>
          <a:lstStyle/>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struct Student *p;  </a:t>
            </a:r>
            <a:endParaRPr lang="zh-CN" altLang="zh-CN" sz="2800"/>
          </a:p>
          <a:p>
            <a:pPr>
              <a:lnSpc>
                <a:spcPct val="100000"/>
              </a:lnSpc>
              <a:buFont typeface="Wingdings" pitchFamily="2" charset="2"/>
              <a:buNone/>
            </a:pPr>
            <a:r>
              <a:rPr lang="en-US" altLang="zh-CN" sz="2800"/>
              <a:t>   printf(" No.  Name         sex  age\n");</a:t>
            </a:r>
            <a:endParaRPr lang="zh-CN" altLang="zh-CN" sz="2800"/>
          </a:p>
          <a:p>
            <a:pPr>
              <a:lnSpc>
                <a:spcPct val="100000"/>
              </a:lnSpc>
              <a:buFont typeface="Wingdings" pitchFamily="2" charset="2"/>
              <a:buNone/>
            </a:pPr>
            <a:r>
              <a:rPr lang="en-US" altLang="zh-CN" sz="2800"/>
              <a:t>   for(p=stu;p&lt;stu+3;p++)</a:t>
            </a:r>
            <a:endParaRPr lang="zh-CN" altLang="zh-CN" sz="2800"/>
          </a:p>
          <a:p>
            <a:pPr>
              <a:lnSpc>
                <a:spcPct val="100000"/>
              </a:lnSpc>
              <a:buFont typeface="Wingdings" pitchFamily="2" charset="2"/>
              <a:buNone/>
            </a:pPr>
            <a:r>
              <a:rPr lang="en-US" altLang="zh-CN" sz="2800"/>
              <a:t>      printf(“%5d %-20s %2c %4d\n”,</a:t>
            </a:r>
          </a:p>
          <a:p>
            <a:pPr>
              <a:lnSpc>
                <a:spcPct val="100000"/>
              </a:lnSpc>
              <a:buFont typeface="Wingdings" pitchFamily="2" charset="2"/>
              <a:buNone/>
            </a:pPr>
            <a:r>
              <a:rPr lang="en-US" altLang="zh-CN" sz="2800"/>
              <a:t>                           p-&gt;num, p-&gt;name, </a:t>
            </a:r>
          </a:p>
          <a:p>
            <a:pPr>
              <a:lnSpc>
                <a:spcPct val="100000"/>
              </a:lnSpc>
              <a:buFont typeface="Wingdings" pitchFamily="2" charset="2"/>
              <a:buNone/>
            </a:pPr>
            <a:r>
              <a:rPr lang="en-US" altLang="zh-CN" sz="2800"/>
              <a:t>                                p-&gt;sex, p-&gt;age);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en-US" sz="2800"/>
          </a:p>
        </p:txBody>
      </p:sp>
      <p:graphicFrame>
        <p:nvGraphicFramePr>
          <p:cNvPr id="4" name="表格 3"/>
          <p:cNvGraphicFramePr>
            <a:graphicFrameLocks noGrp="1"/>
          </p:cNvGraphicFramePr>
          <p:nvPr/>
        </p:nvGraphicFramePr>
        <p:xfrm>
          <a:off x="1928813" y="4929188"/>
          <a:ext cx="5715001" cy="1554426"/>
        </p:xfrm>
        <a:graphic>
          <a:graphicData uri="http://schemas.openxmlformats.org/drawingml/2006/table">
            <a:tbl>
              <a:tblPr firstRow="1" bandRow="1">
                <a:tableStyleId>{5C22544A-7EE6-4342-B048-85BDC9FD1C3A}</a:tableStyleId>
              </a:tblPr>
              <a:tblGrid>
                <a:gridCol w="1571624">
                  <a:extLst>
                    <a:ext uri="{9D8B030D-6E8A-4147-A177-3AD203B41FA5}">
                      <a16:colId xmlns:a16="http://schemas.microsoft.com/office/drawing/2014/main" val="20000"/>
                    </a:ext>
                  </a:extLst>
                </a:gridCol>
                <a:gridCol w="2571751">
                  <a:extLst>
                    <a:ext uri="{9D8B030D-6E8A-4147-A177-3AD203B41FA5}">
                      <a16:colId xmlns:a16="http://schemas.microsoft.com/office/drawing/2014/main" val="20001"/>
                    </a:ext>
                  </a:extLst>
                </a:gridCol>
                <a:gridCol w="642938">
                  <a:extLst>
                    <a:ext uri="{9D8B030D-6E8A-4147-A177-3AD203B41FA5}">
                      <a16:colId xmlns:a16="http://schemas.microsoft.com/office/drawing/2014/main" val="20002"/>
                    </a:ext>
                  </a:extLst>
                </a:gridCol>
                <a:gridCol w="928688">
                  <a:extLst>
                    <a:ext uri="{9D8B030D-6E8A-4147-A177-3AD203B41FA5}">
                      <a16:colId xmlns:a16="http://schemas.microsoft.com/office/drawing/2014/main" val="20003"/>
                    </a:ext>
                  </a:extLst>
                </a:gridCol>
              </a:tblGrid>
              <a:tr h="518054">
                <a:tc>
                  <a:txBody>
                    <a:bodyPr/>
                    <a:lstStyle/>
                    <a:p>
                      <a:pPr algn="ctr"/>
                      <a:r>
                        <a:rPr lang="en-US" altLang="zh-CN" sz="2800" b="1" dirty="0">
                          <a:solidFill>
                            <a:srgbClr val="00B050"/>
                          </a:solidFill>
                        </a:rPr>
                        <a:t>10101</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Li Lin</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18</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B050"/>
                          </a:solidFill>
                        </a:rPr>
                        <a:t>10102</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Zhang</a:t>
                      </a:r>
                      <a:r>
                        <a:rPr lang="en-US" altLang="zh-CN" sz="2800" b="1" baseline="0" dirty="0">
                          <a:solidFill>
                            <a:srgbClr val="00B050"/>
                          </a:solidFill>
                        </a:rPr>
                        <a:t> Fang</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19</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rgbClr val="00B050"/>
                          </a:solidFill>
                        </a:rPr>
                        <a:t>10104</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Wang Min</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F</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20</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a:spLocks noChangeArrowheads="1"/>
          </p:cNvSpPr>
          <p:nvPr/>
        </p:nvSpPr>
        <p:spPr bwMode="auto">
          <a:xfrm>
            <a:off x="1000125" y="4929188"/>
            <a:ext cx="57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C00000"/>
                </a:solidFill>
              </a:rPr>
              <a:t>p</a:t>
            </a:r>
            <a:endParaRPr lang="zh-CN" altLang="en-US" sz="3200" b="1">
              <a:solidFill>
                <a:srgbClr val="C00000"/>
              </a:solidFill>
            </a:endParaRPr>
          </a:p>
        </p:txBody>
      </p:sp>
      <p:cxnSp>
        <p:nvCxnSpPr>
          <p:cNvPr id="6" name="直接箭头连接符 5"/>
          <p:cNvCxnSpPr>
            <a:cxnSpLocks noChangeShapeType="1"/>
          </p:cNvCxnSpPr>
          <p:nvPr/>
        </p:nvCxnSpPr>
        <p:spPr bwMode="auto">
          <a:xfrm flipV="1">
            <a:off x="1285875" y="5416550"/>
            <a:ext cx="642938" cy="12700"/>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53275" name="矩形 6"/>
          <p:cNvSpPr>
            <a:spLocks noChangeArrowheads="1"/>
          </p:cNvSpPr>
          <p:nvPr/>
        </p:nvSpPr>
        <p:spPr bwMode="auto">
          <a:xfrm>
            <a:off x="714375" y="2143125"/>
            <a:ext cx="7572375" cy="21431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pic>
        <p:nvPicPr>
          <p:cNvPr id="5327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0"/>
            <a:ext cx="506888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438" y="484188"/>
            <a:ext cx="505618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3" y="914400"/>
            <a:ext cx="50641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79" name="TextBox 14"/>
          <p:cNvSpPr txBox="1">
            <a:spLocks noChangeArrowheads="1"/>
          </p:cNvSpPr>
          <p:nvPr/>
        </p:nvSpPr>
        <p:spPr bwMode="auto">
          <a:xfrm>
            <a:off x="7643813" y="4845050"/>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00CC"/>
                </a:solidFill>
              </a:rPr>
              <a:t>stu[0]</a:t>
            </a:r>
            <a:endParaRPr lang="zh-CN" altLang="en-US" sz="3200" b="1">
              <a:solidFill>
                <a:srgbClr val="0000CC"/>
              </a:solidFill>
            </a:endParaRPr>
          </a:p>
        </p:txBody>
      </p:sp>
      <p:sp>
        <p:nvSpPr>
          <p:cNvPr id="53280" name="TextBox 15"/>
          <p:cNvSpPr txBox="1">
            <a:spLocks noChangeArrowheads="1"/>
          </p:cNvSpPr>
          <p:nvPr/>
        </p:nvSpPr>
        <p:spPr bwMode="auto">
          <a:xfrm>
            <a:off x="7643813" y="5357813"/>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00CC"/>
                </a:solidFill>
              </a:rPr>
              <a:t>stu[1]</a:t>
            </a:r>
            <a:endParaRPr lang="zh-CN" altLang="en-US" sz="3200" b="1">
              <a:solidFill>
                <a:srgbClr val="0000CC"/>
              </a:solidFill>
            </a:endParaRPr>
          </a:p>
        </p:txBody>
      </p:sp>
      <p:sp>
        <p:nvSpPr>
          <p:cNvPr id="53281" name="TextBox 16"/>
          <p:cNvSpPr txBox="1">
            <a:spLocks noChangeArrowheads="1"/>
          </p:cNvSpPr>
          <p:nvPr/>
        </p:nvSpPr>
        <p:spPr bwMode="auto">
          <a:xfrm>
            <a:off x="7643813" y="5857875"/>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00CC"/>
                </a:solidFill>
              </a:rPr>
              <a:t>stu[2]</a:t>
            </a:r>
            <a:endParaRPr lang="zh-CN" altLang="en-US" sz="3200" b="1">
              <a:solidFill>
                <a:srgbClr val="0000CC"/>
              </a:solidFill>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46</a:t>
            </a:fld>
            <a:endParaRPr lang="en-US" altLang="zh-CN"/>
          </a:p>
        </p:txBody>
      </p:sp>
    </p:spTree>
    <p:extLst>
      <p:ext uri="{BB962C8B-B14F-4D97-AF65-F5344CB8AC3E}">
        <p14:creationId xmlns:p14="http://schemas.microsoft.com/office/powerpoint/2010/main" val="3505534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Left)">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428625" y="571500"/>
            <a:ext cx="8153400" cy="4643438"/>
          </a:xfrm>
        </p:spPr>
        <p:txBody>
          <a:bodyPr/>
          <a:lstStyle/>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struct Student *p;  </a:t>
            </a:r>
            <a:endParaRPr lang="zh-CN" altLang="zh-CN" sz="2800"/>
          </a:p>
          <a:p>
            <a:pPr>
              <a:lnSpc>
                <a:spcPct val="100000"/>
              </a:lnSpc>
              <a:buFont typeface="Wingdings" pitchFamily="2" charset="2"/>
              <a:buNone/>
            </a:pPr>
            <a:r>
              <a:rPr lang="en-US" altLang="zh-CN" sz="2800"/>
              <a:t>   printf(" No.  Name         sex  age\n");</a:t>
            </a:r>
            <a:endParaRPr lang="zh-CN" altLang="zh-CN" sz="2800"/>
          </a:p>
          <a:p>
            <a:pPr>
              <a:lnSpc>
                <a:spcPct val="100000"/>
              </a:lnSpc>
              <a:buFont typeface="Wingdings" pitchFamily="2" charset="2"/>
              <a:buNone/>
            </a:pPr>
            <a:r>
              <a:rPr lang="en-US" altLang="zh-CN" sz="2800"/>
              <a:t>   for(p=stu;p&lt;stu+3;p++)</a:t>
            </a:r>
            <a:endParaRPr lang="zh-CN" altLang="zh-CN" sz="2800"/>
          </a:p>
          <a:p>
            <a:pPr>
              <a:lnSpc>
                <a:spcPct val="100000"/>
              </a:lnSpc>
              <a:buFont typeface="Wingdings" pitchFamily="2" charset="2"/>
              <a:buNone/>
            </a:pPr>
            <a:r>
              <a:rPr lang="en-US" altLang="zh-CN" sz="2800"/>
              <a:t>      printf(“%5d %-20s %2c %4d\n”,</a:t>
            </a:r>
          </a:p>
          <a:p>
            <a:pPr>
              <a:lnSpc>
                <a:spcPct val="100000"/>
              </a:lnSpc>
              <a:buFont typeface="Wingdings" pitchFamily="2" charset="2"/>
              <a:buNone/>
            </a:pPr>
            <a:r>
              <a:rPr lang="en-US" altLang="zh-CN" sz="2800"/>
              <a:t>                           p-&gt;num, p-&gt;name, </a:t>
            </a:r>
          </a:p>
          <a:p>
            <a:pPr>
              <a:lnSpc>
                <a:spcPct val="100000"/>
              </a:lnSpc>
              <a:buFont typeface="Wingdings" pitchFamily="2" charset="2"/>
              <a:buNone/>
            </a:pPr>
            <a:r>
              <a:rPr lang="en-US" altLang="zh-CN" sz="2800"/>
              <a:t>                                p-&gt;sex, p-&gt;age);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en-US" sz="2800"/>
          </a:p>
        </p:txBody>
      </p:sp>
      <p:graphicFrame>
        <p:nvGraphicFramePr>
          <p:cNvPr id="4" name="表格 3"/>
          <p:cNvGraphicFramePr>
            <a:graphicFrameLocks noGrp="1"/>
          </p:cNvGraphicFramePr>
          <p:nvPr/>
        </p:nvGraphicFramePr>
        <p:xfrm>
          <a:off x="1928813" y="4929188"/>
          <a:ext cx="5715001" cy="1554426"/>
        </p:xfrm>
        <a:graphic>
          <a:graphicData uri="http://schemas.openxmlformats.org/drawingml/2006/table">
            <a:tbl>
              <a:tblPr firstRow="1" bandRow="1">
                <a:tableStyleId>{5C22544A-7EE6-4342-B048-85BDC9FD1C3A}</a:tableStyleId>
              </a:tblPr>
              <a:tblGrid>
                <a:gridCol w="1571624">
                  <a:extLst>
                    <a:ext uri="{9D8B030D-6E8A-4147-A177-3AD203B41FA5}">
                      <a16:colId xmlns:a16="http://schemas.microsoft.com/office/drawing/2014/main" val="20000"/>
                    </a:ext>
                  </a:extLst>
                </a:gridCol>
                <a:gridCol w="2571751">
                  <a:extLst>
                    <a:ext uri="{9D8B030D-6E8A-4147-A177-3AD203B41FA5}">
                      <a16:colId xmlns:a16="http://schemas.microsoft.com/office/drawing/2014/main" val="20001"/>
                    </a:ext>
                  </a:extLst>
                </a:gridCol>
                <a:gridCol w="642938">
                  <a:extLst>
                    <a:ext uri="{9D8B030D-6E8A-4147-A177-3AD203B41FA5}">
                      <a16:colId xmlns:a16="http://schemas.microsoft.com/office/drawing/2014/main" val="20002"/>
                    </a:ext>
                  </a:extLst>
                </a:gridCol>
                <a:gridCol w="928688">
                  <a:extLst>
                    <a:ext uri="{9D8B030D-6E8A-4147-A177-3AD203B41FA5}">
                      <a16:colId xmlns:a16="http://schemas.microsoft.com/office/drawing/2014/main" val="20003"/>
                    </a:ext>
                  </a:extLst>
                </a:gridCol>
              </a:tblGrid>
              <a:tr h="518054">
                <a:tc>
                  <a:txBody>
                    <a:bodyPr/>
                    <a:lstStyle/>
                    <a:p>
                      <a:pPr algn="ctr"/>
                      <a:r>
                        <a:rPr lang="en-US" altLang="zh-CN" sz="2800" b="1" dirty="0">
                          <a:solidFill>
                            <a:srgbClr val="00B050"/>
                          </a:solidFill>
                        </a:rPr>
                        <a:t>10101</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Li Lin</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18</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B050"/>
                          </a:solidFill>
                        </a:rPr>
                        <a:t>10102</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Zhang</a:t>
                      </a:r>
                      <a:r>
                        <a:rPr lang="en-US" altLang="zh-CN" sz="2800" b="1" baseline="0" dirty="0">
                          <a:solidFill>
                            <a:srgbClr val="00B050"/>
                          </a:solidFill>
                        </a:rPr>
                        <a:t> Fang</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19</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rgbClr val="00B050"/>
                          </a:solidFill>
                        </a:rPr>
                        <a:t>10104</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Wang Min</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F</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20</a:t>
                      </a:r>
                      <a:endParaRPr lang="zh-CN" altLang="en-US" sz="2800" b="1" dirty="0">
                        <a:solidFill>
                          <a:srgbClr val="00B050"/>
                        </a:solidFill>
                      </a:endParaRPr>
                    </a:p>
                  </a:txBody>
                  <a:tcPr marL="91439" marR="91439" marT="45711" marB="4571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a:spLocks noChangeArrowheads="1"/>
          </p:cNvSpPr>
          <p:nvPr/>
        </p:nvSpPr>
        <p:spPr bwMode="auto">
          <a:xfrm>
            <a:off x="928688" y="5500688"/>
            <a:ext cx="57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C00000"/>
                </a:solidFill>
              </a:rPr>
              <a:t>p</a:t>
            </a:r>
            <a:endParaRPr lang="zh-CN" altLang="en-US" sz="3200" b="1">
              <a:solidFill>
                <a:srgbClr val="C00000"/>
              </a:solidFill>
            </a:endParaRPr>
          </a:p>
        </p:txBody>
      </p:sp>
      <p:cxnSp>
        <p:nvCxnSpPr>
          <p:cNvPr id="6" name="直接箭头连接符 5"/>
          <p:cNvCxnSpPr>
            <a:cxnSpLocks noChangeShapeType="1"/>
          </p:cNvCxnSpPr>
          <p:nvPr/>
        </p:nvCxnSpPr>
        <p:spPr bwMode="auto">
          <a:xfrm flipV="1">
            <a:off x="1214438" y="5988050"/>
            <a:ext cx="714375" cy="12700"/>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54299" name="矩形 6"/>
          <p:cNvSpPr>
            <a:spLocks noChangeArrowheads="1"/>
          </p:cNvSpPr>
          <p:nvPr/>
        </p:nvSpPr>
        <p:spPr bwMode="auto">
          <a:xfrm>
            <a:off x="714375" y="2143125"/>
            <a:ext cx="7572375" cy="21431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pic>
        <p:nvPicPr>
          <p:cNvPr id="543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0"/>
            <a:ext cx="506888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438" y="484188"/>
            <a:ext cx="5056187"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3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3" y="914400"/>
            <a:ext cx="506412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6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7563" y="1333500"/>
            <a:ext cx="5056187"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04" name="TextBox 11"/>
          <p:cNvSpPr txBox="1">
            <a:spLocks noChangeArrowheads="1"/>
          </p:cNvSpPr>
          <p:nvPr/>
        </p:nvSpPr>
        <p:spPr bwMode="auto">
          <a:xfrm>
            <a:off x="7643813" y="4845050"/>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00CC"/>
                </a:solidFill>
              </a:rPr>
              <a:t>stu[0]</a:t>
            </a:r>
            <a:endParaRPr lang="zh-CN" altLang="en-US" sz="3200" b="1">
              <a:solidFill>
                <a:srgbClr val="0000CC"/>
              </a:solidFill>
            </a:endParaRPr>
          </a:p>
        </p:txBody>
      </p:sp>
      <p:sp>
        <p:nvSpPr>
          <p:cNvPr id="54305" name="TextBox 12"/>
          <p:cNvSpPr txBox="1">
            <a:spLocks noChangeArrowheads="1"/>
          </p:cNvSpPr>
          <p:nvPr/>
        </p:nvSpPr>
        <p:spPr bwMode="auto">
          <a:xfrm>
            <a:off x="7643813" y="5357813"/>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00CC"/>
                </a:solidFill>
              </a:rPr>
              <a:t>stu[1]</a:t>
            </a:r>
            <a:endParaRPr lang="zh-CN" altLang="en-US" sz="3200" b="1">
              <a:solidFill>
                <a:srgbClr val="0000CC"/>
              </a:solidFill>
            </a:endParaRPr>
          </a:p>
        </p:txBody>
      </p:sp>
      <p:sp>
        <p:nvSpPr>
          <p:cNvPr id="54306" name="TextBox 13"/>
          <p:cNvSpPr txBox="1">
            <a:spLocks noChangeArrowheads="1"/>
          </p:cNvSpPr>
          <p:nvPr/>
        </p:nvSpPr>
        <p:spPr bwMode="auto">
          <a:xfrm>
            <a:off x="7643813" y="5857875"/>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00CC"/>
                </a:solidFill>
              </a:rPr>
              <a:t>stu[2]</a:t>
            </a:r>
            <a:endParaRPr lang="zh-CN" altLang="en-US" sz="3200" b="1">
              <a:solidFill>
                <a:srgbClr val="0000CC"/>
              </a:solidFill>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47</a:t>
            </a:fld>
            <a:endParaRPr lang="en-US" altLang="zh-CN"/>
          </a:p>
        </p:txBody>
      </p:sp>
    </p:spTree>
    <p:extLst>
      <p:ext uri="{BB962C8B-B14F-4D97-AF65-F5344CB8AC3E}">
        <p14:creationId xmlns:p14="http://schemas.microsoft.com/office/powerpoint/2010/main" val="3921455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Left)">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42690"/>
                                        </p:tgtEl>
                                        <p:attrNameLst>
                                          <p:attrName>style.visibility</p:attrName>
                                        </p:attrNameLst>
                                      </p:cBhvr>
                                      <p:to>
                                        <p:strVal val="visible"/>
                                      </p:to>
                                    </p:set>
                                    <p:animEffect transition="in" filter="blinds(horizontal)">
                                      <p:cBhvr>
                                        <p:cTn id="16" dur="500"/>
                                        <p:tgtEl>
                                          <p:spTgt spid="242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36302"/>
            <a:ext cx="8496300" cy="500410"/>
          </a:xfrm>
        </p:spPr>
        <p:txBody>
          <a:bodyPr/>
          <a:lstStyle/>
          <a:p>
            <a:endParaRPr lang="zh-CN" altLang="en-US" dirty="0"/>
          </a:p>
        </p:txBody>
      </p:sp>
      <p:sp>
        <p:nvSpPr>
          <p:cNvPr id="3" name="内容占位符 2"/>
          <p:cNvSpPr>
            <a:spLocks noGrp="1"/>
          </p:cNvSpPr>
          <p:nvPr>
            <p:ph idx="1"/>
          </p:nvPr>
        </p:nvSpPr>
        <p:spPr>
          <a:xfrm>
            <a:off x="685800" y="980728"/>
            <a:ext cx="7772400" cy="5115272"/>
          </a:xfrm>
        </p:spPr>
        <p:txBody>
          <a:bodyPr/>
          <a:lstStyle/>
          <a:p>
            <a:pPr marL="514350" indent="-514350">
              <a:lnSpc>
                <a:spcPct val="90000"/>
              </a:lnSpc>
              <a:buFont typeface="+mj-lt"/>
              <a:buAutoNum type="arabicPeriod"/>
            </a:pPr>
            <a:r>
              <a:rPr lang="zh-CN" altLang="en-US" sz="2800" dirty="0">
                <a:solidFill>
                  <a:srgbClr val="000099"/>
                </a:solidFill>
              </a:rPr>
              <a:t>区别：</a:t>
            </a:r>
          </a:p>
          <a:p>
            <a:pPr>
              <a:lnSpc>
                <a:spcPct val="90000"/>
              </a:lnSpc>
              <a:buFontTx/>
              <a:buNone/>
            </a:pPr>
            <a:r>
              <a:rPr lang="zh-CN" altLang="en-US" sz="2800" dirty="0">
                <a:solidFill>
                  <a:srgbClr val="000099"/>
                </a:solidFill>
              </a:rPr>
              <a:t>		(</a:t>
            </a:r>
            <a:r>
              <a:rPr lang="en-US" altLang="zh-CN" sz="2800" dirty="0">
                <a:solidFill>
                  <a:srgbClr val="000099"/>
                </a:solidFill>
              </a:rPr>
              <a:t>p++)-&gt;</a:t>
            </a:r>
            <a:r>
              <a:rPr lang="en-US" altLang="zh-CN" sz="2800" dirty="0" err="1">
                <a:solidFill>
                  <a:srgbClr val="000099"/>
                </a:solidFill>
              </a:rPr>
              <a:t>num</a:t>
            </a:r>
            <a:endParaRPr lang="en-US" altLang="zh-CN" sz="2800" dirty="0">
              <a:solidFill>
                <a:srgbClr val="000099"/>
              </a:solidFill>
            </a:endParaRPr>
          </a:p>
          <a:p>
            <a:pPr>
              <a:lnSpc>
                <a:spcPct val="90000"/>
              </a:lnSpc>
              <a:buFontTx/>
              <a:buNone/>
            </a:pPr>
            <a:r>
              <a:rPr lang="en-US" altLang="zh-CN" sz="2800" dirty="0">
                <a:solidFill>
                  <a:srgbClr val="000099"/>
                </a:solidFill>
              </a:rPr>
              <a:t>		(++p)-&gt;</a:t>
            </a:r>
            <a:r>
              <a:rPr lang="en-US" altLang="zh-CN" sz="2800" dirty="0" err="1">
                <a:solidFill>
                  <a:srgbClr val="000099"/>
                </a:solidFill>
              </a:rPr>
              <a:t>num</a:t>
            </a:r>
            <a:endParaRPr lang="en-US" altLang="zh-CN" sz="2800" dirty="0">
              <a:solidFill>
                <a:srgbClr val="000099"/>
              </a:solidFill>
            </a:endParaRPr>
          </a:p>
          <a:p>
            <a:pPr>
              <a:lnSpc>
                <a:spcPct val="90000"/>
              </a:lnSpc>
              <a:buFontTx/>
              <a:buNone/>
            </a:pPr>
            <a:r>
              <a:rPr lang="en-US" altLang="zh-CN" sz="2800" dirty="0">
                <a:solidFill>
                  <a:srgbClr val="000099"/>
                </a:solidFill>
              </a:rPr>
              <a:t>		p-&gt;</a:t>
            </a:r>
            <a:r>
              <a:rPr lang="en-US" altLang="zh-CN" sz="2800" dirty="0" err="1">
                <a:solidFill>
                  <a:srgbClr val="000099"/>
                </a:solidFill>
              </a:rPr>
              <a:t>num</a:t>
            </a:r>
            <a:r>
              <a:rPr lang="en-US" altLang="zh-CN" sz="2800" dirty="0">
                <a:solidFill>
                  <a:srgbClr val="000099"/>
                </a:solidFill>
              </a:rPr>
              <a:t>++</a:t>
            </a:r>
          </a:p>
          <a:p>
            <a:pPr>
              <a:lnSpc>
                <a:spcPct val="90000"/>
              </a:lnSpc>
              <a:buFontTx/>
              <a:buNone/>
            </a:pPr>
            <a:r>
              <a:rPr lang="en-US" altLang="zh-CN" sz="2800" dirty="0">
                <a:solidFill>
                  <a:srgbClr val="000099"/>
                </a:solidFill>
              </a:rPr>
              <a:t>		++p-&gt;</a:t>
            </a:r>
            <a:r>
              <a:rPr lang="en-US" altLang="zh-CN" sz="2800" dirty="0" err="1">
                <a:solidFill>
                  <a:srgbClr val="000099"/>
                </a:solidFill>
              </a:rPr>
              <a:t>num</a:t>
            </a:r>
            <a:endParaRPr lang="en-US" altLang="zh-CN" sz="2800" dirty="0">
              <a:solidFill>
                <a:srgbClr val="000099"/>
              </a:solidFill>
            </a:endParaRPr>
          </a:p>
          <a:p>
            <a:pPr marL="514350" indent="-514350">
              <a:lnSpc>
                <a:spcPct val="90000"/>
              </a:lnSpc>
              <a:buFont typeface="+mj-lt"/>
              <a:buAutoNum type="arabicPeriod" startAt="2"/>
            </a:pPr>
            <a:r>
              <a:rPr lang="zh-CN" altLang="en-US" sz="2800" dirty="0">
                <a:solidFill>
                  <a:srgbClr val="000099"/>
                </a:solidFill>
              </a:rPr>
              <a:t>错例：</a:t>
            </a:r>
            <a:endParaRPr lang="en-US" altLang="zh-CN" sz="2800" dirty="0">
              <a:solidFill>
                <a:srgbClr val="000099"/>
              </a:solidFill>
            </a:endParaRPr>
          </a:p>
          <a:p>
            <a:pPr marL="0" indent="0">
              <a:lnSpc>
                <a:spcPct val="90000"/>
              </a:lnSpc>
              <a:buNone/>
            </a:pPr>
            <a:r>
              <a:rPr lang="en-US" altLang="zh-CN" sz="2800" dirty="0">
                <a:solidFill>
                  <a:srgbClr val="000099"/>
                </a:solidFill>
              </a:rPr>
              <a:t>	p=</a:t>
            </a:r>
            <a:r>
              <a:rPr lang="en-US" altLang="zh-CN" sz="2800" dirty="0" err="1">
                <a:solidFill>
                  <a:srgbClr val="000099"/>
                </a:solidFill>
              </a:rPr>
              <a:t>stu</a:t>
            </a:r>
            <a:r>
              <a:rPr lang="en-US" altLang="zh-CN" sz="2800" dirty="0">
                <a:solidFill>
                  <a:srgbClr val="000099"/>
                </a:solidFill>
              </a:rPr>
              <a:t>[0].name;</a:t>
            </a:r>
          </a:p>
          <a:p>
            <a:pPr marL="0" indent="0">
              <a:lnSpc>
                <a:spcPct val="90000"/>
              </a:lnSpc>
              <a:buNone/>
            </a:pPr>
            <a:r>
              <a:rPr lang="en-US" altLang="zh-CN" sz="2800" dirty="0">
                <a:solidFill>
                  <a:srgbClr val="000099"/>
                </a:solidFill>
              </a:rPr>
              <a:t>	</a:t>
            </a:r>
            <a:r>
              <a:rPr lang="zh-CN" altLang="en-US" sz="2800" dirty="0">
                <a:solidFill>
                  <a:srgbClr val="000099"/>
                </a:solidFill>
              </a:rPr>
              <a:t>指针类型不匹配！</a:t>
            </a:r>
            <a:endParaRPr lang="en-US" altLang="zh-CN" sz="2800" dirty="0">
              <a:solidFill>
                <a:srgbClr val="000099"/>
              </a:solidFill>
            </a:endParaRPr>
          </a:p>
          <a:p>
            <a:pPr marL="514350" indent="-514350">
              <a:lnSpc>
                <a:spcPct val="90000"/>
              </a:lnSpc>
              <a:buFont typeface="+mj-lt"/>
              <a:buAutoNum type="arabicPeriod" startAt="2"/>
            </a:pPr>
            <a:endParaRPr lang="en-US" altLang="zh-CN" sz="2800" dirty="0">
              <a:solidFill>
                <a:srgbClr val="000099"/>
              </a:solidFill>
            </a:endParaRPr>
          </a:p>
          <a:p>
            <a:pPr marL="514350" indent="-514350">
              <a:buFont typeface="+mj-lt"/>
              <a:buAutoNum type="arabicPeriod" startAt="2"/>
            </a:pPr>
            <a:endParaRPr lang="zh-CN" altLang="en-US" sz="2800" dirty="0"/>
          </a:p>
        </p:txBody>
      </p:sp>
      <p:sp>
        <p:nvSpPr>
          <p:cNvPr id="4" name="灯片编号占位符 3"/>
          <p:cNvSpPr>
            <a:spLocks noGrp="1"/>
          </p:cNvSpPr>
          <p:nvPr>
            <p:ph type="sldNum" sz="quarter" idx="12"/>
          </p:nvPr>
        </p:nvSpPr>
        <p:spPr/>
        <p:txBody>
          <a:bodyPr/>
          <a:lstStyle/>
          <a:p>
            <a:fld id="{1E004556-5B80-49AD-B65B-B487D44EE32D}" type="slidenum">
              <a:rPr lang="zh-CN" altLang="en-US" smtClean="0"/>
              <a:pPr/>
              <a:t>48</a:t>
            </a:fld>
            <a:endParaRPr lang="en-US" altLang="zh-CN"/>
          </a:p>
        </p:txBody>
      </p:sp>
      <p:sp>
        <p:nvSpPr>
          <p:cNvPr id="5" name="Rectangle 4"/>
          <p:cNvSpPr>
            <a:spLocks noChangeArrowheads="1"/>
          </p:cNvSpPr>
          <p:nvPr/>
        </p:nvSpPr>
        <p:spPr bwMode="auto">
          <a:xfrm>
            <a:off x="6359525" y="1272952"/>
            <a:ext cx="1524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10101</a:t>
            </a:r>
          </a:p>
        </p:txBody>
      </p:sp>
      <p:sp>
        <p:nvSpPr>
          <p:cNvPr id="6" name="Rectangle 8"/>
          <p:cNvSpPr>
            <a:spLocks noChangeArrowheads="1"/>
          </p:cNvSpPr>
          <p:nvPr/>
        </p:nvSpPr>
        <p:spPr bwMode="auto">
          <a:xfrm>
            <a:off x="6359525" y="1653952"/>
            <a:ext cx="1524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Li Lin</a:t>
            </a:r>
          </a:p>
        </p:txBody>
      </p:sp>
      <p:sp>
        <p:nvSpPr>
          <p:cNvPr id="7" name="Rectangle 9"/>
          <p:cNvSpPr>
            <a:spLocks noChangeArrowheads="1"/>
          </p:cNvSpPr>
          <p:nvPr/>
        </p:nvSpPr>
        <p:spPr bwMode="auto">
          <a:xfrm>
            <a:off x="6359525" y="2034952"/>
            <a:ext cx="1524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M</a:t>
            </a:r>
          </a:p>
        </p:txBody>
      </p:sp>
      <p:sp>
        <p:nvSpPr>
          <p:cNvPr id="8" name="Rectangle 10"/>
          <p:cNvSpPr>
            <a:spLocks noChangeArrowheads="1"/>
          </p:cNvSpPr>
          <p:nvPr/>
        </p:nvSpPr>
        <p:spPr bwMode="auto">
          <a:xfrm>
            <a:off x="6359525" y="2415952"/>
            <a:ext cx="1524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18</a:t>
            </a:r>
          </a:p>
        </p:txBody>
      </p:sp>
      <p:sp>
        <p:nvSpPr>
          <p:cNvPr id="9" name="Rectangle 12"/>
          <p:cNvSpPr>
            <a:spLocks noChangeArrowheads="1"/>
          </p:cNvSpPr>
          <p:nvPr/>
        </p:nvSpPr>
        <p:spPr bwMode="auto">
          <a:xfrm>
            <a:off x="6359525" y="2796952"/>
            <a:ext cx="1524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10102</a:t>
            </a:r>
          </a:p>
        </p:txBody>
      </p:sp>
      <p:sp>
        <p:nvSpPr>
          <p:cNvPr id="10" name="Rectangle 13"/>
          <p:cNvSpPr>
            <a:spLocks noChangeArrowheads="1"/>
          </p:cNvSpPr>
          <p:nvPr/>
        </p:nvSpPr>
        <p:spPr bwMode="auto">
          <a:xfrm>
            <a:off x="6359525" y="3177952"/>
            <a:ext cx="1524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Zhang Fun</a:t>
            </a:r>
          </a:p>
        </p:txBody>
      </p:sp>
      <p:sp>
        <p:nvSpPr>
          <p:cNvPr id="11" name="Rectangle 14"/>
          <p:cNvSpPr>
            <a:spLocks noChangeArrowheads="1"/>
          </p:cNvSpPr>
          <p:nvPr/>
        </p:nvSpPr>
        <p:spPr bwMode="auto">
          <a:xfrm>
            <a:off x="6359525" y="3558952"/>
            <a:ext cx="1524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M</a:t>
            </a:r>
          </a:p>
        </p:txBody>
      </p:sp>
      <p:sp>
        <p:nvSpPr>
          <p:cNvPr id="12" name="Rectangle 15"/>
          <p:cNvSpPr>
            <a:spLocks noChangeArrowheads="1"/>
          </p:cNvSpPr>
          <p:nvPr/>
        </p:nvSpPr>
        <p:spPr bwMode="auto">
          <a:xfrm>
            <a:off x="6359525" y="3939952"/>
            <a:ext cx="1524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19</a:t>
            </a:r>
          </a:p>
        </p:txBody>
      </p:sp>
      <p:sp>
        <p:nvSpPr>
          <p:cNvPr id="13" name="Rectangle 16"/>
          <p:cNvSpPr>
            <a:spLocks noChangeArrowheads="1"/>
          </p:cNvSpPr>
          <p:nvPr/>
        </p:nvSpPr>
        <p:spPr bwMode="auto">
          <a:xfrm>
            <a:off x="6359525" y="4320952"/>
            <a:ext cx="1524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10104</a:t>
            </a:r>
          </a:p>
        </p:txBody>
      </p:sp>
      <p:sp>
        <p:nvSpPr>
          <p:cNvPr id="14" name="Rectangle 17"/>
          <p:cNvSpPr>
            <a:spLocks noChangeArrowheads="1"/>
          </p:cNvSpPr>
          <p:nvPr/>
        </p:nvSpPr>
        <p:spPr bwMode="auto">
          <a:xfrm>
            <a:off x="6359525" y="4701952"/>
            <a:ext cx="1524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Wang Min</a:t>
            </a:r>
          </a:p>
        </p:txBody>
      </p:sp>
      <p:sp>
        <p:nvSpPr>
          <p:cNvPr id="15" name="Rectangle 18"/>
          <p:cNvSpPr>
            <a:spLocks noChangeArrowheads="1"/>
          </p:cNvSpPr>
          <p:nvPr/>
        </p:nvSpPr>
        <p:spPr bwMode="auto">
          <a:xfrm>
            <a:off x="6359525" y="5082952"/>
            <a:ext cx="1524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F</a:t>
            </a:r>
          </a:p>
        </p:txBody>
      </p:sp>
      <p:sp>
        <p:nvSpPr>
          <p:cNvPr id="16" name="Rectangle 19"/>
          <p:cNvSpPr>
            <a:spLocks noChangeArrowheads="1"/>
          </p:cNvSpPr>
          <p:nvPr/>
        </p:nvSpPr>
        <p:spPr bwMode="auto">
          <a:xfrm>
            <a:off x="6359525" y="5463952"/>
            <a:ext cx="15240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t>20</a:t>
            </a:r>
          </a:p>
        </p:txBody>
      </p:sp>
      <p:sp>
        <p:nvSpPr>
          <p:cNvPr id="17" name="Line 20"/>
          <p:cNvSpPr>
            <a:spLocks noChangeShapeType="1"/>
          </p:cNvSpPr>
          <p:nvPr/>
        </p:nvSpPr>
        <p:spPr bwMode="auto">
          <a:xfrm>
            <a:off x="5445125" y="1292002"/>
            <a:ext cx="914400" cy="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Text Box 21"/>
          <p:cNvSpPr txBox="1">
            <a:spLocks noChangeArrowheads="1"/>
          </p:cNvSpPr>
          <p:nvPr/>
        </p:nvSpPr>
        <p:spPr bwMode="auto">
          <a:xfrm>
            <a:off x="5292725" y="1196752"/>
            <a:ext cx="361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0000"/>
                </a:solidFill>
              </a:rPr>
              <a:t>p</a:t>
            </a:r>
          </a:p>
        </p:txBody>
      </p:sp>
      <p:sp>
        <p:nvSpPr>
          <p:cNvPr id="19" name="Line 22"/>
          <p:cNvSpPr>
            <a:spLocks noChangeShapeType="1"/>
          </p:cNvSpPr>
          <p:nvPr/>
        </p:nvSpPr>
        <p:spPr bwMode="auto">
          <a:xfrm>
            <a:off x="5445125" y="2816002"/>
            <a:ext cx="914400" cy="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Text Box 23"/>
          <p:cNvSpPr txBox="1">
            <a:spLocks noChangeArrowheads="1"/>
          </p:cNvSpPr>
          <p:nvPr/>
        </p:nvSpPr>
        <p:spPr bwMode="auto">
          <a:xfrm>
            <a:off x="5292725" y="2720752"/>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0000"/>
                </a:solidFill>
              </a:rPr>
              <a:t>p+1</a:t>
            </a:r>
          </a:p>
        </p:txBody>
      </p:sp>
      <p:sp>
        <p:nvSpPr>
          <p:cNvPr id="21" name="Line 24"/>
          <p:cNvSpPr>
            <a:spLocks noChangeShapeType="1"/>
          </p:cNvSpPr>
          <p:nvPr/>
        </p:nvSpPr>
        <p:spPr bwMode="auto">
          <a:xfrm>
            <a:off x="5445125" y="4340002"/>
            <a:ext cx="914400" cy="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Text Box 25"/>
          <p:cNvSpPr txBox="1">
            <a:spLocks noChangeArrowheads="1"/>
          </p:cNvSpPr>
          <p:nvPr/>
        </p:nvSpPr>
        <p:spPr bwMode="auto">
          <a:xfrm>
            <a:off x="5292725" y="4244752"/>
            <a:ext cx="739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0000"/>
                </a:solidFill>
              </a:rPr>
              <a:t>p+2</a:t>
            </a:r>
          </a:p>
        </p:txBody>
      </p:sp>
      <p:sp>
        <p:nvSpPr>
          <p:cNvPr id="23" name="AutoShape 26"/>
          <p:cNvSpPr>
            <a:spLocks/>
          </p:cNvSpPr>
          <p:nvPr/>
        </p:nvSpPr>
        <p:spPr bwMode="auto">
          <a:xfrm>
            <a:off x="7883525" y="1272952"/>
            <a:ext cx="228600" cy="1524000"/>
          </a:xfrm>
          <a:prstGeom prst="rightBrace">
            <a:avLst>
              <a:gd name="adj1" fmla="val 55556"/>
              <a:gd name="adj2" fmla="val 50000"/>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27"/>
          <p:cNvSpPr txBox="1">
            <a:spLocks noChangeArrowheads="1"/>
          </p:cNvSpPr>
          <p:nvPr/>
        </p:nvSpPr>
        <p:spPr bwMode="auto">
          <a:xfrm>
            <a:off x="8035925" y="1771427"/>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0000FF"/>
                </a:solidFill>
              </a:rPr>
              <a:t>stu[0]</a:t>
            </a:r>
          </a:p>
        </p:txBody>
      </p:sp>
      <p:sp>
        <p:nvSpPr>
          <p:cNvPr id="25" name="AutoShape 28"/>
          <p:cNvSpPr>
            <a:spLocks/>
          </p:cNvSpPr>
          <p:nvPr/>
        </p:nvSpPr>
        <p:spPr bwMode="auto">
          <a:xfrm>
            <a:off x="7883525" y="2796952"/>
            <a:ext cx="228600" cy="1524000"/>
          </a:xfrm>
          <a:prstGeom prst="rightBrace">
            <a:avLst>
              <a:gd name="adj1" fmla="val 55556"/>
              <a:gd name="adj2" fmla="val 50000"/>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29"/>
          <p:cNvSpPr txBox="1">
            <a:spLocks noChangeArrowheads="1"/>
          </p:cNvSpPr>
          <p:nvPr/>
        </p:nvSpPr>
        <p:spPr bwMode="auto">
          <a:xfrm>
            <a:off x="8035925" y="3295427"/>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0000FF"/>
                </a:solidFill>
              </a:rPr>
              <a:t>stu[1]</a:t>
            </a:r>
          </a:p>
        </p:txBody>
      </p:sp>
      <p:sp>
        <p:nvSpPr>
          <p:cNvPr id="27" name="AutoShape 30"/>
          <p:cNvSpPr>
            <a:spLocks/>
          </p:cNvSpPr>
          <p:nvPr/>
        </p:nvSpPr>
        <p:spPr bwMode="auto">
          <a:xfrm>
            <a:off x="7883525" y="4320952"/>
            <a:ext cx="228600" cy="1524000"/>
          </a:xfrm>
          <a:prstGeom prst="rightBrace">
            <a:avLst>
              <a:gd name="adj1" fmla="val 55556"/>
              <a:gd name="adj2" fmla="val 50000"/>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Text Box 31"/>
          <p:cNvSpPr txBox="1">
            <a:spLocks noChangeArrowheads="1"/>
          </p:cNvSpPr>
          <p:nvPr/>
        </p:nvSpPr>
        <p:spPr bwMode="auto">
          <a:xfrm>
            <a:off x="8035925" y="4819427"/>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a:solidFill>
                  <a:srgbClr val="0000FF"/>
                </a:solidFill>
              </a:rPr>
              <a:t>stu[2]</a:t>
            </a:r>
          </a:p>
        </p:txBody>
      </p:sp>
      <p:sp>
        <p:nvSpPr>
          <p:cNvPr id="29" name="Text Box 32"/>
          <p:cNvSpPr txBox="1">
            <a:spLocks noChangeArrowheads="1"/>
          </p:cNvSpPr>
          <p:nvPr/>
        </p:nvSpPr>
        <p:spPr bwMode="auto">
          <a:xfrm>
            <a:off x="5578475" y="1234852"/>
            <a:ext cx="842963"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a:solidFill>
                  <a:srgbClr val="5F5F5F"/>
                </a:solidFill>
              </a:rPr>
              <a:t>num</a:t>
            </a:r>
          </a:p>
          <a:p>
            <a:pPr algn="r"/>
            <a:r>
              <a:rPr lang="en-US" altLang="zh-CN">
                <a:solidFill>
                  <a:srgbClr val="5F5F5F"/>
                </a:solidFill>
              </a:rPr>
              <a:t>name</a:t>
            </a:r>
          </a:p>
          <a:p>
            <a:pPr algn="r"/>
            <a:r>
              <a:rPr lang="en-US" altLang="zh-CN">
                <a:solidFill>
                  <a:srgbClr val="5F5F5F"/>
                </a:solidFill>
              </a:rPr>
              <a:t>sex</a:t>
            </a:r>
          </a:p>
          <a:p>
            <a:pPr algn="r"/>
            <a:r>
              <a:rPr lang="en-US" altLang="zh-CN">
                <a:solidFill>
                  <a:srgbClr val="5F5F5F"/>
                </a:solidFill>
              </a:rPr>
              <a:t>age</a:t>
            </a:r>
          </a:p>
        </p:txBody>
      </p:sp>
    </p:spTree>
    <p:extLst>
      <p:ext uri="{BB962C8B-B14F-4D97-AF65-F5344CB8AC3E}">
        <p14:creationId xmlns:p14="http://schemas.microsoft.com/office/powerpoint/2010/main" val="875531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5DF5F00-8B11-47F8-BD17-077B3D3787CD}" type="slidenum">
              <a:rPr lang="zh-CN" altLang="en-US"/>
              <a:pPr/>
              <a:t>49</a:t>
            </a:fld>
            <a:endParaRPr lang="en-US" altLang="zh-CN"/>
          </a:p>
        </p:txBody>
      </p:sp>
      <p:sp>
        <p:nvSpPr>
          <p:cNvPr id="136194" name="Rectangle 2"/>
          <p:cNvSpPr>
            <a:spLocks noGrp="1" noChangeArrowheads="1"/>
          </p:cNvSpPr>
          <p:nvPr>
            <p:ph type="title"/>
          </p:nvPr>
        </p:nvSpPr>
        <p:spPr>
          <a:xfrm>
            <a:off x="468313" y="44624"/>
            <a:ext cx="8496300" cy="1143000"/>
          </a:xfrm>
        </p:spPr>
        <p:txBody>
          <a:bodyPr/>
          <a:lstStyle/>
          <a:p>
            <a:r>
              <a:rPr lang="en-US" altLang="zh-CN" sz="3600" dirty="0"/>
              <a:t>9.3.3  </a:t>
            </a:r>
            <a:r>
              <a:rPr lang="zh-CN" altLang="en-US" sz="3600" dirty="0"/>
              <a:t>用结构体变量和结构体变量的指针作函数参数</a:t>
            </a:r>
          </a:p>
        </p:txBody>
      </p:sp>
      <p:sp>
        <p:nvSpPr>
          <p:cNvPr id="136195" name="Rectangle 3"/>
          <p:cNvSpPr>
            <a:spLocks noGrp="1" noChangeArrowheads="1"/>
          </p:cNvSpPr>
          <p:nvPr>
            <p:ph type="body" idx="1"/>
          </p:nvPr>
        </p:nvSpPr>
        <p:spPr>
          <a:xfrm>
            <a:off x="468313" y="1268760"/>
            <a:ext cx="8207375" cy="4114800"/>
          </a:xfrm>
        </p:spPr>
        <p:txBody>
          <a:bodyPr/>
          <a:lstStyle/>
          <a:p>
            <a:pPr marL="590550" indent="-533400">
              <a:buFont typeface="Arial" panose="020B0604020202020204" pitchFamily="34" charset="0"/>
              <a:buChar char="•"/>
            </a:pPr>
            <a:r>
              <a:rPr lang="zh-CN" altLang="en-US" sz="2800" dirty="0"/>
              <a:t>将结构体变量的值传递给另一函数，有如下三种方法：</a:t>
            </a:r>
          </a:p>
          <a:p>
            <a:pPr marL="990600" lvl="1" indent="-533400">
              <a:buFontTx/>
              <a:buAutoNum type="arabicPeriod"/>
            </a:pPr>
            <a:r>
              <a:rPr lang="zh-CN" altLang="en-US" dirty="0">
                <a:solidFill>
                  <a:srgbClr val="3333FF"/>
                </a:solidFill>
                <a:effectLst>
                  <a:outerShdw blurRad="38100" dist="38100" dir="2700000" algn="tl">
                    <a:srgbClr val="000000">
                      <a:alpha val="43137"/>
                    </a:srgbClr>
                  </a:outerShdw>
                </a:effectLst>
              </a:rPr>
              <a:t>用结构体变量的成员作实参</a:t>
            </a:r>
            <a:r>
              <a:rPr lang="zh-CN" altLang="en-US" dirty="0"/>
              <a:t>，即：将结构体变量的各个分量分别对应一个参数传递；</a:t>
            </a:r>
            <a:endParaRPr lang="en-US" altLang="zh-CN" dirty="0"/>
          </a:p>
          <a:p>
            <a:pPr lvl="2"/>
            <a:r>
              <a:rPr lang="zh-CN" altLang="zh-CN" dirty="0"/>
              <a:t>用法和用普通变量作实参一样，属于“值传递” 。</a:t>
            </a:r>
            <a:endParaRPr lang="en-US" altLang="zh-CN" dirty="0"/>
          </a:p>
          <a:p>
            <a:pPr lvl="2"/>
            <a:r>
              <a:rPr lang="zh-CN" altLang="zh-CN" dirty="0"/>
              <a:t>应当注意实参与形参的类型保持一致。</a:t>
            </a:r>
            <a:endParaRPr lang="zh-CN" altLang="en-US" dirty="0"/>
          </a:p>
          <a:p>
            <a:pPr marL="990600" lvl="1" indent="-533400">
              <a:buFontTx/>
              <a:buAutoNum type="arabicPeriod"/>
            </a:pPr>
            <a:r>
              <a:rPr lang="zh-CN" altLang="en-US" dirty="0">
                <a:solidFill>
                  <a:srgbClr val="3333FF"/>
                </a:solidFill>
                <a:effectLst>
                  <a:outerShdw blurRad="38100" dist="38100" dir="2700000" algn="tl">
                    <a:srgbClr val="000000">
                      <a:alpha val="43137"/>
                    </a:srgbClr>
                  </a:outerShdw>
                </a:effectLst>
              </a:rPr>
              <a:t>用结构变量作实参</a:t>
            </a:r>
            <a:r>
              <a:rPr lang="zh-CN" altLang="en-US" dirty="0"/>
              <a:t>；</a:t>
            </a:r>
          </a:p>
          <a:p>
            <a:pPr marL="990600" lvl="1" indent="-533400">
              <a:buFontTx/>
              <a:buAutoNum type="arabicPeriod"/>
            </a:pPr>
            <a:r>
              <a:rPr lang="zh-CN" altLang="en-US" dirty="0">
                <a:solidFill>
                  <a:srgbClr val="3333FF"/>
                </a:solidFill>
                <a:effectLst>
                  <a:outerShdw blurRad="38100" dist="38100" dir="2700000" algn="tl">
                    <a:srgbClr val="000000">
                      <a:alpha val="43137"/>
                    </a:srgbClr>
                  </a:outerShdw>
                </a:effectLst>
              </a:rPr>
              <a:t>用指向结构体变量/数组元素的指针作为实参</a:t>
            </a:r>
            <a:r>
              <a:rPr lang="zh-CN" alt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12"/>
          </p:nvPr>
        </p:nvSpPr>
        <p:spPr/>
        <p:txBody>
          <a:bodyPr/>
          <a:lstStyle/>
          <a:p>
            <a:fld id="{CAA4AB0F-0A08-4417-8EC8-9D9E61E56C1B}" type="slidenum">
              <a:rPr lang="zh-CN" altLang="en-US"/>
              <a:pPr/>
              <a:t>5</a:t>
            </a:fld>
            <a:endParaRPr lang="en-US" altLang="zh-CN"/>
          </a:p>
        </p:txBody>
      </p:sp>
      <p:grpSp>
        <p:nvGrpSpPr>
          <p:cNvPr id="95236" name="Group 4"/>
          <p:cNvGrpSpPr>
            <a:grpSpLocks/>
          </p:cNvGrpSpPr>
          <p:nvPr/>
        </p:nvGrpSpPr>
        <p:grpSpPr bwMode="auto">
          <a:xfrm>
            <a:off x="971550" y="2924175"/>
            <a:ext cx="7129463" cy="1081088"/>
            <a:chOff x="3060" y="2452"/>
            <a:chExt cx="5220" cy="1092"/>
          </a:xfrm>
        </p:grpSpPr>
        <p:grpSp>
          <p:nvGrpSpPr>
            <p:cNvPr id="95237" name="Group 5"/>
            <p:cNvGrpSpPr>
              <a:grpSpLocks/>
            </p:cNvGrpSpPr>
            <p:nvPr/>
          </p:nvGrpSpPr>
          <p:grpSpPr bwMode="auto">
            <a:xfrm>
              <a:off x="3060" y="3076"/>
              <a:ext cx="5220" cy="468"/>
              <a:chOff x="3907" y="3568"/>
              <a:chExt cx="4539" cy="407"/>
            </a:xfrm>
          </p:grpSpPr>
          <p:grpSp>
            <p:nvGrpSpPr>
              <p:cNvPr id="95238" name="Group 6"/>
              <p:cNvGrpSpPr>
                <a:grpSpLocks/>
              </p:cNvGrpSpPr>
              <p:nvPr/>
            </p:nvGrpSpPr>
            <p:grpSpPr bwMode="auto">
              <a:xfrm>
                <a:off x="3907" y="3568"/>
                <a:ext cx="4539" cy="407"/>
                <a:chOff x="3438" y="2888"/>
                <a:chExt cx="4539" cy="408"/>
              </a:xfrm>
            </p:grpSpPr>
            <p:sp>
              <p:nvSpPr>
                <p:cNvPr id="95239" name="Text Box 7"/>
                <p:cNvSpPr txBox="1">
                  <a:spLocks noChangeArrowheads="1"/>
                </p:cNvSpPr>
                <p:nvPr/>
              </p:nvSpPr>
              <p:spPr bwMode="auto">
                <a:xfrm>
                  <a:off x="3438" y="2888"/>
                  <a:ext cx="4539" cy="408"/>
                </a:xfrm>
                <a:prstGeom prst="rect">
                  <a:avLst/>
                </a:prstGeom>
                <a:solidFill>
                  <a:srgbClr val="FFFFFF"/>
                </a:solidFill>
                <a:ln w="9525">
                  <a:solidFill>
                    <a:srgbClr val="000000"/>
                  </a:solidFill>
                  <a:miter lim="800000"/>
                  <a:headEnd/>
                  <a:tailEnd/>
                </a:ln>
              </p:spPr>
              <p:txBody>
                <a:bodyPr/>
                <a:lstStyle/>
                <a:p>
                  <a:pPr algn="just"/>
                  <a:r>
                    <a:rPr kumimoji="0" lang="en-US" altLang="zh-CN" sz="2800">
                      <a:solidFill>
                        <a:srgbClr val="009900"/>
                      </a:solidFill>
                    </a:rPr>
                    <a:t>100101    Li Fun    M        18    	87.5    Beijing</a:t>
                  </a:r>
                </a:p>
              </p:txBody>
            </p:sp>
            <p:sp>
              <p:nvSpPr>
                <p:cNvPr id="95240" name="Line 8"/>
                <p:cNvSpPr>
                  <a:spLocks noChangeShapeType="1"/>
                </p:cNvSpPr>
                <p:nvPr/>
              </p:nvSpPr>
              <p:spPr bwMode="auto">
                <a:xfrm>
                  <a:off x="4220"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41" name="Line 9"/>
                <p:cNvSpPr>
                  <a:spLocks noChangeShapeType="1"/>
                </p:cNvSpPr>
                <p:nvPr/>
              </p:nvSpPr>
              <p:spPr bwMode="auto">
                <a:xfrm>
                  <a:off x="5003"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42" name="Line 10"/>
                <p:cNvSpPr>
                  <a:spLocks noChangeShapeType="1"/>
                </p:cNvSpPr>
                <p:nvPr/>
              </p:nvSpPr>
              <p:spPr bwMode="auto">
                <a:xfrm>
                  <a:off x="6255"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43" name="Line 11"/>
                <p:cNvSpPr>
                  <a:spLocks noChangeShapeType="1"/>
                </p:cNvSpPr>
                <p:nvPr/>
              </p:nvSpPr>
              <p:spPr bwMode="auto">
                <a:xfrm>
                  <a:off x="6881" y="2888"/>
                  <a:ext cx="1"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5244" name="Line 12"/>
              <p:cNvSpPr>
                <a:spLocks noChangeShapeType="1"/>
              </p:cNvSpPr>
              <p:nvPr/>
            </p:nvSpPr>
            <p:spPr bwMode="auto">
              <a:xfrm>
                <a:off x="6098" y="3568"/>
                <a:ext cx="1"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5245" name="Text Box 13"/>
            <p:cNvSpPr txBox="1">
              <a:spLocks noChangeArrowheads="1"/>
            </p:cNvSpPr>
            <p:nvPr/>
          </p:nvSpPr>
          <p:spPr bwMode="auto">
            <a:xfrm>
              <a:off x="3120" y="2452"/>
              <a:ext cx="50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r>
                <a:rPr kumimoji="0" lang="zh-CN" altLang="en-US" sz="2800">
                  <a:solidFill>
                    <a:srgbClr val="009900"/>
                  </a:solidFill>
                </a:rPr>
                <a:t> </a:t>
              </a:r>
              <a:r>
                <a:rPr kumimoji="0" lang="en-US" altLang="zh-CN" sz="2800">
                  <a:solidFill>
                    <a:srgbClr val="009900"/>
                  </a:solidFill>
                </a:rPr>
                <a:t>Num      name    sex      age        score    addr</a:t>
              </a:r>
            </a:p>
          </p:txBody>
        </p:sp>
      </p:grpSp>
      <p:sp>
        <p:nvSpPr>
          <p:cNvPr id="95234" name="Rectangle 2"/>
          <p:cNvSpPr>
            <a:spLocks noGrp="1" noChangeArrowheads="1"/>
          </p:cNvSpPr>
          <p:nvPr>
            <p:ph type="title"/>
          </p:nvPr>
        </p:nvSpPr>
        <p:spPr>
          <a:xfrm>
            <a:off x="685800" y="228600"/>
            <a:ext cx="7772400" cy="1143000"/>
          </a:xfrm>
        </p:spPr>
        <p:txBody>
          <a:bodyPr/>
          <a:lstStyle/>
          <a:p>
            <a:r>
              <a:rPr lang="en-US" altLang="zh-CN" sz="3600" dirty="0"/>
              <a:t>9.1.1 </a:t>
            </a:r>
            <a:r>
              <a:rPr lang="zh-CN" altLang="en-US" sz="3600" dirty="0"/>
              <a:t>自己建立结构体类型</a:t>
            </a:r>
          </a:p>
        </p:txBody>
      </p:sp>
      <p:sp>
        <p:nvSpPr>
          <p:cNvPr id="95235" name="Rectangle 3"/>
          <p:cNvSpPr>
            <a:spLocks noGrp="1" noChangeArrowheads="1"/>
          </p:cNvSpPr>
          <p:nvPr>
            <p:ph type="body" idx="1"/>
          </p:nvPr>
        </p:nvSpPr>
        <p:spPr>
          <a:xfrm>
            <a:off x="688975" y="1447800"/>
            <a:ext cx="7769225" cy="4786313"/>
          </a:xfrm>
        </p:spPr>
        <p:txBody>
          <a:bodyPr/>
          <a:lstStyle/>
          <a:p>
            <a:r>
              <a:rPr lang="zh-CN" altLang="en-US" sz="2400" dirty="0"/>
              <a:t>数组是</a:t>
            </a:r>
            <a:r>
              <a:rPr lang="zh-CN" altLang="en-US" sz="2400" dirty="0">
                <a:solidFill>
                  <a:srgbClr val="0000FF"/>
                </a:solidFill>
              </a:rPr>
              <a:t>同类型</a:t>
            </a:r>
            <a:r>
              <a:rPr lang="zh-CN" altLang="en-US" sz="2400" dirty="0"/>
              <a:t>数据的集合。</a:t>
            </a:r>
          </a:p>
          <a:p>
            <a:r>
              <a:rPr lang="zh-CN" altLang="en-US" sz="2400" dirty="0"/>
              <a:t>在实际应用中，有时需要将几个</a:t>
            </a:r>
            <a:r>
              <a:rPr lang="zh-CN" altLang="en-US" sz="2400" dirty="0">
                <a:solidFill>
                  <a:srgbClr val="0000FF"/>
                </a:solidFill>
              </a:rPr>
              <a:t>不同类型</a:t>
            </a:r>
            <a:r>
              <a:rPr lang="zh-CN" altLang="en-US" sz="2400" dirty="0"/>
              <a:t>的数据组合成一个整体用于描述现实的某个事物（如：商品、学生、机票、借书登记等）。</a:t>
            </a:r>
            <a:br>
              <a:rPr lang="zh-CN" altLang="en-US" sz="2400" dirty="0"/>
            </a:br>
            <a:br>
              <a:rPr lang="zh-CN" altLang="en-US" sz="2400" dirty="0"/>
            </a:br>
            <a:br>
              <a:rPr lang="zh-CN" altLang="en-US" sz="2400" dirty="0"/>
            </a:br>
            <a:br>
              <a:rPr lang="zh-CN" altLang="en-US" sz="2400" dirty="0"/>
            </a:br>
            <a:r>
              <a:rPr lang="zh-CN" altLang="en-US" sz="2400" dirty="0"/>
              <a:t>将它们定义成相互独立的简单变量，难以反映它们之间的</a:t>
            </a:r>
            <a:r>
              <a:rPr lang="zh-CN" altLang="en-US" sz="2400" dirty="0">
                <a:solidFill>
                  <a:srgbClr val="3333FF"/>
                </a:solidFill>
              </a:rPr>
              <a:t>内在联系</a:t>
            </a:r>
            <a:r>
              <a:rPr lang="zh-CN" altLang="en-US" sz="2400" dirty="0"/>
              <a:t>。</a:t>
            </a:r>
          </a:p>
          <a:p>
            <a:r>
              <a:rPr lang="en-US" altLang="zh-CN" sz="2400" dirty="0"/>
              <a:t>C</a:t>
            </a:r>
            <a:r>
              <a:rPr lang="zh-CN" altLang="en-US" sz="2400" dirty="0"/>
              <a:t>语言允许</a:t>
            </a:r>
            <a:r>
              <a:rPr lang="zh-CN" altLang="en-US" sz="2400" dirty="0">
                <a:solidFill>
                  <a:srgbClr val="0000FF"/>
                </a:solidFill>
              </a:rPr>
              <a:t>用户自己建立由不同类型数据组成的组合型的数据结构，</a:t>
            </a:r>
            <a:r>
              <a:rPr lang="zh-CN" altLang="en-US" sz="2400" dirty="0"/>
              <a:t>它称为</a:t>
            </a:r>
            <a:r>
              <a:rPr lang="zh-CN" altLang="en-US" sz="2400" dirty="0">
                <a:solidFill>
                  <a:srgbClr val="FF0000"/>
                </a:solidFill>
              </a:rPr>
              <a:t>结构体</a:t>
            </a:r>
            <a:r>
              <a:rPr lang="zh-CN" altLang="en-US" sz="2400" dirty="0"/>
              <a:t>（</a:t>
            </a:r>
            <a:r>
              <a:rPr lang="en-US" altLang="zh-CN" sz="2400" dirty="0"/>
              <a:t>structure）。</a:t>
            </a:r>
          </a:p>
          <a:p>
            <a:r>
              <a:rPr lang="zh-CN" altLang="en-US" sz="2400" dirty="0"/>
              <a:t>结构体类似于数据库语言中的</a:t>
            </a:r>
            <a:r>
              <a:rPr lang="zh-CN" altLang="en-US" sz="2400" dirty="0">
                <a:latin typeface="Times New Roman"/>
              </a:rPr>
              <a:t>“</a:t>
            </a:r>
            <a:r>
              <a:rPr lang="zh-CN" altLang="en-US" sz="2400" dirty="0">
                <a:solidFill>
                  <a:srgbClr val="0000FF"/>
                </a:solidFill>
              </a:rPr>
              <a:t>记录</a:t>
            </a:r>
            <a:r>
              <a:rPr lang="zh-CN" altLang="en-US" sz="2400" dirty="0">
                <a:latin typeface="Times New Roman"/>
              </a:rPr>
              <a:t>”</a:t>
            </a:r>
            <a:r>
              <a:rPr lang="zh-CN" altLang="en-US" sz="2400"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5DF5F00-8B11-47F8-BD17-077B3D3787CD}" type="slidenum">
              <a:rPr lang="zh-CN" altLang="en-US"/>
              <a:pPr/>
              <a:t>50</a:t>
            </a:fld>
            <a:endParaRPr lang="en-US" altLang="zh-CN"/>
          </a:p>
        </p:txBody>
      </p:sp>
      <p:sp>
        <p:nvSpPr>
          <p:cNvPr id="136194" name="Rectangle 2"/>
          <p:cNvSpPr>
            <a:spLocks noGrp="1" noChangeArrowheads="1"/>
          </p:cNvSpPr>
          <p:nvPr>
            <p:ph type="title"/>
          </p:nvPr>
        </p:nvSpPr>
        <p:spPr>
          <a:xfrm>
            <a:off x="468313" y="44624"/>
            <a:ext cx="8496300" cy="1143000"/>
          </a:xfrm>
        </p:spPr>
        <p:txBody>
          <a:bodyPr/>
          <a:lstStyle/>
          <a:p>
            <a:r>
              <a:rPr lang="en-US" altLang="zh-CN" sz="3600" dirty="0"/>
              <a:t>9.3.3  </a:t>
            </a:r>
            <a:r>
              <a:rPr lang="zh-CN" altLang="en-US" sz="3600" dirty="0"/>
              <a:t>用结构体变量和结构体变量的指针作函数参数</a:t>
            </a:r>
          </a:p>
        </p:txBody>
      </p:sp>
      <p:sp>
        <p:nvSpPr>
          <p:cNvPr id="136195" name="Rectangle 3"/>
          <p:cNvSpPr>
            <a:spLocks noGrp="1" noChangeArrowheads="1"/>
          </p:cNvSpPr>
          <p:nvPr>
            <p:ph type="body" idx="1"/>
          </p:nvPr>
        </p:nvSpPr>
        <p:spPr>
          <a:xfrm>
            <a:off x="468313" y="1268760"/>
            <a:ext cx="8207375" cy="4114800"/>
          </a:xfrm>
        </p:spPr>
        <p:txBody>
          <a:bodyPr/>
          <a:lstStyle/>
          <a:p>
            <a:pPr marL="590550" indent="-533400">
              <a:buFont typeface="Arial" panose="020B0604020202020204" pitchFamily="34" charset="0"/>
              <a:buChar char="•"/>
            </a:pPr>
            <a:r>
              <a:rPr lang="zh-CN" altLang="en-US" sz="2800" dirty="0"/>
              <a:t>将结构体变量的值传递给另一函数，有如下三种方法：</a:t>
            </a:r>
          </a:p>
          <a:p>
            <a:pPr marL="990600" lvl="1" indent="-533400">
              <a:buFontTx/>
              <a:buAutoNum type="arabicPeriod"/>
            </a:pPr>
            <a:r>
              <a:rPr lang="zh-CN" altLang="en-US" dirty="0">
                <a:solidFill>
                  <a:srgbClr val="3333FF"/>
                </a:solidFill>
                <a:effectLst>
                  <a:outerShdw blurRad="38100" dist="38100" dir="2700000" algn="tl">
                    <a:srgbClr val="000000">
                      <a:alpha val="43137"/>
                    </a:srgbClr>
                  </a:outerShdw>
                </a:effectLst>
              </a:rPr>
              <a:t>用结构体变量的成员作实参</a:t>
            </a:r>
            <a:r>
              <a:rPr lang="zh-CN" altLang="en-US" dirty="0"/>
              <a:t>；</a:t>
            </a:r>
            <a:endParaRPr lang="en-US" altLang="zh-CN" dirty="0"/>
          </a:p>
          <a:p>
            <a:pPr marL="990600" lvl="1" indent="-533400">
              <a:buFontTx/>
              <a:buAutoNum type="arabicPeriod"/>
            </a:pPr>
            <a:r>
              <a:rPr lang="zh-CN" altLang="en-US" dirty="0">
                <a:solidFill>
                  <a:srgbClr val="3333FF"/>
                </a:solidFill>
                <a:effectLst>
                  <a:outerShdw blurRad="38100" dist="38100" dir="2700000" algn="tl">
                    <a:srgbClr val="000000">
                      <a:alpha val="43137"/>
                    </a:srgbClr>
                  </a:outerShdw>
                </a:effectLst>
              </a:rPr>
              <a:t>用结构变量作实参</a:t>
            </a:r>
            <a:r>
              <a:rPr lang="zh-CN" altLang="en-US" dirty="0"/>
              <a:t>；</a:t>
            </a:r>
            <a:endParaRPr lang="en-US" altLang="zh-CN" dirty="0"/>
          </a:p>
          <a:p>
            <a:pPr lvl="2"/>
            <a:r>
              <a:rPr lang="zh-CN" altLang="zh-CN" dirty="0"/>
              <a:t>将结构体变量所占的内存单元的内容全部按顺序传递给形参，形参也必须是同类型的结构体变量</a:t>
            </a:r>
            <a:endParaRPr lang="en-US" altLang="zh-CN" dirty="0"/>
          </a:p>
          <a:p>
            <a:pPr lvl="2"/>
            <a:r>
              <a:rPr lang="zh-CN" altLang="zh-CN" dirty="0"/>
              <a:t>在函数调用期间形参也要占用内存单元。这种传递方式在空间和时间上开销较大</a:t>
            </a:r>
            <a:endParaRPr lang="en-US" altLang="zh-CN" dirty="0"/>
          </a:p>
          <a:p>
            <a:pPr lvl="2"/>
            <a:r>
              <a:rPr lang="zh-CN" altLang="zh-CN" dirty="0"/>
              <a:t>在被调用函数期间改变形参（也是结构体变量）的值，不能返回主调函数</a:t>
            </a:r>
            <a:endParaRPr lang="en-US" altLang="zh-CN" dirty="0"/>
          </a:p>
          <a:p>
            <a:pPr lvl="2"/>
            <a:r>
              <a:rPr lang="zh-CN" altLang="zh-CN" dirty="0"/>
              <a:t>一般较少用这种方法</a:t>
            </a:r>
            <a:endParaRPr lang="zh-CN" altLang="en-US" dirty="0"/>
          </a:p>
          <a:p>
            <a:pPr marL="990600" lvl="1" indent="-533400">
              <a:buFontTx/>
              <a:buAutoNum type="arabicPeriod"/>
            </a:pPr>
            <a:r>
              <a:rPr lang="zh-CN" altLang="en-US" dirty="0">
                <a:solidFill>
                  <a:srgbClr val="3333FF"/>
                </a:solidFill>
                <a:effectLst>
                  <a:outerShdw blurRad="38100" dist="38100" dir="2700000" algn="tl">
                    <a:srgbClr val="000000">
                      <a:alpha val="43137"/>
                    </a:srgbClr>
                  </a:outerShdw>
                </a:effectLst>
              </a:rPr>
              <a:t>用指向结构体变量/数组元素的指针作为实参</a:t>
            </a:r>
            <a:r>
              <a:rPr lang="zh-CN" altLang="en-US" dirty="0"/>
              <a:t>。</a:t>
            </a:r>
          </a:p>
        </p:txBody>
      </p:sp>
    </p:spTree>
    <p:extLst>
      <p:ext uri="{BB962C8B-B14F-4D97-AF65-F5344CB8AC3E}">
        <p14:creationId xmlns:p14="http://schemas.microsoft.com/office/powerpoint/2010/main" val="30356385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5DF5F00-8B11-47F8-BD17-077B3D3787CD}" type="slidenum">
              <a:rPr lang="zh-CN" altLang="en-US"/>
              <a:pPr/>
              <a:t>51</a:t>
            </a:fld>
            <a:endParaRPr lang="en-US" altLang="zh-CN"/>
          </a:p>
        </p:txBody>
      </p:sp>
      <p:sp>
        <p:nvSpPr>
          <p:cNvPr id="136194" name="Rectangle 2"/>
          <p:cNvSpPr>
            <a:spLocks noGrp="1" noChangeArrowheads="1"/>
          </p:cNvSpPr>
          <p:nvPr>
            <p:ph type="title"/>
          </p:nvPr>
        </p:nvSpPr>
        <p:spPr>
          <a:xfrm>
            <a:off x="468313" y="44624"/>
            <a:ext cx="8496300" cy="1143000"/>
          </a:xfrm>
        </p:spPr>
        <p:txBody>
          <a:bodyPr/>
          <a:lstStyle/>
          <a:p>
            <a:r>
              <a:rPr lang="en-US" altLang="zh-CN" sz="3600" dirty="0"/>
              <a:t>9.3.3  </a:t>
            </a:r>
            <a:r>
              <a:rPr lang="zh-CN" altLang="en-US" sz="3600" dirty="0"/>
              <a:t>用结构体变量和结构体变量的指针作函数参数</a:t>
            </a:r>
          </a:p>
        </p:txBody>
      </p:sp>
      <p:sp>
        <p:nvSpPr>
          <p:cNvPr id="136195" name="Rectangle 3"/>
          <p:cNvSpPr>
            <a:spLocks noGrp="1" noChangeArrowheads="1"/>
          </p:cNvSpPr>
          <p:nvPr>
            <p:ph type="body" idx="1"/>
          </p:nvPr>
        </p:nvSpPr>
        <p:spPr>
          <a:xfrm>
            <a:off x="468313" y="1268760"/>
            <a:ext cx="8207375" cy="4114800"/>
          </a:xfrm>
        </p:spPr>
        <p:txBody>
          <a:bodyPr/>
          <a:lstStyle/>
          <a:p>
            <a:pPr marL="590550" indent="-533400">
              <a:buFont typeface="Arial" panose="020B0604020202020204" pitchFamily="34" charset="0"/>
              <a:buChar char="•"/>
            </a:pPr>
            <a:r>
              <a:rPr lang="zh-CN" altLang="en-US" sz="2800" dirty="0"/>
              <a:t>将结构体变量的值传递给另一函数，有如下三种方法：</a:t>
            </a:r>
          </a:p>
          <a:p>
            <a:pPr marL="990600" lvl="1" indent="-533400">
              <a:buFontTx/>
              <a:buAutoNum type="arabicPeriod"/>
            </a:pPr>
            <a:r>
              <a:rPr lang="zh-CN" altLang="en-US" dirty="0">
                <a:solidFill>
                  <a:srgbClr val="3333FF"/>
                </a:solidFill>
                <a:effectLst>
                  <a:outerShdw blurRad="38100" dist="38100" dir="2700000" algn="tl">
                    <a:srgbClr val="000000">
                      <a:alpha val="43137"/>
                    </a:srgbClr>
                  </a:outerShdw>
                </a:effectLst>
              </a:rPr>
              <a:t>用结构体变量的成员作实参</a:t>
            </a:r>
            <a:r>
              <a:rPr lang="zh-CN" altLang="en-US" dirty="0"/>
              <a:t>；</a:t>
            </a:r>
            <a:endParaRPr lang="en-US" altLang="zh-CN" dirty="0"/>
          </a:p>
          <a:p>
            <a:pPr marL="990600" lvl="1" indent="-533400">
              <a:buFontTx/>
              <a:buAutoNum type="arabicPeriod"/>
            </a:pPr>
            <a:r>
              <a:rPr lang="zh-CN" altLang="en-US" dirty="0">
                <a:solidFill>
                  <a:srgbClr val="3333FF"/>
                </a:solidFill>
                <a:effectLst>
                  <a:outerShdw blurRad="38100" dist="38100" dir="2700000" algn="tl">
                    <a:srgbClr val="000000">
                      <a:alpha val="43137"/>
                    </a:srgbClr>
                  </a:outerShdw>
                </a:effectLst>
              </a:rPr>
              <a:t>用结构变量作实参</a:t>
            </a:r>
            <a:r>
              <a:rPr lang="zh-CN" altLang="en-US" dirty="0"/>
              <a:t>；</a:t>
            </a:r>
          </a:p>
          <a:p>
            <a:pPr marL="990600" lvl="1" indent="-533400">
              <a:buFontTx/>
              <a:buAutoNum type="arabicPeriod"/>
            </a:pPr>
            <a:r>
              <a:rPr lang="zh-CN" altLang="en-US" dirty="0">
                <a:solidFill>
                  <a:srgbClr val="3333FF"/>
                </a:solidFill>
                <a:effectLst>
                  <a:outerShdw blurRad="38100" dist="38100" dir="2700000" algn="tl">
                    <a:srgbClr val="000000">
                      <a:alpha val="43137"/>
                    </a:srgbClr>
                  </a:outerShdw>
                </a:effectLst>
              </a:rPr>
              <a:t>用指向结构体变量/数组元素的指针作为实参</a:t>
            </a:r>
            <a:r>
              <a:rPr lang="zh-CN" altLang="en-US" dirty="0"/>
              <a:t>。</a:t>
            </a:r>
            <a:endParaRPr lang="en-US" altLang="zh-CN" dirty="0"/>
          </a:p>
          <a:p>
            <a:pPr lvl="2" eaLnBrk="0" hangingPunct="0">
              <a:lnSpc>
                <a:spcPct val="120000"/>
              </a:lnSpc>
              <a:buSzTx/>
              <a:buFont typeface="Arial" panose="020B0604020202020204" pitchFamily="34" charset="0"/>
              <a:buChar char="•"/>
            </a:pPr>
            <a:r>
              <a:rPr lang="zh-CN" altLang="zh-CN" dirty="0">
                <a:solidFill>
                  <a:srgbClr val="000000"/>
                </a:solidFill>
                <a:latin typeface="Verdana"/>
                <a:ea typeface="宋体"/>
              </a:rPr>
              <a:t>将结构体变量（或数组元素）的地址传给形参。</a:t>
            </a:r>
            <a:endParaRPr lang="zh-CN" altLang="en-US" dirty="0"/>
          </a:p>
        </p:txBody>
      </p:sp>
      <p:sp>
        <p:nvSpPr>
          <p:cNvPr id="136198" name="Text Box 6"/>
          <p:cNvSpPr txBox="1">
            <a:spLocks noChangeArrowheads="1"/>
          </p:cNvSpPr>
          <p:nvPr/>
        </p:nvSpPr>
        <p:spPr bwMode="auto">
          <a:xfrm>
            <a:off x="899592" y="5013176"/>
            <a:ext cx="76723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Tx/>
              <a:buChar char="•"/>
            </a:pPr>
            <a:r>
              <a:rPr lang="zh-CN" altLang="en-US" sz="2800" b="1" dirty="0">
                <a:solidFill>
                  <a:srgbClr val="FF0000"/>
                </a:solidFill>
              </a:rPr>
              <a:t> 如果传递给函数的结构体很大，使用指针方式的效率通常比复制整个结构体的效率要高。</a:t>
            </a:r>
          </a:p>
        </p:txBody>
      </p:sp>
    </p:spTree>
    <p:extLst>
      <p:ext uri="{BB962C8B-B14F-4D97-AF65-F5344CB8AC3E}">
        <p14:creationId xmlns:p14="http://schemas.microsoft.com/office/powerpoint/2010/main" val="3035638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8"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a:xfrm>
            <a:off x="292349" y="188640"/>
            <a:ext cx="8456116" cy="6669360"/>
          </a:xfrm>
        </p:spPr>
        <p:txBody>
          <a:bodyPr/>
          <a:lstStyle/>
          <a:p>
            <a:pPr>
              <a:buFont typeface="Wingdings" pitchFamily="2" charset="2"/>
              <a:buNone/>
            </a:pPr>
            <a:r>
              <a:rPr lang="en-US" altLang="zh-CN" dirty="0"/>
              <a:t>【</a:t>
            </a:r>
            <a:r>
              <a:rPr lang="zh-CN" altLang="zh-CN" dirty="0"/>
              <a:t>例</a:t>
            </a:r>
            <a:r>
              <a:rPr lang="en-US" altLang="zh-CN" dirty="0"/>
              <a:t>9.7】 </a:t>
            </a:r>
            <a:r>
              <a:rPr lang="zh-CN" altLang="zh-CN" dirty="0"/>
              <a:t>有</a:t>
            </a:r>
            <a:r>
              <a:rPr lang="en-US" altLang="zh-CN" dirty="0"/>
              <a:t>n</a:t>
            </a:r>
            <a:r>
              <a:rPr lang="zh-CN" altLang="zh-CN" dirty="0"/>
              <a:t>个结构体变量，内含学生学号、姓名和</a:t>
            </a:r>
            <a:r>
              <a:rPr lang="en-US" altLang="zh-CN" dirty="0"/>
              <a:t>3</a:t>
            </a:r>
            <a:r>
              <a:rPr lang="zh-CN" altLang="zh-CN" dirty="0"/>
              <a:t>门课程的成绩。要求输出平均成绩最高的学生的信息</a:t>
            </a:r>
            <a:r>
              <a:rPr lang="en-US" altLang="zh-CN" dirty="0"/>
              <a:t>(</a:t>
            </a:r>
            <a:r>
              <a:rPr lang="zh-CN" altLang="zh-CN" dirty="0"/>
              <a:t>包括学号、姓名、</a:t>
            </a:r>
            <a:r>
              <a:rPr lang="en-US" altLang="zh-CN" dirty="0"/>
              <a:t>3</a:t>
            </a:r>
            <a:r>
              <a:rPr lang="zh-CN" altLang="zh-CN" dirty="0"/>
              <a:t>门课程成绩和平均成绩</a:t>
            </a:r>
            <a:r>
              <a:rPr lang="en-US" altLang="zh-CN" dirty="0"/>
              <a:t>)</a:t>
            </a:r>
            <a:r>
              <a:rPr lang="zh-CN" altLang="zh-CN" dirty="0"/>
              <a:t>。</a:t>
            </a:r>
            <a:endParaRPr lang="en-US" altLang="zh-CN" dirty="0"/>
          </a:p>
          <a:p>
            <a:r>
              <a:rPr lang="zh-CN" altLang="zh-CN" dirty="0"/>
              <a:t>解题思路：将</a:t>
            </a:r>
            <a:r>
              <a:rPr lang="en-US" altLang="zh-CN" dirty="0"/>
              <a:t>n</a:t>
            </a:r>
            <a:r>
              <a:rPr lang="zh-CN" altLang="zh-CN" dirty="0"/>
              <a:t>个学生的数据表示为结构体数组。按照功能函数化的思想，分别用</a:t>
            </a:r>
            <a:r>
              <a:rPr lang="en-US" altLang="zh-CN" dirty="0"/>
              <a:t>3</a:t>
            </a:r>
            <a:r>
              <a:rPr lang="zh-CN" altLang="zh-CN" dirty="0"/>
              <a:t>个函数来实现不同的功能：</a:t>
            </a:r>
          </a:p>
          <a:p>
            <a:pPr lvl="1"/>
            <a:r>
              <a:rPr lang="zh-CN" altLang="zh-CN" dirty="0"/>
              <a:t>用</a:t>
            </a:r>
            <a:r>
              <a:rPr lang="en-US" altLang="zh-CN" dirty="0"/>
              <a:t>input</a:t>
            </a:r>
            <a:r>
              <a:rPr lang="zh-CN" altLang="zh-CN" dirty="0"/>
              <a:t>函数输入数据和求各学生平均成绩</a:t>
            </a:r>
          </a:p>
          <a:p>
            <a:pPr lvl="1"/>
            <a:r>
              <a:rPr lang="zh-CN" altLang="zh-CN" dirty="0"/>
              <a:t>用</a:t>
            </a:r>
            <a:r>
              <a:rPr lang="en-US" altLang="zh-CN" dirty="0"/>
              <a:t>max</a:t>
            </a:r>
            <a:r>
              <a:rPr lang="zh-CN" altLang="zh-CN" dirty="0"/>
              <a:t>函数找平均成绩最高的学生</a:t>
            </a:r>
          </a:p>
          <a:p>
            <a:pPr lvl="1"/>
            <a:r>
              <a:rPr lang="zh-CN" altLang="zh-CN" dirty="0"/>
              <a:t>用</a:t>
            </a:r>
            <a:r>
              <a:rPr lang="en-US" altLang="zh-CN" dirty="0"/>
              <a:t>print</a:t>
            </a:r>
            <a:r>
              <a:rPr lang="zh-CN" altLang="zh-CN" dirty="0"/>
              <a:t>函数输出成绩最高学生的信息</a:t>
            </a:r>
          </a:p>
          <a:p>
            <a:pPr lvl="1"/>
            <a:r>
              <a:rPr lang="zh-CN" altLang="zh-CN" dirty="0"/>
              <a:t>在主函数中先后调用这</a:t>
            </a:r>
            <a:r>
              <a:rPr lang="en-US" altLang="zh-CN" dirty="0"/>
              <a:t>3</a:t>
            </a:r>
            <a:r>
              <a:rPr lang="zh-CN" altLang="zh-CN" dirty="0"/>
              <a:t>个函数，用指向结构体变量的指针作实参。最后得到结果。</a:t>
            </a:r>
          </a:p>
          <a:p>
            <a:pPr lvl="1"/>
            <a:r>
              <a:rPr lang="zh-CN" altLang="zh-CN" dirty="0"/>
              <a:t>本程序</a:t>
            </a:r>
            <a:r>
              <a:rPr lang="zh-CN" altLang="en-US" dirty="0"/>
              <a:t>假设</a:t>
            </a:r>
            <a:r>
              <a:rPr lang="en-US" altLang="zh-CN" dirty="0"/>
              <a:t>n=3</a:t>
            </a:r>
            <a:endParaRPr lang="zh-CN" altLang="zh-CN" dirty="0"/>
          </a:p>
          <a:p>
            <a:pPr>
              <a:buFont typeface="Wingdings" pitchFamily="2" charset="2"/>
              <a:buNone/>
            </a:pPr>
            <a:endParaRPr lang="zh-CN" altLang="zh-CN"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52</a:t>
            </a:fld>
            <a:endParaRPr lang="en-US" altLang="zh-CN"/>
          </a:p>
        </p:txBody>
      </p:sp>
    </p:spTree>
    <p:extLst>
      <p:ext uri="{BB962C8B-B14F-4D97-AF65-F5344CB8AC3E}">
        <p14:creationId xmlns:p14="http://schemas.microsoft.com/office/powerpoint/2010/main" val="28980761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idx="1"/>
          </p:nvPr>
        </p:nvSpPr>
        <p:spPr>
          <a:xfrm>
            <a:off x="754063" y="928688"/>
            <a:ext cx="6604000" cy="4714875"/>
          </a:xfrm>
        </p:spPr>
        <p:txBody>
          <a:bodyPr/>
          <a:lstStyle/>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a:t>#define N 3</a:t>
            </a:r>
            <a:endParaRPr lang="zh-CN" altLang="zh-CN" sz="2800" dirty="0"/>
          </a:p>
          <a:p>
            <a:pPr>
              <a:lnSpc>
                <a:spcPct val="100000"/>
              </a:lnSpc>
              <a:buFont typeface="Wingdings" pitchFamily="2" charset="2"/>
              <a:buNone/>
            </a:pPr>
            <a:r>
              <a:rPr lang="en-US" altLang="zh-CN" sz="2800" dirty="0"/>
              <a:t>struct Student</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num</a:t>
            </a:r>
            <a:r>
              <a:rPr lang="en-US" altLang="zh-CN" sz="2800" dirty="0"/>
              <a:t>;   </a:t>
            </a:r>
            <a:endParaRPr lang="zh-CN" altLang="zh-CN" sz="2800" dirty="0"/>
          </a:p>
          <a:p>
            <a:pPr>
              <a:lnSpc>
                <a:spcPct val="100000"/>
              </a:lnSpc>
              <a:buFont typeface="Wingdings" pitchFamily="2" charset="2"/>
              <a:buNone/>
            </a:pPr>
            <a:r>
              <a:rPr lang="en-US" altLang="zh-CN" sz="2800" dirty="0"/>
              <a:t>    char name[20];    </a:t>
            </a:r>
            <a:endParaRPr lang="zh-CN" altLang="zh-CN" sz="2800" dirty="0"/>
          </a:p>
          <a:p>
            <a:pPr>
              <a:lnSpc>
                <a:spcPct val="100000"/>
              </a:lnSpc>
              <a:buFont typeface="Wingdings" pitchFamily="2" charset="2"/>
              <a:buNone/>
            </a:pPr>
            <a:r>
              <a:rPr lang="en-US" altLang="zh-CN" sz="2800" dirty="0"/>
              <a:t>    float score[3];   </a:t>
            </a:r>
            <a:endParaRPr lang="zh-CN" altLang="zh-CN" sz="2800" dirty="0"/>
          </a:p>
          <a:p>
            <a:pPr>
              <a:lnSpc>
                <a:spcPct val="100000"/>
              </a:lnSpc>
              <a:buFont typeface="Wingdings" pitchFamily="2" charset="2"/>
              <a:buNone/>
            </a:pPr>
            <a:r>
              <a:rPr lang="en-US" altLang="zh-CN" sz="2800" dirty="0"/>
              <a:t>    float aver;   </a:t>
            </a:r>
            <a:endParaRPr lang="zh-CN" altLang="zh-CN" sz="2800" dirty="0"/>
          </a:p>
          <a:p>
            <a:pPr>
              <a:lnSpc>
                <a:spcPct val="100000"/>
              </a:lnSpc>
              <a:buFont typeface="Wingdings" pitchFamily="2" charset="2"/>
              <a:buNone/>
            </a:pPr>
            <a:r>
              <a:rPr lang="en-US" altLang="zh-CN" sz="2800" dirty="0"/>
              <a:t>};</a:t>
            </a:r>
            <a:endParaRPr lang="zh-CN" altLang="zh-CN" sz="2800" dirty="0"/>
          </a:p>
        </p:txBody>
      </p:sp>
      <p:sp>
        <p:nvSpPr>
          <p:cNvPr id="4" name="圆角矩形标注 3"/>
          <p:cNvSpPr/>
          <p:nvPr/>
        </p:nvSpPr>
        <p:spPr bwMode="auto">
          <a:xfrm>
            <a:off x="4643438" y="1285875"/>
            <a:ext cx="1714500" cy="642938"/>
          </a:xfrm>
          <a:prstGeom prst="wedgeRoundRectCallout">
            <a:avLst>
              <a:gd name="adj1" fmla="val -65731"/>
              <a:gd name="adj2" fmla="val 101171"/>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zh-CN" sz="2800" b="1" dirty="0">
                <a:solidFill>
                  <a:srgbClr val="C00000"/>
                </a:solidFill>
                <a:latin typeface="+mn-lt"/>
                <a:ea typeface="+mn-ea"/>
              </a:rPr>
              <a:t>4</a:t>
            </a:r>
            <a:r>
              <a:rPr lang="zh-CN" altLang="en-US" sz="2800" b="1" dirty="0">
                <a:solidFill>
                  <a:srgbClr val="C00000"/>
                </a:solidFill>
                <a:latin typeface="+mn-lt"/>
                <a:ea typeface="+mn-ea"/>
              </a:rPr>
              <a:t>个成员</a:t>
            </a:r>
          </a:p>
        </p:txBody>
      </p:sp>
      <p:sp>
        <p:nvSpPr>
          <p:cNvPr id="5" name="圆角矩形标注 4"/>
          <p:cNvSpPr/>
          <p:nvPr/>
        </p:nvSpPr>
        <p:spPr bwMode="auto">
          <a:xfrm>
            <a:off x="5143500" y="2286000"/>
            <a:ext cx="3214688" cy="642938"/>
          </a:xfrm>
          <a:prstGeom prst="wedgeRoundRectCallout">
            <a:avLst>
              <a:gd name="adj1" fmla="val -47807"/>
              <a:gd name="adj2" fmla="val 99418"/>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输入前</a:t>
            </a:r>
            <a:r>
              <a:rPr lang="en-US" altLang="zh-CN" sz="2800" b="1" dirty="0">
                <a:solidFill>
                  <a:srgbClr val="C00000"/>
                </a:solidFill>
                <a:latin typeface="+mn-lt"/>
                <a:ea typeface="+mn-ea"/>
              </a:rPr>
              <a:t>3</a:t>
            </a:r>
            <a:r>
              <a:rPr lang="zh-CN" altLang="en-US" sz="2800" b="1" dirty="0">
                <a:solidFill>
                  <a:srgbClr val="C00000"/>
                </a:solidFill>
                <a:latin typeface="+mn-lt"/>
                <a:ea typeface="+mn-ea"/>
              </a:rPr>
              <a:t>个成员值</a:t>
            </a:r>
          </a:p>
        </p:txBody>
      </p:sp>
      <p:sp>
        <p:nvSpPr>
          <p:cNvPr id="6" name="右大括号 5"/>
          <p:cNvSpPr>
            <a:spLocks/>
          </p:cNvSpPr>
          <p:nvPr/>
        </p:nvSpPr>
        <p:spPr bwMode="auto">
          <a:xfrm>
            <a:off x="4572000" y="2643188"/>
            <a:ext cx="428625" cy="1428750"/>
          </a:xfrm>
          <a:prstGeom prst="rightBrace">
            <a:avLst>
              <a:gd name="adj1" fmla="val 8333"/>
              <a:gd name="adj2" fmla="val 50000"/>
            </a:avLst>
          </a:prstGeom>
          <a:noFill/>
          <a:ln w="38100" algn="ctr">
            <a:solidFill>
              <a:srgbClr val="C00000"/>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 name="圆角矩形标注 6"/>
          <p:cNvSpPr/>
          <p:nvPr/>
        </p:nvSpPr>
        <p:spPr bwMode="auto">
          <a:xfrm>
            <a:off x="1928813" y="5214938"/>
            <a:ext cx="3214687" cy="571500"/>
          </a:xfrm>
          <a:prstGeom prst="wedgeRoundRectCallout">
            <a:avLst>
              <a:gd name="adj1" fmla="val -28715"/>
              <a:gd name="adj2" fmla="val -16359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计算最后成员值</a:t>
            </a:r>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53</a:t>
            </a:fld>
            <a:endParaRPr lang="en-US" altLang="zh-CN"/>
          </a:p>
        </p:txBody>
      </p:sp>
    </p:spTree>
    <p:extLst>
      <p:ext uri="{BB962C8B-B14F-4D97-AF65-F5344CB8AC3E}">
        <p14:creationId xmlns:p14="http://schemas.microsoft.com/office/powerpoint/2010/main" val="1933095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1"/>
          </p:nvPr>
        </p:nvSpPr>
        <p:spPr>
          <a:xfrm>
            <a:off x="107379" y="928688"/>
            <a:ext cx="9001125" cy="4786312"/>
          </a:xfrm>
        </p:spPr>
        <p:txBody>
          <a:bodyPr/>
          <a:lstStyle/>
          <a:p>
            <a:pPr>
              <a:lnSpc>
                <a:spcPct val="100000"/>
              </a:lnSpc>
              <a:buFont typeface="Wingdings" pitchFamily="2" charset="2"/>
              <a:buNone/>
            </a:pPr>
            <a:r>
              <a:rPr lang="en-US" altLang="zh-CN" dirty="0" err="1"/>
              <a:t>int</a:t>
            </a:r>
            <a:r>
              <a:rPr lang="en-US" altLang="zh-CN" dirty="0"/>
              <a:t> main()</a:t>
            </a:r>
            <a:endParaRPr lang="zh-CN" altLang="zh-CN" dirty="0"/>
          </a:p>
          <a:p>
            <a:pPr>
              <a:lnSpc>
                <a:spcPct val="100000"/>
              </a:lnSpc>
              <a:buFont typeface="Wingdings" pitchFamily="2" charset="2"/>
              <a:buNone/>
            </a:pPr>
            <a:r>
              <a:rPr lang="en-US" altLang="zh-CN" dirty="0"/>
              <a:t>{ void input(</a:t>
            </a:r>
            <a:r>
              <a:rPr lang="en-US" altLang="zh-CN" dirty="0" err="1"/>
              <a:t>struct</a:t>
            </a:r>
            <a:r>
              <a:rPr lang="en-US" altLang="zh-CN" dirty="0"/>
              <a:t> Student </a:t>
            </a:r>
            <a:r>
              <a:rPr lang="en-US" altLang="zh-CN" dirty="0" err="1"/>
              <a:t>stu</a:t>
            </a:r>
            <a:r>
              <a:rPr lang="en-US" altLang="zh-CN" dirty="0"/>
              <a:t>[]);   </a:t>
            </a:r>
            <a:endParaRPr lang="zh-CN" altLang="zh-CN" dirty="0"/>
          </a:p>
          <a:p>
            <a:pPr>
              <a:lnSpc>
                <a:spcPct val="100000"/>
              </a:lnSpc>
              <a:buFont typeface="Wingdings" pitchFamily="2" charset="2"/>
              <a:buNone/>
            </a:pPr>
            <a:r>
              <a:rPr lang="en-US" altLang="zh-CN" dirty="0"/>
              <a:t>   </a:t>
            </a:r>
            <a:r>
              <a:rPr lang="en-US" altLang="zh-CN" dirty="0" err="1">
                <a:solidFill>
                  <a:srgbClr val="3333FF"/>
                </a:solidFill>
              </a:rPr>
              <a:t>struct</a:t>
            </a:r>
            <a:r>
              <a:rPr lang="en-US" altLang="zh-CN" dirty="0">
                <a:solidFill>
                  <a:srgbClr val="3333FF"/>
                </a:solidFill>
              </a:rPr>
              <a:t> Student </a:t>
            </a:r>
            <a:r>
              <a:rPr lang="en-US" altLang="zh-CN" dirty="0"/>
              <a:t>max(</a:t>
            </a:r>
            <a:r>
              <a:rPr lang="en-US" altLang="zh-CN" dirty="0" err="1"/>
              <a:t>struct</a:t>
            </a:r>
            <a:r>
              <a:rPr lang="en-US" altLang="zh-CN" dirty="0"/>
              <a:t> Student </a:t>
            </a:r>
            <a:r>
              <a:rPr lang="en-US" altLang="zh-CN" dirty="0" err="1"/>
              <a:t>stu</a:t>
            </a:r>
            <a:r>
              <a:rPr lang="en-US" altLang="zh-CN" dirty="0"/>
              <a:t>[]);     </a:t>
            </a:r>
            <a:endParaRPr lang="zh-CN" altLang="zh-CN" dirty="0"/>
          </a:p>
          <a:p>
            <a:pPr>
              <a:lnSpc>
                <a:spcPct val="100000"/>
              </a:lnSpc>
              <a:buFont typeface="Wingdings" pitchFamily="2" charset="2"/>
              <a:buNone/>
            </a:pPr>
            <a:r>
              <a:rPr lang="en-US" altLang="zh-CN" dirty="0"/>
              <a:t>   void print(</a:t>
            </a:r>
            <a:r>
              <a:rPr lang="en-US" altLang="zh-CN" dirty="0" err="1">
                <a:solidFill>
                  <a:srgbClr val="3333FF"/>
                </a:solidFill>
              </a:rPr>
              <a:t>struct</a:t>
            </a:r>
            <a:r>
              <a:rPr lang="en-US" altLang="zh-CN" dirty="0">
                <a:solidFill>
                  <a:srgbClr val="3333FF"/>
                </a:solidFill>
              </a:rPr>
              <a:t> Student </a:t>
            </a:r>
            <a:r>
              <a:rPr lang="en-US" altLang="zh-CN" dirty="0" err="1">
                <a:solidFill>
                  <a:srgbClr val="3333FF"/>
                </a:solidFill>
              </a:rPr>
              <a:t>stu</a:t>
            </a:r>
            <a:r>
              <a:rPr lang="en-US" altLang="zh-CN" dirty="0"/>
              <a:t>);   </a:t>
            </a:r>
            <a:endParaRPr lang="zh-CN" altLang="zh-CN" dirty="0"/>
          </a:p>
          <a:p>
            <a:pPr>
              <a:lnSpc>
                <a:spcPct val="100000"/>
              </a:lnSpc>
              <a:buFont typeface="Wingdings" pitchFamily="2" charset="2"/>
              <a:buNone/>
            </a:pPr>
            <a:r>
              <a:rPr lang="en-US" altLang="zh-CN" dirty="0"/>
              <a:t>   </a:t>
            </a:r>
            <a:r>
              <a:rPr lang="en-US" altLang="zh-CN" dirty="0" err="1"/>
              <a:t>struct</a:t>
            </a:r>
            <a:r>
              <a:rPr lang="en-US" altLang="zh-CN" dirty="0"/>
              <a:t> Student </a:t>
            </a:r>
            <a:r>
              <a:rPr lang="en-US" altLang="zh-CN" dirty="0" err="1">
                <a:solidFill>
                  <a:srgbClr val="00B050"/>
                </a:solidFill>
              </a:rPr>
              <a:t>stu</a:t>
            </a:r>
            <a:r>
              <a:rPr lang="en-US" altLang="zh-CN" dirty="0"/>
              <a:t>[N],*</a:t>
            </a:r>
            <a:r>
              <a:rPr lang="en-US" altLang="zh-CN" dirty="0">
                <a:solidFill>
                  <a:srgbClr val="9D138D"/>
                </a:solidFill>
              </a:rPr>
              <a:t>p</a:t>
            </a:r>
            <a:r>
              <a:rPr lang="en-US" altLang="zh-CN" dirty="0"/>
              <a:t>=</a:t>
            </a:r>
            <a:r>
              <a:rPr lang="en-US" altLang="zh-CN" dirty="0" err="1">
                <a:solidFill>
                  <a:srgbClr val="800080"/>
                </a:solidFill>
              </a:rPr>
              <a:t>stu</a:t>
            </a:r>
            <a:r>
              <a:rPr lang="en-US" altLang="zh-CN" dirty="0"/>
              <a:t>;   </a:t>
            </a:r>
            <a:endParaRPr lang="zh-CN" altLang="zh-CN" dirty="0"/>
          </a:p>
          <a:p>
            <a:pPr>
              <a:lnSpc>
                <a:spcPct val="100000"/>
              </a:lnSpc>
              <a:buFont typeface="Wingdings" pitchFamily="2" charset="2"/>
              <a:buNone/>
            </a:pPr>
            <a:r>
              <a:rPr lang="en-US" altLang="zh-CN" dirty="0"/>
              <a:t>   input(</a:t>
            </a:r>
            <a:r>
              <a:rPr lang="en-US" altLang="zh-CN" dirty="0">
                <a:solidFill>
                  <a:srgbClr val="9D138D"/>
                </a:solidFill>
              </a:rPr>
              <a:t>p</a:t>
            </a:r>
            <a:r>
              <a:rPr lang="en-US" altLang="zh-CN" dirty="0"/>
              <a:t>);   </a:t>
            </a:r>
            <a:endParaRPr lang="zh-CN" altLang="zh-CN" dirty="0"/>
          </a:p>
          <a:p>
            <a:pPr>
              <a:lnSpc>
                <a:spcPct val="100000"/>
              </a:lnSpc>
              <a:buFont typeface="Wingdings" pitchFamily="2" charset="2"/>
              <a:buNone/>
            </a:pPr>
            <a:r>
              <a:rPr lang="en-US" altLang="zh-CN" dirty="0"/>
              <a:t>   print(</a:t>
            </a:r>
            <a:r>
              <a:rPr lang="en-US" altLang="zh-CN" dirty="0">
                <a:solidFill>
                  <a:srgbClr val="FF0000"/>
                </a:solidFill>
              </a:rPr>
              <a:t>max(</a:t>
            </a:r>
            <a:r>
              <a:rPr lang="en-US" altLang="zh-CN" dirty="0">
                <a:solidFill>
                  <a:srgbClr val="9D138D"/>
                </a:solidFill>
              </a:rPr>
              <a:t>p</a:t>
            </a:r>
            <a:r>
              <a:rPr lang="en-US" altLang="zh-CN" dirty="0">
                <a:solidFill>
                  <a:srgbClr val="FF0000"/>
                </a:solidFill>
              </a:rPr>
              <a:t>)</a:t>
            </a:r>
            <a:r>
              <a:rPr lang="en-US" altLang="zh-CN" dirty="0"/>
              <a:t>);   </a:t>
            </a:r>
            <a:endParaRPr lang="zh-CN" altLang="zh-CN" dirty="0"/>
          </a:p>
          <a:p>
            <a:pPr>
              <a:lnSpc>
                <a:spcPct val="100000"/>
              </a:lnSpc>
              <a:buFont typeface="Wingdings" pitchFamily="2" charset="2"/>
              <a:buNone/>
            </a:pPr>
            <a:r>
              <a:rPr lang="en-US" altLang="zh-CN" dirty="0"/>
              <a:t>   return 0;</a:t>
            </a:r>
            <a:endParaRPr lang="zh-CN" altLang="zh-CN" dirty="0"/>
          </a:p>
          <a:p>
            <a:pPr>
              <a:lnSpc>
                <a:spcPct val="100000"/>
              </a:lnSpc>
              <a:buFont typeface="Wingdings" pitchFamily="2" charset="2"/>
              <a:buNone/>
            </a:pPr>
            <a:r>
              <a:rPr lang="en-US" altLang="zh-CN" dirty="0"/>
              <a:t>}</a:t>
            </a:r>
            <a:endParaRPr lang="zh-CN" altLang="zh-CN"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54</a:t>
            </a:fld>
            <a:endParaRPr lang="en-US" altLang="zh-CN"/>
          </a:p>
        </p:txBody>
      </p:sp>
    </p:spTree>
    <p:extLst>
      <p:ext uri="{BB962C8B-B14F-4D97-AF65-F5344CB8AC3E}">
        <p14:creationId xmlns:p14="http://schemas.microsoft.com/office/powerpoint/2010/main" val="41537875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p:cNvSpPr>
          <p:nvPr>
            <p:ph idx="1"/>
          </p:nvPr>
        </p:nvSpPr>
        <p:spPr>
          <a:xfrm>
            <a:off x="71438" y="285750"/>
            <a:ext cx="8929687" cy="5857875"/>
          </a:xfrm>
        </p:spPr>
        <p:txBody>
          <a:bodyPr/>
          <a:lstStyle/>
          <a:p>
            <a:pPr>
              <a:lnSpc>
                <a:spcPts val="2800"/>
              </a:lnSpc>
              <a:buFont typeface="Wingdings" pitchFamily="2" charset="2"/>
              <a:buNone/>
            </a:pPr>
            <a:r>
              <a:rPr lang="en-US" altLang="zh-CN" sz="2800" dirty="0"/>
              <a:t>void input(struct Student </a:t>
            </a:r>
            <a:r>
              <a:rPr lang="en-US" altLang="zh-CN" sz="2800" dirty="0" err="1">
                <a:solidFill>
                  <a:srgbClr val="00B0F0"/>
                </a:solidFill>
              </a:rPr>
              <a:t>stu</a:t>
            </a:r>
            <a:r>
              <a:rPr lang="en-US" altLang="zh-CN" sz="2800" dirty="0"/>
              <a:t>[])   </a:t>
            </a:r>
            <a:endParaRPr lang="zh-CN" altLang="zh-CN" sz="2800" dirty="0"/>
          </a:p>
          <a:p>
            <a:pPr>
              <a:lnSpc>
                <a:spcPts val="28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i</a:t>
            </a:r>
            <a:r>
              <a:rPr lang="en-US" altLang="zh-CN" sz="2800" dirty="0"/>
              <a:t>;</a:t>
            </a:r>
            <a:endParaRPr lang="zh-CN" altLang="zh-CN" sz="2800" dirty="0"/>
          </a:p>
          <a:p>
            <a:pPr>
              <a:lnSpc>
                <a:spcPts val="2800"/>
              </a:lnSpc>
              <a:buFont typeface="Wingdings" pitchFamily="2" charset="2"/>
              <a:buNone/>
            </a:pPr>
            <a:r>
              <a:rPr lang="en-US" altLang="zh-CN" sz="2800" dirty="0"/>
              <a:t>   </a:t>
            </a:r>
            <a:r>
              <a:rPr lang="en-US" altLang="zh-CN" sz="2800" dirty="0" err="1"/>
              <a:t>printf</a:t>
            </a:r>
            <a:r>
              <a:rPr lang="en-US" altLang="zh-CN" sz="2800" dirty="0"/>
              <a:t>("</a:t>
            </a:r>
            <a:r>
              <a:rPr lang="zh-CN" altLang="zh-CN" sz="2800" dirty="0"/>
              <a:t>请输入各学生的信息：</a:t>
            </a:r>
            <a:endParaRPr lang="en-US" altLang="zh-CN" sz="2800" dirty="0"/>
          </a:p>
          <a:p>
            <a:pPr>
              <a:lnSpc>
                <a:spcPts val="2800"/>
              </a:lnSpc>
              <a:buFont typeface="Wingdings" pitchFamily="2" charset="2"/>
              <a:buNone/>
            </a:pPr>
            <a:r>
              <a:rPr lang="en-US" altLang="zh-CN" sz="2800" dirty="0"/>
              <a:t>                 </a:t>
            </a:r>
            <a:r>
              <a:rPr lang="zh-CN" altLang="zh-CN" sz="2800" dirty="0"/>
              <a:t>学号、姓名、三门课成绩</a:t>
            </a:r>
            <a:r>
              <a:rPr lang="en-US" altLang="zh-CN" sz="2800" dirty="0"/>
              <a:t>:\n");</a:t>
            </a:r>
            <a:endParaRPr lang="zh-CN" altLang="zh-CN" sz="2800" dirty="0"/>
          </a:p>
          <a:p>
            <a:pPr>
              <a:lnSpc>
                <a:spcPts val="2800"/>
              </a:lnSpc>
              <a:buFont typeface="Wingdings" pitchFamily="2" charset="2"/>
              <a:buNone/>
            </a:pPr>
            <a:r>
              <a:rPr lang="en-US" altLang="zh-CN" sz="2800" dirty="0"/>
              <a:t>   for(</a:t>
            </a:r>
            <a:r>
              <a:rPr lang="en-US" altLang="zh-CN" sz="2800" dirty="0" err="1"/>
              <a:t>i</a:t>
            </a:r>
            <a:r>
              <a:rPr lang="en-US" altLang="zh-CN" sz="2800" dirty="0"/>
              <a:t>=0;i&lt;</a:t>
            </a:r>
            <a:r>
              <a:rPr lang="en-US" altLang="zh-CN" sz="2800" dirty="0" err="1"/>
              <a:t>N;i</a:t>
            </a:r>
            <a:r>
              <a:rPr lang="en-US" altLang="zh-CN" sz="2800" dirty="0"/>
              <a:t>++)</a:t>
            </a:r>
            <a:endParaRPr lang="zh-CN" altLang="zh-CN" sz="2800" dirty="0"/>
          </a:p>
          <a:p>
            <a:pPr>
              <a:lnSpc>
                <a:spcPts val="2800"/>
              </a:lnSpc>
              <a:buFont typeface="Wingdings" pitchFamily="2" charset="2"/>
              <a:buNone/>
            </a:pPr>
            <a:r>
              <a:rPr lang="en-US" altLang="zh-CN" sz="2800" dirty="0"/>
              <a:t>   {</a:t>
            </a:r>
            <a:r>
              <a:rPr lang="en-US" altLang="zh-CN" sz="2800" dirty="0" err="1"/>
              <a:t>scanf</a:t>
            </a:r>
            <a:r>
              <a:rPr lang="en-US" altLang="zh-CN" sz="2800" dirty="0"/>
              <a:t>("%d %s %f %f %f",</a:t>
            </a:r>
          </a:p>
          <a:p>
            <a:pPr>
              <a:lnSpc>
                <a:spcPts val="2800"/>
              </a:lnSpc>
              <a:buFont typeface="Wingdings" pitchFamily="2" charset="2"/>
              <a:buNone/>
            </a:pPr>
            <a:r>
              <a:rPr lang="en-US" altLang="zh-CN" sz="2800" dirty="0"/>
              <a:t>                   &amp;</a:t>
            </a:r>
            <a:r>
              <a:rPr lang="en-US" altLang="zh-CN" sz="2800" dirty="0" err="1">
                <a:solidFill>
                  <a:srgbClr val="9D138D"/>
                </a:solidFill>
              </a:rPr>
              <a:t>stu</a:t>
            </a:r>
            <a:r>
              <a:rPr lang="en-US" altLang="zh-CN" sz="2800" dirty="0">
                <a:solidFill>
                  <a:srgbClr val="9D138D"/>
                </a:solidFill>
              </a:rPr>
              <a:t>[</a:t>
            </a:r>
            <a:r>
              <a:rPr lang="en-US" altLang="zh-CN" sz="2800" dirty="0" err="1">
                <a:solidFill>
                  <a:srgbClr val="9D138D"/>
                </a:solidFill>
              </a:rPr>
              <a:t>i</a:t>
            </a:r>
            <a:r>
              <a:rPr lang="en-US" altLang="zh-CN" sz="2800" dirty="0">
                <a:solidFill>
                  <a:srgbClr val="9D138D"/>
                </a:solidFill>
              </a:rPr>
              <a:t>].</a:t>
            </a:r>
            <a:r>
              <a:rPr lang="en-US" altLang="zh-CN" sz="2800" dirty="0" err="1">
                <a:solidFill>
                  <a:srgbClr val="9D138D"/>
                </a:solidFill>
              </a:rPr>
              <a:t>num</a:t>
            </a:r>
            <a:r>
              <a:rPr lang="en-US" altLang="zh-CN" sz="2800" dirty="0" err="1"/>
              <a:t>,</a:t>
            </a:r>
            <a:r>
              <a:rPr lang="en-US" altLang="zh-CN" sz="2800" dirty="0" err="1">
                <a:solidFill>
                  <a:srgbClr val="00B050"/>
                </a:solidFill>
              </a:rPr>
              <a:t>stu</a:t>
            </a:r>
            <a:r>
              <a:rPr lang="en-US" altLang="zh-CN" sz="2800" dirty="0">
                <a:solidFill>
                  <a:srgbClr val="00B050"/>
                </a:solidFill>
              </a:rPr>
              <a:t>[</a:t>
            </a:r>
            <a:r>
              <a:rPr lang="en-US" altLang="zh-CN" sz="2800" dirty="0" err="1">
                <a:solidFill>
                  <a:srgbClr val="00B050"/>
                </a:solidFill>
              </a:rPr>
              <a:t>i</a:t>
            </a:r>
            <a:r>
              <a:rPr lang="en-US" altLang="zh-CN" sz="2800" dirty="0">
                <a:solidFill>
                  <a:srgbClr val="00B050"/>
                </a:solidFill>
              </a:rPr>
              <a:t>].name</a:t>
            </a:r>
            <a:r>
              <a:rPr lang="en-US" altLang="zh-CN" sz="2800" dirty="0"/>
              <a:t>,</a:t>
            </a:r>
          </a:p>
          <a:p>
            <a:pPr>
              <a:lnSpc>
                <a:spcPts val="2800"/>
              </a:lnSpc>
              <a:buFont typeface="Wingdings" pitchFamily="2" charset="2"/>
              <a:buNone/>
            </a:pPr>
            <a:r>
              <a:rPr lang="en-US" altLang="zh-CN" sz="2800" dirty="0"/>
              <a:t>              &amp;</a:t>
            </a:r>
            <a:r>
              <a:rPr lang="en-US" altLang="zh-CN" sz="2800" dirty="0" err="1">
                <a:solidFill>
                  <a:srgbClr val="0000CC"/>
                </a:solidFill>
              </a:rPr>
              <a:t>stu</a:t>
            </a:r>
            <a:r>
              <a:rPr lang="en-US" altLang="zh-CN" sz="2800" dirty="0">
                <a:solidFill>
                  <a:srgbClr val="0000CC"/>
                </a:solidFill>
              </a:rPr>
              <a:t>[</a:t>
            </a:r>
            <a:r>
              <a:rPr lang="en-US" altLang="zh-CN" sz="2800" dirty="0" err="1">
                <a:solidFill>
                  <a:srgbClr val="0000CC"/>
                </a:solidFill>
              </a:rPr>
              <a:t>i</a:t>
            </a:r>
            <a:r>
              <a:rPr lang="en-US" altLang="zh-CN" sz="2800" dirty="0">
                <a:solidFill>
                  <a:srgbClr val="0000CC"/>
                </a:solidFill>
              </a:rPr>
              <a:t>].score[0]</a:t>
            </a:r>
            <a:r>
              <a:rPr lang="en-US" altLang="zh-CN" sz="2800" dirty="0"/>
              <a:t>,&amp;</a:t>
            </a:r>
            <a:r>
              <a:rPr lang="en-US" altLang="zh-CN" sz="2800" dirty="0" err="1">
                <a:solidFill>
                  <a:srgbClr val="0000CC"/>
                </a:solidFill>
              </a:rPr>
              <a:t>stu</a:t>
            </a:r>
            <a:r>
              <a:rPr lang="en-US" altLang="zh-CN" sz="2800" dirty="0">
                <a:solidFill>
                  <a:srgbClr val="0000CC"/>
                </a:solidFill>
              </a:rPr>
              <a:t>[</a:t>
            </a:r>
            <a:r>
              <a:rPr lang="en-US" altLang="zh-CN" sz="2800" dirty="0" err="1">
                <a:solidFill>
                  <a:srgbClr val="0000CC"/>
                </a:solidFill>
              </a:rPr>
              <a:t>i</a:t>
            </a:r>
            <a:r>
              <a:rPr lang="en-US" altLang="zh-CN" sz="2800" dirty="0">
                <a:solidFill>
                  <a:srgbClr val="0000CC"/>
                </a:solidFill>
              </a:rPr>
              <a:t>].score[1]</a:t>
            </a:r>
            <a:r>
              <a:rPr lang="en-US" altLang="zh-CN" sz="2800" dirty="0"/>
              <a:t>,</a:t>
            </a:r>
          </a:p>
          <a:p>
            <a:pPr>
              <a:lnSpc>
                <a:spcPts val="2800"/>
              </a:lnSpc>
              <a:buFont typeface="Wingdings" pitchFamily="2" charset="2"/>
              <a:buNone/>
            </a:pPr>
            <a:r>
              <a:rPr lang="en-US" altLang="zh-CN" sz="2800" dirty="0"/>
              <a:t>                 &amp;</a:t>
            </a:r>
            <a:r>
              <a:rPr lang="en-US" altLang="zh-CN" sz="2800" dirty="0" err="1">
                <a:solidFill>
                  <a:srgbClr val="0000CC"/>
                </a:solidFill>
              </a:rPr>
              <a:t>stu</a:t>
            </a:r>
            <a:r>
              <a:rPr lang="en-US" altLang="zh-CN" sz="2800" dirty="0">
                <a:solidFill>
                  <a:srgbClr val="0000CC"/>
                </a:solidFill>
              </a:rPr>
              <a:t>[</a:t>
            </a:r>
            <a:r>
              <a:rPr lang="en-US" altLang="zh-CN" sz="2800" dirty="0" err="1">
                <a:solidFill>
                  <a:srgbClr val="0000CC"/>
                </a:solidFill>
              </a:rPr>
              <a:t>i</a:t>
            </a:r>
            <a:r>
              <a:rPr lang="en-US" altLang="zh-CN" sz="2800" dirty="0">
                <a:solidFill>
                  <a:srgbClr val="0000CC"/>
                </a:solidFill>
              </a:rPr>
              <a:t>].score[2]</a:t>
            </a:r>
            <a:r>
              <a:rPr lang="en-US" altLang="zh-CN" sz="2800" dirty="0"/>
              <a:t>);   </a:t>
            </a:r>
            <a:endParaRPr lang="zh-CN" altLang="zh-CN" sz="2800" dirty="0"/>
          </a:p>
          <a:p>
            <a:pPr>
              <a:lnSpc>
                <a:spcPts val="2800"/>
              </a:lnSpc>
              <a:buFont typeface="Wingdings" pitchFamily="2" charset="2"/>
              <a:buNone/>
            </a:pPr>
            <a:r>
              <a:rPr lang="en-US" altLang="zh-CN" sz="2800" dirty="0"/>
              <a:t>     </a:t>
            </a:r>
            <a:r>
              <a:rPr lang="en-US" altLang="zh-CN" sz="2800" dirty="0" err="1">
                <a:solidFill>
                  <a:srgbClr val="C00000"/>
                </a:solidFill>
              </a:rPr>
              <a:t>stu</a:t>
            </a:r>
            <a:r>
              <a:rPr lang="en-US" altLang="zh-CN" sz="2800" dirty="0">
                <a:solidFill>
                  <a:srgbClr val="C00000"/>
                </a:solidFill>
              </a:rPr>
              <a:t>[</a:t>
            </a:r>
            <a:r>
              <a:rPr lang="en-US" altLang="zh-CN" sz="2800" dirty="0" err="1">
                <a:solidFill>
                  <a:srgbClr val="C00000"/>
                </a:solidFill>
              </a:rPr>
              <a:t>i</a:t>
            </a:r>
            <a:r>
              <a:rPr lang="en-US" altLang="zh-CN" sz="2800" dirty="0">
                <a:solidFill>
                  <a:srgbClr val="C00000"/>
                </a:solidFill>
              </a:rPr>
              <a:t>].aver</a:t>
            </a:r>
            <a:r>
              <a:rPr lang="en-US" altLang="zh-CN" sz="2800" dirty="0"/>
              <a:t>=(</a:t>
            </a:r>
            <a:r>
              <a:rPr lang="en-US" altLang="zh-CN" sz="2800" dirty="0" err="1"/>
              <a:t>stu</a:t>
            </a:r>
            <a:r>
              <a:rPr lang="en-US" altLang="zh-CN" sz="2800" dirty="0"/>
              <a:t>[</a:t>
            </a:r>
            <a:r>
              <a:rPr lang="en-US" altLang="zh-CN" sz="2800" dirty="0" err="1"/>
              <a:t>i</a:t>
            </a:r>
            <a:r>
              <a:rPr lang="en-US" altLang="zh-CN" sz="2800" dirty="0"/>
              <a:t>].score[0]+</a:t>
            </a:r>
          </a:p>
          <a:p>
            <a:pPr>
              <a:lnSpc>
                <a:spcPts val="2800"/>
              </a:lnSpc>
              <a:buFont typeface="Wingdings" pitchFamily="2" charset="2"/>
              <a:buNone/>
            </a:pPr>
            <a:r>
              <a:rPr lang="en-US" altLang="zh-CN" sz="2800" dirty="0"/>
              <a:t>          </a:t>
            </a:r>
            <a:r>
              <a:rPr lang="en-US" altLang="zh-CN" sz="2800" dirty="0" err="1"/>
              <a:t>stu</a:t>
            </a:r>
            <a:r>
              <a:rPr lang="en-US" altLang="zh-CN" sz="2800" dirty="0"/>
              <a:t>[</a:t>
            </a:r>
            <a:r>
              <a:rPr lang="en-US" altLang="zh-CN" sz="2800" dirty="0" err="1"/>
              <a:t>i</a:t>
            </a:r>
            <a:r>
              <a:rPr lang="en-US" altLang="zh-CN" sz="2800" dirty="0"/>
              <a:t>].score[1]+</a:t>
            </a:r>
            <a:r>
              <a:rPr lang="en-US" altLang="zh-CN" sz="2800" dirty="0" err="1"/>
              <a:t>stu</a:t>
            </a:r>
            <a:r>
              <a:rPr lang="en-US" altLang="zh-CN" sz="2800" dirty="0"/>
              <a:t>[</a:t>
            </a:r>
            <a:r>
              <a:rPr lang="en-US" altLang="zh-CN" sz="2800" dirty="0" err="1"/>
              <a:t>i</a:t>
            </a:r>
            <a:r>
              <a:rPr lang="en-US" altLang="zh-CN" sz="2800" dirty="0"/>
              <a:t>].score[2])/3.0;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a:t>
            </a:r>
            <a:endParaRPr lang="zh-CN" altLang="zh-CN" sz="2800" dirty="0"/>
          </a:p>
        </p:txBody>
      </p:sp>
      <p:sp>
        <p:nvSpPr>
          <p:cNvPr id="4" name="圆角矩形标注 3"/>
          <p:cNvSpPr/>
          <p:nvPr/>
        </p:nvSpPr>
        <p:spPr bwMode="auto">
          <a:xfrm>
            <a:off x="2714625" y="1928813"/>
            <a:ext cx="3214688"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9D138D"/>
                </a:solidFill>
                <a:latin typeface="+mn-lt"/>
                <a:ea typeface="+mn-ea"/>
              </a:rPr>
              <a:t>输入第</a:t>
            </a:r>
            <a:r>
              <a:rPr lang="en-US" altLang="zh-CN" sz="2800" b="1" dirty="0">
                <a:solidFill>
                  <a:srgbClr val="9D138D"/>
                </a:solidFill>
                <a:latin typeface="+mn-lt"/>
                <a:ea typeface="+mn-ea"/>
              </a:rPr>
              <a:t>1</a:t>
            </a:r>
            <a:r>
              <a:rPr lang="zh-CN" altLang="en-US" sz="2800" b="1" dirty="0">
                <a:solidFill>
                  <a:srgbClr val="9D138D"/>
                </a:solidFill>
                <a:latin typeface="+mn-lt"/>
                <a:ea typeface="+mn-ea"/>
              </a:rPr>
              <a:t>个成员值</a:t>
            </a:r>
          </a:p>
        </p:txBody>
      </p:sp>
      <p:sp>
        <p:nvSpPr>
          <p:cNvPr id="5" name="圆角矩形标注 4"/>
          <p:cNvSpPr/>
          <p:nvPr/>
        </p:nvSpPr>
        <p:spPr bwMode="auto">
          <a:xfrm>
            <a:off x="5357813" y="1928813"/>
            <a:ext cx="3214687"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00B050"/>
                </a:solidFill>
                <a:latin typeface="+mn-lt"/>
                <a:ea typeface="+mn-ea"/>
              </a:rPr>
              <a:t>输入第</a:t>
            </a:r>
            <a:r>
              <a:rPr lang="en-US" altLang="zh-CN" sz="2800" b="1" dirty="0">
                <a:solidFill>
                  <a:srgbClr val="00B050"/>
                </a:solidFill>
                <a:latin typeface="+mn-lt"/>
                <a:ea typeface="+mn-ea"/>
              </a:rPr>
              <a:t>2</a:t>
            </a:r>
            <a:r>
              <a:rPr lang="zh-CN" altLang="en-US" sz="2800" b="1" dirty="0">
                <a:solidFill>
                  <a:srgbClr val="00B050"/>
                </a:solidFill>
                <a:latin typeface="+mn-lt"/>
                <a:ea typeface="+mn-ea"/>
              </a:rPr>
              <a:t>个成员值</a:t>
            </a:r>
          </a:p>
        </p:txBody>
      </p:sp>
      <p:grpSp>
        <p:nvGrpSpPr>
          <p:cNvPr id="2" name="组合 7"/>
          <p:cNvGrpSpPr>
            <a:grpSpLocks/>
          </p:cNvGrpSpPr>
          <p:nvPr/>
        </p:nvGrpSpPr>
        <p:grpSpPr bwMode="auto">
          <a:xfrm>
            <a:off x="1475656" y="2349044"/>
            <a:ext cx="7000875" cy="1928812"/>
            <a:chOff x="1714480" y="2500306"/>
            <a:chExt cx="7000924" cy="1928826"/>
          </a:xfrm>
        </p:grpSpPr>
        <p:sp>
          <p:nvSpPr>
            <p:cNvPr id="6" name="圆角矩形标注 5"/>
            <p:cNvSpPr/>
            <p:nvPr/>
          </p:nvSpPr>
          <p:spPr bwMode="auto">
            <a:xfrm>
              <a:off x="3643307" y="2500306"/>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0000CC"/>
                  </a:solidFill>
                  <a:latin typeface="+mn-lt"/>
                  <a:ea typeface="+mn-ea"/>
                </a:rPr>
                <a:t>输入第</a:t>
              </a:r>
              <a:r>
                <a:rPr lang="en-US" altLang="zh-CN" sz="2800" b="1" dirty="0">
                  <a:solidFill>
                    <a:srgbClr val="0000CC"/>
                  </a:solidFill>
                  <a:latin typeface="+mn-lt"/>
                  <a:ea typeface="+mn-ea"/>
                </a:rPr>
                <a:t>3</a:t>
              </a:r>
              <a:r>
                <a:rPr lang="zh-CN" altLang="en-US" sz="2800" b="1" dirty="0">
                  <a:solidFill>
                    <a:srgbClr val="0000CC"/>
                  </a:solidFill>
                  <a:latin typeface="+mn-lt"/>
                  <a:ea typeface="+mn-ea"/>
                </a:rPr>
                <a:t>个成员值</a:t>
              </a:r>
            </a:p>
          </p:txBody>
        </p:sp>
        <p:sp>
          <p:nvSpPr>
            <p:cNvPr id="63539" name="矩形 6"/>
            <p:cNvSpPr>
              <a:spLocks noChangeArrowheads="1"/>
            </p:cNvSpPr>
            <p:nvPr/>
          </p:nvSpPr>
          <p:spPr bwMode="auto">
            <a:xfrm>
              <a:off x="1714480" y="3429000"/>
              <a:ext cx="7000924" cy="100013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grpSp>
      <p:grpSp>
        <p:nvGrpSpPr>
          <p:cNvPr id="3" name="组合 8"/>
          <p:cNvGrpSpPr>
            <a:grpSpLocks/>
          </p:cNvGrpSpPr>
          <p:nvPr/>
        </p:nvGrpSpPr>
        <p:grpSpPr bwMode="auto">
          <a:xfrm>
            <a:off x="611560" y="3143250"/>
            <a:ext cx="8143875" cy="2000250"/>
            <a:chOff x="1714480" y="2571744"/>
            <a:chExt cx="8143932" cy="2000264"/>
          </a:xfrm>
        </p:grpSpPr>
        <p:sp>
          <p:nvSpPr>
            <p:cNvPr id="10" name="圆角矩形标注 9"/>
            <p:cNvSpPr/>
            <p:nvPr/>
          </p:nvSpPr>
          <p:spPr bwMode="auto">
            <a:xfrm>
              <a:off x="3357555" y="2571744"/>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计算第</a:t>
              </a:r>
              <a:r>
                <a:rPr lang="en-US" altLang="zh-CN" sz="2800" b="1" dirty="0">
                  <a:solidFill>
                    <a:srgbClr val="C00000"/>
                  </a:solidFill>
                  <a:latin typeface="+mn-lt"/>
                  <a:ea typeface="+mn-ea"/>
                </a:rPr>
                <a:t>4</a:t>
              </a:r>
              <a:r>
                <a:rPr lang="zh-CN" altLang="en-US" sz="2800" b="1" dirty="0">
                  <a:solidFill>
                    <a:srgbClr val="C00000"/>
                  </a:solidFill>
                  <a:latin typeface="+mn-lt"/>
                  <a:ea typeface="+mn-ea"/>
                </a:rPr>
                <a:t>个成员值</a:t>
              </a:r>
            </a:p>
          </p:txBody>
        </p:sp>
        <p:sp>
          <p:nvSpPr>
            <p:cNvPr id="63537" name="矩形 10"/>
            <p:cNvSpPr>
              <a:spLocks noChangeArrowheads="1"/>
            </p:cNvSpPr>
            <p:nvPr/>
          </p:nvSpPr>
          <p:spPr bwMode="auto">
            <a:xfrm>
              <a:off x="1714480" y="3571876"/>
              <a:ext cx="8143932" cy="100013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grpSp>
      <p:graphicFrame>
        <p:nvGraphicFramePr>
          <p:cNvPr id="12" name="表格 11"/>
          <p:cNvGraphicFramePr>
            <a:graphicFrameLocks noGrp="1"/>
          </p:cNvGraphicFramePr>
          <p:nvPr/>
        </p:nvGraphicFramePr>
        <p:xfrm>
          <a:off x="1571625" y="5272088"/>
          <a:ext cx="6643689" cy="1371600"/>
        </p:xfrm>
        <a:graphic>
          <a:graphicData uri="http://schemas.openxmlformats.org/drawingml/2006/table">
            <a:tbl>
              <a:tblPr firstRow="1" bandRow="1">
                <a:tableStyleId>{5C22544A-7EE6-4342-B048-85BDC9FD1C3A}</a:tableStyleId>
              </a:tblPr>
              <a:tblGrid>
                <a:gridCol w="1285875">
                  <a:extLst>
                    <a:ext uri="{9D8B030D-6E8A-4147-A177-3AD203B41FA5}">
                      <a16:colId xmlns:a16="http://schemas.microsoft.com/office/drawing/2014/main" val="20000"/>
                    </a:ext>
                  </a:extLst>
                </a:gridCol>
                <a:gridCol w="1214438">
                  <a:extLst>
                    <a:ext uri="{9D8B030D-6E8A-4147-A177-3AD203B41FA5}">
                      <a16:colId xmlns:a16="http://schemas.microsoft.com/office/drawing/2014/main" val="20001"/>
                    </a:ext>
                  </a:extLst>
                </a:gridCol>
                <a:gridCol w="1000125">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785813">
                  <a:extLst>
                    <a:ext uri="{9D8B030D-6E8A-4147-A177-3AD203B41FA5}">
                      <a16:colId xmlns:a16="http://schemas.microsoft.com/office/drawing/2014/main" val="20004"/>
                    </a:ext>
                  </a:extLst>
                </a:gridCol>
                <a:gridCol w="1357313">
                  <a:extLst>
                    <a:ext uri="{9D8B030D-6E8A-4147-A177-3AD203B41FA5}">
                      <a16:colId xmlns:a16="http://schemas.microsoft.com/office/drawing/2014/main" val="20005"/>
                    </a:ext>
                  </a:extLst>
                </a:gridCol>
              </a:tblGrid>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3525" name="TextBox 12"/>
          <p:cNvSpPr txBox="1">
            <a:spLocks noChangeArrowheads="1"/>
          </p:cNvSpPr>
          <p:nvPr/>
        </p:nvSpPr>
        <p:spPr bwMode="auto">
          <a:xfrm>
            <a:off x="8143875" y="5214938"/>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400" b="1">
                <a:solidFill>
                  <a:srgbClr val="0000CC"/>
                </a:solidFill>
              </a:rPr>
              <a:t>stu[0]</a:t>
            </a:r>
            <a:endParaRPr lang="zh-CN" altLang="en-US" sz="2400" b="1">
              <a:solidFill>
                <a:srgbClr val="0000CC"/>
              </a:solidFill>
            </a:endParaRPr>
          </a:p>
        </p:txBody>
      </p:sp>
      <p:sp>
        <p:nvSpPr>
          <p:cNvPr id="63526" name="TextBox 13"/>
          <p:cNvSpPr txBox="1">
            <a:spLocks noChangeArrowheads="1"/>
          </p:cNvSpPr>
          <p:nvPr/>
        </p:nvSpPr>
        <p:spPr bwMode="auto">
          <a:xfrm>
            <a:off x="8143875" y="568166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400" b="1">
                <a:solidFill>
                  <a:srgbClr val="0000CC"/>
                </a:solidFill>
              </a:rPr>
              <a:t>stu[1]</a:t>
            </a:r>
            <a:endParaRPr lang="zh-CN" altLang="en-US" sz="2400" b="1">
              <a:solidFill>
                <a:srgbClr val="0000CC"/>
              </a:solidFill>
            </a:endParaRPr>
          </a:p>
        </p:txBody>
      </p:sp>
      <p:sp>
        <p:nvSpPr>
          <p:cNvPr id="63527" name="TextBox 14"/>
          <p:cNvSpPr txBox="1">
            <a:spLocks noChangeArrowheads="1"/>
          </p:cNvSpPr>
          <p:nvPr/>
        </p:nvSpPr>
        <p:spPr bwMode="auto">
          <a:xfrm>
            <a:off x="8143875" y="6181725"/>
            <a:ext cx="107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400" b="1">
                <a:solidFill>
                  <a:srgbClr val="0000CC"/>
                </a:solidFill>
              </a:rPr>
              <a:t>stu[2]</a:t>
            </a:r>
            <a:endParaRPr lang="zh-CN" altLang="en-US" sz="2400" b="1">
              <a:solidFill>
                <a:srgbClr val="0000CC"/>
              </a:solidFill>
            </a:endParaRPr>
          </a:p>
        </p:txBody>
      </p:sp>
      <p:sp>
        <p:nvSpPr>
          <p:cNvPr id="16" name="TextBox 15"/>
          <p:cNvSpPr txBox="1">
            <a:spLocks noChangeArrowheads="1"/>
          </p:cNvSpPr>
          <p:nvPr/>
        </p:nvSpPr>
        <p:spPr bwMode="auto">
          <a:xfrm>
            <a:off x="714375" y="5286375"/>
            <a:ext cx="857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B0F0"/>
                </a:solidFill>
              </a:rPr>
              <a:t>stu</a:t>
            </a:r>
            <a:endParaRPr lang="zh-CN" altLang="en-US" sz="3200" b="1">
              <a:solidFill>
                <a:srgbClr val="00B0F0"/>
              </a:solidFill>
            </a:endParaRPr>
          </a:p>
        </p:txBody>
      </p:sp>
      <p:cxnSp>
        <p:nvCxnSpPr>
          <p:cNvPr id="17" name="直接箭头连接符 16"/>
          <p:cNvCxnSpPr>
            <a:cxnSpLocks noChangeShapeType="1"/>
          </p:cNvCxnSpPr>
          <p:nvPr/>
        </p:nvCxnSpPr>
        <p:spPr bwMode="auto">
          <a:xfrm>
            <a:off x="928688" y="5273675"/>
            <a:ext cx="64293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18" name="TextBox 17"/>
          <p:cNvSpPr txBox="1"/>
          <p:nvPr/>
        </p:nvSpPr>
        <p:spPr>
          <a:xfrm>
            <a:off x="1571625" y="5286375"/>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10101</a:t>
            </a:r>
            <a:endParaRPr lang="zh-CN" altLang="en-US" sz="2400" b="1" dirty="0">
              <a:solidFill>
                <a:srgbClr val="9D138D"/>
              </a:solidFill>
              <a:latin typeface="+mn-lt"/>
              <a:ea typeface="+mn-ea"/>
            </a:endParaRPr>
          </a:p>
        </p:txBody>
      </p:sp>
      <p:sp>
        <p:nvSpPr>
          <p:cNvPr id="19" name="TextBox 18"/>
          <p:cNvSpPr txBox="1"/>
          <p:nvPr/>
        </p:nvSpPr>
        <p:spPr>
          <a:xfrm>
            <a:off x="3143250" y="5286375"/>
            <a:ext cx="714375" cy="461963"/>
          </a:xfrm>
          <a:prstGeom prst="rect">
            <a:avLst/>
          </a:prstGeom>
          <a:noFill/>
        </p:spPr>
        <p:txBody>
          <a:bodyPr>
            <a:spAutoFit/>
          </a:bodyPr>
          <a:lstStyle/>
          <a:p>
            <a:pPr algn="ctr">
              <a:defRPr/>
            </a:pPr>
            <a:r>
              <a:rPr lang="en-US" altLang="zh-CN" sz="2400" b="1" dirty="0">
                <a:solidFill>
                  <a:srgbClr val="00B050"/>
                </a:solidFill>
                <a:latin typeface="+mn-lt"/>
                <a:ea typeface="+mn-ea"/>
              </a:rPr>
              <a:t>Li</a:t>
            </a:r>
            <a:endParaRPr lang="zh-CN" altLang="en-US" sz="2400" b="1" dirty="0">
              <a:solidFill>
                <a:srgbClr val="00B050"/>
              </a:solidFill>
              <a:latin typeface="+mn-lt"/>
              <a:ea typeface="+mn-ea"/>
            </a:endParaRPr>
          </a:p>
        </p:txBody>
      </p:sp>
      <p:sp>
        <p:nvSpPr>
          <p:cNvPr id="20" name="TextBox 19"/>
          <p:cNvSpPr txBox="1"/>
          <p:nvPr/>
        </p:nvSpPr>
        <p:spPr>
          <a:xfrm>
            <a:off x="4143375" y="5286375"/>
            <a:ext cx="2714625" cy="461963"/>
          </a:xfrm>
          <a:prstGeom prst="rect">
            <a:avLst/>
          </a:prstGeom>
          <a:noFill/>
        </p:spPr>
        <p:txBody>
          <a:bodyPr>
            <a:spAutoFit/>
          </a:bodyPr>
          <a:lstStyle/>
          <a:p>
            <a:pPr algn="ctr">
              <a:defRPr/>
            </a:pPr>
            <a:r>
              <a:rPr lang="en-US" altLang="zh-CN" sz="2400" b="1" dirty="0">
                <a:solidFill>
                  <a:srgbClr val="0000CC"/>
                </a:solidFill>
                <a:latin typeface="+mn-lt"/>
                <a:ea typeface="+mn-ea"/>
              </a:rPr>
              <a:t>78     89     98</a:t>
            </a:r>
            <a:endParaRPr lang="zh-CN" altLang="en-US" sz="2400" b="1" dirty="0">
              <a:solidFill>
                <a:srgbClr val="0000CC"/>
              </a:solidFill>
              <a:latin typeface="+mn-lt"/>
              <a:ea typeface="+mn-ea"/>
            </a:endParaRPr>
          </a:p>
        </p:txBody>
      </p:sp>
      <p:sp>
        <p:nvSpPr>
          <p:cNvPr id="21" name="TextBox 20"/>
          <p:cNvSpPr txBox="1"/>
          <p:nvPr/>
        </p:nvSpPr>
        <p:spPr>
          <a:xfrm>
            <a:off x="6858000" y="5286375"/>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88.33</a:t>
            </a:r>
            <a:endParaRPr lang="zh-CN" altLang="en-US" sz="2400" b="1" dirty="0">
              <a:solidFill>
                <a:srgbClr val="C00000"/>
              </a:solidFill>
              <a:latin typeface="+mn-lt"/>
              <a:ea typeface="+mn-ea"/>
            </a:endParaRPr>
          </a:p>
        </p:txBody>
      </p:sp>
      <p:sp>
        <p:nvSpPr>
          <p:cNvPr id="22" name="TextBox 21"/>
          <p:cNvSpPr txBox="1">
            <a:spLocks noChangeArrowheads="1"/>
          </p:cNvSpPr>
          <p:nvPr/>
        </p:nvSpPr>
        <p:spPr bwMode="auto">
          <a:xfrm>
            <a:off x="5857875" y="857250"/>
            <a:ext cx="1071563" cy="5842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FFFF00"/>
                </a:solidFill>
              </a:rPr>
              <a:t>i=0</a:t>
            </a:r>
            <a:endParaRPr lang="zh-CN" altLang="en-US" sz="3200" b="1">
              <a:solidFill>
                <a:srgbClr val="FFFF00"/>
              </a:solidFill>
            </a:endParaRPr>
          </a:p>
        </p:txBody>
      </p:sp>
      <p:sp>
        <p:nvSpPr>
          <p:cNvPr id="7" name="灯片编号占位符 6"/>
          <p:cNvSpPr>
            <a:spLocks noGrp="1"/>
          </p:cNvSpPr>
          <p:nvPr>
            <p:ph type="sldNum" sz="quarter" idx="12"/>
          </p:nvPr>
        </p:nvSpPr>
        <p:spPr/>
        <p:txBody>
          <a:bodyPr/>
          <a:lstStyle/>
          <a:p>
            <a:fld id="{1E004556-5B80-49AD-B65B-B487D44EE32D}" type="slidenum">
              <a:rPr lang="zh-CN" altLang="en-US" smtClean="0"/>
              <a:pPr/>
              <a:t>55</a:t>
            </a:fld>
            <a:endParaRPr lang="en-US" altLang="zh-CN"/>
          </a:p>
        </p:txBody>
      </p:sp>
    </p:spTree>
    <p:extLst>
      <p:ext uri="{BB962C8B-B14F-4D97-AF65-F5344CB8AC3E}">
        <p14:creationId xmlns:p14="http://schemas.microsoft.com/office/powerpoint/2010/main" val="545132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Left)">
                                      <p:cBhvr>
                                        <p:cTn id="7" dur="500"/>
                                        <p:tgtEl>
                                          <p:spTgt spid="17"/>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lide(fromLeft)">
                                      <p:cBhvr>
                                        <p:cTn id="10" dur="500"/>
                                        <p:tgtEl>
                                          <p:spTgt spid="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1000" fill="hold"/>
                                        <p:tgtEl>
                                          <p:spTgt spid="22"/>
                                        </p:tgtEl>
                                        <p:attrNameLst>
                                          <p:attrName>ppt_w</p:attrName>
                                        </p:attrNameLst>
                                      </p:cBhvr>
                                      <p:tavLst>
                                        <p:tav tm="0">
                                          <p:val>
                                            <p:fltVal val="0"/>
                                          </p:val>
                                        </p:tav>
                                        <p:tav tm="100000">
                                          <p:val>
                                            <p:strVal val="#ppt_w"/>
                                          </p:val>
                                        </p:tav>
                                      </p:tavLst>
                                    </p:anim>
                                    <p:anim calcmode="lin" valueType="num">
                                      <p:cBhvr>
                                        <p:cTn id="16" dur="1000" fill="hold"/>
                                        <p:tgtEl>
                                          <p:spTgt spid="22"/>
                                        </p:tgtEl>
                                        <p:attrNameLst>
                                          <p:attrName>ppt_h</p:attrName>
                                        </p:attrNameLst>
                                      </p:cBhvr>
                                      <p:tavLst>
                                        <p:tav tm="0">
                                          <p:val>
                                            <p:fltVal val="0"/>
                                          </p:val>
                                        </p:tav>
                                        <p:tav tm="100000">
                                          <p:val>
                                            <p:strVal val="#ppt_h"/>
                                          </p:val>
                                        </p:tav>
                                      </p:tavLst>
                                    </p:anim>
                                    <p:anim calcmode="lin" valueType="num">
                                      <p:cBhvr>
                                        <p:cTn id="17"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linds(horizontal)">
                                      <p:cBhvr>
                                        <p:cTn id="38" dur="500"/>
                                        <p:tgtEl>
                                          <p:spTgt spid="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linds(horizontal)">
                                      <p:cBhvr>
                                        <p:cTn id="43"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blinds(horizontal)">
                                      <p:cBhvr>
                                        <p:cTn id="53" dur="500"/>
                                        <p:tgtEl>
                                          <p:spTgt spid="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linds(horizontal)">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6" grpId="0"/>
      <p:bldP spid="18" grpId="0"/>
      <p:bldP spid="19" grpId="0"/>
      <p:bldP spid="20" grpId="0"/>
      <p:bldP spid="21" grpId="0"/>
      <p:bldP spid="2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a:xfrm>
            <a:off x="71438" y="285750"/>
            <a:ext cx="8929687" cy="5857875"/>
          </a:xfrm>
        </p:spPr>
        <p:txBody>
          <a:bodyPr/>
          <a:lstStyle/>
          <a:p>
            <a:pPr>
              <a:lnSpc>
                <a:spcPts val="2800"/>
              </a:lnSpc>
              <a:buFont typeface="Wingdings" pitchFamily="2" charset="2"/>
              <a:buNone/>
            </a:pPr>
            <a:r>
              <a:rPr lang="en-US" altLang="zh-CN" sz="2800" dirty="0"/>
              <a:t>void input(</a:t>
            </a:r>
            <a:r>
              <a:rPr lang="en-US" altLang="zh-CN" sz="2800" dirty="0" err="1"/>
              <a:t>struct</a:t>
            </a:r>
            <a:r>
              <a:rPr lang="en-US" altLang="zh-CN" sz="2800" dirty="0"/>
              <a:t> Student </a:t>
            </a:r>
            <a:r>
              <a:rPr lang="en-US" altLang="zh-CN" sz="2800" dirty="0" err="1">
                <a:solidFill>
                  <a:srgbClr val="00B0F0"/>
                </a:solidFill>
              </a:rPr>
              <a:t>stu</a:t>
            </a:r>
            <a:r>
              <a:rPr lang="en-US" altLang="zh-CN" sz="2800" dirty="0"/>
              <a:t>[])   </a:t>
            </a:r>
            <a:endParaRPr lang="zh-CN" altLang="zh-CN" sz="2800" dirty="0"/>
          </a:p>
          <a:p>
            <a:pPr>
              <a:lnSpc>
                <a:spcPts val="28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i</a:t>
            </a:r>
            <a:r>
              <a:rPr lang="en-US" altLang="zh-CN" sz="2800" dirty="0"/>
              <a:t>;</a:t>
            </a:r>
            <a:endParaRPr lang="zh-CN" altLang="zh-CN" sz="2800" dirty="0"/>
          </a:p>
          <a:p>
            <a:pPr>
              <a:lnSpc>
                <a:spcPts val="2800"/>
              </a:lnSpc>
              <a:buFont typeface="Wingdings" pitchFamily="2" charset="2"/>
              <a:buNone/>
            </a:pPr>
            <a:r>
              <a:rPr lang="en-US" altLang="zh-CN" sz="2800" dirty="0"/>
              <a:t>   </a:t>
            </a:r>
            <a:r>
              <a:rPr lang="en-US" altLang="zh-CN" sz="2800" dirty="0" err="1"/>
              <a:t>printf</a:t>
            </a:r>
            <a:r>
              <a:rPr lang="en-US" altLang="zh-CN" sz="2800" dirty="0"/>
              <a:t>("</a:t>
            </a:r>
            <a:r>
              <a:rPr lang="zh-CN" altLang="zh-CN" sz="2800" dirty="0"/>
              <a:t>请输入各学生的信息：</a:t>
            </a:r>
            <a:endParaRPr lang="en-US" altLang="zh-CN" sz="2800" dirty="0"/>
          </a:p>
          <a:p>
            <a:pPr>
              <a:lnSpc>
                <a:spcPts val="2800"/>
              </a:lnSpc>
              <a:buFont typeface="Wingdings" pitchFamily="2" charset="2"/>
              <a:buNone/>
            </a:pPr>
            <a:r>
              <a:rPr lang="en-US" altLang="zh-CN" sz="2800" dirty="0"/>
              <a:t>                 </a:t>
            </a:r>
            <a:r>
              <a:rPr lang="zh-CN" altLang="zh-CN" sz="2800" dirty="0"/>
              <a:t>学号、姓名、三门课成绩</a:t>
            </a:r>
            <a:r>
              <a:rPr lang="en-US" altLang="zh-CN" sz="2800" dirty="0"/>
              <a:t>:\n");</a:t>
            </a:r>
            <a:endParaRPr lang="zh-CN" altLang="zh-CN" sz="2800" dirty="0"/>
          </a:p>
          <a:p>
            <a:pPr>
              <a:lnSpc>
                <a:spcPts val="2800"/>
              </a:lnSpc>
              <a:buFont typeface="Wingdings" pitchFamily="2" charset="2"/>
              <a:buNone/>
            </a:pPr>
            <a:r>
              <a:rPr lang="en-US" altLang="zh-CN" sz="2800" dirty="0"/>
              <a:t>   for(</a:t>
            </a:r>
            <a:r>
              <a:rPr lang="en-US" altLang="zh-CN" sz="2800" dirty="0" err="1"/>
              <a:t>i</a:t>
            </a:r>
            <a:r>
              <a:rPr lang="en-US" altLang="zh-CN" sz="2800" dirty="0"/>
              <a:t>=0;i&lt;</a:t>
            </a:r>
            <a:r>
              <a:rPr lang="en-US" altLang="zh-CN" sz="2800" dirty="0" err="1"/>
              <a:t>N;i</a:t>
            </a:r>
            <a:r>
              <a:rPr lang="en-US" altLang="zh-CN" sz="2800" dirty="0"/>
              <a:t>++)</a:t>
            </a:r>
            <a:endParaRPr lang="zh-CN" altLang="zh-CN" sz="2800" dirty="0"/>
          </a:p>
          <a:p>
            <a:pPr>
              <a:lnSpc>
                <a:spcPts val="2800"/>
              </a:lnSpc>
              <a:buFont typeface="Wingdings" pitchFamily="2" charset="2"/>
              <a:buNone/>
            </a:pPr>
            <a:r>
              <a:rPr lang="en-US" altLang="zh-CN" sz="2800" dirty="0"/>
              <a:t>   {</a:t>
            </a:r>
            <a:r>
              <a:rPr lang="en-US" altLang="zh-CN" sz="2800" dirty="0" err="1"/>
              <a:t>scanf</a:t>
            </a:r>
            <a:r>
              <a:rPr lang="en-US" altLang="zh-CN" sz="2800" dirty="0"/>
              <a:t>("%d %s %f %f %f",</a:t>
            </a:r>
          </a:p>
          <a:p>
            <a:pPr>
              <a:lnSpc>
                <a:spcPts val="2800"/>
              </a:lnSpc>
              <a:buFont typeface="Wingdings" pitchFamily="2" charset="2"/>
              <a:buNone/>
            </a:pPr>
            <a:r>
              <a:rPr lang="en-US" altLang="zh-CN" sz="2800" dirty="0"/>
              <a:t>                   &amp;</a:t>
            </a:r>
            <a:r>
              <a:rPr lang="en-US" altLang="zh-CN" sz="2800" dirty="0" err="1">
                <a:solidFill>
                  <a:srgbClr val="9D138D"/>
                </a:solidFill>
              </a:rPr>
              <a:t>stu</a:t>
            </a:r>
            <a:r>
              <a:rPr lang="en-US" altLang="zh-CN" sz="2800" dirty="0">
                <a:solidFill>
                  <a:srgbClr val="9D138D"/>
                </a:solidFill>
              </a:rPr>
              <a:t>[</a:t>
            </a:r>
            <a:r>
              <a:rPr lang="en-US" altLang="zh-CN" sz="2800" dirty="0" err="1">
                <a:solidFill>
                  <a:srgbClr val="9D138D"/>
                </a:solidFill>
              </a:rPr>
              <a:t>i</a:t>
            </a:r>
            <a:r>
              <a:rPr lang="en-US" altLang="zh-CN" sz="2800" dirty="0">
                <a:solidFill>
                  <a:srgbClr val="9D138D"/>
                </a:solidFill>
              </a:rPr>
              <a:t>].</a:t>
            </a:r>
            <a:r>
              <a:rPr lang="en-US" altLang="zh-CN" sz="2800" dirty="0" err="1">
                <a:solidFill>
                  <a:srgbClr val="9D138D"/>
                </a:solidFill>
              </a:rPr>
              <a:t>num</a:t>
            </a:r>
            <a:r>
              <a:rPr lang="en-US" altLang="zh-CN" sz="2800" dirty="0" err="1"/>
              <a:t>,</a:t>
            </a:r>
            <a:r>
              <a:rPr lang="en-US" altLang="zh-CN" sz="2800" dirty="0" err="1">
                <a:solidFill>
                  <a:srgbClr val="00B050"/>
                </a:solidFill>
              </a:rPr>
              <a:t>stu</a:t>
            </a:r>
            <a:r>
              <a:rPr lang="en-US" altLang="zh-CN" sz="2800" dirty="0">
                <a:solidFill>
                  <a:srgbClr val="00B050"/>
                </a:solidFill>
              </a:rPr>
              <a:t>[</a:t>
            </a:r>
            <a:r>
              <a:rPr lang="en-US" altLang="zh-CN" sz="2800" dirty="0" err="1">
                <a:solidFill>
                  <a:srgbClr val="00B050"/>
                </a:solidFill>
              </a:rPr>
              <a:t>i</a:t>
            </a:r>
            <a:r>
              <a:rPr lang="en-US" altLang="zh-CN" sz="2800" dirty="0">
                <a:solidFill>
                  <a:srgbClr val="00B050"/>
                </a:solidFill>
              </a:rPr>
              <a:t>].name</a:t>
            </a:r>
            <a:r>
              <a:rPr lang="en-US" altLang="zh-CN" sz="2800" dirty="0"/>
              <a:t>,</a:t>
            </a:r>
          </a:p>
          <a:p>
            <a:pPr>
              <a:lnSpc>
                <a:spcPts val="2800"/>
              </a:lnSpc>
              <a:buFont typeface="Wingdings" pitchFamily="2" charset="2"/>
              <a:buNone/>
            </a:pPr>
            <a:r>
              <a:rPr lang="en-US" altLang="zh-CN" sz="2800" dirty="0"/>
              <a:t>              &amp;</a:t>
            </a:r>
            <a:r>
              <a:rPr lang="en-US" altLang="zh-CN" sz="2800" dirty="0" err="1">
                <a:solidFill>
                  <a:srgbClr val="0000CC"/>
                </a:solidFill>
              </a:rPr>
              <a:t>stu</a:t>
            </a:r>
            <a:r>
              <a:rPr lang="en-US" altLang="zh-CN" sz="2800" dirty="0">
                <a:solidFill>
                  <a:srgbClr val="0000CC"/>
                </a:solidFill>
              </a:rPr>
              <a:t>[</a:t>
            </a:r>
            <a:r>
              <a:rPr lang="en-US" altLang="zh-CN" sz="2800" dirty="0" err="1">
                <a:solidFill>
                  <a:srgbClr val="0000CC"/>
                </a:solidFill>
              </a:rPr>
              <a:t>i</a:t>
            </a:r>
            <a:r>
              <a:rPr lang="en-US" altLang="zh-CN" sz="2800" dirty="0">
                <a:solidFill>
                  <a:srgbClr val="0000CC"/>
                </a:solidFill>
              </a:rPr>
              <a:t>].score[0]</a:t>
            </a:r>
            <a:r>
              <a:rPr lang="en-US" altLang="zh-CN" sz="2800" dirty="0"/>
              <a:t>,&amp;</a:t>
            </a:r>
            <a:r>
              <a:rPr lang="en-US" altLang="zh-CN" sz="2800" dirty="0" err="1">
                <a:solidFill>
                  <a:srgbClr val="0000CC"/>
                </a:solidFill>
              </a:rPr>
              <a:t>stu</a:t>
            </a:r>
            <a:r>
              <a:rPr lang="en-US" altLang="zh-CN" sz="2800" dirty="0">
                <a:solidFill>
                  <a:srgbClr val="0000CC"/>
                </a:solidFill>
              </a:rPr>
              <a:t>[</a:t>
            </a:r>
            <a:r>
              <a:rPr lang="en-US" altLang="zh-CN" sz="2800" dirty="0" err="1">
                <a:solidFill>
                  <a:srgbClr val="0000CC"/>
                </a:solidFill>
              </a:rPr>
              <a:t>i</a:t>
            </a:r>
            <a:r>
              <a:rPr lang="en-US" altLang="zh-CN" sz="2800" dirty="0">
                <a:solidFill>
                  <a:srgbClr val="0000CC"/>
                </a:solidFill>
              </a:rPr>
              <a:t>].score[1]</a:t>
            </a:r>
            <a:r>
              <a:rPr lang="en-US" altLang="zh-CN" sz="2800" dirty="0"/>
              <a:t>,</a:t>
            </a:r>
          </a:p>
          <a:p>
            <a:pPr>
              <a:lnSpc>
                <a:spcPts val="2800"/>
              </a:lnSpc>
              <a:buFont typeface="Wingdings" pitchFamily="2" charset="2"/>
              <a:buNone/>
            </a:pPr>
            <a:r>
              <a:rPr lang="en-US" altLang="zh-CN" sz="2800" dirty="0"/>
              <a:t>                 &amp;</a:t>
            </a:r>
            <a:r>
              <a:rPr lang="en-US" altLang="zh-CN" sz="2800" dirty="0" err="1">
                <a:solidFill>
                  <a:srgbClr val="0000CC"/>
                </a:solidFill>
              </a:rPr>
              <a:t>stu</a:t>
            </a:r>
            <a:r>
              <a:rPr lang="en-US" altLang="zh-CN" sz="2800" dirty="0">
                <a:solidFill>
                  <a:srgbClr val="0000CC"/>
                </a:solidFill>
              </a:rPr>
              <a:t>[</a:t>
            </a:r>
            <a:r>
              <a:rPr lang="en-US" altLang="zh-CN" sz="2800" dirty="0" err="1">
                <a:solidFill>
                  <a:srgbClr val="0000CC"/>
                </a:solidFill>
              </a:rPr>
              <a:t>i</a:t>
            </a:r>
            <a:r>
              <a:rPr lang="en-US" altLang="zh-CN" sz="2800" dirty="0">
                <a:solidFill>
                  <a:srgbClr val="0000CC"/>
                </a:solidFill>
              </a:rPr>
              <a:t>].score[2]</a:t>
            </a:r>
            <a:r>
              <a:rPr lang="en-US" altLang="zh-CN" sz="2800" dirty="0"/>
              <a:t>);   </a:t>
            </a:r>
            <a:endParaRPr lang="zh-CN" altLang="zh-CN" sz="2800" dirty="0"/>
          </a:p>
          <a:p>
            <a:pPr>
              <a:lnSpc>
                <a:spcPts val="2800"/>
              </a:lnSpc>
              <a:buFont typeface="Wingdings" pitchFamily="2" charset="2"/>
              <a:buNone/>
            </a:pPr>
            <a:r>
              <a:rPr lang="en-US" altLang="zh-CN" sz="2800" dirty="0"/>
              <a:t>     </a:t>
            </a:r>
            <a:r>
              <a:rPr lang="en-US" altLang="zh-CN" sz="2800" dirty="0" err="1">
                <a:solidFill>
                  <a:srgbClr val="C00000"/>
                </a:solidFill>
              </a:rPr>
              <a:t>stu</a:t>
            </a:r>
            <a:r>
              <a:rPr lang="en-US" altLang="zh-CN" sz="2800" dirty="0">
                <a:solidFill>
                  <a:srgbClr val="C00000"/>
                </a:solidFill>
              </a:rPr>
              <a:t>[</a:t>
            </a:r>
            <a:r>
              <a:rPr lang="en-US" altLang="zh-CN" sz="2800" dirty="0" err="1">
                <a:solidFill>
                  <a:srgbClr val="C00000"/>
                </a:solidFill>
              </a:rPr>
              <a:t>i</a:t>
            </a:r>
            <a:r>
              <a:rPr lang="en-US" altLang="zh-CN" sz="2800" dirty="0">
                <a:solidFill>
                  <a:srgbClr val="C00000"/>
                </a:solidFill>
              </a:rPr>
              <a:t>].aver</a:t>
            </a:r>
            <a:r>
              <a:rPr lang="en-US" altLang="zh-CN" sz="2800" dirty="0"/>
              <a:t>=(</a:t>
            </a:r>
            <a:r>
              <a:rPr lang="en-US" altLang="zh-CN" sz="2800" dirty="0" err="1"/>
              <a:t>stu</a:t>
            </a:r>
            <a:r>
              <a:rPr lang="en-US" altLang="zh-CN" sz="2800" dirty="0"/>
              <a:t>[</a:t>
            </a:r>
            <a:r>
              <a:rPr lang="en-US" altLang="zh-CN" sz="2800" dirty="0" err="1"/>
              <a:t>i</a:t>
            </a:r>
            <a:r>
              <a:rPr lang="en-US" altLang="zh-CN" sz="2800" dirty="0"/>
              <a:t>].score[0]+</a:t>
            </a:r>
          </a:p>
          <a:p>
            <a:pPr>
              <a:lnSpc>
                <a:spcPts val="2800"/>
              </a:lnSpc>
              <a:buFont typeface="Wingdings" pitchFamily="2" charset="2"/>
              <a:buNone/>
            </a:pPr>
            <a:r>
              <a:rPr lang="en-US" altLang="zh-CN" sz="2800" dirty="0"/>
              <a:t>          </a:t>
            </a:r>
            <a:r>
              <a:rPr lang="en-US" altLang="zh-CN" sz="2800" dirty="0" err="1"/>
              <a:t>stu</a:t>
            </a:r>
            <a:r>
              <a:rPr lang="en-US" altLang="zh-CN" sz="2800" dirty="0"/>
              <a:t>[</a:t>
            </a:r>
            <a:r>
              <a:rPr lang="en-US" altLang="zh-CN" sz="2800" dirty="0" err="1"/>
              <a:t>i</a:t>
            </a:r>
            <a:r>
              <a:rPr lang="en-US" altLang="zh-CN" sz="2800" dirty="0"/>
              <a:t>].score[1]+</a:t>
            </a:r>
            <a:r>
              <a:rPr lang="en-US" altLang="zh-CN" sz="2800" dirty="0" err="1"/>
              <a:t>stu</a:t>
            </a:r>
            <a:r>
              <a:rPr lang="en-US" altLang="zh-CN" sz="2800" dirty="0"/>
              <a:t>[</a:t>
            </a:r>
            <a:r>
              <a:rPr lang="en-US" altLang="zh-CN" sz="2800" dirty="0" err="1"/>
              <a:t>i</a:t>
            </a:r>
            <a:r>
              <a:rPr lang="en-US" altLang="zh-CN" sz="2800" dirty="0"/>
              <a:t>].score[2])/3.0;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a:t>
            </a:r>
            <a:endParaRPr lang="zh-CN" altLang="zh-CN" sz="2800" dirty="0"/>
          </a:p>
        </p:txBody>
      </p:sp>
      <p:sp>
        <p:nvSpPr>
          <p:cNvPr id="4" name="圆角矩形标注 3"/>
          <p:cNvSpPr/>
          <p:nvPr/>
        </p:nvSpPr>
        <p:spPr bwMode="auto">
          <a:xfrm>
            <a:off x="2714625" y="1928813"/>
            <a:ext cx="3214688"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9D138D"/>
                </a:solidFill>
                <a:latin typeface="+mn-lt"/>
                <a:ea typeface="+mn-ea"/>
              </a:rPr>
              <a:t>输入第</a:t>
            </a:r>
            <a:r>
              <a:rPr lang="en-US" altLang="zh-CN" sz="2800" b="1" dirty="0">
                <a:solidFill>
                  <a:srgbClr val="9D138D"/>
                </a:solidFill>
                <a:latin typeface="+mn-lt"/>
                <a:ea typeface="+mn-ea"/>
              </a:rPr>
              <a:t>1</a:t>
            </a:r>
            <a:r>
              <a:rPr lang="zh-CN" altLang="en-US" sz="2800" b="1" dirty="0">
                <a:solidFill>
                  <a:srgbClr val="9D138D"/>
                </a:solidFill>
                <a:latin typeface="+mn-lt"/>
                <a:ea typeface="+mn-ea"/>
              </a:rPr>
              <a:t>个成员值</a:t>
            </a:r>
          </a:p>
        </p:txBody>
      </p:sp>
      <p:sp>
        <p:nvSpPr>
          <p:cNvPr id="5" name="圆角矩形标注 4"/>
          <p:cNvSpPr/>
          <p:nvPr/>
        </p:nvSpPr>
        <p:spPr bwMode="auto">
          <a:xfrm>
            <a:off x="5357813" y="1928813"/>
            <a:ext cx="3214687"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00B050"/>
                </a:solidFill>
                <a:latin typeface="+mn-lt"/>
                <a:ea typeface="+mn-ea"/>
              </a:rPr>
              <a:t>输入第</a:t>
            </a:r>
            <a:r>
              <a:rPr lang="en-US" altLang="zh-CN" sz="2800" b="1" dirty="0">
                <a:solidFill>
                  <a:srgbClr val="00B050"/>
                </a:solidFill>
                <a:latin typeface="+mn-lt"/>
                <a:ea typeface="+mn-ea"/>
              </a:rPr>
              <a:t>2</a:t>
            </a:r>
            <a:r>
              <a:rPr lang="zh-CN" altLang="en-US" sz="2800" b="1" dirty="0">
                <a:solidFill>
                  <a:srgbClr val="00B050"/>
                </a:solidFill>
                <a:latin typeface="+mn-lt"/>
                <a:ea typeface="+mn-ea"/>
              </a:rPr>
              <a:t>个成员值</a:t>
            </a:r>
          </a:p>
        </p:txBody>
      </p:sp>
      <p:grpSp>
        <p:nvGrpSpPr>
          <p:cNvPr id="2" name="组合 7"/>
          <p:cNvGrpSpPr>
            <a:grpSpLocks/>
          </p:cNvGrpSpPr>
          <p:nvPr/>
        </p:nvGrpSpPr>
        <p:grpSpPr bwMode="auto">
          <a:xfrm>
            <a:off x="1539677" y="2357438"/>
            <a:ext cx="7000875" cy="1928812"/>
            <a:chOff x="1714480" y="2500306"/>
            <a:chExt cx="7000924" cy="1928826"/>
          </a:xfrm>
        </p:grpSpPr>
        <p:sp>
          <p:nvSpPr>
            <p:cNvPr id="6" name="圆角矩形标注 5"/>
            <p:cNvSpPr/>
            <p:nvPr/>
          </p:nvSpPr>
          <p:spPr bwMode="auto">
            <a:xfrm>
              <a:off x="3643307" y="2500306"/>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0000CC"/>
                  </a:solidFill>
                  <a:latin typeface="+mn-lt"/>
                  <a:ea typeface="+mn-ea"/>
                </a:rPr>
                <a:t>输入第</a:t>
              </a:r>
              <a:r>
                <a:rPr lang="en-US" altLang="zh-CN" sz="2800" b="1" dirty="0">
                  <a:solidFill>
                    <a:srgbClr val="0000CC"/>
                  </a:solidFill>
                  <a:latin typeface="+mn-lt"/>
                  <a:ea typeface="+mn-ea"/>
                </a:rPr>
                <a:t>3</a:t>
              </a:r>
              <a:r>
                <a:rPr lang="zh-CN" altLang="en-US" sz="2800" b="1" dirty="0">
                  <a:solidFill>
                    <a:srgbClr val="0000CC"/>
                  </a:solidFill>
                  <a:latin typeface="+mn-lt"/>
                  <a:ea typeface="+mn-ea"/>
                </a:rPr>
                <a:t>个成员值</a:t>
              </a:r>
            </a:p>
          </p:txBody>
        </p:sp>
        <p:sp>
          <p:nvSpPr>
            <p:cNvPr id="64567" name="矩形 6"/>
            <p:cNvSpPr>
              <a:spLocks noChangeArrowheads="1"/>
            </p:cNvSpPr>
            <p:nvPr/>
          </p:nvSpPr>
          <p:spPr bwMode="auto">
            <a:xfrm>
              <a:off x="1714480" y="3429000"/>
              <a:ext cx="7000924" cy="100013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grpSp>
      <p:grpSp>
        <p:nvGrpSpPr>
          <p:cNvPr id="3" name="组合 8"/>
          <p:cNvGrpSpPr>
            <a:grpSpLocks/>
          </p:cNvGrpSpPr>
          <p:nvPr/>
        </p:nvGrpSpPr>
        <p:grpSpPr bwMode="auto">
          <a:xfrm>
            <a:off x="539552" y="3143250"/>
            <a:ext cx="8143875" cy="2000250"/>
            <a:chOff x="1714480" y="2571744"/>
            <a:chExt cx="8143932" cy="2000264"/>
          </a:xfrm>
        </p:grpSpPr>
        <p:sp>
          <p:nvSpPr>
            <p:cNvPr id="10" name="圆角矩形标注 9"/>
            <p:cNvSpPr/>
            <p:nvPr/>
          </p:nvSpPr>
          <p:spPr bwMode="auto">
            <a:xfrm>
              <a:off x="3357555" y="2571744"/>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计算第</a:t>
              </a:r>
              <a:r>
                <a:rPr lang="en-US" altLang="zh-CN" sz="2800" b="1" dirty="0">
                  <a:solidFill>
                    <a:srgbClr val="C00000"/>
                  </a:solidFill>
                  <a:latin typeface="+mn-lt"/>
                  <a:ea typeface="+mn-ea"/>
                </a:rPr>
                <a:t>4</a:t>
              </a:r>
              <a:r>
                <a:rPr lang="zh-CN" altLang="en-US" sz="2800" b="1" dirty="0">
                  <a:solidFill>
                    <a:srgbClr val="C00000"/>
                  </a:solidFill>
                  <a:latin typeface="+mn-lt"/>
                  <a:ea typeface="+mn-ea"/>
                </a:rPr>
                <a:t>个成员值</a:t>
              </a:r>
            </a:p>
          </p:txBody>
        </p:sp>
        <p:sp>
          <p:nvSpPr>
            <p:cNvPr id="64565" name="矩形 10"/>
            <p:cNvSpPr>
              <a:spLocks noChangeArrowheads="1"/>
            </p:cNvSpPr>
            <p:nvPr/>
          </p:nvSpPr>
          <p:spPr bwMode="auto">
            <a:xfrm>
              <a:off x="1714480" y="3571876"/>
              <a:ext cx="8143932" cy="100013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grpSp>
      <p:graphicFrame>
        <p:nvGraphicFramePr>
          <p:cNvPr id="12" name="表格 11"/>
          <p:cNvGraphicFramePr>
            <a:graphicFrameLocks noGrp="1"/>
          </p:cNvGraphicFramePr>
          <p:nvPr/>
        </p:nvGraphicFramePr>
        <p:xfrm>
          <a:off x="1571625" y="5272088"/>
          <a:ext cx="6643689" cy="1371600"/>
        </p:xfrm>
        <a:graphic>
          <a:graphicData uri="http://schemas.openxmlformats.org/drawingml/2006/table">
            <a:tbl>
              <a:tblPr firstRow="1" bandRow="1">
                <a:tableStyleId>{5C22544A-7EE6-4342-B048-85BDC9FD1C3A}</a:tableStyleId>
              </a:tblPr>
              <a:tblGrid>
                <a:gridCol w="1285875">
                  <a:extLst>
                    <a:ext uri="{9D8B030D-6E8A-4147-A177-3AD203B41FA5}">
                      <a16:colId xmlns:a16="http://schemas.microsoft.com/office/drawing/2014/main" val="20000"/>
                    </a:ext>
                  </a:extLst>
                </a:gridCol>
                <a:gridCol w="1214438">
                  <a:extLst>
                    <a:ext uri="{9D8B030D-6E8A-4147-A177-3AD203B41FA5}">
                      <a16:colId xmlns:a16="http://schemas.microsoft.com/office/drawing/2014/main" val="20001"/>
                    </a:ext>
                  </a:extLst>
                </a:gridCol>
                <a:gridCol w="1000125">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785813">
                  <a:extLst>
                    <a:ext uri="{9D8B030D-6E8A-4147-A177-3AD203B41FA5}">
                      <a16:colId xmlns:a16="http://schemas.microsoft.com/office/drawing/2014/main" val="20004"/>
                    </a:ext>
                  </a:extLst>
                </a:gridCol>
                <a:gridCol w="1357313">
                  <a:extLst>
                    <a:ext uri="{9D8B030D-6E8A-4147-A177-3AD203B41FA5}">
                      <a16:colId xmlns:a16="http://schemas.microsoft.com/office/drawing/2014/main" val="20005"/>
                    </a:ext>
                  </a:extLst>
                </a:gridCol>
              </a:tblGrid>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4549" name="TextBox 12"/>
          <p:cNvSpPr txBox="1">
            <a:spLocks noChangeArrowheads="1"/>
          </p:cNvSpPr>
          <p:nvPr/>
        </p:nvSpPr>
        <p:spPr bwMode="auto">
          <a:xfrm>
            <a:off x="8143875" y="5214938"/>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400" b="1">
                <a:solidFill>
                  <a:srgbClr val="0000CC"/>
                </a:solidFill>
              </a:rPr>
              <a:t>stu[0]</a:t>
            </a:r>
            <a:endParaRPr lang="zh-CN" altLang="en-US" sz="2400" b="1">
              <a:solidFill>
                <a:srgbClr val="0000CC"/>
              </a:solidFill>
            </a:endParaRPr>
          </a:p>
        </p:txBody>
      </p:sp>
      <p:sp>
        <p:nvSpPr>
          <p:cNvPr id="64550" name="TextBox 13"/>
          <p:cNvSpPr txBox="1">
            <a:spLocks noChangeArrowheads="1"/>
          </p:cNvSpPr>
          <p:nvPr/>
        </p:nvSpPr>
        <p:spPr bwMode="auto">
          <a:xfrm>
            <a:off x="8143875" y="568166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400" b="1">
                <a:solidFill>
                  <a:srgbClr val="0000CC"/>
                </a:solidFill>
              </a:rPr>
              <a:t>stu[1]</a:t>
            </a:r>
            <a:endParaRPr lang="zh-CN" altLang="en-US" sz="2400" b="1">
              <a:solidFill>
                <a:srgbClr val="0000CC"/>
              </a:solidFill>
            </a:endParaRPr>
          </a:p>
        </p:txBody>
      </p:sp>
      <p:sp>
        <p:nvSpPr>
          <p:cNvPr id="64551" name="TextBox 14"/>
          <p:cNvSpPr txBox="1">
            <a:spLocks noChangeArrowheads="1"/>
          </p:cNvSpPr>
          <p:nvPr/>
        </p:nvSpPr>
        <p:spPr bwMode="auto">
          <a:xfrm>
            <a:off x="8143875" y="6181725"/>
            <a:ext cx="107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400" b="1">
                <a:solidFill>
                  <a:srgbClr val="0000CC"/>
                </a:solidFill>
              </a:rPr>
              <a:t>stu[2]</a:t>
            </a:r>
            <a:endParaRPr lang="zh-CN" altLang="en-US" sz="2400" b="1">
              <a:solidFill>
                <a:srgbClr val="0000CC"/>
              </a:solidFill>
            </a:endParaRPr>
          </a:p>
        </p:txBody>
      </p:sp>
      <p:sp>
        <p:nvSpPr>
          <p:cNvPr id="64552" name="TextBox 15"/>
          <p:cNvSpPr txBox="1">
            <a:spLocks noChangeArrowheads="1"/>
          </p:cNvSpPr>
          <p:nvPr/>
        </p:nvSpPr>
        <p:spPr bwMode="auto">
          <a:xfrm>
            <a:off x="714375" y="5286375"/>
            <a:ext cx="857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B0F0"/>
                </a:solidFill>
              </a:rPr>
              <a:t>stu</a:t>
            </a:r>
            <a:endParaRPr lang="zh-CN" altLang="en-US" sz="3200" b="1">
              <a:solidFill>
                <a:srgbClr val="00B0F0"/>
              </a:solidFill>
            </a:endParaRPr>
          </a:p>
        </p:txBody>
      </p:sp>
      <p:cxnSp>
        <p:nvCxnSpPr>
          <p:cNvPr id="64553" name="直接箭头连接符 16"/>
          <p:cNvCxnSpPr>
            <a:cxnSpLocks noChangeShapeType="1"/>
          </p:cNvCxnSpPr>
          <p:nvPr/>
        </p:nvCxnSpPr>
        <p:spPr bwMode="auto">
          <a:xfrm>
            <a:off x="928688" y="5273675"/>
            <a:ext cx="64293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18" name="TextBox 17"/>
          <p:cNvSpPr txBox="1"/>
          <p:nvPr/>
        </p:nvSpPr>
        <p:spPr>
          <a:xfrm>
            <a:off x="1571625" y="5286375"/>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10101</a:t>
            </a:r>
            <a:endParaRPr lang="zh-CN" altLang="en-US" sz="2400" b="1" dirty="0">
              <a:solidFill>
                <a:srgbClr val="9D138D"/>
              </a:solidFill>
              <a:latin typeface="+mn-lt"/>
              <a:ea typeface="+mn-ea"/>
            </a:endParaRPr>
          </a:p>
        </p:txBody>
      </p:sp>
      <p:sp>
        <p:nvSpPr>
          <p:cNvPr id="19" name="TextBox 18"/>
          <p:cNvSpPr txBox="1"/>
          <p:nvPr/>
        </p:nvSpPr>
        <p:spPr>
          <a:xfrm>
            <a:off x="3143250" y="5286375"/>
            <a:ext cx="714375" cy="461963"/>
          </a:xfrm>
          <a:prstGeom prst="rect">
            <a:avLst/>
          </a:prstGeom>
          <a:noFill/>
        </p:spPr>
        <p:txBody>
          <a:bodyPr>
            <a:spAutoFit/>
          </a:bodyPr>
          <a:lstStyle/>
          <a:p>
            <a:pPr algn="ctr">
              <a:defRPr/>
            </a:pPr>
            <a:r>
              <a:rPr lang="en-US" altLang="zh-CN" sz="2400" b="1" dirty="0">
                <a:solidFill>
                  <a:srgbClr val="00B050"/>
                </a:solidFill>
                <a:latin typeface="+mn-lt"/>
                <a:ea typeface="+mn-ea"/>
              </a:rPr>
              <a:t>Li</a:t>
            </a:r>
            <a:endParaRPr lang="zh-CN" altLang="en-US" sz="2400" b="1" dirty="0">
              <a:solidFill>
                <a:srgbClr val="00B050"/>
              </a:solidFill>
              <a:latin typeface="+mn-lt"/>
              <a:ea typeface="+mn-ea"/>
            </a:endParaRPr>
          </a:p>
        </p:txBody>
      </p:sp>
      <p:sp>
        <p:nvSpPr>
          <p:cNvPr id="20" name="TextBox 19"/>
          <p:cNvSpPr txBox="1"/>
          <p:nvPr/>
        </p:nvSpPr>
        <p:spPr>
          <a:xfrm>
            <a:off x="4067944" y="5286375"/>
            <a:ext cx="2714625" cy="461963"/>
          </a:xfrm>
          <a:prstGeom prst="rect">
            <a:avLst/>
          </a:prstGeom>
          <a:noFill/>
        </p:spPr>
        <p:txBody>
          <a:bodyPr>
            <a:spAutoFit/>
          </a:bodyPr>
          <a:lstStyle/>
          <a:p>
            <a:pPr algn="ctr">
              <a:defRPr/>
            </a:pPr>
            <a:r>
              <a:rPr lang="en-US" altLang="zh-CN" sz="2400" b="1" dirty="0">
                <a:solidFill>
                  <a:srgbClr val="0000CC"/>
                </a:solidFill>
                <a:latin typeface="+mn-lt"/>
                <a:ea typeface="+mn-ea"/>
              </a:rPr>
              <a:t>78     89     98</a:t>
            </a:r>
            <a:endParaRPr lang="zh-CN" altLang="en-US" sz="2400" b="1" dirty="0">
              <a:solidFill>
                <a:srgbClr val="0000CC"/>
              </a:solidFill>
              <a:latin typeface="+mn-lt"/>
              <a:ea typeface="+mn-ea"/>
            </a:endParaRPr>
          </a:p>
        </p:txBody>
      </p:sp>
      <p:sp>
        <p:nvSpPr>
          <p:cNvPr id="21" name="TextBox 20"/>
          <p:cNvSpPr txBox="1"/>
          <p:nvPr/>
        </p:nvSpPr>
        <p:spPr>
          <a:xfrm>
            <a:off x="6858000" y="5286375"/>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88.33</a:t>
            </a:r>
            <a:endParaRPr lang="zh-CN" altLang="en-US" sz="2400" b="1" dirty="0">
              <a:solidFill>
                <a:srgbClr val="C00000"/>
              </a:solidFill>
              <a:latin typeface="+mn-lt"/>
              <a:ea typeface="+mn-ea"/>
            </a:endParaRPr>
          </a:p>
        </p:txBody>
      </p:sp>
      <p:sp>
        <p:nvSpPr>
          <p:cNvPr id="22" name="TextBox 21"/>
          <p:cNvSpPr txBox="1"/>
          <p:nvPr/>
        </p:nvSpPr>
        <p:spPr>
          <a:xfrm>
            <a:off x="1571625" y="5715000"/>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10103</a:t>
            </a:r>
            <a:endParaRPr lang="zh-CN" altLang="en-US" sz="2400" b="1" dirty="0">
              <a:solidFill>
                <a:srgbClr val="9D138D"/>
              </a:solidFill>
              <a:latin typeface="+mn-lt"/>
              <a:ea typeface="+mn-ea"/>
            </a:endParaRPr>
          </a:p>
        </p:txBody>
      </p:sp>
      <p:sp>
        <p:nvSpPr>
          <p:cNvPr id="23" name="TextBox 22"/>
          <p:cNvSpPr txBox="1"/>
          <p:nvPr/>
        </p:nvSpPr>
        <p:spPr>
          <a:xfrm>
            <a:off x="2786063" y="5715000"/>
            <a:ext cx="1428750" cy="461963"/>
          </a:xfrm>
          <a:prstGeom prst="rect">
            <a:avLst/>
          </a:prstGeom>
          <a:noFill/>
        </p:spPr>
        <p:txBody>
          <a:bodyPr>
            <a:spAutoFit/>
          </a:bodyPr>
          <a:lstStyle/>
          <a:p>
            <a:pPr algn="ctr">
              <a:defRPr/>
            </a:pPr>
            <a:r>
              <a:rPr lang="en-US" altLang="zh-CN" sz="2400" b="1" dirty="0">
                <a:solidFill>
                  <a:srgbClr val="00B050"/>
                </a:solidFill>
                <a:latin typeface="+mn-lt"/>
                <a:ea typeface="+mn-ea"/>
              </a:rPr>
              <a:t>Wang</a:t>
            </a:r>
            <a:endParaRPr lang="zh-CN" altLang="en-US" sz="2400" b="1" dirty="0">
              <a:solidFill>
                <a:srgbClr val="00B050"/>
              </a:solidFill>
              <a:latin typeface="+mn-lt"/>
              <a:ea typeface="+mn-ea"/>
            </a:endParaRPr>
          </a:p>
        </p:txBody>
      </p:sp>
      <p:sp>
        <p:nvSpPr>
          <p:cNvPr id="24" name="TextBox 23"/>
          <p:cNvSpPr txBox="1"/>
          <p:nvPr/>
        </p:nvSpPr>
        <p:spPr>
          <a:xfrm>
            <a:off x="4067944" y="5715000"/>
            <a:ext cx="2714625" cy="461963"/>
          </a:xfrm>
          <a:prstGeom prst="rect">
            <a:avLst/>
          </a:prstGeom>
          <a:noFill/>
        </p:spPr>
        <p:txBody>
          <a:bodyPr>
            <a:spAutoFit/>
          </a:bodyPr>
          <a:lstStyle/>
          <a:p>
            <a:pPr>
              <a:defRPr/>
            </a:pPr>
            <a:r>
              <a:rPr lang="en-US" altLang="zh-CN" sz="2400" b="1" dirty="0">
                <a:solidFill>
                  <a:srgbClr val="0000CC"/>
                </a:solidFill>
                <a:latin typeface="+mn-lt"/>
                <a:ea typeface="+mn-ea"/>
              </a:rPr>
              <a:t>98.5   87     69</a:t>
            </a:r>
            <a:endParaRPr lang="zh-CN" altLang="en-US" sz="2400" b="1" dirty="0">
              <a:solidFill>
                <a:srgbClr val="0000CC"/>
              </a:solidFill>
              <a:latin typeface="+mn-lt"/>
              <a:ea typeface="+mn-ea"/>
            </a:endParaRPr>
          </a:p>
        </p:txBody>
      </p:sp>
      <p:sp>
        <p:nvSpPr>
          <p:cNvPr id="25" name="TextBox 24"/>
          <p:cNvSpPr txBox="1"/>
          <p:nvPr/>
        </p:nvSpPr>
        <p:spPr>
          <a:xfrm>
            <a:off x="6858000" y="5715000"/>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84.83</a:t>
            </a:r>
            <a:endParaRPr lang="zh-CN" altLang="en-US" sz="2400" b="1" dirty="0">
              <a:solidFill>
                <a:srgbClr val="C00000"/>
              </a:solidFill>
              <a:latin typeface="+mn-lt"/>
              <a:ea typeface="+mn-ea"/>
            </a:endParaRPr>
          </a:p>
        </p:txBody>
      </p:sp>
      <p:sp>
        <p:nvSpPr>
          <p:cNvPr id="26" name="TextBox 25"/>
          <p:cNvSpPr txBox="1">
            <a:spLocks noChangeArrowheads="1"/>
          </p:cNvSpPr>
          <p:nvPr/>
        </p:nvSpPr>
        <p:spPr bwMode="auto">
          <a:xfrm>
            <a:off x="5857875" y="857250"/>
            <a:ext cx="1071563" cy="5842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FFFF00"/>
                </a:solidFill>
              </a:rPr>
              <a:t>i=1</a:t>
            </a:r>
            <a:endParaRPr lang="zh-CN" altLang="en-US" sz="3200" b="1">
              <a:solidFill>
                <a:srgbClr val="FFFF00"/>
              </a:solidFill>
            </a:endParaRPr>
          </a:p>
        </p:txBody>
      </p:sp>
      <p:sp>
        <p:nvSpPr>
          <p:cNvPr id="7" name="灯片编号占位符 6"/>
          <p:cNvSpPr>
            <a:spLocks noGrp="1"/>
          </p:cNvSpPr>
          <p:nvPr>
            <p:ph type="sldNum" sz="quarter" idx="12"/>
          </p:nvPr>
        </p:nvSpPr>
        <p:spPr/>
        <p:txBody>
          <a:bodyPr/>
          <a:lstStyle/>
          <a:p>
            <a:fld id="{1E004556-5B80-49AD-B65B-B487D44EE32D}" type="slidenum">
              <a:rPr lang="zh-CN" altLang="en-US" smtClean="0"/>
              <a:pPr/>
              <a:t>56</a:t>
            </a:fld>
            <a:endParaRPr lang="en-US" altLang="zh-CN"/>
          </a:p>
        </p:txBody>
      </p:sp>
    </p:spTree>
    <p:extLst>
      <p:ext uri="{BB962C8B-B14F-4D97-AF65-F5344CB8AC3E}">
        <p14:creationId xmlns:p14="http://schemas.microsoft.com/office/powerpoint/2010/main" val="4021104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blinds(horizontal)">
                                      <p:cBhvr>
                                        <p:cTn id="29" dur="500"/>
                                        <p:tgtEl>
                                          <p:spTgt spid="2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linds(horizontal)">
                                      <p:cBhvr>
                                        <p:cTn id="44" dur="500"/>
                                        <p:tgtEl>
                                          <p:spTgt spid="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blinds(horizontal)">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2" grpId="0"/>
      <p:bldP spid="23" grpId="0"/>
      <p:bldP spid="24" grpId="0"/>
      <p:bldP spid="25" grpId="0"/>
      <p:bldP spid="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a:xfrm>
            <a:off x="71438" y="285750"/>
            <a:ext cx="8929687" cy="5857875"/>
          </a:xfrm>
        </p:spPr>
        <p:txBody>
          <a:bodyPr/>
          <a:lstStyle/>
          <a:p>
            <a:pPr>
              <a:lnSpc>
                <a:spcPts val="2800"/>
              </a:lnSpc>
              <a:buFont typeface="Wingdings" pitchFamily="2" charset="2"/>
              <a:buNone/>
            </a:pPr>
            <a:r>
              <a:rPr lang="en-US" altLang="zh-CN" sz="2800"/>
              <a:t>void input(struct Student </a:t>
            </a:r>
            <a:r>
              <a:rPr lang="en-US" altLang="zh-CN" sz="2800">
                <a:solidFill>
                  <a:srgbClr val="00B0F0"/>
                </a:solidFill>
              </a:rPr>
              <a:t>stu</a:t>
            </a:r>
            <a:r>
              <a:rPr lang="en-US" altLang="zh-CN" sz="2800"/>
              <a:t>[])   </a:t>
            </a:r>
            <a:endParaRPr lang="zh-CN" altLang="zh-CN" sz="2800"/>
          </a:p>
          <a:p>
            <a:pPr>
              <a:lnSpc>
                <a:spcPts val="2800"/>
              </a:lnSpc>
              <a:buFont typeface="Wingdings" pitchFamily="2" charset="2"/>
              <a:buNone/>
            </a:pPr>
            <a:r>
              <a:rPr lang="en-US" altLang="zh-CN" sz="2800"/>
              <a:t>{ int i;</a:t>
            </a:r>
            <a:endParaRPr lang="zh-CN" altLang="zh-CN" sz="2800"/>
          </a:p>
          <a:p>
            <a:pPr>
              <a:lnSpc>
                <a:spcPts val="2800"/>
              </a:lnSpc>
              <a:buFont typeface="Wingdings" pitchFamily="2" charset="2"/>
              <a:buNone/>
            </a:pPr>
            <a:r>
              <a:rPr lang="en-US" altLang="zh-CN" sz="2800"/>
              <a:t>   printf("</a:t>
            </a:r>
            <a:r>
              <a:rPr lang="zh-CN" altLang="zh-CN" sz="2800"/>
              <a:t>请输入各学生的信息：</a:t>
            </a:r>
            <a:endParaRPr lang="en-US" altLang="zh-CN" sz="2800"/>
          </a:p>
          <a:p>
            <a:pPr>
              <a:lnSpc>
                <a:spcPts val="2800"/>
              </a:lnSpc>
              <a:buFont typeface="Wingdings" pitchFamily="2" charset="2"/>
              <a:buNone/>
            </a:pPr>
            <a:r>
              <a:rPr lang="en-US" altLang="zh-CN" sz="2800"/>
              <a:t>                 </a:t>
            </a:r>
            <a:r>
              <a:rPr lang="zh-CN" altLang="zh-CN" sz="2800"/>
              <a:t>学号、姓名、三门课成绩</a:t>
            </a:r>
            <a:r>
              <a:rPr lang="en-US" altLang="zh-CN" sz="2800"/>
              <a:t>:\n");</a:t>
            </a:r>
            <a:endParaRPr lang="zh-CN" altLang="zh-CN" sz="2800"/>
          </a:p>
          <a:p>
            <a:pPr>
              <a:lnSpc>
                <a:spcPts val="2800"/>
              </a:lnSpc>
              <a:buFont typeface="Wingdings" pitchFamily="2" charset="2"/>
              <a:buNone/>
            </a:pPr>
            <a:r>
              <a:rPr lang="en-US" altLang="zh-CN" sz="2800"/>
              <a:t>   for(i=0;i&lt;N;i++)</a:t>
            </a:r>
            <a:endParaRPr lang="zh-CN" altLang="zh-CN" sz="2800"/>
          </a:p>
          <a:p>
            <a:pPr>
              <a:lnSpc>
                <a:spcPts val="2800"/>
              </a:lnSpc>
              <a:buFont typeface="Wingdings" pitchFamily="2" charset="2"/>
              <a:buNone/>
            </a:pPr>
            <a:r>
              <a:rPr lang="en-US" altLang="zh-CN" sz="2800"/>
              <a:t>   {scanf("%d %s %f %f %f",</a:t>
            </a:r>
          </a:p>
          <a:p>
            <a:pPr>
              <a:lnSpc>
                <a:spcPts val="2800"/>
              </a:lnSpc>
              <a:buFont typeface="Wingdings" pitchFamily="2" charset="2"/>
              <a:buNone/>
            </a:pPr>
            <a:r>
              <a:rPr lang="en-US" altLang="zh-CN" sz="2800"/>
              <a:t>                   &amp;</a:t>
            </a:r>
            <a:r>
              <a:rPr lang="en-US" altLang="zh-CN" sz="2800">
                <a:solidFill>
                  <a:srgbClr val="9D138D"/>
                </a:solidFill>
              </a:rPr>
              <a:t>stu[i].num</a:t>
            </a:r>
            <a:r>
              <a:rPr lang="en-US" altLang="zh-CN" sz="2800"/>
              <a:t>,</a:t>
            </a:r>
            <a:r>
              <a:rPr lang="en-US" altLang="zh-CN" sz="2800">
                <a:solidFill>
                  <a:srgbClr val="00B050"/>
                </a:solidFill>
              </a:rPr>
              <a:t>stu[i].name</a:t>
            </a:r>
            <a:r>
              <a:rPr lang="en-US" altLang="zh-CN" sz="2800"/>
              <a:t>,</a:t>
            </a:r>
          </a:p>
          <a:p>
            <a:pPr>
              <a:lnSpc>
                <a:spcPts val="2800"/>
              </a:lnSpc>
              <a:buFont typeface="Wingdings" pitchFamily="2" charset="2"/>
              <a:buNone/>
            </a:pPr>
            <a:r>
              <a:rPr lang="en-US" altLang="zh-CN" sz="2800"/>
              <a:t>              &amp;</a:t>
            </a:r>
            <a:r>
              <a:rPr lang="en-US" altLang="zh-CN" sz="2800">
                <a:solidFill>
                  <a:srgbClr val="0000CC"/>
                </a:solidFill>
              </a:rPr>
              <a:t>stu[i].score[0]</a:t>
            </a:r>
            <a:r>
              <a:rPr lang="en-US" altLang="zh-CN" sz="2800"/>
              <a:t>,&amp;</a:t>
            </a:r>
            <a:r>
              <a:rPr lang="en-US" altLang="zh-CN" sz="2800">
                <a:solidFill>
                  <a:srgbClr val="0000CC"/>
                </a:solidFill>
              </a:rPr>
              <a:t>stu[i].score[1]</a:t>
            </a:r>
            <a:r>
              <a:rPr lang="en-US" altLang="zh-CN" sz="2800"/>
              <a:t>,</a:t>
            </a:r>
          </a:p>
          <a:p>
            <a:pPr>
              <a:lnSpc>
                <a:spcPts val="2800"/>
              </a:lnSpc>
              <a:buFont typeface="Wingdings" pitchFamily="2" charset="2"/>
              <a:buNone/>
            </a:pPr>
            <a:r>
              <a:rPr lang="en-US" altLang="zh-CN" sz="2800"/>
              <a:t>                 &amp;</a:t>
            </a:r>
            <a:r>
              <a:rPr lang="en-US" altLang="zh-CN" sz="2800">
                <a:solidFill>
                  <a:srgbClr val="0000CC"/>
                </a:solidFill>
              </a:rPr>
              <a:t>stu[i].score[2]</a:t>
            </a:r>
            <a:r>
              <a:rPr lang="en-US" altLang="zh-CN" sz="2800"/>
              <a:t>);   </a:t>
            </a:r>
            <a:endParaRPr lang="zh-CN" altLang="zh-CN" sz="2800"/>
          </a:p>
          <a:p>
            <a:pPr>
              <a:lnSpc>
                <a:spcPts val="2800"/>
              </a:lnSpc>
              <a:buFont typeface="Wingdings" pitchFamily="2" charset="2"/>
              <a:buNone/>
            </a:pPr>
            <a:r>
              <a:rPr lang="en-US" altLang="zh-CN" sz="2800"/>
              <a:t>     </a:t>
            </a:r>
            <a:r>
              <a:rPr lang="en-US" altLang="zh-CN" sz="2800">
                <a:solidFill>
                  <a:srgbClr val="C00000"/>
                </a:solidFill>
              </a:rPr>
              <a:t>stu[i].aver</a:t>
            </a:r>
            <a:r>
              <a:rPr lang="en-US" altLang="zh-CN" sz="2800"/>
              <a:t>=(stu[i].score[0]+</a:t>
            </a:r>
          </a:p>
          <a:p>
            <a:pPr>
              <a:lnSpc>
                <a:spcPts val="2800"/>
              </a:lnSpc>
              <a:buFont typeface="Wingdings" pitchFamily="2" charset="2"/>
              <a:buNone/>
            </a:pPr>
            <a:r>
              <a:rPr lang="en-US" altLang="zh-CN" sz="2800"/>
              <a:t>          stu[i].score[1]+stu[i].score[2])/3.0;   </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a:t>
            </a:r>
            <a:endParaRPr lang="zh-CN" altLang="zh-CN" sz="2800"/>
          </a:p>
        </p:txBody>
      </p:sp>
      <p:sp>
        <p:nvSpPr>
          <p:cNvPr id="4" name="圆角矩形标注 3"/>
          <p:cNvSpPr/>
          <p:nvPr/>
        </p:nvSpPr>
        <p:spPr bwMode="auto">
          <a:xfrm>
            <a:off x="2714625" y="1928813"/>
            <a:ext cx="3214688"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9D138D"/>
                </a:solidFill>
                <a:latin typeface="+mn-lt"/>
                <a:ea typeface="+mn-ea"/>
              </a:rPr>
              <a:t>输入第</a:t>
            </a:r>
            <a:r>
              <a:rPr lang="en-US" altLang="zh-CN" sz="2800" b="1" dirty="0">
                <a:solidFill>
                  <a:srgbClr val="9D138D"/>
                </a:solidFill>
                <a:latin typeface="+mn-lt"/>
                <a:ea typeface="+mn-ea"/>
              </a:rPr>
              <a:t>1</a:t>
            </a:r>
            <a:r>
              <a:rPr lang="zh-CN" altLang="en-US" sz="2800" b="1" dirty="0">
                <a:solidFill>
                  <a:srgbClr val="9D138D"/>
                </a:solidFill>
                <a:latin typeface="+mn-lt"/>
                <a:ea typeface="+mn-ea"/>
              </a:rPr>
              <a:t>个成员值</a:t>
            </a:r>
          </a:p>
        </p:txBody>
      </p:sp>
      <p:sp>
        <p:nvSpPr>
          <p:cNvPr id="5" name="圆角矩形标注 4"/>
          <p:cNvSpPr/>
          <p:nvPr/>
        </p:nvSpPr>
        <p:spPr bwMode="auto">
          <a:xfrm>
            <a:off x="5357813" y="1928813"/>
            <a:ext cx="3214687"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00B050"/>
                </a:solidFill>
                <a:latin typeface="+mn-lt"/>
                <a:ea typeface="+mn-ea"/>
              </a:rPr>
              <a:t>输入第</a:t>
            </a:r>
            <a:r>
              <a:rPr lang="en-US" altLang="zh-CN" sz="2800" b="1" dirty="0">
                <a:solidFill>
                  <a:srgbClr val="00B050"/>
                </a:solidFill>
                <a:latin typeface="+mn-lt"/>
                <a:ea typeface="+mn-ea"/>
              </a:rPr>
              <a:t>2</a:t>
            </a:r>
            <a:r>
              <a:rPr lang="zh-CN" altLang="en-US" sz="2800" b="1" dirty="0">
                <a:solidFill>
                  <a:srgbClr val="00B050"/>
                </a:solidFill>
                <a:latin typeface="+mn-lt"/>
                <a:ea typeface="+mn-ea"/>
              </a:rPr>
              <a:t>个成员值</a:t>
            </a:r>
          </a:p>
        </p:txBody>
      </p:sp>
      <p:grpSp>
        <p:nvGrpSpPr>
          <p:cNvPr id="2" name="组合 7"/>
          <p:cNvGrpSpPr>
            <a:grpSpLocks/>
          </p:cNvGrpSpPr>
          <p:nvPr/>
        </p:nvGrpSpPr>
        <p:grpSpPr bwMode="auto">
          <a:xfrm>
            <a:off x="1539677" y="2357438"/>
            <a:ext cx="7000875" cy="1928812"/>
            <a:chOff x="1714480" y="2500306"/>
            <a:chExt cx="7000924" cy="1928826"/>
          </a:xfrm>
        </p:grpSpPr>
        <p:sp>
          <p:nvSpPr>
            <p:cNvPr id="6" name="圆角矩形标注 5"/>
            <p:cNvSpPr/>
            <p:nvPr/>
          </p:nvSpPr>
          <p:spPr bwMode="auto">
            <a:xfrm>
              <a:off x="3643307" y="2500306"/>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0000CC"/>
                  </a:solidFill>
                  <a:latin typeface="+mn-lt"/>
                  <a:ea typeface="+mn-ea"/>
                </a:rPr>
                <a:t>输入第</a:t>
              </a:r>
              <a:r>
                <a:rPr lang="en-US" altLang="zh-CN" sz="2800" b="1" dirty="0">
                  <a:solidFill>
                    <a:srgbClr val="0000CC"/>
                  </a:solidFill>
                  <a:latin typeface="+mn-lt"/>
                  <a:ea typeface="+mn-ea"/>
                </a:rPr>
                <a:t>3</a:t>
              </a:r>
              <a:r>
                <a:rPr lang="zh-CN" altLang="en-US" sz="2800" b="1" dirty="0">
                  <a:solidFill>
                    <a:srgbClr val="0000CC"/>
                  </a:solidFill>
                  <a:latin typeface="+mn-lt"/>
                  <a:ea typeface="+mn-ea"/>
                </a:rPr>
                <a:t>个成员值</a:t>
              </a:r>
            </a:p>
          </p:txBody>
        </p:sp>
        <p:sp>
          <p:nvSpPr>
            <p:cNvPr id="65595" name="矩形 6"/>
            <p:cNvSpPr>
              <a:spLocks noChangeArrowheads="1"/>
            </p:cNvSpPr>
            <p:nvPr/>
          </p:nvSpPr>
          <p:spPr bwMode="auto">
            <a:xfrm>
              <a:off x="1714480" y="3429000"/>
              <a:ext cx="7000924" cy="100013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grpSp>
      <p:grpSp>
        <p:nvGrpSpPr>
          <p:cNvPr id="3" name="组合 8"/>
          <p:cNvGrpSpPr>
            <a:grpSpLocks/>
          </p:cNvGrpSpPr>
          <p:nvPr/>
        </p:nvGrpSpPr>
        <p:grpSpPr bwMode="auto">
          <a:xfrm>
            <a:off x="539552" y="3143250"/>
            <a:ext cx="8143875" cy="2000250"/>
            <a:chOff x="1714480" y="2571744"/>
            <a:chExt cx="8143932" cy="2000264"/>
          </a:xfrm>
        </p:grpSpPr>
        <p:sp>
          <p:nvSpPr>
            <p:cNvPr id="10" name="圆角矩形标注 9"/>
            <p:cNvSpPr/>
            <p:nvPr/>
          </p:nvSpPr>
          <p:spPr bwMode="auto">
            <a:xfrm>
              <a:off x="3357555" y="2571744"/>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计算第</a:t>
              </a:r>
              <a:r>
                <a:rPr lang="en-US" altLang="zh-CN" sz="2800" b="1" dirty="0">
                  <a:solidFill>
                    <a:srgbClr val="C00000"/>
                  </a:solidFill>
                  <a:latin typeface="+mn-lt"/>
                  <a:ea typeface="+mn-ea"/>
                </a:rPr>
                <a:t>4</a:t>
              </a:r>
              <a:r>
                <a:rPr lang="zh-CN" altLang="en-US" sz="2800" b="1" dirty="0">
                  <a:solidFill>
                    <a:srgbClr val="C00000"/>
                  </a:solidFill>
                  <a:latin typeface="+mn-lt"/>
                  <a:ea typeface="+mn-ea"/>
                </a:rPr>
                <a:t>个成员值</a:t>
              </a:r>
            </a:p>
          </p:txBody>
        </p:sp>
        <p:sp>
          <p:nvSpPr>
            <p:cNvPr id="65593" name="矩形 10"/>
            <p:cNvSpPr>
              <a:spLocks noChangeArrowheads="1"/>
            </p:cNvSpPr>
            <p:nvPr/>
          </p:nvSpPr>
          <p:spPr bwMode="auto">
            <a:xfrm>
              <a:off x="1714480" y="3571876"/>
              <a:ext cx="8143932" cy="100013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grpSp>
      <p:graphicFrame>
        <p:nvGraphicFramePr>
          <p:cNvPr id="12" name="表格 11"/>
          <p:cNvGraphicFramePr>
            <a:graphicFrameLocks noGrp="1"/>
          </p:cNvGraphicFramePr>
          <p:nvPr/>
        </p:nvGraphicFramePr>
        <p:xfrm>
          <a:off x="1571625" y="5272088"/>
          <a:ext cx="6643689" cy="1371600"/>
        </p:xfrm>
        <a:graphic>
          <a:graphicData uri="http://schemas.openxmlformats.org/drawingml/2006/table">
            <a:tbl>
              <a:tblPr firstRow="1" bandRow="1">
                <a:tableStyleId>{5C22544A-7EE6-4342-B048-85BDC9FD1C3A}</a:tableStyleId>
              </a:tblPr>
              <a:tblGrid>
                <a:gridCol w="1285875">
                  <a:extLst>
                    <a:ext uri="{9D8B030D-6E8A-4147-A177-3AD203B41FA5}">
                      <a16:colId xmlns:a16="http://schemas.microsoft.com/office/drawing/2014/main" val="20000"/>
                    </a:ext>
                  </a:extLst>
                </a:gridCol>
                <a:gridCol w="1214438">
                  <a:extLst>
                    <a:ext uri="{9D8B030D-6E8A-4147-A177-3AD203B41FA5}">
                      <a16:colId xmlns:a16="http://schemas.microsoft.com/office/drawing/2014/main" val="20001"/>
                    </a:ext>
                  </a:extLst>
                </a:gridCol>
                <a:gridCol w="1000125">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785813">
                  <a:extLst>
                    <a:ext uri="{9D8B030D-6E8A-4147-A177-3AD203B41FA5}">
                      <a16:colId xmlns:a16="http://schemas.microsoft.com/office/drawing/2014/main" val="20004"/>
                    </a:ext>
                  </a:extLst>
                </a:gridCol>
                <a:gridCol w="1357313">
                  <a:extLst>
                    <a:ext uri="{9D8B030D-6E8A-4147-A177-3AD203B41FA5}">
                      <a16:colId xmlns:a16="http://schemas.microsoft.com/office/drawing/2014/main" val="20005"/>
                    </a:ext>
                  </a:extLst>
                </a:gridCol>
              </a:tblGrid>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5573" name="TextBox 12"/>
          <p:cNvSpPr txBox="1">
            <a:spLocks noChangeArrowheads="1"/>
          </p:cNvSpPr>
          <p:nvPr/>
        </p:nvSpPr>
        <p:spPr bwMode="auto">
          <a:xfrm>
            <a:off x="8143875" y="5214938"/>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400" b="1">
                <a:solidFill>
                  <a:srgbClr val="0000CC"/>
                </a:solidFill>
              </a:rPr>
              <a:t>stu[0]</a:t>
            </a:r>
            <a:endParaRPr lang="zh-CN" altLang="en-US" sz="2400" b="1">
              <a:solidFill>
                <a:srgbClr val="0000CC"/>
              </a:solidFill>
            </a:endParaRPr>
          </a:p>
        </p:txBody>
      </p:sp>
      <p:sp>
        <p:nvSpPr>
          <p:cNvPr id="65574" name="TextBox 13"/>
          <p:cNvSpPr txBox="1">
            <a:spLocks noChangeArrowheads="1"/>
          </p:cNvSpPr>
          <p:nvPr/>
        </p:nvSpPr>
        <p:spPr bwMode="auto">
          <a:xfrm>
            <a:off x="8143875" y="568166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400" b="1">
                <a:solidFill>
                  <a:srgbClr val="0000CC"/>
                </a:solidFill>
              </a:rPr>
              <a:t>stu[1]</a:t>
            </a:r>
            <a:endParaRPr lang="zh-CN" altLang="en-US" sz="2400" b="1">
              <a:solidFill>
                <a:srgbClr val="0000CC"/>
              </a:solidFill>
            </a:endParaRPr>
          </a:p>
        </p:txBody>
      </p:sp>
      <p:sp>
        <p:nvSpPr>
          <p:cNvPr id="65575" name="TextBox 14"/>
          <p:cNvSpPr txBox="1">
            <a:spLocks noChangeArrowheads="1"/>
          </p:cNvSpPr>
          <p:nvPr/>
        </p:nvSpPr>
        <p:spPr bwMode="auto">
          <a:xfrm>
            <a:off x="8143875" y="6181725"/>
            <a:ext cx="107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400" b="1">
                <a:solidFill>
                  <a:srgbClr val="0000CC"/>
                </a:solidFill>
              </a:rPr>
              <a:t>stu[2]</a:t>
            </a:r>
            <a:endParaRPr lang="zh-CN" altLang="en-US" sz="2400" b="1">
              <a:solidFill>
                <a:srgbClr val="0000CC"/>
              </a:solidFill>
            </a:endParaRPr>
          </a:p>
        </p:txBody>
      </p:sp>
      <p:sp>
        <p:nvSpPr>
          <p:cNvPr id="65576" name="TextBox 15"/>
          <p:cNvSpPr txBox="1">
            <a:spLocks noChangeArrowheads="1"/>
          </p:cNvSpPr>
          <p:nvPr/>
        </p:nvSpPr>
        <p:spPr bwMode="auto">
          <a:xfrm>
            <a:off x="714375" y="5286375"/>
            <a:ext cx="857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B0F0"/>
                </a:solidFill>
              </a:rPr>
              <a:t>stu</a:t>
            </a:r>
            <a:endParaRPr lang="zh-CN" altLang="en-US" sz="3200" b="1">
              <a:solidFill>
                <a:srgbClr val="00B0F0"/>
              </a:solidFill>
            </a:endParaRPr>
          </a:p>
        </p:txBody>
      </p:sp>
      <p:cxnSp>
        <p:nvCxnSpPr>
          <p:cNvPr id="65577" name="直接箭头连接符 16"/>
          <p:cNvCxnSpPr>
            <a:cxnSpLocks noChangeShapeType="1"/>
          </p:cNvCxnSpPr>
          <p:nvPr/>
        </p:nvCxnSpPr>
        <p:spPr bwMode="auto">
          <a:xfrm>
            <a:off x="928688" y="5273675"/>
            <a:ext cx="64293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18" name="TextBox 17"/>
          <p:cNvSpPr txBox="1"/>
          <p:nvPr/>
        </p:nvSpPr>
        <p:spPr>
          <a:xfrm>
            <a:off x="1571625" y="5286375"/>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10101</a:t>
            </a:r>
            <a:endParaRPr lang="zh-CN" altLang="en-US" sz="2400" b="1" dirty="0">
              <a:solidFill>
                <a:srgbClr val="9D138D"/>
              </a:solidFill>
              <a:latin typeface="+mn-lt"/>
              <a:ea typeface="+mn-ea"/>
            </a:endParaRPr>
          </a:p>
        </p:txBody>
      </p:sp>
      <p:sp>
        <p:nvSpPr>
          <p:cNvPr id="19" name="TextBox 18"/>
          <p:cNvSpPr txBox="1"/>
          <p:nvPr/>
        </p:nvSpPr>
        <p:spPr>
          <a:xfrm>
            <a:off x="3143250" y="5286375"/>
            <a:ext cx="714375" cy="461963"/>
          </a:xfrm>
          <a:prstGeom prst="rect">
            <a:avLst/>
          </a:prstGeom>
          <a:noFill/>
        </p:spPr>
        <p:txBody>
          <a:bodyPr>
            <a:spAutoFit/>
          </a:bodyPr>
          <a:lstStyle/>
          <a:p>
            <a:pPr algn="ctr">
              <a:defRPr/>
            </a:pPr>
            <a:r>
              <a:rPr lang="en-US" altLang="zh-CN" sz="2400" b="1" dirty="0">
                <a:solidFill>
                  <a:srgbClr val="00B050"/>
                </a:solidFill>
                <a:latin typeface="+mn-lt"/>
                <a:ea typeface="+mn-ea"/>
              </a:rPr>
              <a:t>Li</a:t>
            </a:r>
            <a:endParaRPr lang="zh-CN" altLang="en-US" sz="2400" b="1" dirty="0">
              <a:solidFill>
                <a:srgbClr val="00B050"/>
              </a:solidFill>
              <a:latin typeface="+mn-lt"/>
              <a:ea typeface="+mn-ea"/>
            </a:endParaRPr>
          </a:p>
        </p:txBody>
      </p:sp>
      <p:sp>
        <p:nvSpPr>
          <p:cNvPr id="20" name="TextBox 19"/>
          <p:cNvSpPr txBox="1"/>
          <p:nvPr/>
        </p:nvSpPr>
        <p:spPr>
          <a:xfrm>
            <a:off x="4067944" y="5286375"/>
            <a:ext cx="2714625" cy="461963"/>
          </a:xfrm>
          <a:prstGeom prst="rect">
            <a:avLst/>
          </a:prstGeom>
          <a:noFill/>
        </p:spPr>
        <p:txBody>
          <a:bodyPr>
            <a:spAutoFit/>
          </a:bodyPr>
          <a:lstStyle/>
          <a:p>
            <a:pPr algn="ctr">
              <a:defRPr/>
            </a:pPr>
            <a:r>
              <a:rPr lang="en-US" altLang="zh-CN" sz="2400" b="1" dirty="0">
                <a:solidFill>
                  <a:srgbClr val="0000CC"/>
                </a:solidFill>
                <a:latin typeface="+mn-lt"/>
                <a:ea typeface="+mn-ea"/>
              </a:rPr>
              <a:t>78     89     98</a:t>
            </a:r>
            <a:endParaRPr lang="zh-CN" altLang="en-US" sz="2400" b="1" dirty="0">
              <a:solidFill>
                <a:srgbClr val="0000CC"/>
              </a:solidFill>
              <a:latin typeface="+mn-lt"/>
              <a:ea typeface="+mn-ea"/>
            </a:endParaRPr>
          </a:p>
        </p:txBody>
      </p:sp>
      <p:sp>
        <p:nvSpPr>
          <p:cNvPr id="21" name="TextBox 20"/>
          <p:cNvSpPr txBox="1"/>
          <p:nvPr/>
        </p:nvSpPr>
        <p:spPr>
          <a:xfrm>
            <a:off x="6858000" y="5286375"/>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88.33</a:t>
            </a:r>
            <a:endParaRPr lang="zh-CN" altLang="en-US" sz="2400" b="1" dirty="0">
              <a:solidFill>
                <a:srgbClr val="C00000"/>
              </a:solidFill>
              <a:latin typeface="+mn-lt"/>
              <a:ea typeface="+mn-ea"/>
            </a:endParaRPr>
          </a:p>
        </p:txBody>
      </p:sp>
      <p:sp>
        <p:nvSpPr>
          <p:cNvPr id="22" name="TextBox 21"/>
          <p:cNvSpPr txBox="1"/>
          <p:nvPr/>
        </p:nvSpPr>
        <p:spPr>
          <a:xfrm>
            <a:off x="1571625" y="5715000"/>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10103</a:t>
            </a:r>
            <a:endParaRPr lang="zh-CN" altLang="en-US" sz="2400" b="1" dirty="0">
              <a:solidFill>
                <a:srgbClr val="9D138D"/>
              </a:solidFill>
              <a:latin typeface="+mn-lt"/>
              <a:ea typeface="+mn-ea"/>
            </a:endParaRPr>
          </a:p>
        </p:txBody>
      </p:sp>
      <p:sp>
        <p:nvSpPr>
          <p:cNvPr id="23" name="TextBox 22"/>
          <p:cNvSpPr txBox="1"/>
          <p:nvPr/>
        </p:nvSpPr>
        <p:spPr>
          <a:xfrm>
            <a:off x="2786063" y="5715000"/>
            <a:ext cx="1428750" cy="461963"/>
          </a:xfrm>
          <a:prstGeom prst="rect">
            <a:avLst/>
          </a:prstGeom>
          <a:noFill/>
        </p:spPr>
        <p:txBody>
          <a:bodyPr>
            <a:spAutoFit/>
          </a:bodyPr>
          <a:lstStyle/>
          <a:p>
            <a:pPr algn="ctr">
              <a:defRPr/>
            </a:pPr>
            <a:r>
              <a:rPr lang="en-US" altLang="zh-CN" sz="2400" b="1" dirty="0">
                <a:solidFill>
                  <a:srgbClr val="00B050"/>
                </a:solidFill>
                <a:latin typeface="+mn-lt"/>
                <a:ea typeface="+mn-ea"/>
              </a:rPr>
              <a:t>Wang</a:t>
            </a:r>
            <a:endParaRPr lang="zh-CN" altLang="en-US" sz="2400" b="1" dirty="0">
              <a:solidFill>
                <a:srgbClr val="00B050"/>
              </a:solidFill>
              <a:latin typeface="+mn-lt"/>
              <a:ea typeface="+mn-ea"/>
            </a:endParaRPr>
          </a:p>
        </p:txBody>
      </p:sp>
      <p:sp>
        <p:nvSpPr>
          <p:cNvPr id="24" name="TextBox 23"/>
          <p:cNvSpPr txBox="1"/>
          <p:nvPr/>
        </p:nvSpPr>
        <p:spPr>
          <a:xfrm>
            <a:off x="4067944" y="5715000"/>
            <a:ext cx="2714625" cy="461963"/>
          </a:xfrm>
          <a:prstGeom prst="rect">
            <a:avLst/>
          </a:prstGeom>
          <a:noFill/>
        </p:spPr>
        <p:txBody>
          <a:bodyPr>
            <a:spAutoFit/>
          </a:bodyPr>
          <a:lstStyle/>
          <a:p>
            <a:pPr>
              <a:defRPr/>
            </a:pPr>
            <a:r>
              <a:rPr lang="en-US" altLang="zh-CN" sz="2400" b="1" dirty="0">
                <a:solidFill>
                  <a:srgbClr val="0000CC"/>
                </a:solidFill>
                <a:latin typeface="+mn-lt"/>
                <a:ea typeface="+mn-ea"/>
              </a:rPr>
              <a:t>98.5   87     69</a:t>
            </a:r>
            <a:endParaRPr lang="zh-CN" altLang="en-US" sz="2400" b="1" dirty="0">
              <a:solidFill>
                <a:srgbClr val="0000CC"/>
              </a:solidFill>
              <a:latin typeface="+mn-lt"/>
              <a:ea typeface="+mn-ea"/>
            </a:endParaRPr>
          </a:p>
        </p:txBody>
      </p:sp>
      <p:sp>
        <p:nvSpPr>
          <p:cNvPr id="25" name="TextBox 24"/>
          <p:cNvSpPr txBox="1"/>
          <p:nvPr/>
        </p:nvSpPr>
        <p:spPr>
          <a:xfrm>
            <a:off x="6858000" y="5715000"/>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84.83</a:t>
            </a:r>
            <a:endParaRPr lang="zh-CN" altLang="en-US" sz="2400" b="1" dirty="0">
              <a:solidFill>
                <a:srgbClr val="C00000"/>
              </a:solidFill>
              <a:latin typeface="+mn-lt"/>
              <a:ea typeface="+mn-ea"/>
            </a:endParaRPr>
          </a:p>
        </p:txBody>
      </p:sp>
      <p:sp>
        <p:nvSpPr>
          <p:cNvPr id="26" name="TextBox 25"/>
          <p:cNvSpPr txBox="1"/>
          <p:nvPr/>
        </p:nvSpPr>
        <p:spPr>
          <a:xfrm>
            <a:off x="1571625" y="6181725"/>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10106</a:t>
            </a:r>
            <a:endParaRPr lang="zh-CN" altLang="en-US" sz="2400" b="1" dirty="0">
              <a:solidFill>
                <a:srgbClr val="9D138D"/>
              </a:solidFill>
              <a:latin typeface="+mn-lt"/>
              <a:ea typeface="+mn-ea"/>
            </a:endParaRPr>
          </a:p>
        </p:txBody>
      </p:sp>
      <p:sp>
        <p:nvSpPr>
          <p:cNvPr id="27" name="TextBox 26"/>
          <p:cNvSpPr txBox="1"/>
          <p:nvPr/>
        </p:nvSpPr>
        <p:spPr>
          <a:xfrm>
            <a:off x="2786063" y="6181725"/>
            <a:ext cx="1428750" cy="461963"/>
          </a:xfrm>
          <a:prstGeom prst="rect">
            <a:avLst/>
          </a:prstGeom>
          <a:noFill/>
        </p:spPr>
        <p:txBody>
          <a:bodyPr>
            <a:spAutoFit/>
          </a:bodyPr>
          <a:lstStyle/>
          <a:p>
            <a:pPr algn="ctr">
              <a:defRPr/>
            </a:pPr>
            <a:r>
              <a:rPr lang="en-US" altLang="zh-CN" sz="2400" b="1" dirty="0">
                <a:solidFill>
                  <a:srgbClr val="00B050"/>
                </a:solidFill>
                <a:latin typeface="+mn-lt"/>
                <a:ea typeface="+mn-ea"/>
              </a:rPr>
              <a:t>Sun</a:t>
            </a:r>
            <a:endParaRPr lang="zh-CN" altLang="en-US" sz="2400" b="1" dirty="0">
              <a:solidFill>
                <a:srgbClr val="00B050"/>
              </a:solidFill>
              <a:latin typeface="+mn-lt"/>
              <a:ea typeface="+mn-ea"/>
            </a:endParaRPr>
          </a:p>
        </p:txBody>
      </p:sp>
      <p:sp>
        <p:nvSpPr>
          <p:cNvPr id="28" name="TextBox 27"/>
          <p:cNvSpPr txBox="1"/>
          <p:nvPr/>
        </p:nvSpPr>
        <p:spPr>
          <a:xfrm>
            <a:off x="4067944" y="6181725"/>
            <a:ext cx="2714625" cy="461963"/>
          </a:xfrm>
          <a:prstGeom prst="rect">
            <a:avLst/>
          </a:prstGeom>
          <a:noFill/>
        </p:spPr>
        <p:txBody>
          <a:bodyPr>
            <a:spAutoFit/>
          </a:bodyPr>
          <a:lstStyle/>
          <a:p>
            <a:pPr>
              <a:defRPr/>
            </a:pPr>
            <a:r>
              <a:rPr lang="en-US" altLang="zh-CN" sz="2400" b="1" dirty="0">
                <a:solidFill>
                  <a:srgbClr val="0000CC"/>
                </a:solidFill>
                <a:latin typeface="+mn-lt"/>
                <a:ea typeface="+mn-ea"/>
              </a:rPr>
              <a:t>  88   76.5   89</a:t>
            </a:r>
            <a:endParaRPr lang="zh-CN" altLang="en-US" sz="2400" b="1" dirty="0">
              <a:solidFill>
                <a:srgbClr val="0000CC"/>
              </a:solidFill>
              <a:latin typeface="+mn-lt"/>
              <a:ea typeface="+mn-ea"/>
            </a:endParaRPr>
          </a:p>
        </p:txBody>
      </p:sp>
      <p:sp>
        <p:nvSpPr>
          <p:cNvPr id="29" name="TextBox 28"/>
          <p:cNvSpPr txBox="1"/>
          <p:nvPr/>
        </p:nvSpPr>
        <p:spPr>
          <a:xfrm>
            <a:off x="6858000" y="6181725"/>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84.5</a:t>
            </a:r>
            <a:endParaRPr lang="zh-CN" altLang="en-US" sz="2400" b="1" dirty="0">
              <a:solidFill>
                <a:srgbClr val="C00000"/>
              </a:solidFill>
              <a:latin typeface="+mn-lt"/>
              <a:ea typeface="+mn-ea"/>
            </a:endParaRPr>
          </a:p>
        </p:txBody>
      </p:sp>
      <p:sp>
        <p:nvSpPr>
          <p:cNvPr id="30" name="TextBox 29"/>
          <p:cNvSpPr txBox="1">
            <a:spLocks noChangeArrowheads="1"/>
          </p:cNvSpPr>
          <p:nvPr/>
        </p:nvSpPr>
        <p:spPr bwMode="auto">
          <a:xfrm>
            <a:off x="5857875" y="857250"/>
            <a:ext cx="1071563" cy="5842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FFFF00"/>
                </a:solidFill>
              </a:rPr>
              <a:t>i=2</a:t>
            </a:r>
            <a:endParaRPr lang="zh-CN" altLang="en-US" sz="3200" b="1">
              <a:solidFill>
                <a:srgbClr val="FFFF00"/>
              </a:solidFill>
            </a:endParaRPr>
          </a:p>
        </p:txBody>
      </p:sp>
      <p:sp>
        <p:nvSpPr>
          <p:cNvPr id="7" name="灯片编号占位符 6"/>
          <p:cNvSpPr>
            <a:spLocks noGrp="1"/>
          </p:cNvSpPr>
          <p:nvPr>
            <p:ph type="sldNum" sz="quarter" idx="12"/>
          </p:nvPr>
        </p:nvSpPr>
        <p:spPr/>
        <p:txBody>
          <a:bodyPr/>
          <a:lstStyle/>
          <a:p>
            <a:fld id="{1E004556-5B80-49AD-B65B-B487D44EE32D}" type="slidenum">
              <a:rPr lang="zh-CN" altLang="en-US" smtClean="0"/>
              <a:pPr/>
              <a:t>57</a:t>
            </a:fld>
            <a:endParaRPr lang="en-US" altLang="zh-CN"/>
          </a:p>
        </p:txBody>
      </p:sp>
    </p:spTree>
    <p:extLst>
      <p:ext uri="{BB962C8B-B14F-4D97-AF65-F5344CB8AC3E}">
        <p14:creationId xmlns:p14="http://schemas.microsoft.com/office/powerpoint/2010/main" val="3043928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fltVal val="0"/>
                                          </p:val>
                                        </p:tav>
                                        <p:tav tm="100000">
                                          <p:val>
                                            <p:strVal val="#ppt_w"/>
                                          </p:val>
                                        </p:tav>
                                      </p:tavLst>
                                    </p:anim>
                                    <p:anim calcmode="lin" valueType="num">
                                      <p:cBhvr>
                                        <p:cTn id="8" dur="1000" fill="hold"/>
                                        <p:tgtEl>
                                          <p:spTgt spid="30"/>
                                        </p:tgtEl>
                                        <p:attrNameLst>
                                          <p:attrName>ppt_h</p:attrName>
                                        </p:attrNameLst>
                                      </p:cBhvr>
                                      <p:tavLst>
                                        <p:tav tm="0">
                                          <p:val>
                                            <p:fltVal val="0"/>
                                          </p:val>
                                        </p:tav>
                                        <p:tav tm="100000">
                                          <p:val>
                                            <p:strVal val="#ppt_h"/>
                                          </p:val>
                                        </p:tav>
                                      </p:tavLst>
                                    </p:anim>
                                    <p:anim calcmode="lin" valueType="num">
                                      <p:cBhvr>
                                        <p:cTn id="9" dur="1000" fill="hold"/>
                                        <p:tgtEl>
                                          <p:spTgt spid="3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0"/>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linds(horizontal)">
                                      <p:cBhvr>
                                        <p:cTn id="19" dur="500"/>
                                        <p:tgtEl>
                                          <p:spTgt spid="2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linds(horizontal)">
                                      <p:cBhvr>
                                        <p:cTn id="29" dur="500"/>
                                        <p:tgtEl>
                                          <p:spTgt spid="2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linds(horizontal)">
                                      <p:cBhvr>
                                        <p:cTn id="39" dur="500"/>
                                        <p:tgtEl>
                                          <p:spTgt spid="2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linds(horizontal)">
                                      <p:cBhvr>
                                        <p:cTn id="44" dur="500"/>
                                        <p:tgtEl>
                                          <p:spTgt spid="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 grpId="0"/>
      <p:bldP spid="27" grpId="0"/>
      <p:bldP spid="28" grpId="0"/>
      <p:bldP spid="29" grpId="0"/>
      <p:bldP spid="3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1"/>
          </p:nvPr>
        </p:nvSpPr>
        <p:spPr>
          <a:xfrm>
            <a:off x="214313" y="1357313"/>
            <a:ext cx="8715375" cy="3286125"/>
          </a:xfrm>
        </p:spPr>
        <p:txBody>
          <a:bodyPr/>
          <a:lstStyle/>
          <a:p>
            <a:pPr>
              <a:lnSpc>
                <a:spcPct val="100000"/>
              </a:lnSpc>
              <a:buFont typeface="Wingdings" pitchFamily="2" charset="2"/>
              <a:buNone/>
            </a:pPr>
            <a:r>
              <a:rPr lang="en-US" altLang="zh-CN" sz="2800" dirty="0" err="1">
                <a:solidFill>
                  <a:srgbClr val="FF0000"/>
                </a:solidFill>
              </a:rPr>
              <a:t>struct</a:t>
            </a:r>
            <a:r>
              <a:rPr lang="en-US" altLang="zh-CN" sz="2800" dirty="0">
                <a:solidFill>
                  <a:srgbClr val="FF0000"/>
                </a:solidFill>
              </a:rPr>
              <a:t> Student </a:t>
            </a:r>
            <a:r>
              <a:rPr lang="en-US" altLang="zh-CN" sz="2800" dirty="0"/>
              <a:t>max(</a:t>
            </a:r>
            <a:r>
              <a:rPr lang="en-US" altLang="zh-CN" sz="2800" dirty="0" err="1"/>
              <a:t>struct</a:t>
            </a:r>
            <a:r>
              <a:rPr lang="en-US" altLang="zh-CN" sz="2800" dirty="0"/>
              <a:t> Student </a:t>
            </a:r>
            <a:r>
              <a:rPr lang="en-US" altLang="zh-CN" sz="2800" dirty="0" err="1">
                <a:solidFill>
                  <a:srgbClr val="00B0F0"/>
                </a:solidFill>
              </a:rPr>
              <a:t>stu</a:t>
            </a:r>
            <a:r>
              <a:rPr lang="en-US" altLang="zh-CN" sz="2800" dirty="0"/>
              <a:t>[])   </a:t>
            </a:r>
            <a:endParaRPr lang="zh-CN" altLang="zh-CN" sz="2800" dirty="0"/>
          </a:p>
          <a:p>
            <a:pPr>
              <a:lnSpc>
                <a:spcPct val="100000"/>
              </a:lnSpc>
              <a:buFont typeface="Wingdings" pitchFamily="2" charset="2"/>
              <a:buNone/>
            </a:pPr>
            <a:r>
              <a:rPr lang="en-US" altLang="zh-CN" sz="2800" dirty="0"/>
              <a:t>{</a:t>
            </a:r>
            <a:r>
              <a:rPr lang="en-US" altLang="zh-CN" sz="2800" dirty="0" err="1"/>
              <a:t>int</a:t>
            </a:r>
            <a:r>
              <a:rPr lang="en-US" altLang="zh-CN" sz="2800" dirty="0"/>
              <a:t> </a:t>
            </a:r>
            <a:r>
              <a:rPr lang="en-US" altLang="zh-CN" sz="2800" dirty="0" err="1"/>
              <a:t>i,m</a:t>
            </a:r>
            <a:r>
              <a:rPr lang="en-US" altLang="zh-CN" sz="2800" dirty="0"/>
              <a:t>=0;   </a:t>
            </a:r>
            <a:endParaRPr lang="zh-CN" altLang="zh-CN" sz="2800" dirty="0"/>
          </a:p>
          <a:p>
            <a:pPr>
              <a:lnSpc>
                <a:spcPct val="100000"/>
              </a:lnSpc>
              <a:buFont typeface="Wingdings" pitchFamily="2" charset="2"/>
              <a:buNone/>
            </a:pPr>
            <a:r>
              <a:rPr lang="en-US" altLang="zh-CN" sz="2800" dirty="0"/>
              <a:t>  for(</a:t>
            </a:r>
            <a:r>
              <a:rPr lang="en-US" altLang="zh-CN" sz="2800" dirty="0" err="1"/>
              <a:t>i</a:t>
            </a:r>
            <a:r>
              <a:rPr lang="en-US" altLang="zh-CN" sz="2800" dirty="0"/>
              <a:t>=0;i&lt;</a:t>
            </a:r>
            <a:r>
              <a:rPr lang="en-US" altLang="zh-CN" sz="2800" dirty="0" err="1"/>
              <a:t>N;i</a:t>
            </a:r>
            <a:r>
              <a:rPr lang="en-US" altLang="zh-CN" sz="2800" dirty="0"/>
              <a:t>++)</a:t>
            </a:r>
            <a:endParaRPr lang="zh-CN" altLang="zh-CN" sz="2800" dirty="0"/>
          </a:p>
          <a:p>
            <a:pPr>
              <a:lnSpc>
                <a:spcPct val="100000"/>
              </a:lnSpc>
              <a:buFont typeface="Wingdings" pitchFamily="2" charset="2"/>
              <a:buNone/>
            </a:pPr>
            <a:r>
              <a:rPr lang="en-US" altLang="zh-CN" sz="2800" dirty="0"/>
              <a:t>     if (</a:t>
            </a:r>
            <a:r>
              <a:rPr lang="en-US" altLang="zh-CN" sz="2800" dirty="0" err="1"/>
              <a:t>stu</a:t>
            </a:r>
            <a:r>
              <a:rPr lang="en-US" altLang="zh-CN" sz="2800" dirty="0"/>
              <a:t>[</a:t>
            </a:r>
            <a:r>
              <a:rPr lang="en-US" altLang="zh-CN" sz="2800" dirty="0" err="1"/>
              <a:t>i</a:t>
            </a:r>
            <a:r>
              <a:rPr lang="en-US" altLang="zh-CN" sz="2800" dirty="0"/>
              <a:t>].aver&gt;</a:t>
            </a:r>
            <a:r>
              <a:rPr lang="en-US" altLang="zh-CN" sz="2800" dirty="0" err="1"/>
              <a:t>stu</a:t>
            </a:r>
            <a:r>
              <a:rPr lang="en-US" altLang="zh-CN" sz="2800" dirty="0"/>
              <a:t>[m].aver) m=</a:t>
            </a:r>
            <a:r>
              <a:rPr lang="en-US" altLang="zh-CN" sz="2800" dirty="0" err="1"/>
              <a:t>i</a:t>
            </a:r>
            <a:r>
              <a:rPr lang="en-US" altLang="zh-CN" sz="2800" dirty="0"/>
              <a:t>;     </a:t>
            </a:r>
            <a:endParaRPr lang="zh-CN" altLang="zh-CN" sz="2800" dirty="0"/>
          </a:p>
          <a:p>
            <a:pPr>
              <a:lnSpc>
                <a:spcPct val="100000"/>
              </a:lnSpc>
              <a:buFont typeface="Wingdings" pitchFamily="2" charset="2"/>
              <a:buNone/>
            </a:pPr>
            <a:r>
              <a:rPr lang="en-US" altLang="zh-CN" sz="2800" dirty="0"/>
              <a:t>  return </a:t>
            </a:r>
            <a:r>
              <a:rPr lang="en-US" altLang="zh-CN" sz="2800" dirty="0" err="1">
                <a:solidFill>
                  <a:srgbClr val="FF0000"/>
                </a:solidFill>
              </a:rPr>
              <a:t>stu</a:t>
            </a:r>
            <a:r>
              <a:rPr lang="en-US" altLang="zh-CN" sz="2800" dirty="0">
                <a:solidFill>
                  <a:srgbClr val="FF0000"/>
                </a:solidFill>
              </a:rPr>
              <a:t>[m]</a:t>
            </a:r>
            <a:r>
              <a:rPr lang="en-US" altLang="zh-CN" sz="2800" dirty="0"/>
              <a:t>;   </a:t>
            </a:r>
            <a:endParaRPr lang="zh-CN" altLang="zh-CN" sz="2800" dirty="0"/>
          </a:p>
          <a:p>
            <a:pPr>
              <a:lnSpc>
                <a:spcPct val="100000"/>
              </a:lnSpc>
              <a:buFont typeface="Wingdings" pitchFamily="2" charset="2"/>
              <a:buNone/>
            </a:pPr>
            <a:r>
              <a:rPr lang="en-US" altLang="zh-CN" sz="2800" dirty="0"/>
              <a:t>} </a:t>
            </a:r>
            <a:endParaRPr lang="zh-CN" altLang="zh-CN" sz="2800" dirty="0"/>
          </a:p>
        </p:txBody>
      </p:sp>
      <p:graphicFrame>
        <p:nvGraphicFramePr>
          <p:cNvPr id="5" name="表格 4"/>
          <p:cNvGraphicFramePr>
            <a:graphicFrameLocks noGrp="1"/>
          </p:cNvGraphicFramePr>
          <p:nvPr>
            <p:extLst>
              <p:ext uri="{D42A27DB-BD31-4B8C-83A1-F6EECF244321}">
                <p14:modId xmlns:p14="http://schemas.microsoft.com/office/powerpoint/2010/main" val="2145385794"/>
              </p:ext>
            </p:extLst>
          </p:nvPr>
        </p:nvGraphicFramePr>
        <p:xfrm>
          <a:off x="1571625" y="5272088"/>
          <a:ext cx="6643689" cy="1371600"/>
        </p:xfrm>
        <a:graphic>
          <a:graphicData uri="http://schemas.openxmlformats.org/drawingml/2006/table">
            <a:tbl>
              <a:tblPr firstRow="1" bandRow="1">
                <a:tableStyleId>{5C22544A-7EE6-4342-B048-85BDC9FD1C3A}</a:tableStyleId>
              </a:tblPr>
              <a:tblGrid>
                <a:gridCol w="1285875">
                  <a:extLst>
                    <a:ext uri="{9D8B030D-6E8A-4147-A177-3AD203B41FA5}">
                      <a16:colId xmlns:a16="http://schemas.microsoft.com/office/drawing/2014/main" val="20000"/>
                    </a:ext>
                  </a:extLst>
                </a:gridCol>
                <a:gridCol w="1214438">
                  <a:extLst>
                    <a:ext uri="{9D8B030D-6E8A-4147-A177-3AD203B41FA5}">
                      <a16:colId xmlns:a16="http://schemas.microsoft.com/office/drawing/2014/main" val="20001"/>
                    </a:ext>
                  </a:extLst>
                </a:gridCol>
                <a:gridCol w="1000125">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785813">
                  <a:extLst>
                    <a:ext uri="{9D8B030D-6E8A-4147-A177-3AD203B41FA5}">
                      <a16:colId xmlns:a16="http://schemas.microsoft.com/office/drawing/2014/main" val="20004"/>
                    </a:ext>
                  </a:extLst>
                </a:gridCol>
                <a:gridCol w="1357313">
                  <a:extLst>
                    <a:ext uri="{9D8B030D-6E8A-4147-A177-3AD203B41FA5}">
                      <a16:colId xmlns:a16="http://schemas.microsoft.com/office/drawing/2014/main" val="20005"/>
                    </a:ext>
                  </a:extLst>
                </a:gridCol>
              </a:tblGrid>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6593" name="TextBox 5"/>
          <p:cNvSpPr txBox="1">
            <a:spLocks noChangeArrowheads="1"/>
          </p:cNvSpPr>
          <p:nvPr/>
        </p:nvSpPr>
        <p:spPr bwMode="auto">
          <a:xfrm>
            <a:off x="8143875" y="5214938"/>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400" b="1">
                <a:solidFill>
                  <a:srgbClr val="0000CC"/>
                </a:solidFill>
              </a:rPr>
              <a:t>stu[0]</a:t>
            </a:r>
            <a:endParaRPr lang="zh-CN" altLang="en-US" sz="2400" b="1">
              <a:solidFill>
                <a:srgbClr val="0000CC"/>
              </a:solidFill>
            </a:endParaRPr>
          </a:p>
        </p:txBody>
      </p:sp>
      <p:sp>
        <p:nvSpPr>
          <p:cNvPr id="66594" name="TextBox 6"/>
          <p:cNvSpPr txBox="1">
            <a:spLocks noChangeArrowheads="1"/>
          </p:cNvSpPr>
          <p:nvPr/>
        </p:nvSpPr>
        <p:spPr bwMode="auto">
          <a:xfrm>
            <a:off x="8143875" y="568166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400" b="1">
                <a:solidFill>
                  <a:srgbClr val="0000CC"/>
                </a:solidFill>
              </a:rPr>
              <a:t>stu[1]</a:t>
            </a:r>
            <a:endParaRPr lang="zh-CN" altLang="en-US" sz="2400" b="1">
              <a:solidFill>
                <a:srgbClr val="0000CC"/>
              </a:solidFill>
            </a:endParaRPr>
          </a:p>
        </p:txBody>
      </p:sp>
      <p:sp>
        <p:nvSpPr>
          <p:cNvPr id="66595" name="TextBox 7"/>
          <p:cNvSpPr txBox="1">
            <a:spLocks noChangeArrowheads="1"/>
          </p:cNvSpPr>
          <p:nvPr/>
        </p:nvSpPr>
        <p:spPr bwMode="auto">
          <a:xfrm>
            <a:off x="8143875" y="6181725"/>
            <a:ext cx="107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400" b="1">
                <a:solidFill>
                  <a:srgbClr val="0000CC"/>
                </a:solidFill>
              </a:rPr>
              <a:t>stu[2]</a:t>
            </a:r>
            <a:endParaRPr lang="zh-CN" altLang="en-US" sz="2400" b="1">
              <a:solidFill>
                <a:srgbClr val="0000CC"/>
              </a:solidFill>
            </a:endParaRPr>
          </a:p>
        </p:txBody>
      </p:sp>
      <p:sp>
        <p:nvSpPr>
          <p:cNvPr id="9" name="TextBox 8"/>
          <p:cNvSpPr txBox="1">
            <a:spLocks noChangeArrowheads="1"/>
          </p:cNvSpPr>
          <p:nvPr/>
        </p:nvSpPr>
        <p:spPr bwMode="auto">
          <a:xfrm>
            <a:off x="714375" y="5286375"/>
            <a:ext cx="857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B0F0"/>
                </a:solidFill>
              </a:rPr>
              <a:t>stu</a:t>
            </a:r>
            <a:endParaRPr lang="zh-CN" altLang="en-US" sz="3200" b="1">
              <a:solidFill>
                <a:srgbClr val="00B0F0"/>
              </a:solidFill>
            </a:endParaRPr>
          </a:p>
        </p:txBody>
      </p:sp>
      <p:cxnSp>
        <p:nvCxnSpPr>
          <p:cNvPr id="10" name="直接箭头连接符 9"/>
          <p:cNvCxnSpPr>
            <a:cxnSpLocks noChangeShapeType="1"/>
          </p:cNvCxnSpPr>
          <p:nvPr/>
        </p:nvCxnSpPr>
        <p:spPr bwMode="auto">
          <a:xfrm flipV="1">
            <a:off x="714375" y="5275263"/>
            <a:ext cx="857250" cy="11112"/>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11" name="TextBox 10"/>
          <p:cNvSpPr txBox="1"/>
          <p:nvPr/>
        </p:nvSpPr>
        <p:spPr>
          <a:xfrm>
            <a:off x="1571625" y="5286375"/>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10101</a:t>
            </a:r>
            <a:endParaRPr lang="zh-CN" altLang="en-US" sz="2400" b="1" dirty="0">
              <a:solidFill>
                <a:srgbClr val="9D138D"/>
              </a:solidFill>
              <a:latin typeface="+mn-lt"/>
              <a:ea typeface="+mn-ea"/>
            </a:endParaRPr>
          </a:p>
        </p:txBody>
      </p:sp>
      <p:sp>
        <p:nvSpPr>
          <p:cNvPr id="12" name="TextBox 11"/>
          <p:cNvSpPr txBox="1"/>
          <p:nvPr/>
        </p:nvSpPr>
        <p:spPr>
          <a:xfrm>
            <a:off x="3143250" y="5286375"/>
            <a:ext cx="714375" cy="461963"/>
          </a:xfrm>
          <a:prstGeom prst="rect">
            <a:avLst/>
          </a:prstGeom>
          <a:noFill/>
        </p:spPr>
        <p:txBody>
          <a:bodyPr>
            <a:spAutoFit/>
          </a:bodyPr>
          <a:lstStyle/>
          <a:p>
            <a:pPr algn="ctr">
              <a:defRPr/>
            </a:pPr>
            <a:r>
              <a:rPr lang="en-US" altLang="zh-CN" sz="2400" b="1" dirty="0">
                <a:solidFill>
                  <a:srgbClr val="00B050"/>
                </a:solidFill>
                <a:latin typeface="+mn-lt"/>
                <a:ea typeface="+mn-ea"/>
              </a:rPr>
              <a:t>Li</a:t>
            </a:r>
            <a:endParaRPr lang="zh-CN" altLang="en-US" sz="2400" b="1" dirty="0">
              <a:solidFill>
                <a:srgbClr val="00B050"/>
              </a:solidFill>
              <a:latin typeface="+mn-lt"/>
              <a:ea typeface="+mn-ea"/>
            </a:endParaRPr>
          </a:p>
        </p:txBody>
      </p:sp>
      <p:sp>
        <p:nvSpPr>
          <p:cNvPr id="13" name="TextBox 12"/>
          <p:cNvSpPr txBox="1"/>
          <p:nvPr/>
        </p:nvSpPr>
        <p:spPr>
          <a:xfrm>
            <a:off x="4067944" y="5286375"/>
            <a:ext cx="2714625" cy="461963"/>
          </a:xfrm>
          <a:prstGeom prst="rect">
            <a:avLst/>
          </a:prstGeom>
          <a:noFill/>
        </p:spPr>
        <p:txBody>
          <a:bodyPr>
            <a:spAutoFit/>
          </a:bodyPr>
          <a:lstStyle/>
          <a:p>
            <a:pPr algn="ctr">
              <a:defRPr/>
            </a:pPr>
            <a:r>
              <a:rPr lang="en-US" altLang="zh-CN" sz="2400" b="1" dirty="0">
                <a:solidFill>
                  <a:srgbClr val="0000CC"/>
                </a:solidFill>
                <a:latin typeface="+mn-lt"/>
                <a:ea typeface="+mn-ea"/>
              </a:rPr>
              <a:t>78     89     98</a:t>
            </a:r>
            <a:endParaRPr lang="zh-CN" altLang="en-US" sz="2400" b="1" dirty="0">
              <a:solidFill>
                <a:srgbClr val="0000CC"/>
              </a:solidFill>
              <a:latin typeface="+mn-lt"/>
              <a:ea typeface="+mn-ea"/>
            </a:endParaRPr>
          </a:p>
        </p:txBody>
      </p:sp>
      <p:sp>
        <p:nvSpPr>
          <p:cNvPr id="14" name="TextBox 13"/>
          <p:cNvSpPr txBox="1"/>
          <p:nvPr/>
        </p:nvSpPr>
        <p:spPr>
          <a:xfrm>
            <a:off x="6858000" y="5286375"/>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88.33</a:t>
            </a:r>
            <a:endParaRPr lang="zh-CN" altLang="en-US" sz="2400" b="1" dirty="0">
              <a:solidFill>
                <a:srgbClr val="C00000"/>
              </a:solidFill>
              <a:latin typeface="+mn-lt"/>
              <a:ea typeface="+mn-ea"/>
            </a:endParaRPr>
          </a:p>
        </p:txBody>
      </p:sp>
      <p:sp>
        <p:nvSpPr>
          <p:cNvPr id="15" name="TextBox 14"/>
          <p:cNvSpPr txBox="1"/>
          <p:nvPr/>
        </p:nvSpPr>
        <p:spPr>
          <a:xfrm>
            <a:off x="1571625" y="5715000"/>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10103</a:t>
            </a:r>
            <a:endParaRPr lang="zh-CN" altLang="en-US" sz="2400" b="1" dirty="0">
              <a:solidFill>
                <a:srgbClr val="9D138D"/>
              </a:solidFill>
              <a:latin typeface="+mn-lt"/>
              <a:ea typeface="+mn-ea"/>
            </a:endParaRPr>
          </a:p>
        </p:txBody>
      </p:sp>
      <p:sp>
        <p:nvSpPr>
          <p:cNvPr id="16" name="TextBox 15"/>
          <p:cNvSpPr txBox="1"/>
          <p:nvPr/>
        </p:nvSpPr>
        <p:spPr>
          <a:xfrm>
            <a:off x="2786063" y="5715000"/>
            <a:ext cx="1428750" cy="461963"/>
          </a:xfrm>
          <a:prstGeom prst="rect">
            <a:avLst/>
          </a:prstGeom>
          <a:noFill/>
        </p:spPr>
        <p:txBody>
          <a:bodyPr>
            <a:spAutoFit/>
          </a:bodyPr>
          <a:lstStyle/>
          <a:p>
            <a:pPr algn="ctr">
              <a:defRPr/>
            </a:pPr>
            <a:r>
              <a:rPr lang="en-US" altLang="zh-CN" sz="2400" b="1" dirty="0">
                <a:solidFill>
                  <a:srgbClr val="00B050"/>
                </a:solidFill>
                <a:latin typeface="+mn-lt"/>
                <a:ea typeface="+mn-ea"/>
              </a:rPr>
              <a:t>Wang</a:t>
            </a:r>
            <a:endParaRPr lang="zh-CN" altLang="en-US" sz="2400" b="1" dirty="0">
              <a:solidFill>
                <a:srgbClr val="00B050"/>
              </a:solidFill>
              <a:latin typeface="+mn-lt"/>
              <a:ea typeface="+mn-ea"/>
            </a:endParaRPr>
          </a:p>
        </p:txBody>
      </p:sp>
      <p:sp>
        <p:nvSpPr>
          <p:cNvPr id="17" name="TextBox 16"/>
          <p:cNvSpPr txBox="1"/>
          <p:nvPr/>
        </p:nvSpPr>
        <p:spPr>
          <a:xfrm>
            <a:off x="4067944" y="5715000"/>
            <a:ext cx="2714625" cy="461963"/>
          </a:xfrm>
          <a:prstGeom prst="rect">
            <a:avLst/>
          </a:prstGeom>
          <a:noFill/>
        </p:spPr>
        <p:txBody>
          <a:bodyPr>
            <a:spAutoFit/>
          </a:bodyPr>
          <a:lstStyle/>
          <a:p>
            <a:pPr>
              <a:defRPr/>
            </a:pPr>
            <a:r>
              <a:rPr lang="en-US" altLang="zh-CN" sz="2400" b="1" dirty="0">
                <a:solidFill>
                  <a:srgbClr val="0000CC"/>
                </a:solidFill>
                <a:latin typeface="+mn-lt"/>
                <a:ea typeface="+mn-ea"/>
              </a:rPr>
              <a:t>98.5   87     69</a:t>
            </a:r>
            <a:endParaRPr lang="zh-CN" altLang="en-US" sz="2400" b="1" dirty="0">
              <a:solidFill>
                <a:srgbClr val="0000CC"/>
              </a:solidFill>
              <a:latin typeface="+mn-lt"/>
              <a:ea typeface="+mn-ea"/>
            </a:endParaRPr>
          </a:p>
        </p:txBody>
      </p:sp>
      <p:sp>
        <p:nvSpPr>
          <p:cNvPr id="18" name="TextBox 17"/>
          <p:cNvSpPr txBox="1"/>
          <p:nvPr/>
        </p:nvSpPr>
        <p:spPr>
          <a:xfrm>
            <a:off x="6858000" y="5715000"/>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84.83</a:t>
            </a:r>
            <a:endParaRPr lang="zh-CN" altLang="en-US" sz="2400" b="1" dirty="0">
              <a:solidFill>
                <a:srgbClr val="C00000"/>
              </a:solidFill>
              <a:latin typeface="+mn-lt"/>
              <a:ea typeface="+mn-ea"/>
            </a:endParaRPr>
          </a:p>
        </p:txBody>
      </p:sp>
      <p:sp>
        <p:nvSpPr>
          <p:cNvPr id="19" name="TextBox 18"/>
          <p:cNvSpPr txBox="1"/>
          <p:nvPr/>
        </p:nvSpPr>
        <p:spPr>
          <a:xfrm>
            <a:off x="1571625" y="6181725"/>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10106</a:t>
            </a:r>
            <a:endParaRPr lang="zh-CN" altLang="en-US" sz="2400" b="1" dirty="0">
              <a:solidFill>
                <a:srgbClr val="9D138D"/>
              </a:solidFill>
              <a:latin typeface="+mn-lt"/>
              <a:ea typeface="+mn-ea"/>
            </a:endParaRPr>
          </a:p>
        </p:txBody>
      </p:sp>
      <p:sp>
        <p:nvSpPr>
          <p:cNvPr id="20" name="TextBox 19"/>
          <p:cNvSpPr txBox="1"/>
          <p:nvPr/>
        </p:nvSpPr>
        <p:spPr>
          <a:xfrm>
            <a:off x="2786063" y="6181725"/>
            <a:ext cx="1428750" cy="461963"/>
          </a:xfrm>
          <a:prstGeom prst="rect">
            <a:avLst/>
          </a:prstGeom>
          <a:noFill/>
        </p:spPr>
        <p:txBody>
          <a:bodyPr>
            <a:spAutoFit/>
          </a:bodyPr>
          <a:lstStyle/>
          <a:p>
            <a:pPr algn="ctr">
              <a:defRPr/>
            </a:pPr>
            <a:r>
              <a:rPr lang="en-US" altLang="zh-CN" sz="2400" b="1" dirty="0">
                <a:solidFill>
                  <a:srgbClr val="00B050"/>
                </a:solidFill>
                <a:latin typeface="+mn-lt"/>
                <a:ea typeface="+mn-ea"/>
              </a:rPr>
              <a:t>Sun</a:t>
            </a:r>
            <a:endParaRPr lang="zh-CN" altLang="en-US" sz="2400" b="1" dirty="0">
              <a:solidFill>
                <a:srgbClr val="00B050"/>
              </a:solidFill>
              <a:latin typeface="+mn-lt"/>
              <a:ea typeface="+mn-ea"/>
            </a:endParaRPr>
          </a:p>
        </p:txBody>
      </p:sp>
      <p:sp>
        <p:nvSpPr>
          <p:cNvPr id="21" name="TextBox 20"/>
          <p:cNvSpPr txBox="1"/>
          <p:nvPr/>
        </p:nvSpPr>
        <p:spPr>
          <a:xfrm>
            <a:off x="4067944" y="6181725"/>
            <a:ext cx="2714625" cy="461963"/>
          </a:xfrm>
          <a:prstGeom prst="rect">
            <a:avLst/>
          </a:prstGeom>
          <a:noFill/>
        </p:spPr>
        <p:txBody>
          <a:bodyPr>
            <a:spAutoFit/>
          </a:bodyPr>
          <a:lstStyle/>
          <a:p>
            <a:pPr>
              <a:defRPr/>
            </a:pPr>
            <a:r>
              <a:rPr lang="en-US" altLang="zh-CN" sz="2400" b="1" dirty="0">
                <a:solidFill>
                  <a:srgbClr val="0000CC"/>
                </a:solidFill>
                <a:latin typeface="+mn-lt"/>
                <a:ea typeface="+mn-ea"/>
              </a:rPr>
              <a:t>  88   76.5   89</a:t>
            </a:r>
            <a:endParaRPr lang="zh-CN" altLang="en-US" sz="2400" b="1" dirty="0">
              <a:solidFill>
                <a:srgbClr val="0000CC"/>
              </a:solidFill>
              <a:latin typeface="+mn-lt"/>
              <a:ea typeface="+mn-ea"/>
            </a:endParaRPr>
          </a:p>
        </p:txBody>
      </p:sp>
      <p:sp>
        <p:nvSpPr>
          <p:cNvPr id="22" name="TextBox 21"/>
          <p:cNvSpPr txBox="1"/>
          <p:nvPr/>
        </p:nvSpPr>
        <p:spPr>
          <a:xfrm>
            <a:off x="6858000" y="6181725"/>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84.5</a:t>
            </a:r>
            <a:endParaRPr lang="zh-CN" altLang="en-US" sz="2400" b="1" dirty="0">
              <a:solidFill>
                <a:srgbClr val="C00000"/>
              </a:solidFill>
              <a:latin typeface="+mn-lt"/>
              <a:ea typeface="+mn-ea"/>
            </a:endParaRPr>
          </a:p>
        </p:txBody>
      </p:sp>
      <p:sp>
        <p:nvSpPr>
          <p:cNvPr id="23" name="圆角矩形标注 22"/>
          <p:cNvSpPr/>
          <p:nvPr/>
        </p:nvSpPr>
        <p:spPr bwMode="auto">
          <a:xfrm>
            <a:off x="7143750" y="4429125"/>
            <a:ext cx="1285875"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最大</a:t>
            </a:r>
          </a:p>
        </p:txBody>
      </p:sp>
      <p:sp>
        <p:nvSpPr>
          <p:cNvPr id="24" name="矩形 23"/>
          <p:cNvSpPr>
            <a:spLocks noChangeArrowheads="1"/>
          </p:cNvSpPr>
          <p:nvPr/>
        </p:nvSpPr>
        <p:spPr bwMode="auto">
          <a:xfrm>
            <a:off x="1428750" y="5143500"/>
            <a:ext cx="6858000" cy="642938"/>
          </a:xfrm>
          <a:prstGeom prst="rect">
            <a:avLst/>
          </a:prstGeom>
          <a:noFill/>
          <a:ln w="38100" algn="ctr">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25" name="圆角矩形标注 24"/>
          <p:cNvSpPr/>
          <p:nvPr/>
        </p:nvSpPr>
        <p:spPr bwMode="auto">
          <a:xfrm>
            <a:off x="2357438" y="4143375"/>
            <a:ext cx="1285875" cy="571500"/>
          </a:xfrm>
          <a:prstGeom prst="wedgeRoundRectCallout">
            <a:avLst>
              <a:gd name="adj1" fmla="val -44495"/>
              <a:gd name="adj2" fmla="val -100033"/>
              <a:gd name="adj3" fmla="val 16667"/>
            </a:avLst>
          </a:prstGeom>
          <a:solidFill>
            <a:srgbClr val="00B0F0"/>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FFFF00"/>
                </a:solidFill>
                <a:latin typeface="+mn-lt"/>
                <a:ea typeface="+mn-ea"/>
              </a:rPr>
              <a:t>返回</a:t>
            </a:r>
          </a:p>
        </p:txBody>
      </p:sp>
      <p:sp>
        <p:nvSpPr>
          <p:cNvPr id="6" name="灯片编号占位符 5"/>
          <p:cNvSpPr>
            <a:spLocks noGrp="1"/>
          </p:cNvSpPr>
          <p:nvPr>
            <p:ph type="sldNum" sz="quarter" idx="12"/>
          </p:nvPr>
        </p:nvSpPr>
        <p:spPr/>
        <p:txBody>
          <a:bodyPr/>
          <a:lstStyle/>
          <a:p>
            <a:fld id="{1E004556-5B80-49AD-B65B-B487D44EE32D}" type="slidenum">
              <a:rPr lang="zh-CN" altLang="en-US" smtClean="0"/>
              <a:pPr/>
              <a:t>58</a:t>
            </a:fld>
            <a:endParaRPr lang="en-US" altLang="zh-CN"/>
          </a:p>
        </p:txBody>
      </p:sp>
    </p:spTree>
    <p:extLst>
      <p:ext uri="{BB962C8B-B14F-4D97-AF65-F5344CB8AC3E}">
        <p14:creationId xmlns:p14="http://schemas.microsoft.com/office/powerpoint/2010/main" val="1663845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lide(fromLeft)">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500"/>
                                        <p:tgtEl>
                                          <p:spTgt spid="2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9" presetClass="entr" presetSubtype="0" decel="10000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p:cTn id="20" dur="500" fill="hold"/>
                                        <p:tgtEl>
                                          <p:spTgt spid="24"/>
                                        </p:tgtEl>
                                        <p:attrNameLst>
                                          <p:attrName>ppt_w</p:attrName>
                                        </p:attrNameLst>
                                      </p:cBhvr>
                                      <p:tavLst>
                                        <p:tav tm="0">
                                          <p:val>
                                            <p:fltVal val="0"/>
                                          </p:val>
                                        </p:tav>
                                        <p:tav tm="100000">
                                          <p:val>
                                            <p:strVal val="#ppt_w"/>
                                          </p:val>
                                        </p:tav>
                                      </p:tavLst>
                                    </p:anim>
                                    <p:anim calcmode="lin" valueType="num">
                                      <p:cBhvr>
                                        <p:cTn id="21" dur="500" fill="hold"/>
                                        <p:tgtEl>
                                          <p:spTgt spid="24"/>
                                        </p:tgtEl>
                                        <p:attrNameLst>
                                          <p:attrName>ppt_h</p:attrName>
                                        </p:attrNameLst>
                                      </p:cBhvr>
                                      <p:tavLst>
                                        <p:tav tm="0">
                                          <p:val>
                                            <p:fltVal val="0"/>
                                          </p:val>
                                        </p:tav>
                                        <p:tav tm="100000">
                                          <p:val>
                                            <p:strVal val="#ppt_h"/>
                                          </p:val>
                                        </p:tav>
                                      </p:tavLst>
                                    </p:anim>
                                    <p:anim calcmode="lin" valueType="num">
                                      <p:cBhvr>
                                        <p:cTn id="22" dur="500" fill="hold"/>
                                        <p:tgtEl>
                                          <p:spTgt spid="24"/>
                                        </p:tgtEl>
                                        <p:attrNameLst>
                                          <p:attrName>style.rotation</p:attrName>
                                        </p:attrNameLst>
                                      </p:cBhvr>
                                      <p:tavLst>
                                        <p:tav tm="0">
                                          <p:val>
                                            <p:fltVal val="360"/>
                                          </p:val>
                                        </p:tav>
                                        <p:tav tm="100000">
                                          <p:val>
                                            <p:fltVal val="0"/>
                                          </p:val>
                                        </p:tav>
                                      </p:tavLst>
                                    </p:anim>
                                    <p:animEffect transition="in" filter="fade">
                                      <p:cBhvr>
                                        <p:cTn id="23" dur="500"/>
                                        <p:tgtEl>
                                          <p:spTgt spid="24"/>
                                        </p:tgtEl>
                                      </p:cBhvr>
                                    </p:animEffect>
                                  </p:childTnLst>
                                </p:cTn>
                              </p:par>
                            </p:childTnLst>
                          </p:cTn>
                        </p:par>
                        <p:par>
                          <p:cTn id="24" fill="hold" nodeType="afterGroup">
                            <p:stCondLst>
                              <p:cond delay="500"/>
                            </p:stCondLst>
                            <p:childTnLst>
                              <p:par>
                                <p:cTn id="25" presetID="49" presetClass="entr" presetSubtype="0" decel="10000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 calcmode="lin" valueType="num">
                                      <p:cBhvr>
                                        <p:cTn id="29" dur="500" fill="hold"/>
                                        <p:tgtEl>
                                          <p:spTgt spid="25"/>
                                        </p:tgtEl>
                                        <p:attrNameLst>
                                          <p:attrName>style.rotation</p:attrName>
                                        </p:attrNameLst>
                                      </p:cBhvr>
                                      <p:tavLst>
                                        <p:tav tm="0">
                                          <p:val>
                                            <p:fltVal val="360"/>
                                          </p:val>
                                        </p:tav>
                                        <p:tav tm="100000">
                                          <p:val>
                                            <p:fltVal val="0"/>
                                          </p:val>
                                        </p:tav>
                                      </p:tavLst>
                                    </p:anim>
                                    <p:animEffect transition="in" filter="fade">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 grpId="0" animBg="1"/>
      <p:bldP spid="24" grpId="0" animBg="1"/>
      <p:bldP spid="2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2875" y="500063"/>
            <a:ext cx="8929688" cy="4071937"/>
          </a:xfrm>
        </p:spPr>
        <p:txBody>
          <a:bodyPr/>
          <a:lstStyle/>
          <a:p>
            <a:pPr>
              <a:lnSpc>
                <a:spcPct val="100000"/>
              </a:lnSpc>
              <a:buFont typeface="Wingdings" pitchFamily="2" charset="2"/>
              <a:buNone/>
            </a:pPr>
            <a:r>
              <a:rPr lang="en-US" altLang="zh-CN" sz="2800" dirty="0"/>
              <a:t>void print(struct Student </a:t>
            </a:r>
            <a:r>
              <a:rPr lang="en-US" altLang="zh-CN" sz="2800" dirty="0">
                <a:solidFill>
                  <a:srgbClr val="00B0F0"/>
                </a:solidFill>
              </a:rPr>
              <a:t>stud</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("\n</a:t>
            </a:r>
            <a:r>
              <a:rPr lang="zh-CN" altLang="zh-CN" sz="2800" dirty="0"/>
              <a:t>成绩最高的学生是</a:t>
            </a:r>
            <a:r>
              <a:rPr lang="en-US" altLang="zh-CN" sz="2800" dirty="0"/>
              <a:t>:\n");</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a:t>
            </a:r>
            <a:r>
              <a:rPr lang="zh-CN" altLang="zh-CN" sz="2800" dirty="0"/>
              <a:t>学号</a:t>
            </a:r>
            <a:r>
              <a:rPr lang="en-US" altLang="zh-CN" sz="2800" dirty="0"/>
              <a:t>:%d\n</a:t>
            </a:r>
            <a:r>
              <a:rPr lang="zh-CN" altLang="zh-CN" sz="2800" dirty="0"/>
              <a:t>姓名</a:t>
            </a:r>
            <a:r>
              <a:rPr lang="en-US" altLang="zh-CN" sz="2800" dirty="0"/>
              <a:t>:%s\n</a:t>
            </a:r>
          </a:p>
          <a:p>
            <a:pPr>
              <a:lnSpc>
                <a:spcPct val="100000"/>
              </a:lnSpc>
              <a:buFont typeface="Wingdings" pitchFamily="2" charset="2"/>
              <a:buNone/>
            </a:pPr>
            <a:r>
              <a:rPr lang="en-US" altLang="zh-CN" sz="2800" dirty="0"/>
              <a:t>          </a:t>
            </a:r>
            <a:r>
              <a:rPr lang="zh-CN" altLang="zh-CN" sz="2800" dirty="0"/>
              <a:t>三门课成绩</a:t>
            </a:r>
            <a:r>
              <a:rPr lang="en-US" altLang="zh-CN" sz="2800" dirty="0"/>
              <a:t>:%5.1f,%5.1f,%5.1f\n</a:t>
            </a:r>
          </a:p>
          <a:p>
            <a:pPr>
              <a:lnSpc>
                <a:spcPct val="100000"/>
              </a:lnSpc>
              <a:buFont typeface="Wingdings" pitchFamily="2" charset="2"/>
              <a:buNone/>
            </a:pPr>
            <a:r>
              <a:rPr lang="en-US" altLang="zh-CN" sz="2800" dirty="0"/>
              <a:t>             </a:t>
            </a:r>
            <a:r>
              <a:rPr lang="zh-CN" altLang="zh-CN" sz="2800" dirty="0"/>
              <a:t>平均成绩</a:t>
            </a:r>
            <a:r>
              <a:rPr lang="en-US" altLang="zh-CN" sz="2800" dirty="0"/>
              <a:t>:%6.2f\n”, </a:t>
            </a:r>
            <a:r>
              <a:rPr lang="en-US" altLang="zh-CN" sz="2800" dirty="0" err="1"/>
              <a:t>stud.num</a:t>
            </a:r>
            <a:r>
              <a:rPr lang="en-US" altLang="zh-CN" sz="2800" dirty="0"/>
              <a:t>,</a:t>
            </a:r>
          </a:p>
          <a:p>
            <a:pPr>
              <a:lnSpc>
                <a:spcPct val="100000"/>
              </a:lnSpc>
              <a:buFont typeface="Wingdings" pitchFamily="2" charset="2"/>
              <a:buNone/>
            </a:pPr>
            <a:r>
              <a:rPr lang="en-US" altLang="zh-CN" sz="2800" dirty="0"/>
              <a:t>              </a:t>
            </a:r>
            <a:r>
              <a:rPr lang="en-US" altLang="zh-CN" sz="2800" dirty="0" err="1"/>
              <a:t>stud.name,stud.score</a:t>
            </a:r>
            <a:r>
              <a:rPr lang="en-US" altLang="zh-CN" sz="2800" dirty="0"/>
              <a:t>[0],</a:t>
            </a:r>
          </a:p>
          <a:p>
            <a:pPr>
              <a:lnSpc>
                <a:spcPct val="100000"/>
              </a:lnSpc>
              <a:buFont typeface="Wingdings" pitchFamily="2" charset="2"/>
              <a:buNone/>
            </a:pPr>
            <a:r>
              <a:rPr lang="en-US" altLang="zh-CN" sz="2800" dirty="0"/>
              <a:t>      </a:t>
            </a:r>
            <a:r>
              <a:rPr lang="en-US" altLang="zh-CN" sz="2800" dirty="0" err="1"/>
              <a:t>stud.score</a:t>
            </a:r>
            <a:r>
              <a:rPr lang="en-US" altLang="zh-CN" sz="2800" dirty="0"/>
              <a:t>[1],</a:t>
            </a:r>
            <a:r>
              <a:rPr lang="en-US" altLang="zh-CN" sz="2800" dirty="0" err="1"/>
              <a:t>stud.score</a:t>
            </a:r>
            <a:r>
              <a:rPr lang="en-US" altLang="zh-CN" sz="2800" dirty="0"/>
              <a:t>[2],</a:t>
            </a:r>
            <a:r>
              <a:rPr lang="en-US" altLang="zh-CN" sz="2800" dirty="0" err="1"/>
              <a:t>stud.aver</a:t>
            </a:r>
            <a:r>
              <a:rPr lang="en-US" altLang="zh-CN" sz="2800" dirty="0"/>
              <a:t>);</a:t>
            </a:r>
            <a:endParaRPr lang="zh-CN" altLang="zh-CN" sz="2800" dirty="0"/>
          </a:p>
          <a:p>
            <a:pPr>
              <a:lnSpc>
                <a:spcPct val="100000"/>
              </a:lnSpc>
              <a:buFont typeface="Wingdings" pitchFamily="2" charset="2"/>
              <a:buNone/>
            </a:pPr>
            <a:r>
              <a:rPr lang="en-US" altLang="zh-CN" sz="2800" dirty="0"/>
              <a:t> }</a:t>
            </a:r>
            <a:endParaRPr lang="zh-CN" altLang="zh-CN" sz="2800" dirty="0"/>
          </a:p>
          <a:p>
            <a:pPr>
              <a:lnSpc>
                <a:spcPct val="100000"/>
              </a:lnSpc>
              <a:buFont typeface="Wingdings" pitchFamily="2" charset="2"/>
              <a:buNone/>
            </a:pPr>
            <a:endParaRPr lang="zh-CN" altLang="zh-CN" sz="2800" dirty="0"/>
          </a:p>
        </p:txBody>
      </p:sp>
      <p:graphicFrame>
        <p:nvGraphicFramePr>
          <p:cNvPr id="4" name="表格 3"/>
          <p:cNvGraphicFramePr>
            <a:graphicFrameLocks noGrp="1"/>
          </p:cNvGraphicFramePr>
          <p:nvPr/>
        </p:nvGraphicFramePr>
        <p:xfrm>
          <a:off x="1571625" y="5272088"/>
          <a:ext cx="6643689" cy="1371600"/>
        </p:xfrm>
        <a:graphic>
          <a:graphicData uri="http://schemas.openxmlformats.org/drawingml/2006/table">
            <a:tbl>
              <a:tblPr firstRow="1" bandRow="1">
                <a:tableStyleId>{5C22544A-7EE6-4342-B048-85BDC9FD1C3A}</a:tableStyleId>
              </a:tblPr>
              <a:tblGrid>
                <a:gridCol w="1285875">
                  <a:extLst>
                    <a:ext uri="{9D8B030D-6E8A-4147-A177-3AD203B41FA5}">
                      <a16:colId xmlns:a16="http://schemas.microsoft.com/office/drawing/2014/main" val="20000"/>
                    </a:ext>
                  </a:extLst>
                </a:gridCol>
                <a:gridCol w="1214438">
                  <a:extLst>
                    <a:ext uri="{9D8B030D-6E8A-4147-A177-3AD203B41FA5}">
                      <a16:colId xmlns:a16="http://schemas.microsoft.com/office/drawing/2014/main" val="20001"/>
                    </a:ext>
                  </a:extLst>
                </a:gridCol>
                <a:gridCol w="1000125">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785813">
                  <a:extLst>
                    <a:ext uri="{9D8B030D-6E8A-4147-A177-3AD203B41FA5}">
                      <a16:colId xmlns:a16="http://schemas.microsoft.com/office/drawing/2014/main" val="20004"/>
                    </a:ext>
                  </a:extLst>
                </a:gridCol>
                <a:gridCol w="1357313">
                  <a:extLst>
                    <a:ext uri="{9D8B030D-6E8A-4147-A177-3AD203B41FA5}">
                      <a16:colId xmlns:a16="http://schemas.microsoft.com/office/drawing/2014/main" val="20005"/>
                    </a:ext>
                  </a:extLst>
                </a:gridCol>
              </a:tblGrid>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CN" altLang="en-US" sz="24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a:spLocks noChangeArrowheads="1"/>
          </p:cNvSpPr>
          <p:nvPr/>
        </p:nvSpPr>
        <p:spPr bwMode="auto">
          <a:xfrm>
            <a:off x="214313" y="51435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B0F0"/>
                </a:solidFill>
              </a:rPr>
              <a:t>stud</a:t>
            </a:r>
            <a:endParaRPr lang="zh-CN" altLang="en-US" sz="3200" b="1">
              <a:solidFill>
                <a:srgbClr val="00B0F0"/>
              </a:solidFill>
            </a:endParaRPr>
          </a:p>
        </p:txBody>
      </p:sp>
      <p:sp>
        <p:nvSpPr>
          <p:cNvPr id="7" name="TextBox 6"/>
          <p:cNvSpPr txBox="1"/>
          <p:nvPr/>
        </p:nvSpPr>
        <p:spPr>
          <a:xfrm>
            <a:off x="1571625" y="5286375"/>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10101</a:t>
            </a:r>
            <a:endParaRPr lang="zh-CN" altLang="en-US" sz="2400" b="1" dirty="0">
              <a:solidFill>
                <a:srgbClr val="9D138D"/>
              </a:solidFill>
              <a:latin typeface="+mn-lt"/>
              <a:ea typeface="+mn-ea"/>
            </a:endParaRPr>
          </a:p>
        </p:txBody>
      </p:sp>
      <p:sp>
        <p:nvSpPr>
          <p:cNvPr id="8" name="TextBox 7"/>
          <p:cNvSpPr txBox="1"/>
          <p:nvPr/>
        </p:nvSpPr>
        <p:spPr>
          <a:xfrm>
            <a:off x="3143250" y="5286375"/>
            <a:ext cx="714375" cy="461963"/>
          </a:xfrm>
          <a:prstGeom prst="rect">
            <a:avLst/>
          </a:prstGeom>
          <a:noFill/>
        </p:spPr>
        <p:txBody>
          <a:bodyPr>
            <a:spAutoFit/>
          </a:bodyPr>
          <a:lstStyle/>
          <a:p>
            <a:pPr algn="ctr">
              <a:defRPr/>
            </a:pPr>
            <a:r>
              <a:rPr lang="en-US" altLang="zh-CN" sz="2400" b="1" dirty="0">
                <a:solidFill>
                  <a:srgbClr val="00B050"/>
                </a:solidFill>
                <a:latin typeface="+mn-lt"/>
                <a:ea typeface="+mn-ea"/>
              </a:rPr>
              <a:t>Li</a:t>
            </a:r>
            <a:endParaRPr lang="zh-CN" altLang="en-US" sz="2400" b="1" dirty="0">
              <a:solidFill>
                <a:srgbClr val="00B050"/>
              </a:solidFill>
              <a:latin typeface="+mn-lt"/>
              <a:ea typeface="+mn-ea"/>
            </a:endParaRPr>
          </a:p>
        </p:txBody>
      </p:sp>
      <p:sp>
        <p:nvSpPr>
          <p:cNvPr id="9" name="TextBox 8"/>
          <p:cNvSpPr txBox="1"/>
          <p:nvPr/>
        </p:nvSpPr>
        <p:spPr>
          <a:xfrm>
            <a:off x="3995936" y="5312047"/>
            <a:ext cx="2714625" cy="461963"/>
          </a:xfrm>
          <a:prstGeom prst="rect">
            <a:avLst/>
          </a:prstGeom>
          <a:noFill/>
        </p:spPr>
        <p:txBody>
          <a:bodyPr>
            <a:spAutoFit/>
          </a:bodyPr>
          <a:lstStyle/>
          <a:p>
            <a:pPr algn="ctr">
              <a:defRPr/>
            </a:pPr>
            <a:r>
              <a:rPr lang="en-US" altLang="zh-CN" sz="2400" b="1" dirty="0">
                <a:solidFill>
                  <a:srgbClr val="0000CC"/>
                </a:solidFill>
                <a:latin typeface="+mn-lt"/>
                <a:ea typeface="+mn-ea"/>
              </a:rPr>
              <a:t>78     89     98</a:t>
            </a:r>
            <a:endParaRPr lang="zh-CN" altLang="en-US" sz="2400" b="1" dirty="0">
              <a:solidFill>
                <a:srgbClr val="0000CC"/>
              </a:solidFill>
              <a:latin typeface="+mn-lt"/>
              <a:ea typeface="+mn-ea"/>
            </a:endParaRPr>
          </a:p>
        </p:txBody>
      </p:sp>
      <p:sp>
        <p:nvSpPr>
          <p:cNvPr id="10" name="TextBox 9"/>
          <p:cNvSpPr txBox="1"/>
          <p:nvPr/>
        </p:nvSpPr>
        <p:spPr>
          <a:xfrm>
            <a:off x="6858000" y="5286375"/>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88.33</a:t>
            </a:r>
            <a:endParaRPr lang="zh-CN" altLang="en-US" sz="2400" b="1" dirty="0">
              <a:solidFill>
                <a:srgbClr val="C00000"/>
              </a:solidFill>
              <a:latin typeface="+mn-lt"/>
              <a:ea typeface="+mn-ea"/>
            </a:endParaRPr>
          </a:p>
        </p:txBody>
      </p:sp>
      <p:sp>
        <p:nvSpPr>
          <p:cNvPr id="11" name="TextBox 10"/>
          <p:cNvSpPr txBox="1"/>
          <p:nvPr/>
        </p:nvSpPr>
        <p:spPr>
          <a:xfrm>
            <a:off x="1571625" y="5715000"/>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10103</a:t>
            </a:r>
            <a:endParaRPr lang="zh-CN" altLang="en-US" sz="2400" b="1" dirty="0">
              <a:solidFill>
                <a:srgbClr val="9D138D"/>
              </a:solidFill>
              <a:latin typeface="+mn-lt"/>
              <a:ea typeface="+mn-ea"/>
            </a:endParaRPr>
          </a:p>
        </p:txBody>
      </p:sp>
      <p:sp>
        <p:nvSpPr>
          <p:cNvPr id="12" name="TextBox 11"/>
          <p:cNvSpPr txBox="1"/>
          <p:nvPr/>
        </p:nvSpPr>
        <p:spPr>
          <a:xfrm>
            <a:off x="2786063" y="5715000"/>
            <a:ext cx="1428750" cy="461963"/>
          </a:xfrm>
          <a:prstGeom prst="rect">
            <a:avLst/>
          </a:prstGeom>
          <a:noFill/>
        </p:spPr>
        <p:txBody>
          <a:bodyPr>
            <a:spAutoFit/>
          </a:bodyPr>
          <a:lstStyle/>
          <a:p>
            <a:pPr algn="ctr">
              <a:defRPr/>
            </a:pPr>
            <a:r>
              <a:rPr lang="en-US" altLang="zh-CN" sz="2400" b="1" dirty="0">
                <a:solidFill>
                  <a:srgbClr val="00B050"/>
                </a:solidFill>
                <a:latin typeface="+mn-lt"/>
                <a:ea typeface="+mn-ea"/>
              </a:rPr>
              <a:t>Wang</a:t>
            </a:r>
            <a:endParaRPr lang="zh-CN" altLang="en-US" sz="2400" b="1" dirty="0">
              <a:solidFill>
                <a:srgbClr val="00B050"/>
              </a:solidFill>
              <a:latin typeface="+mn-lt"/>
              <a:ea typeface="+mn-ea"/>
            </a:endParaRPr>
          </a:p>
        </p:txBody>
      </p:sp>
      <p:sp>
        <p:nvSpPr>
          <p:cNvPr id="13" name="TextBox 12"/>
          <p:cNvSpPr txBox="1"/>
          <p:nvPr/>
        </p:nvSpPr>
        <p:spPr>
          <a:xfrm>
            <a:off x="3995936" y="5740672"/>
            <a:ext cx="2714625" cy="461963"/>
          </a:xfrm>
          <a:prstGeom prst="rect">
            <a:avLst/>
          </a:prstGeom>
          <a:noFill/>
        </p:spPr>
        <p:txBody>
          <a:bodyPr>
            <a:spAutoFit/>
          </a:bodyPr>
          <a:lstStyle/>
          <a:p>
            <a:pPr>
              <a:defRPr/>
            </a:pPr>
            <a:r>
              <a:rPr lang="en-US" altLang="zh-CN" sz="2400" b="1" dirty="0">
                <a:solidFill>
                  <a:srgbClr val="0000CC"/>
                </a:solidFill>
                <a:latin typeface="+mn-lt"/>
                <a:ea typeface="+mn-ea"/>
              </a:rPr>
              <a:t>98.5   87     69</a:t>
            </a:r>
            <a:endParaRPr lang="zh-CN" altLang="en-US" sz="2400" b="1" dirty="0">
              <a:solidFill>
                <a:srgbClr val="0000CC"/>
              </a:solidFill>
              <a:latin typeface="+mn-lt"/>
              <a:ea typeface="+mn-ea"/>
            </a:endParaRPr>
          </a:p>
        </p:txBody>
      </p:sp>
      <p:sp>
        <p:nvSpPr>
          <p:cNvPr id="14" name="TextBox 13"/>
          <p:cNvSpPr txBox="1"/>
          <p:nvPr/>
        </p:nvSpPr>
        <p:spPr>
          <a:xfrm>
            <a:off x="6858000" y="5715000"/>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84.83</a:t>
            </a:r>
            <a:endParaRPr lang="zh-CN" altLang="en-US" sz="2400" b="1" dirty="0">
              <a:solidFill>
                <a:srgbClr val="C00000"/>
              </a:solidFill>
              <a:latin typeface="+mn-lt"/>
              <a:ea typeface="+mn-ea"/>
            </a:endParaRPr>
          </a:p>
        </p:txBody>
      </p:sp>
      <p:sp>
        <p:nvSpPr>
          <p:cNvPr id="15" name="TextBox 14"/>
          <p:cNvSpPr txBox="1"/>
          <p:nvPr/>
        </p:nvSpPr>
        <p:spPr>
          <a:xfrm>
            <a:off x="1571625" y="6181725"/>
            <a:ext cx="1285875" cy="461963"/>
          </a:xfrm>
          <a:prstGeom prst="rect">
            <a:avLst/>
          </a:prstGeom>
          <a:noFill/>
        </p:spPr>
        <p:txBody>
          <a:bodyPr>
            <a:spAutoFit/>
          </a:bodyPr>
          <a:lstStyle/>
          <a:p>
            <a:pPr algn="ctr">
              <a:defRPr/>
            </a:pPr>
            <a:r>
              <a:rPr lang="en-US" altLang="zh-CN" sz="2400" b="1" dirty="0">
                <a:solidFill>
                  <a:srgbClr val="9D138D"/>
                </a:solidFill>
                <a:latin typeface="+mn-lt"/>
                <a:ea typeface="+mn-ea"/>
              </a:rPr>
              <a:t>10106</a:t>
            </a:r>
            <a:endParaRPr lang="zh-CN" altLang="en-US" sz="2400" b="1" dirty="0">
              <a:solidFill>
                <a:srgbClr val="9D138D"/>
              </a:solidFill>
              <a:latin typeface="+mn-lt"/>
              <a:ea typeface="+mn-ea"/>
            </a:endParaRPr>
          </a:p>
        </p:txBody>
      </p:sp>
      <p:sp>
        <p:nvSpPr>
          <p:cNvPr id="16" name="TextBox 15"/>
          <p:cNvSpPr txBox="1"/>
          <p:nvPr/>
        </p:nvSpPr>
        <p:spPr>
          <a:xfrm>
            <a:off x="2786063" y="6181725"/>
            <a:ext cx="1428750" cy="461963"/>
          </a:xfrm>
          <a:prstGeom prst="rect">
            <a:avLst/>
          </a:prstGeom>
          <a:noFill/>
        </p:spPr>
        <p:txBody>
          <a:bodyPr>
            <a:spAutoFit/>
          </a:bodyPr>
          <a:lstStyle/>
          <a:p>
            <a:pPr algn="ctr">
              <a:defRPr/>
            </a:pPr>
            <a:r>
              <a:rPr lang="en-US" altLang="zh-CN" sz="2400" b="1" dirty="0">
                <a:solidFill>
                  <a:srgbClr val="00B050"/>
                </a:solidFill>
                <a:latin typeface="+mn-lt"/>
                <a:ea typeface="+mn-ea"/>
              </a:rPr>
              <a:t>Sun</a:t>
            </a:r>
            <a:endParaRPr lang="zh-CN" altLang="en-US" sz="2400" b="1" dirty="0">
              <a:solidFill>
                <a:srgbClr val="00B050"/>
              </a:solidFill>
              <a:latin typeface="+mn-lt"/>
              <a:ea typeface="+mn-ea"/>
            </a:endParaRPr>
          </a:p>
        </p:txBody>
      </p:sp>
      <p:sp>
        <p:nvSpPr>
          <p:cNvPr id="17" name="TextBox 16"/>
          <p:cNvSpPr txBox="1"/>
          <p:nvPr/>
        </p:nvSpPr>
        <p:spPr>
          <a:xfrm>
            <a:off x="3995936" y="6207397"/>
            <a:ext cx="2714625" cy="461963"/>
          </a:xfrm>
          <a:prstGeom prst="rect">
            <a:avLst/>
          </a:prstGeom>
          <a:noFill/>
        </p:spPr>
        <p:txBody>
          <a:bodyPr>
            <a:spAutoFit/>
          </a:bodyPr>
          <a:lstStyle/>
          <a:p>
            <a:pPr>
              <a:defRPr/>
            </a:pPr>
            <a:r>
              <a:rPr lang="en-US" altLang="zh-CN" sz="2400" b="1" dirty="0">
                <a:solidFill>
                  <a:srgbClr val="0000CC"/>
                </a:solidFill>
                <a:latin typeface="+mn-lt"/>
                <a:ea typeface="+mn-ea"/>
              </a:rPr>
              <a:t>  88   76.5   89</a:t>
            </a:r>
            <a:endParaRPr lang="zh-CN" altLang="en-US" sz="2400" b="1" dirty="0">
              <a:solidFill>
                <a:srgbClr val="0000CC"/>
              </a:solidFill>
              <a:latin typeface="+mn-lt"/>
              <a:ea typeface="+mn-ea"/>
            </a:endParaRPr>
          </a:p>
        </p:txBody>
      </p:sp>
      <p:sp>
        <p:nvSpPr>
          <p:cNvPr id="18" name="TextBox 17"/>
          <p:cNvSpPr txBox="1"/>
          <p:nvPr/>
        </p:nvSpPr>
        <p:spPr>
          <a:xfrm>
            <a:off x="6858000" y="6181725"/>
            <a:ext cx="1357313" cy="461963"/>
          </a:xfrm>
          <a:prstGeom prst="rect">
            <a:avLst/>
          </a:prstGeom>
          <a:noFill/>
        </p:spPr>
        <p:txBody>
          <a:bodyPr>
            <a:spAutoFit/>
          </a:bodyPr>
          <a:lstStyle/>
          <a:p>
            <a:pPr algn="ctr">
              <a:defRPr/>
            </a:pPr>
            <a:r>
              <a:rPr lang="en-US" altLang="zh-CN" sz="2400" b="1" dirty="0">
                <a:solidFill>
                  <a:srgbClr val="C00000"/>
                </a:solidFill>
                <a:latin typeface="+mn-lt"/>
                <a:ea typeface="+mn-ea"/>
              </a:rPr>
              <a:t>84.5</a:t>
            </a:r>
            <a:endParaRPr lang="zh-CN" altLang="en-US" sz="2400" b="1" dirty="0">
              <a:solidFill>
                <a:srgbClr val="C00000"/>
              </a:solidFill>
              <a:latin typeface="+mn-lt"/>
              <a:ea typeface="+mn-ea"/>
            </a:endParaRPr>
          </a:p>
        </p:txBody>
      </p:sp>
      <p:sp>
        <p:nvSpPr>
          <p:cNvPr id="20" name="矩形 19"/>
          <p:cNvSpPr>
            <a:spLocks noChangeArrowheads="1"/>
          </p:cNvSpPr>
          <p:nvPr/>
        </p:nvSpPr>
        <p:spPr bwMode="auto">
          <a:xfrm>
            <a:off x="1428750" y="5143500"/>
            <a:ext cx="6858000" cy="642938"/>
          </a:xfrm>
          <a:prstGeom prst="rect">
            <a:avLst/>
          </a:prstGeom>
          <a:noFill/>
          <a:ln w="38100" algn="ctr">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pic>
        <p:nvPicPr>
          <p:cNvPr id="243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142875"/>
            <a:ext cx="52149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7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500063"/>
            <a:ext cx="5216525"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a:spLocks noChangeArrowheads="1"/>
          </p:cNvSpPr>
          <p:nvPr/>
        </p:nvSpPr>
        <p:spPr bwMode="auto">
          <a:xfrm>
            <a:off x="1643063" y="45720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B0F0"/>
                </a:solidFill>
              </a:rPr>
              <a:t>num</a:t>
            </a:r>
            <a:endParaRPr lang="zh-CN" altLang="en-US" sz="3200" b="1">
              <a:solidFill>
                <a:srgbClr val="00B0F0"/>
              </a:solidFill>
            </a:endParaRPr>
          </a:p>
        </p:txBody>
      </p:sp>
      <p:sp>
        <p:nvSpPr>
          <p:cNvPr id="25" name="TextBox 24"/>
          <p:cNvSpPr txBox="1">
            <a:spLocks noChangeArrowheads="1"/>
          </p:cNvSpPr>
          <p:nvPr/>
        </p:nvSpPr>
        <p:spPr bwMode="auto">
          <a:xfrm>
            <a:off x="2857500" y="4572000"/>
            <a:ext cx="128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B0F0"/>
                </a:solidFill>
              </a:rPr>
              <a:t>name</a:t>
            </a:r>
            <a:endParaRPr lang="zh-CN" altLang="en-US" sz="3200" b="1">
              <a:solidFill>
                <a:srgbClr val="00B0F0"/>
              </a:solidFill>
            </a:endParaRPr>
          </a:p>
        </p:txBody>
      </p:sp>
      <p:sp>
        <p:nvSpPr>
          <p:cNvPr id="26" name="TextBox 25"/>
          <p:cNvSpPr txBox="1">
            <a:spLocks noChangeArrowheads="1"/>
          </p:cNvSpPr>
          <p:nvPr/>
        </p:nvSpPr>
        <p:spPr bwMode="auto">
          <a:xfrm>
            <a:off x="4857750" y="3987800"/>
            <a:ext cx="128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B0F0"/>
                </a:solidFill>
              </a:rPr>
              <a:t>score</a:t>
            </a:r>
            <a:endParaRPr lang="zh-CN" altLang="en-US" sz="3200" b="1">
              <a:solidFill>
                <a:srgbClr val="00B0F0"/>
              </a:solidFill>
            </a:endParaRPr>
          </a:p>
        </p:txBody>
      </p:sp>
      <p:sp>
        <p:nvSpPr>
          <p:cNvPr id="27" name="右大括号 26"/>
          <p:cNvSpPr>
            <a:spLocks/>
          </p:cNvSpPr>
          <p:nvPr/>
        </p:nvSpPr>
        <p:spPr bwMode="auto">
          <a:xfrm rot="-5400000">
            <a:off x="5250656" y="3464720"/>
            <a:ext cx="428625" cy="2786062"/>
          </a:xfrm>
          <a:prstGeom prst="rightBrace">
            <a:avLst>
              <a:gd name="adj1" fmla="val 8336"/>
              <a:gd name="adj2" fmla="val 50000"/>
            </a:avLst>
          </a:prstGeom>
          <a:noFill/>
          <a:ln w="38100" algn="ctr">
            <a:solidFill>
              <a:srgbClr val="0000CC"/>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28" name="TextBox 27"/>
          <p:cNvSpPr txBox="1">
            <a:spLocks noChangeArrowheads="1"/>
          </p:cNvSpPr>
          <p:nvPr/>
        </p:nvSpPr>
        <p:spPr bwMode="auto">
          <a:xfrm>
            <a:off x="6929438" y="4572000"/>
            <a:ext cx="128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solidFill>
                  <a:srgbClr val="00B0F0"/>
                </a:solidFill>
              </a:rPr>
              <a:t>aver</a:t>
            </a:r>
            <a:endParaRPr lang="zh-CN" altLang="en-US" sz="3200" b="1">
              <a:solidFill>
                <a:srgbClr val="00B0F0"/>
              </a:solidFill>
            </a:endParaRPr>
          </a:p>
        </p:txBody>
      </p:sp>
      <p:sp>
        <p:nvSpPr>
          <p:cNvPr id="67638" name="TextBox 28"/>
          <p:cNvSpPr txBox="1">
            <a:spLocks noChangeArrowheads="1"/>
          </p:cNvSpPr>
          <p:nvPr/>
        </p:nvSpPr>
        <p:spPr bwMode="auto">
          <a:xfrm>
            <a:off x="8143875" y="5214938"/>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400" b="1">
                <a:solidFill>
                  <a:srgbClr val="0000CC"/>
                </a:solidFill>
              </a:rPr>
              <a:t>stu[0]</a:t>
            </a:r>
            <a:endParaRPr lang="zh-CN" altLang="en-US" sz="2400" b="1">
              <a:solidFill>
                <a:srgbClr val="0000CC"/>
              </a:solidFill>
            </a:endParaRPr>
          </a:p>
        </p:txBody>
      </p:sp>
      <p:sp>
        <p:nvSpPr>
          <p:cNvPr id="67639" name="TextBox 29"/>
          <p:cNvSpPr txBox="1">
            <a:spLocks noChangeArrowheads="1"/>
          </p:cNvSpPr>
          <p:nvPr/>
        </p:nvSpPr>
        <p:spPr bwMode="auto">
          <a:xfrm>
            <a:off x="8143875" y="568166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400" b="1">
                <a:solidFill>
                  <a:srgbClr val="0000CC"/>
                </a:solidFill>
              </a:rPr>
              <a:t>stu[1]</a:t>
            </a:r>
            <a:endParaRPr lang="zh-CN" altLang="en-US" sz="2400" b="1">
              <a:solidFill>
                <a:srgbClr val="0000CC"/>
              </a:solidFill>
            </a:endParaRPr>
          </a:p>
        </p:txBody>
      </p:sp>
      <p:sp>
        <p:nvSpPr>
          <p:cNvPr id="67640" name="TextBox 30"/>
          <p:cNvSpPr txBox="1">
            <a:spLocks noChangeArrowheads="1"/>
          </p:cNvSpPr>
          <p:nvPr/>
        </p:nvSpPr>
        <p:spPr bwMode="auto">
          <a:xfrm>
            <a:off x="8143875" y="6181725"/>
            <a:ext cx="107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400" b="1">
                <a:solidFill>
                  <a:srgbClr val="0000CC"/>
                </a:solidFill>
              </a:rPr>
              <a:t>stu[2]</a:t>
            </a:r>
            <a:endParaRPr lang="zh-CN" altLang="en-US" sz="2400" b="1">
              <a:solidFill>
                <a:srgbClr val="0000CC"/>
              </a:solidFill>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59</a:t>
            </a:fld>
            <a:endParaRPr lang="en-US" altLang="zh-CN"/>
          </a:p>
        </p:txBody>
      </p:sp>
    </p:spTree>
    <p:extLst>
      <p:ext uri="{BB962C8B-B14F-4D97-AF65-F5344CB8AC3E}">
        <p14:creationId xmlns:p14="http://schemas.microsoft.com/office/powerpoint/2010/main" val="1104160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par>
                          <p:cTn id="32" fill="hold" nodeType="afterGroup">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9" presetClass="entr" presetSubtype="0" decel="10000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 calcmode="lin" valueType="num">
                                      <p:cBhvr>
                                        <p:cTn id="42" dur="500" fill="hold"/>
                                        <p:tgtEl>
                                          <p:spTgt spid="20"/>
                                        </p:tgtEl>
                                        <p:attrNameLst>
                                          <p:attrName>style.rotation</p:attrName>
                                        </p:attrNameLst>
                                      </p:cBhvr>
                                      <p:tavLst>
                                        <p:tav tm="0">
                                          <p:val>
                                            <p:fltVal val="360"/>
                                          </p:val>
                                        </p:tav>
                                        <p:tav tm="100000">
                                          <p:val>
                                            <p:fltVal val="0"/>
                                          </p:val>
                                        </p:tav>
                                      </p:tavLst>
                                    </p:anim>
                                    <p:animEffect transition="in" filter="fade">
                                      <p:cBhvr>
                                        <p:cTn id="43" dur="500"/>
                                        <p:tgtEl>
                                          <p:spTgt spid="20"/>
                                        </p:tgtEl>
                                      </p:cBhvr>
                                    </p:animEffect>
                                  </p:childTnLst>
                                </p:cTn>
                              </p:par>
                            </p:childTnLst>
                          </p:cTn>
                        </p:par>
                        <p:par>
                          <p:cTn id="44" fill="hold" nodeType="afterGroup">
                            <p:stCondLst>
                              <p:cond delay="500"/>
                            </p:stCondLst>
                            <p:childTnLst>
                              <p:par>
                                <p:cTn id="45" presetID="12" presetClass="entr" presetSubtype="8"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slide(fromLeft)">
                                      <p:cBhvr>
                                        <p:cTn id="47" dur="500"/>
                                        <p:tgtEl>
                                          <p:spTgt spid="5"/>
                                        </p:tgtEl>
                                      </p:cBhvr>
                                    </p:animEffect>
                                  </p:childTnLst>
                                </p:cTn>
                              </p:par>
                            </p:childTnLst>
                          </p:cTn>
                        </p:par>
                        <p:par>
                          <p:cTn id="48" fill="hold" nodeType="afterGroup">
                            <p:stCondLst>
                              <p:cond delay="1000"/>
                            </p:stCondLst>
                            <p:childTnLst>
                              <p:par>
                                <p:cTn id="49" presetID="12" presetClass="entr" presetSubtype="8"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slide(fromLeft)">
                                      <p:cBhvr>
                                        <p:cTn id="51" dur="500"/>
                                        <p:tgtEl>
                                          <p:spTgt spid="24"/>
                                        </p:tgtEl>
                                      </p:cBhvr>
                                    </p:animEffect>
                                  </p:childTnLst>
                                </p:cTn>
                              </p:par>
                            </p:childTnLst>
                          </p:cTn>
                        </p:par>
                        <p:par>
                          <p:cTn id="52" fill="hold" nodeType="afterGroup">
                            <p:stCondLst>
                              <p:cond delay="1500"/>
                            </p:stCondLst>
                            <p:childTnLst>
                              <p:par>
                                <p:cTn id="53" presetID="12" presetClass="entr" presetSubtype="8"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lide(fromLeft)">
                                      <p:cBhvr>
                                        <p:cTn id="55" dur="500"/>
                                        <p:tgtEl>
                                          <p:spTgt spid="25"/>
                                        </p:tgtEl>
                                      </p:cBhvr>
                                    </p:animEffect>
                                  </p:childTnLst>
                                </p:cTn>
                              </p:par>
                            </p:childTnLst>
                          </p:cTn>
                        </p:par>
                        <p:par>
                          <p:cTn id="56" fill="hold" nodeType="afterGroup">
                            <p:stCondLst>
                              <p:cond delay="2000"/>
                            </p:stCondLst>
                            <p:childTnLst>
                              <p:par>
                                <p:cTn id="57" presetID="4" presetClass="entr" presetSubtype="16"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ox(in)">
                                      <p:cBhvr>
                                        <p:cTn id="59" dur="500"/>
                                        <p:tgtEl>
                                          <p:spTgt spid="27"/>
                                        </p:tgtEl>
                                      </p:cBhvr>
                                    </p:animEffect>
                                  </p:childTnLst>
                                </p:cTn>
                              </p:par>
                            </p:childTnLst>
                          </p:cTn>
                        </p:par>
                        <p:par>
                          <p:cTn id="60" fill="hold" nodeType="afterGroup">
                            <p:stCondLst>
                              <p:cond delay="2500"/>
                            </p:stCondLst>
                            <p:childTnLst>
                              <p:par>
                                <p:cTn id="61" presetID="12" presetClass="entr" presetSubtype="8"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slide(fromLeft)">
                                      <p:cBhvr>
                                        <p:cTn id="63" dur="500"/>
                                        <p:tgtEl>
                                          <p:spTgt spid="26"/>
                                        </p:tgtEl>
                                      </p:cBhvr>
                                    </p:animEffect>
                                  </p:childTnLst>
                                </p:cTn>
                              </p:par>
                            </p:childTnLst>
                          </p:cTn>
                        </p:par>
                        <p:par>
                          <p:cTn id="64" fill="hold" nodeType="afterGroup">
                            <p:stCondLst>
                              <p:cond delay="3000"/>
                            </p:stCondLst>
                            <p:childTnLst>
                              <p:par>
                                <p:cTn id="65" presetID="12" presetClass="entr" presetSubtype="8"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slide(fromLeft)">
                                      <p:cBhvr>
                                        <p:cTn id="67" dur="500"/>
                                        <p:tgtEl>
                                          <p:spTgt spid="2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9" presetClass="entr" presetSubtype="0" decel="100000" fill="hold" nodeType="clickEffect">
                                  <p:stCondLst>
                                    <p:cond delay="0"/>
                                  </p:stCondLst>
                                  <p:childTnLst>
                                    <p:set>
                                      <p:cBhvr>
                                        <p:cTn id="71" dur="1" fill="hold">
                                          <p:stCondLst>
                                            <p:cond delay="0"/>
                                          </p:stCondLst>
                                        </p:cTn>
                                        <p:tgtEl>
                                          <p:spTgt spid="3">
                                            <p:txEl>
                                              <p:pRg st="1" end="1"/>
                                            </p:txEl>
                                          </p:spTgt>
                                        </p:tgtEl>
                                        <p:attrNameLst>
                                          <p:attrName>style.visibility</p:attrName>
                                        </p:attrNameLst>
                                      </p:cBhvr>
                                      <p:to>
                                        <p:strVal val="visible"/>
                                      </p:to>
                                    </p:set>
                                    <p:anim calcmode="lin" valueType="num">
                                      <p:cBhvr>
                                        <p:cTn id="7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73"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74"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75" dur="500"/>
                                        <p:tgtEl>
                                          <p:spTgt spid="3">
                                            <p:txEl>
                                              <p:pRg st="1" end="1"/>
                                            </p:txEl>
                                          </p:spTgt>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nodeType="clickEffect">
                                  <p:stCondLst>
                                    <p:cond delay="0"/>
                                  </p:stCondLst>
                                  <p:childTnLst>
                                    <p:set>
                                      <p:cBhvr>
                                        <p:cTn id="79" dur="1" fill="hold">
                                          <p:stCondLst>
                                            <p:cond delay="0"/>
                                          </p:stCondLst>
                                        </p:cTn>
                                        <p:tgtEl>
                                          <p:spTgt spid="243714"/>
                                        </p:tgtEl>
                                        <p:attrNameLst>
                                          <p:attrName>style.visibility</p:attrName>
                                        </p:attrNameLst>
                                      </p:cBhvr>
                                      <p:to>
                                        <p:strVal val="visible"/>
                                      </p:to>
                                    </p:set>
                                    <p:animEffect transition="in" filter="blinds(horizontal)">
                                      <p:cBhvr>
                                        <p:cTn id="80" dur="500"/>
                                        <p:tgtEl>
                                          <p:spTgt spid="24371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49" presetClass="entr" presetSubtype="0" decel="100000" fill="hold" nodeType="clickEffect">
                                  <p:stCondLst>
                                    <p:cond delay="0"/>
                                  </p:stCondLst>
                                  <p:childTnLst>
                                    <p:set>
                                      <p:cBhvr>
                                        <p:cTn id="84" dur="1" fill="hold">
                                          <p:stCondLst>
                                            <p:cond delay="0"/>
                                          </p:stCondLst>
                                        </p:cTn>
                                        <p:tgtEl>
                                          <p:spTgt spid="3">
                                            <p:txEl>
                                              <p:pRg st="2" end="2"/>
                                            </p:txEl>
                                          </p:spTgt>
                                        </p:tgtEl>
                                        <p:attrNameLst>
                                          <p:attrName>style.visibility</p:attrName>
                                        </p:attrNameLst>
                                      </p:cBhvr>
                                      <p:to>
                                        <p:strVal val="visible"/>
                                      </p:to>
                                    </p:set>
                                    <p:anim calcmode="lin" valueType="num">
                                      <p:cBhvr>
                                        <p:cTn id="8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6"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87"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88" dur="500"/>
                                        <p:tgtEl>
                                          <p:spTgt spid="3">
                                            <p:txEl>
                                              <p:pRg st="2" end="2"/>
                                            </p:txEl>
                                          </p:spTgt>
                                        </p:tgtEl>
                                      </p:cBhvr>
                                    </p:animEffect>
                                  </p:childTnLst>
                                </p:cTn>
                              </p:par>
                              <p:par>
                                <p:cTn id="89" presetID="49" presetClass="entr" presetSubtype="0" decel="100000" fill="hold" nodeType="withEffect">
                                  <p:stCondLst>
                                    <p:cond delay="0"/>
                                  </p:stCondLst>
                                  <p:childTnLst>
                                    <p:set>
                                      <p:cBhvr>
                                        <p:cTn id="90" dur="1" fill="hold">
                                          <p:stCondLst>
                                            <p:cond delay="0"/>
                                          </p:stCondLst>
                                        </p:cTn>
                                        <p:tgtEl>
                                          <p:spTgt spid="3">
                                            <p:txEl>
                                              <p:pRg st="3" end="3"/>
                                            </p:txEl>
                                          </p:spTgt>
                                        </p:tgtEl>
                                        <p:attrNameLst>
                                          <p:attrName>style.visibility</p:attrName>
                                        </p:attrNameLst>
                                      </p:cBhvr>
                                      <p:to>
                                        <p:strVal val="visible"/>
                                      </p:to>
                                    </p:set>
                                    <p:anim calcmode="lin" valueType="num">
                                      <p:cBhvr>
                                        <p:cTn id="9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92"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93"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94" dur="500"/>
                                        <p:tgtEl>
                                          <p:spTgt spid="3">
                                            <p:txEl>
                                              <p:pRg st="3" end="3"/>
                                            </p:txEl>
                                          </p:spTgt>
                                        </p:tgtEl>
                                      </p:cBhvr>
                                    </p:animEffect>
                                  </p:childTnLst>
                                </p:cTn>
                              </p:par>
                              <p:par>
                                <p:cTn id="95" presetID="49" presetClass="entr" presetSubtype="0" decel="100000" fill="hold" nodeType="withEffect">
                                  <p:stCondLst>
                                    <p:cond delay="0"/>
                                  </p:stCondLst>
                                  <p:childTnLst>
                                    <p:set>
                                      <p:cBhvr>
                                        <p:cTn id="96" dur="1" fill="hold">
                                          <p:stCondLst>
                                            <p:cond delay="0"/>
                                          </p:stCondLst>
                                        </p:cTn>
                                        <p:tgtEl>
                                          <p:spTgt spid="3">
                                            <p:txEl>
                                              <p:pRg st="4" end="4"/>
                                            </p:txEl>
                                          </p:spTgt>
                                        </p:tgtEl>
                                        <p:attrNameLst>
                                          <p:attrName>style.visibility</p:attrName>
                                        </p:attrNameLst>
                                      </p:cBhvr>
                                      <p:to>
                                        <p:strVal val="visible"/>
                                      </p:to>
                                    </p:set>
                                    <p:anim calcmode="lin" valueType="num">
                                      <p:cBhvr>
                                        <p:cTn id="9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98"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99"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100" dur="500"/>
                                        <p:tgtEl>
                                          <p:spTgt spid="3">
                                            <p:txEl>
                                              <p:pRg st="4" end="4"/>
                                            </p:txEl>
                                          </p:spTgt>
                                        </p:tgtEl>
                                      </p:cBhvr>
                                    </p:animEffect>
                                  </p:childTnLst>
                                </p:cTn>
                              </p:par>
                              <p:par>
                                <p:cTn id="101" presetID="49" presetClass="entr" presetSubtype="0" decel="100000" fill="hold" nodeType="withEffect">
                                  <p:stCondLst>
                                    <p:cond delay="0"/>
                                  </p:stCondLst>
                                  <p:childTnLst>
                                    <p:set>
                                      <p:cBhvr>
                                        <p:cTn id="102" dur="1" fill="hold">
                                          <p:stCondLst>
                                            <p:cond delay="0"/>
                                          </p:stCondLst>
                                        </p:cTn>
                                        <p:tgtEl>
                                          <p:spTgt spid="3">
                                            <p:txEl>
                                              <p:pRg st="5" end="5"/>
                                            </p:txEl>
                                          </p:spTgt>
                                        </p:tgtEl>
                                        <p:attrNameLst>
                                          <p:attrName>style.visibility</p:attrName>
                                        </p:attrNameLst>
                                      </p:cBhvr>
                                      <p:to>
                                        <p:strVal val="visible"/>
                                      </p:to>
                                    </p:set>
                                    <p:anim calcmode="lin" valueType="num">
                                      <p:cBhvr>
                                        <p:cTn id="10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04" dur="500" fill="hold"/>
                                        <p:tgtEl>
                                          <p:spTgt spid="3">
                                            <p:txEl>
                                              <p:pRg st="5" end="5"/>
                                            </p:txEl>
                                          </p:spTgt>
                                        </p:tgtEl>
                                        <p:attrNameLst>
                                          <p:attrName>ppt_h</p:attrName>
                                        </p:attrNameLst>
                                      </p:cBhvr>
                                      <p:tavLst>
                                        <p:tav tm="0">
                                          <p:val>
                                            <p:fltVal val="0"/>
                                          </p:val>
                                        </p:tav>
                                        <p:tav tm="100000">
                                          <p:val>
                                            <p:strVal val="#ppt_h"/>
                                          </p:val>
                                        </p:tav>
                                      </p:tavLst>
                                    </p:anim>
                                    <p:anim calcmode="lin" valueType="num">
                                      <p:cBhvr>
                                        <p:cTn id="105" dur="500" fill="hold"/>
                                        <p:tgtEl>
                                          <p:spTgt spid="3">
                                            <p:txEl>
                                              <p:pRg st="5" end="5"/>
                                            </p:txEl>
                                          </p:spTgt>
                                        </p:tgtEl>
                                        <p:attrNameLst>
                                          <p:attrName>style.rotation</p:attrName>
                                        </p:attrNameLst>
                                      </p:cBhvr>
                                      <p:tavLst>
                                        <p:tav tm="0">
                                          <p:val>
                                            <p:fltVal val="360"/>
                                          </p:val>
                                        </p:tav>
                                        <p:tav tm="100000">
                                          <p:val>
                                            <p:fltVal val="0"/>
                                          </p:val>
                                        </p:tav>
                                      </p:tavLst>
                                    </p:anim>
                                    <p:animEffect transition="in" filter="fade">
                                      <p:cBhvr>
                                        <p:cTn id="106" dur="500"/>
                                        <p:tgtEl>
                                          <p:spTgt spid="3">
                                            <p:txEl>
                                              <p:pRg st="5" end="5"/>
                                            </p:txEl>
                                          </p:spTgt>
                                        </p:tgtEl>
                                      </p:cBhvr>
                                    </p:animEffect>
                                  </p:childTnLst>
                                </p:cTn>
                              </p:par>
                              <p:par>
                                <p:cTn id="107" presetID="49" presetClass="entr" presetSubtype="0" decel="100000" fill="hold" nodeType="withEffect">
                                  <p:stCondLst>
                                    <p:cond delay="0"/>
                                  </p:stCondLst>
                                  <p:childTnLst>
                                    <p:set>
                                      <p:cBhvr>
                                        <p:cTn id="108" dur="1" fill="hold">
                                          <p:stCondLst>
                                            <p:cond delay="0"/>
                                          </p:stCondLst>
                                        </p:cTn>
                                        <p:tgtEl>
                                          <p:spTgt spid="3">
                                            <p:txEl>
                                              <p:pRg st="6" end="6"/>
                                            </p:txEl>
                                          </p:spTgt>
                                        </p:tgtEl>
                                        <p:attrNameLst>
                                          <p:attrName>style.visibility</p:attrName>
                                        </p:attrNameLst>
                                      </p:cBhvr>
                                      <p:to>
                                        <p:strVal val="visible"/>
                                      </p:to>
                                    </p:set>
                                    <p:anim calcmode="lin" valueType="num">
                                      <p:cBhvr>
                                        <p:cTn id="10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110" dur="500" fill="hold"/>
                                        <p:tgtEl>
                                          <p:spTgt spid="3">
                                            <p:txEl>
                                              <p:pRg st="6" end="6"/>
                                            </p:txEl>
                                          </p:spTgt>
                                        </p:tgtEl>
                                        <p:attrNameLst>
                                          <p:attrName>ppt_h</p:attrName>
                                        </p:attrNameLst>
                                      </p:cBhvr>
                                      <p:tavLst>
                                        <p:tav tm="0">
                                          <p:val>
                                            <p:fltVal val="0"/>
                                          </p:val>
                                        </p:tav>
                                        <p:tav tm="100000">
                                          <p:val>
                                            <p:strVal val="#ppt_h"/>
                                          </p:val>
                                        </p:tav>
                                      </p:tavLst>
                                    </p:anim>
                                    <p:anim calcmode="lin" valueType="num">
                                      <p:cBhvr>
                                        <p:cTn id="111" dur="500" fill="hold"/>
                                        <p:tgtEl>
                                          <p:spTgt spid="3">
                                            <p:txEl>
                                              <p:pRg st="6" end="6"/>
                                            </p:txEl>
                                          </p:spTgt>
                                        </p:tgtEl>
                                        <p:attrNameLst>
                                          <p:attrName>style.rotation</p:attrName>
                                        </p:attrNameLst>
                                      </p:cBhvr>
                                      <p:tavLst>
                                        <p:tav tm="0">
                                          <p:val>
                                            <p:fltVal val="360"/>
                                          </p:val>
                                        </p:tav>
                                        <p:tav tm="100000">
                                          <p:val>
                                            <p:fltVal val="0"/>
                                          </p:val>
                                        </p:tav>
                                      </p:tavLst>
                                    </p:anim>
                                    <p:animEffect transition="in" filter="fade">
                                      <p:cBhvr>
                                        <p:cTn id="112" dur="500"/>
                                        <p:tgtEl>
                                          <p:spTgt spid="3">
                                            <p:txEl>
                                              <p:pRg st="6" end="6"/>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nodeType="clickEffect">
                                  <p:stCondLst>
                                    <p:cond delay="0"/>
                                  </p:stCondLst>
                                  <p:childTnLst>
                                    <p:set>
                                      <p:cBhvr>
                                        <p:cTn id="116" dur="1" fill="hold">
                                          <p:stCondLst>
                                            <p:cond delay="0"/>
                                          </p:stCondLst>
                                        </p:cTn>
                                        <p:tgtEl>
                                          <p:spTgt spid="243715"/>
                                        </p:tgtEl>
                                        <p:attrNameLst>
                                          <p:attrName>style.visibility</p:attrName>
                                        </p:attrNameLst>
                                      </p:cBhvr>
                                      <p:to>
                                        <p:strVal val="visible"/>
                                      </p:to>
                                    </p:set>
                                    <p:animEffect transition="in" filter="blinds(horizontal)">
                                      <p:cBhvr>
                                        <p:cTn id="117" dur="500"/>
                                        <p:tgtEl>
                                          <p:spTgt spid="243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20" grpId="0" animBg="1"/>
      <p:bldP spid="24" grpId="0"/>
      <p:bldP spid="25" grpId="0"/>
      <p:bldP spid="26" grpId="0"/>
      <p:bldP spid="27" grpId="0" animBg="1"/>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15416"/>
            <a:ext cx="8496300" cy="1143000"/>
          </a:xfrm>
        </p:spPr>
        <p:txBody>
          <a:bodyPr/>
          <a:lstStyle/>
          <a:p>
            <a:r>
              <a:rPr lang="zh-CN" altLang="en-US" dirty="0"/>
              <a:t>结构体类型示例</a:t>
            </a:r>
          </a:p>
        </p:txBody>
      </p:sp>
      <p:sp>
        <p:nvSpPr>
          <p:cNvPr id="3" name="内容占位符 2"/>
          <p:cNvSpPr>
            <a:spLocks noGrp="1"/>
          </p:cNvSpPr>
          <p:nvPr>
            <p:ph idx="1"/>
          </p:nvPr>
        </p:nvSpPr>
        <p:spPr>
          <a:xfrm>
            <a:off x="685800" y="764704"/>
            <a:ext cx="7772400" cy="5259288"/>
          </a:xfrm>
        </p:spPr>
        <p:txBody>
          <a:bodyPr/>
          <a:lstStyle/>
          <a:p>
            <a:r>
              <a:rPr lang="zh-CN" altLang="zh-CN" sz="2800" dirty="0"/>
              <a:t>例如，一个学生的学号、姓名、性别、年龄、成绩、家庭地址等项，是属于同一个学生的</a:t>
            </a:r>
            <a:r>
              <a:rPr lang="zh-CN" altLang="en-US" sz="2800" dirty="0"/>
              <a:t>，因此</a:t>
            </a:r>
            <a:r>
              <a:rPr lang="zh-CN" altLang="zh-CN" sz="2800" dirty="0"/>
              <a:t>组成一个组合数据，如</a:t>
            </a:r>
            <a:r>
              <a:rPr lang="en-US" altLang="zh-CN" sz="2800" dirty="0"/>
              <a:t>student_1</a:t>
            </a:r>
            <a:r>
              <a:rPr lang="zh-CN" altLang="zh-CN" sz="2800" dirty="0"/>
              <a:t>的变量，反映它们之间的内在联系</a:t>
            </a:r>
            <a:endParaRPr lang="en-US" altLang="zh-CN" sz="2800" dirty="0">
              <a:solidFill>
                <a:srgbClr val="9D138D"/>
              </a:solidFill>
            </a:endParaRPr>
          </a:p>
          <a:p>
            <a:endParaRPr lang="zh-CN" altLang="en-US" sz="2800" dirty="0"/>
          </a:p>
        </p:txBody>
      </p:sp>
      <p:sp>
        <p:nvSpPr>
          <p:cNvPr id="4" name="灯片编号占位符 3"/>
          <p:cNvSpPr>
            <a:spLocks noGrp="1"/>
          </p:cNvSpPr>
          <p:nvPr>
            <p:ph type="sldNum" sz="quarter" idx="12"/>
          </p:nvPr>
        </p:nvSpPr>
        <p:spPr/>
        <p:txBody>
          <a:bodyPr/>
          <a:lstStyle/>
          <a:p>
            <a:fld id="{1E004556-5B80-49AD-B65B-B487D44EE32D}" type="slidenum">
              <a:rPr lang="zh-CN" altLang="en-US" smtClean="0"/>
              <a:pPr/>
              <a:t>6</a:t>
            </a:fld>
            <a:endParaRPr lang="en-US" altLang="zh-CN"/>
          </a:p>
        </p:txBody>
      </p:sp>
      <p:sp>
        <p:nvSpPr>
          <p:cNvPr id="5" name="Rectangle 3"/>
          <p:cNvSpPr txBox="1">
            <a:spLocks noChangeArrowheads="1"/>
          </p:cNvSpPr>
          <p:nvPr/>
        </p:nvSpPr>
        <p:spPr bwMode="auto">
          <a:xfrm>
            <a:off x="585996" y="2600275"/>
            <a:ext cx="4143375"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90000"/>
              <a:buBlip>
                <a:blip r:embed="rId2"/>
              </a:buBlip>
              <a:defRPr kumimoji="1" sz="3200" b="1">
                <a:solidFill>
                  <a:schemeClr val="tx1"/>
                </a:solidFill>
                <a:latin typeface="+mn-lt"/>
                <a:ea typeface="+mn-ea"/>
                <a:cs typeface="+mn-cs"/>
              </a:defRPr>
            </a:lvl1pPr>
            <a:lvl2pPr marL="742950" indent="-285750" algn="l" rtl="0" fontAlgn="base">
              <a:spcBef>
                <a:spcPct val="20000"/>
              </a:spcBef>
              <a:spcAft>
                <a:spcPct val="0"/>
              </a:spcAft>
              <a:buSzPct val="80000"/>
              <a:buBlip>
                <a:blip r:embed="rId3"/>
              </a:buBlip>
              <a:defRPr kumimoji="1" sz="2800" b="1">
                <a:solidFill>
                  <a:schemeClr val="tx1"/>
                </a:solidFill>
                <a:latin typeface="+mn-lt"/>
                <a:ea typeface="+mn-ea"/>
              </a:defRPr>
            </a:lvl2pPr>
            <a:lvl3pPr marL="1143000" indent="-228600" algn="l" rtl="0" fontAlgn="base">
              <a:spcBef>
                <a:spcPct val="20000"/>
              </a:spcBef>
              <a:spcAft>
                <a:spcPct val="0"/>
              </a:spcAft>
              <a:buSzPct val="70000"/>
              <a:buBlip>
                <a:blip r:embed="rId4"/>
              </a:buBlip>
              <a:defRPr kumimoji="1" sz="2400" b="1">
                <a:solidFill>
                  <a:schemeClr val="tx1"/>
                </a:solidFill>
                <a:latin typeface="+mn-lt"/>
                <a:ea typeface="+mn-ea"/>
              </a:defRPr>
            </a:lvl3pPr>
            <a:lvl4pPr marL="1600200" indent="-228600" algn="l" rtl="0" fontAlgn="base">
              <a:spcBef>
                <a:spcPct val="20000"/>
              </a:spcBef>
              <a:spcAft>
                <a:spcPct val="0"/>
              </a:spcAft>
              <a:buSzPct val="70000"/>
              <a:buBlip>
                <a:blip r:embed="rId5"/>
              </a:buBlip>
              <a:defRPr kumimoji="1" sz="2000" b="1">
                <a:solidFill>
                  <a:schemeClr val="tx1"/>
                </a:solidFill>
                <a:latin typeface="+mn-lt"/>
                <a:ea typeface="+mn-ea"/>
              </a:defRPr>
            </a:lvl4pPr>
            <a:lvl5pPr marL="2057400" indent="-228600" algn="l" rtl="0" fontAlgn="base">
              <a:spcBef>
                <a:spcPct val="20000"/>
              </a:spcBef>
              <a:spcAft>
                <a:spcPct val="0"/>
              </a:spcAft>
              <a:buSzPct val="70000"/>
              <a:buBlip>
                <a:blip r:embed="rId6"/>
              </a:buBlip>
              <a:defRPr kumimoji="1" sz="2000" b="1">
                <a:solidFill>
                  <a:schemeClr val="tx1"/>
                </a:solidFill>
                <a:latin typeface="+mn-lt"/>
                <a:ea typeface="+mn-ea"/>
              </a:defRPr>
            </a:lvl5pPr>
            <a:lvl6pPr marL="2514600" indent="-228600" algn="l" rtl="0" fontAlgn="base">
              <a:spcBef>
                <a:spcPct val="20000"/>
              </a:spcBef>
              <a:spcAft>
                <a:spcPct val="0"/>
              </a:spcAft>
              <a:buSzPct val="70000"/>
              <a:buBlip>
                <a:blip r:embed="rId6"/>
              </a:buBlip>
              <a:defRPr kumimoji="1" sz="2000" b="1">
                <a:solidFill>
                  <a:schemeClr val="tx1"/>
                </a:solidFill>
                <a:latin typeface="+mn-lt"/>
                <a:ea typeface="+mn-ea"/>
              </a:defRPr>
            </a:lvl6pPr>
            <a:lvl7pPr marL="2971800" indent="-228600" algn="l" rtl="0" fontAlgn="base">
              <a:spcBef>
                <a:spcPct val="20000"/>
              </a:spcBef>
              <a:spcAft>
                <a:spcPct val="0"/>
              </a:spcAft>
              <a:buSzPct val="70000"/>
              <a:buBlip>
                <a:blip r:embed="rId6"/>
              </a:buBlip>
              <a:defRPr kumimoji="1" sz="2000" b="1">
                <a:solidFill>
                  <a:schemeClr val="tx1"/>
                </a:solidFill>
                <a:latin typeface="+mn-lt"/>
                <a:ea typeface="+mn-ea"/>
              </a:defRPr>
            </a:lvl7pPr>
            <a:lvl8pPr marL="3429000" indent="-228600" algn="l" rtl="0" fontAlgn="base">
              <a:spcBef>
                <a:spcPct val="20000"/>
              </a:spcBef>
              <a:spcAft>
                <a:spcPct val="0"/>
              </a:spcAft>
              <a:buSzPct val="70000"/>
              <a:buBlip>
                <a:blip r:embed="rId6"/>
              </a:buBlip>
              <a:defRPr kumimoji="1" sz="2000" b="1">
                <a:solidFill>
                  <a:schemeClr val="tx1"/>
                </a:solidFill>
                <a:latin typeface="+mn-lt"/>
                <a:ea typeface="+mn-ea"/>
              </a:defRPr>
            </a:lvl8pPr>
            <a:lvl9pPr marL="3886200" indent="-228600" algn="l" rtl="0" fontAlgn="base">
              <a:spcBef>
                <a:spcPct val="20000"/>
              </a:spcBef>
              <a:spcAft>
                <a:spcPct val="0"/>
              </a:spcAft>
              <a:buSzPct val="70000"/>
              <a:buBlip>
                <a:blip r:embed="rId6"/>
              </a:buBlip>
              <a:defRPr kumimoji="1" sz="2000" b="1">
                <a:solidFill>
                  <a:schemeClr val="tx1"/>
                </a:solidFill>
                <a:latin typeface="+mn-lt"/>
                <a:ea typeface="+mn-ea"/>
              </a:defRPr>
            </a:lvl9pPr>
          </a:lstStyle>
          <a:p>
            <a:pPr>
              <a:buFont typeface="Wingdings" pitchFamily="2" charset="2"/>
              <a:buNone/>
            </a:pPr>
            <a:r>
              <a:rPr lang="en-US" altLang="zh-CN" sz="2800" kern="0"/>
              <a:t>struct Student</a:t>
            </a:r>
            <a:endParaRPr lang="zh-CN" altLang="zh-CN" sz="2800" kern="0"/>
          </a:p>
          <a:p>
            <a:pPr>
              <a:buFont typeface="Wingdings" pitchFamily="2" charset="2"/>
              <a:buNone/>
            </a:pPr>
            <a:r>
              <a:rPr lang="en-US" altLang="zh-CN" sz="2800" kern="0"/>
              <a:t>{  int num; </a:t>
            </a:r>
            <a:endParaRPr lang="zh-CN" altLang="zh-CN" sz="2800" kern="0"/>
          </a:p>
          <a:p>
            <a:pPr>
              <a:buFont typeface="Wingdings" pitchFamily="2" charset="2"/>
              <a:buNone/>
            </a:pPr>
            <a:r>
              <a:rPr lang="en-US" altLang="zh-CN" sz="2800" kern="0"/>
              <a:t>    char name[20]; </a:t>
            </a:r>
            <a:endParaRPr lang="zh-CN" altLang="zh-CN" sz="2800" kern="0"/>
          </a:p>
          <a:p>
            <a:pPr>
              <a:buFont typeface="Wingdings" pitchFamily="2" charset="2"/>
              <a:buNone/>
            </a:pPr>
            <a:r>
              <a:rPr lang="en-US" altLang="zh-CN" sz="2800" kern="0"/>
              <a:t>    char sex; </a:t>
            </a:r>
            <a:endParaRPr lang="zh-CN" altLang="zh-CN" sz="2800" kern="0"/>
          </a:p>
          <a:p>
            <a:pPr>
              <a:buFont typeface="Wingdings" pitchFamily="2" charset="2"/>
              <a:buNone/>
            </a:pPr>
            <a:r>
              <a:rPr lang="en-US" altLang="zh-CN" sz="2800" kern="0"/>
              <a:t>    int age;  </a:t>
            </a:r>
            <a:endParaRPr lang="zh-CN" altLang="zh-CN" sz="2800" kern="0"/>
          </a:p>
          <a:p>
            <a:pPr>
              <a:buFont typeface="Wingdings" pitchFamily="2" charset="2"/>
              <a:buNone/>
            </a:pPr>
            <a:r>
              <a:rPr lang="en-US" altLang="zh-CN" sz="2800" kern="0"/>
              <a:t>    float score; </a:t>
            </a:r>
            <a:endParaRPr lang="zh-CN" altLang="zh-CN" sz="2800" kern="0"/>
          </a:p>
          <a:p>
            <a:pPr>
              <a:buFont typeface="Wingdings" pitchFamily="2" charset="2"/>
              <a:buNone/>
            </a:pPr>
            <a:r>
              <a:rPr lang="en-US" altLang="zh-CN" sz="2800" kern="0"/>
              <a:t>    char addr[30]; </a:t>
            </a:r>
            <a:endParaRPr lang="zh-CN" altLang="zh-CN" sz="2800" kern="0"/>
          </a:p>
          <a:p>
            <a:pPr>
              <a:buFont typeface="Wingdings" pitchFamily="2" charset="2"/>
              <a:buNone/>
            </a:pPr>
            <a:r>
              <a:rPr lang="en-US" altLang="zh-CN" sz="2800" kern="0"/>
              <a:t>}</a:t>
            </a:r>
            <a:r>
              <a:rPr lang="en-US" altLang="zh-CN" sz="2800" kern="0">
                <a:solidFill>
                  <a:srgbClr val="FF0000"/>
                </a:solidFill>
              </a:rPr>
              <a:t>;</a:t>
            </a:r>
            <a:endParaRPr lang="en-US" altLang="zh-CN" sz="2800" kern="0" dirty="0">
              <a:solidFill>
                <a:srgbClr val="FF0000"/>
              </a:solidFill>
            </a:endParaRPr>
          </a:p>
        </p:txBody>
      </p:sp>
      <p:sp>
        <p:nvSpPr>
          <p:cNvPr id="6" name="Rectangle 3"/>
          <p:cNvSpPr txBox="1">
            <a:spLocks noChangeArrowheads="1"/>
          </p:cNvSpPr>
          <p:nvPr/>
        </p:nvSpPr>
        <p:spPr bwMode="auto">
          <a:xfrm>
            <a:off x="4729371" y="2814587"/>
            <a:ext cx="4000500" cy="35718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l">
              <a:spcBef>
                <a:spcPct val="20000"/>
              </a:spcBef>
              <a:buFont typeface="Wingdings" pitchFamily="2" charset="2"/>
              <a:buChar char="u"/>
            </a:pPr>
            <a:r>
              <a:rPr lang="zh-CN" altLang="zh-CN" sz="2800" b="1" dirty="0">
                <a:solidFill>
                  <a:srgbClr val="C00000"/>
                </a:solidFill>
              </a:rPr>
              <a:t>由程序设计者指定了一个结构体类型</a:t>
            </a:r>
            <a:r>
              <a:rPr lang="en-US" altLang="zh-CN" sz="2800" b="1" dirty="0" err="1">
                <a:solidFill>
                  <a:srgbClr val="C00000"/>
                </a:solidFill>
              </a:rPr>
              <a:t>struct</a:t>
            </a:r>
            <a:r>
              <a:rPr lang="en-US" altLang="zh-CN" sz="2800" b="1" dirty="0">
                <a:solidFill>
                  <a:srgbClr val="C00000"/>
                </a:solidFill>
              </a:rPr>
              <a:t> Student</a:t>
            </a:r>
          </a:p>
          <a:p>
            <a:pPr algn="l">
              <a:spcBef>
                <a:spcPct val="20000"/>
              </a:spcBef>
              <a:buFont typeface="Wingdings" pitchFamily="2" charset="2"/>
              <a:buChar char="u"/>
            </a:pPr>
            <a:r>
              <a:rPr lang="zh-CN" altLang="zh-CN" sz="2800" b="1" dirty="0">
                <a:solidFill>
                  <a:srgbClr val="C00000"/>
                </a:solidFill>
              </a:rPr>
              <a:t>它包括</a:t>
            </a:r>
            <a:r>
              <a:rPr lang="en-US" altLang="zh-CN" sz="2800" b="1" dirty="0" err="1">
                <a:solidFill>
                  <a:srgbClr val="C00000"/>
                </a:solidFill>
              </a:rPr>
              <a:t>num,name</a:t>
            </a:r>
            <a:r>
              <a:rPr lang="en-US" altLang="zh-CN" sz="2800" b="1" dirty="0">
                <a:solidFill>
                  <a:srgbClr val="C00000"/>
                </a:solidFill>
              </a:rPr>
              <a:t>, </a:t>
            </a:r>
            <a:r>
              <a:rPr lang="en-US" altLang="zh-CN" sz="2800" b="1" dirty="0" err="1">
                <a:solidFill>
                  <a:srgbClr val="C00000"/>
                </a:solidFill>
              </a:rPr>
              <a:t>sex,age,score,addr</a:t>
            </a:r>
            <a:r>
              <a:rPr lang="zh-CN" altLang="zh-CN" sz="2800" b="1" dirty="0">
                <a:solidFill>
                  <a:srgbClr val="C00000"/>
                </a:solidFill>
              </a:rPr>
              <a:t>等不同类型的成员</a:t>
            </a:r>
            <a:endParaRPr lang="en-US" altLang="zh-CN" sz="2800" b="1" dirty="0">
              <a:solidFill>
                <a:srgbClr val="C00000"/>
              </a:solidFill>
            </a:endParaRPr>
          </a:p>
        </p:txBody>
      </p:sp>
    </p:spTree>
    <p:extLst>
      <p:ext uri="{BB962C8B-B14F-4D97-AF65-F5344CB8AC3E}">
        <p14:creationId xmlns:p14="http://schemas.microsoft.com/office/powerpoint/2010/main" val="131621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idx="1"/>
          </p:nvPr>
        </p:nvSpPr>
        <p:spPr>
          <a:xfrm>
            <a:off x="539750" y="756245"/>
            <a:ext cx="8153400" cy="5553075"/>
          </a:xfrm>
        </p:spPr>
        <p:txBody>
          <a:bodyPr/>
          <a:lstStyle/>
          <a:p>
            <a:r>
              <a:rPr lang="zh-CN" altLang="zh-CN" dirty="0"/>
              <a:t>以上</a:t>
            </a:r>
            <a:r>
              <a:rPr lang="en-US" altLang="zh-CN" dirty="0"/>
              <a:t>3</a:t>
            </a:r>
            <a:r>
              <a:rPr lang="zh-CN" altLang="zh-CN" dirty="0"/>
              <a:t>个函数的调用，情况各不相同：</a:t>
            </a:r>
          </a:p>
          <a:p>
            <a:pPr lvl="1"/>
            <a:r>
              <a:rPr lang="zh-CN" altLang="zh-CN" dirty="0"/>
              <a:t>调用</a:t>
            </a:r>
            <a:r>
              <a:rPr lang="en-US" altLang="zh-CN" dirty="0"/>
              <a:t>input</a:t>
            </a:r>
            <a:r>
              <a:rPr lang="zh-CN" altLang="zh-CN" dirty="0"/>
              <a:t>函数时，</a:t>
            </a:r>
            <a:r>
              <a:rPr lang="zh-CN" altLang="zh-CN" dirty="0">
                <a:solidFill>
                  <a:srgbClr val="3333FF"/>
                </a:solidFill>
                <a:effectLst>
                  <a:outerShdw blurRad="38100" dist="38100" dir="2700000" algn="tl">
                    <a:srgbClr val="000000">
                      <a:alpha val="43137"/>
                    </a:srgbClr>
                  </a:outerShdw>
                </a:effectLst>
              </a:rPr>
              <a:t>实参是指针变量，形参是结构体数组，传递的是结构体元素的地址</a:t>
            </a:r>
            <a:r>
              <a:rPr lang="zh-CN" altLang="zh-CN" dirty="0"/>
              <a:t>，函数无返回值。</a:t>
            </a:r>
          </a:p>
          <a:p>
            <a:pPr lvl="1"/>
            <a:r>
              <a:rPr lang="zh-CN" altLang="zh-CN" dirty="0"/>
              <a:t>调用</a:t>
            </a:r>
            <a:r>
              <a:rPr lang="en-US" altLang="zh-CN" dirty="0"/>
              <a:t>max</a:t>
            </a:r>
            <a:r>
              <a:rPr lang="zh-CN" altLang="zh-CN" dirty="0"/>
              <a:t>函数时，实参是指针变量，形参是结构体数组，传递的是结构体元素的地址，</a:t>
            </a:r>
            <a:r>
              <a:rPr lang="zh-CN" altLang="zh-CN" dirty="0">
                <a:solidFill>
                  <a:srgbClr val="3333FF"/>
                </a:solidFill>
                <a:effectLst>
                  <a:outerShdw blurRad="38100" dist="38100" dir="2700000" algn="tl">
                    <a:srgbClr val="000000">
                      <a:alpha val="43137"/>
                    </a:srgbClr>
                  </a:outerShdw>
                </a:effectLst>
              </a:rPr>
              <a:t>函数的返回值是结构体类型数据。</a:t>
            </a:r>
          </a:p>
          <a:p>
            <a:pPr lvl="1"/>
            <a:r>
              <a:rPr lang="zh-CN" altLang="zh-CN" dirty="0"/>
              <a:t>调用</a:t>
            </a:r>
            <a:r>
              <a:rPr lang="en-US" altLang="zh-CN" dirty="0"/>
              <a:t>print</a:t>
            </a:r>
            <a:r>
              <a:rPr lang="zh-CN" altLang="zh-CN" dirty="0"/>
              <a:t>函数时，</a:t>
            </a:r>
            <a:r>
              <a:rPr lang="zh-CN" altLang="zh-CN" dirty="0">
                <a:solidFill>
                  <a:srgbClr val="3333FF"/>
                </a:solidFill>
                <a:effectLst>
                  <a:outerShdw blurRad="38100" dist="38100" dir="2700000" algn="tl">
                    <a:srgbClr val="000000">
                      <a:alpha val="43137"/>
                    </a:srgbClr>
                  </a:outerShdw>
                </a:effectLst>
              </a:rPr>
              <a:t>实参是结构体变量，形参是结构体变量</a:t>
            </a:r>
            <a:r>
              <a:rPr lang="zh-CN" altLang="zh-CN" dirty="0"/>
              <a:t>，</a:t>
            </a:r>
            <a:r>
              <a:rPr lang="zh-CN" altLang="zh-CN" dirty="0">
                <a:solidFill>
                  <a:srgbClr val="3333FF"/>
                </a:solidFill>
                <a:effectLst>
                  <a:outerShdw blurRad="38100" dist="38100" dir="2700000" algn="tl">
                    <a:srgbClr val="000000">
                      <a:alpha val="43137"/>
                    </a:srgbClr>
                  </a:outerShdw>
                </a:effectLst>
              </a:rPr>
              <a:t>传递的是结构体变量中各成员的值</a:t>
            </a:r>
            <a:r>
              <a:rPr lang="zh-CN" altLang="zh-CN" dirty="0"/>
              <a:t>，函数无返回值。</a:t>
            </a:r>
            <a:endParaRPr lang="zh-CN" altLang="en-US"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60</a:t>
            </a:fld>
            <a:endParaRPr lang="en-US" altLang="zh-CN"/>
          </a:p>
        </p:txBody>
      </p:sp>
    </p:spTree>
    <p:extLst>
      <p:ext uri="{BB962C8B-B14F-4D97-AF65-F5344CB8AC3E}">
        <p14:creationId xmlns:p14="http://schemas.microsoft.com/office/powerpoint/2010/main" val="73497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610">
                                            <p:txEl>
                                              <p:pRg st="1" end="1"/>
                                            </p:txEl>
                                          </p:spTgt>
                                        </p:tgtEl>
                                        <p:attrNameLst>
                                          <p:attrName>style.visibility</p:attrName>
                                        </p:attrNameLst>
                                      </p:cBhvr>
                                      <p:to>
                                        <p:strVal val="visible"/>
                                      </p:to>
                                    </p:set>
                                    <p:animEffect transition="in" filter="blinds(horizontal)">
                                      <p:cBhvr>
                                        <p:cTn id="7" dur="500"/>
                                        <p:tgtEl>
                                          <p:spTgt spid="6861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8610">
                                            <p:txEl>
                                              <p:pRg st="2" end="2"/>
                                            </p:txEl>
                                          </p:spTgt>
                                        </p:tgtEl>
                                        <p:attrNameLst>
                                          <p:attrName>style.visibility</p:attrName>
                                        </p:attrNameLst>
                                      </p:cBhvr>
                                      <p:to>
                                        <p:strVal val="visible"/>
                                      </p:to>
                                    </p:set>
                                    <p:animEffect transition="in" filter="blinds(horizontal)">
                                      <p:cBhvr>
                                        <p:cTn id="12" dur="500"/>
                                        <p:tgtEl>
                                          <p:spTgt spid="6861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8610">
                                            <p:txEl>
                                              <p:pRg st="3" end="3"/>
                                            </p:txEl>
                                          </p:spTgt>
                                        </p:tgtEl>
                                        <p:attrNameLst>
                                          <p:attrName>style.visibility</p:attrName>
                                        </p:attrNameLst>
                                      </p:cBhvr>
                                      <p:to>
                                        <p:strVal val="visible"/>
                                      </p:to>
                                    </p:set>
                                    <p:animEffect transition="in" filter="blinds(horizontal)">
                                      <p:cBhvr>
                                        <p:cTn id="17" dur="500"/>
                                        <p:tgtEl>
                                          <p:spTgt spid="686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sz="quarter"/>
          </p:nvPr>
        </p:nvSpPr>
        <p:spPr/>
        <p:txBody>
          <a:bodyPr/>
          <a:lstStyle/>
          <a:p>
            <a:r>
              <a:rPr lang="en-US" altLang="zh-CN" dirty="0"/>
              <a:t>9.4 </a:t>
            </a:r>
            <a:r>
              <a:rPr lang="zh-CN" altLang="en-US" dirty="0"/>
              <a:t>用指针处理链表</a:t>
            </a:r>
          </a:p>
        </p:txBody>
      </p:sp>
      <p:sp>
        <p:nvSpPr>
          <p:cNvPr id="6" name="副标题 5"/>
          <p:cNvSpPr>
            <a:spLocks noGrp="1"/>
          </p:cNvSpPr>
          <p:nvPr>
            <p:ph type="subTitle" sz="quarter" idx="1"/>
          </p:nvPr>
        </p:nvSpPr>
        <p:spPr/>
        <p:txBody>
          <a:bodyPr/>
          <a:lstStyle/>
          <a:p>
            <a:r>
              <a:rPr lang="en-US" altLang="zh-CN" dirty="0"/>
              <a:t>9.4.1 </a:t>
            </a:r>
            <a:r>
              <a:rPr lang="zh-CN" altLang="en-US" dirty="0"/>
              <a:t>什么是链表</a:t>
            </a:r>
          </a:p>
          <a:p>
            <a:r>
              <a:rPr lang="en-US" altLang="zh-CN" dirty="0"/>
              <a:t>9.4.2 </a:t>
            </a:r>
            <a:r>
              <a:rPr lang="zh-CN" altLang="en-US" dirty="0"/>
              <a:t>建立简单的静态链表</a:t>
            </a:r>
          </a:p>
          <a:p>
            <a:r>
              <a:rPr lang="en-US" altLang="zh-CN" dirty="0"/>
              <a:t>9.4.3 </a:t>
            </a:r>
            <a:r>
              <a:rPr lang="zh-CN" altLang="en-US" dirty="0"/>
              <a:t>建立动态链表</a:t>
            </a:r>
          </a:p>
          <a:p>
            <a:r>
              <a:rPr lang="en-US" altLang="zh-CN" dirty="0"/>
              <a:t>9.4.4 </a:t>
            </a:r>
            <a:r>
              <a:rPr lang="zh-CN" altLang="en-US" dirty="0"/>
              <a:t>输出链表</a:t>
            </a:r>
          </a:p>
          <a:p>
            <a:endParaRPr lang="zh-CN" altLang="en-US" dirty="0"/>
          </a:p>
        </p:txBody>
      </p:sp>
      <p:sp>
        <p:nvSpPr>
          <p:cNvPr id="4" name="灯片编号占位符 3"/>
          <p:cNvSpPr>
            <a:spLocks noGrp="1"/>
          </p:cNvSpPr>
          <p:nvPr>
            <p:ph type="sldNum" sz="quarter" idx="4"/>
          </p:nvPr>
        </p:nvSpPr>
        <p:spPr/>
        <p:txBody>
          <a:bodyPr/>
          <a:lstStyle/>
          <a:p>
            <a:fld id="{1E004556-5B80-49AD-B65B-B487D44EE32D}" type="slidenum">
              <a:rPr lang="zh-CN" altLang="en-US" smtClean="0"/>
              <a:pPr/>
              <a:t>61</a:t>
            </a:fld>
            <a:endParaRPr lang="en-US" altLang="zh-CN"/>
          </a:p>
        </p:txBody>
      </p:sp>
    </p:spTree>
    <p:extLst>
      <p:ext uri="{BB962C8B-B14F-4D97-AF65-F5344CB8AC3E}">
        <p14:creationId xmlns:p14="http://schemas.microsoft.com/office/powerpoint/2010/main" val="17861461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306387" y="24800"/>
            <a:ext cx="8358188" cy="769937"/>
          </a:xfrm>
          <a:effectLst/>
        </p:spPr>
        <p:txBody>
          <a:bodyPr anchor="ctr"/>
          <a:lstStyle/>
          <a:p>
            <a:pPr eaLnBrk="1" hangingPunct="1">
              <a:defRPr/>
            </a:pPr>
            <a:r>
              <a:rPr lang="en-US" altLang="zh-CN" sz="3600" dirty="0"/>
              <a:t>9.4.1</a:t>
            </a:r>
            <a:r>
              <a:rPr lang="zh-CN" altLang="zh-CN" sz="3600" dirty="0"/>
              <a:t> 什么是链表</a:t>
            </a:r>
            <a:endParaRPr lang="zh-CN" altLang="en-US" sz="3600" dirty="0"/>
          </a:p>
        </p:txBody>
      </p:sp>
      <p:sp>
        <p:nvSpPr>
          <p:cNvPr id="70659" name="Rectangle 3"/>
          <p:cNvSpPr>
            <a:spLocks noGrp="1" noChangeArrowheads="1"/>
          </p:cNvSpPr>
          <p:nvPr>
            <p:ph type="body" idx="1"/>
          </p:nvPr>
        </p:nvSpPr>
        <p:spPr>
          <a:xfrm>
            <a:off x="1000125" y="980728"/>
            <a:ext cx="7358063" cy="2000250"/>
          </a:xfrm>
        </p:spPr>
        <p:txBody>
          <a:bodyPr/>
          <a:lstStyle/>
          <a:p>
            <a:r>
              <a:rPr lang="zh-CN" altLang="zh-CN" dirty="0"/>
              <a:t>链表是一种常见的重要的数据结构</a:t>
            </a:r>
            <a:endParaRPr lang="en-US" altLang="zh-CN" dirty="0"/>
          </a:p>
          <a:p>
            <a:r>
              <a:rPr lang="zh-CN" altLang="zh-CN" dirty="0"/>
              <a:t>它是动态地进行存储分配的一种结构</a:t>
            </a:r>
            <a:endParaRPr lang="en-US" altLang="zh-CN" dirty="0"/>
          </a:p>
          <a:p>
            <a:r>
              <a:rPr lang="zh-CN" altLang="zh-CN" dirty="0"/>
              <a:t>链表必须利用指针变量才能实现</a:t>
            </a:r>
          </a:p>
        </p:txBody>
      </p:sp>
      <p:sp>
        <p:nvSpPr>
          <p:cNvPr id="4" name="矩形 3"/>
          <p:cNvSpPr>
            <a:spLocks noChangeArrowheads="1"/>
          </p:cNvSpPr>
          <p:nvPr/>
        </p:nvSpPr>
        <p:spPr bwMode="auto">
          <a:xfrm>
            <a:off x="142875" y="4021038"/>
            <a:ext cx="1214438" cy="1071563"/>
          </a:xfrm>
          <a:prstGeom prst="rect">
            <a:avLst/>
          </a:prstGeom>
          <a:no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charset="-122"/>
              </a:defRPr>
            </a:lvl9pPr>
          </a:lstStyle>
          <a:p>
            <a:pPr eaLnBrk="1" hangingPunct="1">
              <a:lnSpc>
                <a:spcPct val="100000"/>
              </a:lnSpc>
              <a:spcBef>
                <a:spcPct val="0"/>
              </a:spcBef>
              <a:buFontTx/>
              <a:buNone/>
            </a:pPr>
            <a:endParaRPr lang="zh-CN" altLang="en-US" sz="4000" b="0">
              <a:latin typeface="Arial"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351789165"/>
              </p:ext>
            </p:extLst>
          </p:nvPr>
        </p:nvGraphicFramePr>
        <p:xfrm>
          <a:off x="2000250" y="4021038"/>
          <a:ext cx="1214438" cy="1036638"/>
        </p:xfrm>
        <a:graphic>
          <a:graphicData uri="http://schemas.openxmlformats.org/drawingml/2006/table">
            <a:tbl>
              <a:tblPr firstRow="1" bandRow="1">
                <a:tableStyleId>{5C22544A-7EE6-4342-B048-85BDC9FD1C3A}</a:tableStyleId>
              </a:tblPr>
              <a:tblGrid>
                <a:gridCol w="1214438">
                  <a:extLst>
                    <a:ext uri="{9D8B030D-6E8A-4147-A177-3AD203B41FA5}">
                      <a16:colId xmlns:a16="http://schemas.microsoft.com/office/drawing/2014/main" val="20000"/>
                    </a:ext>
                  </a:extLst>
                </a:gridCol>
              </a:tblGrid>
              <a:tr h="518319">
                <a:tc>
                  <a:txBody>
                    <a:bodyPr/>
                    <a:lstStyle/>
                    <a:p>
                      <a:endParaRPr lang="zh-CN" altLang="en-US" sz="2800" b="1" dirty="0"/>
                    </a:p>
                  </a:txBody>
                  <a:tcPr marL="91439" marR="91439" marT="45734" marB="45734">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319">
                <a:tc>
                  <a:txBody>
                    <a:bodyPr/>
                    <a:lstStyle/>
                    <a:p>
                      <a:endParaRPr lang="zh-CN" altLang="en-US" sz="2800" b="1" dirty="0"/>
                    </a:p>
                  </a:txBody>
                  <a:tcPr marL="91439" marR="91439" marT="45734" marB="45734">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480951312"/>
              </p:ext>
            </p:extLst>
          </p:nvPr>
        </p:nvGraphicFramePr>
        <p:xfrm>
          <a:off x="3857625" y="4021038"/>
          <a:ext cx="1214438" cy="1036638"/>
        </p:xfrm>
        <a:graphic>
          <a:graphicData uri="http://schemas.openxmlformats.org/drawingml/2006/table">
            <a:tbl>
              <a:tblPr firstRow="1" bandRow="1">
                <a:tableStyleId>{5C22544A-7EE6-4342-B048-85BDC9FD1C3A}</a:tableStyleId>
              </a:tblPr>
              <a:tblGrid>
                <a:gridCol w="1214438">
                  <a:extLst>
                    <a:ext uri="{9D8B030D-6E8A-4147-A177-3AD203B41FA5}">
                      <a16:colId xmlns:a16="http://schemas.microsoft.com/office/drawing/2014/main" val="20000"/>
                    </a:ext>
                  </a:extLst>
                </a:gridCol>
              </a:tblGrid>
              <a:tr h="518319">
                <a:tc>
                  <a:txBody>
                    <a:bodyPr/>
                    <a:lstStyle/>
                    <a:p>
                      <a:endParaRPr lang="zh-CN" altLang="en-US" sz="2800" b="1" dirty="0"/>
                    </a:p>
                  </a:txBody>
                  <a:tcPr marL="91439" marR="91439" marT="45734" marB="45734">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319">
                <a:tc>
                  <a:txBody>
                    <a:bodyPr/>
                    <a:lstStyle/>
                    <a:p>
                      <a:endParaRPr lang="zh-CN" altLang="en-US" sz="2800" b="1" dirty="0"/>
                    </a:p>
                  </a:txBody>
                  <a:tcPr marL="91439" marR="91439" marT="45734" marB="45734">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155768551"/>
              </p:ext>
            </p:extLst>
          </p:nvPr>
        </p:nvGraphicFramePr>
        <p:xfrm>
          <a:off x="5715000" y="4021038"/>
          <a:ext cx="1214438" cy="1036638"/>
        </p:xfrm>
        <a:graphic>
          <a:graphicData uri="http://schemas.openxmlformats.org/drawingml/2006/table">
            <a:tbl>
              <a:tblPr firstRow="1" bandRow="1">
                <a:tableStyleId>{5C22544A-7EE6-4342-B048-85BDC9FD1C3A}</a:tableStyleId>
              </a:tblPr>
              <a:tblGrid>
                <a:gridCol w="1214438">
                  <a:extLst>
                    <a:ext uri="{9D8B030D-6E8A-4147-A177-3AD203B41FA5}">
                      <a16:colId xmlns:a16="http://schemas.microsoft.com/office/drawing/2014/main" val="20000"/>
                    </a:ext>
                  </a:extLst>
                </a:gridCol>
              </a:tblGrid>
              <a:tr h="518319">
                <a:tc>
                  <a:txBody>
                    <a:bodyPr/>
                    <a:lstStyle/>
                    <a:p>
                      <a:endParaRPr lang="zh-CN" altLang="en-US" sz="2800" b="1" dirty="0"/>
                    </a:p>
                  </a:txBody>
                  <a:tcPr marL="91439" marR="91439" marT="45734" marB="45734">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319">
                <a:tc>
                  <a:txBody>
                    <a:bodyPr/>
                    <a:lstStyle/>
                    <a:p>
                      <a:endParaRPr lang="zh-CN" altLang="en-US" sz="2800" b="1" dirty="0"/>
                    </a:p>
                  </a:txBody>
                  <a:tcPr marL="91439" marR="91439" marT="45734" marB="45734">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706988168"/>
              </p:ext>
            </p:extLst>
          </p:nvPr>
        </p:nvGraphicFramePr>
        <p:xfrm>
          <a:off x="7572375" y="4021038"/>
          <a:ext cx="1214438" cy="1036638"/>
        </p:xfrm>
        <a:graphic>
          <a:graphicData uri="http://schemas.openxmlformats.org/drawingml/2006/table">
            <a:tbl>
              <a:tblPr firstRow="1" bandRow="1">
                <a:tableStyleId>{5C22544A-7EE6-4342-B048-85BDC9FD1C3A}</a:tableStyleId>
              </a:tblPr>
              <a:tblGrid>
                <a:gridCol w="1214438">
                  <a:extLst>
                    <a:ext uri="{9D8B030D-6E8A-4147-A177-3AD203B41FA5}">
                      <a16:colId xmlns:a16="http://schemas.microsoft.com/office/drawing/2014/main" val="20000"/>
                    </a:ext>
                  </a:extLst>
                </a:gridCol>
              </a:tblGrid>
              <a:tr h="518319">
                <a:tc>
                  <a:txBody>
                    <a:bodyPr/>
                    <a:lstStyle/>
                    <a:p>
                      <a:endParaRPr lang="zh-CN" altLang="en-US" sz="2800" b="1" dirty="0"/>
                    </a:p>
                  </a:txBody>
                  <a:tcPr marL="91439" marR="91439" marT="45734" marB="45734">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319">
                <a:tc>
                  <a:txBody>
                    <a:bodyPr/>
                    <a:lstStyle/>
                    <a:p>
                      <a:endParaRPr lang="zh-CN" altLang="en-US" sz="2800" b="1" dirty="0"/>
                    </a:p>
                  </a:txBody>
                  <a:tcPr marL="91439" marR="91439" marT="45734" marB="45734">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TextBox 8"/>
          <p:cNvSpPr txBox="1"/>
          <p:nvPr/>
        </p:nvSpPr>
        <p:spPr>
          <a:xfrm>
            <a:off x="142875" y="3497163"/>
            <a:ext cx="1214438"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11" name="直接箭头连接符 10"/>
          <p:cNvCxnSpPr>
            <a:cxnSpLocks noChangeShapeType="1"/>
          </p:cNvCxnSpPr>
          <p:nvPr/>
        </p:nvCxnSpPr>
        <p:spPr bwMode="auto">
          <a:xfrm>
            <a:off x="1357313" y="4306788"/>
            <a:ext cx="642937"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2" name="TextBox 11"/>
          <p:cNvSpPr txBox="1"/>
          <p:nvPr/>
        </p:nvSpPr>
        <p:spPr>
          <a:xfrm>
            <a:off x="2000250" y="3497163"/>
            <a:ext cx="1214438" cy="523875"/>
          </a:xfrm>
          <a:prstGeom prst="rect">
            <a:avLst/>
          </a:prstGeom>
          <a:noFill/>
        </p:spPr>
        <p:txBody>
          <a:bodyPr>
            <a:spAutoFit/>
          </a:bodyPr>
          <a:lstStyle/>
          <a:p>
            <a:pPr>
              <a:defRPr/>
            </a:pPr>
            <a:r>
              <a:rPr lang="en-US" altLang="zh-CN" sz="2800" b="1" dirty="0">
                <a:solidFill>
                  <a:srgbClr val="00B0F0"/>
                </a:solidFill>
                <a:latin typeface="+mn-lt"/>
                <a:ea typeface="+mn-ea"/>
              </a:rPr>
              <a:t>1249</a:t>
            </a:r>
            <a:endParaRPr lang="zh-CN" altLang="en-US" sz="2800" b="1" dirty="0">
              <a:solidFill>
                <a:srgbClr val="00B0F0"/>
              </a:solidFill>
              <a:latin typeface="+mn-lt"/>
              <a:ea typeface="+mn-ea"/>
            </a:endParaRPr>
          </a:p>
        </p:txBody>
      </p:sp>
      <p:sp>
        <p:nvSpPr>
          <p:cNvPr id="13" name="TextBox 12"/>
          <p:cNvSpPr txBox="1"/>
          <p:nvPr/>
        </p:nvSpPr>
        <p:spPr>
          <a:xfrm>
            <a:off x="142875" y="4235351"/>
            <a:ext cx="1214438" cy="523875"/>
          </a:xfrm>
          <a:prstGeom prst="rect">
            <a:avLst/>
          </a:prstGeom>
          <a:noFill/>
        </p:spPr>
        <p:txBody>
          <a:bodyPr>
            <a:spAutoFit/>
          </a:bodyPr>
          <a:lstStyle/>
          <a:p>
            <a:pPr>
              <a:defRPr/>
            </a:pPr>
            <a:r>
              <a:rPr lang="en-US" altLang="zh-CN" sz="2800" b="1" dirty="0">
                <a:solidFill>
                  <a:srgbClr val="00B0F0"/>
                </a:solidFill>
                <a:latin typeface="+mn-lt"/>
                <a:ea typeface="+mn-ea"/>
              </a:rPr>
              <a:t>1249</a:t>
            </a:r>
            <a:endParaRPr lang="zh-CN" altLang="en-US" sz="2800" b="1" dirty="0">
              <a:solidFill>
                <a:srgbClr val="00B0F0"/>
              </a:solidFill>
              <a:latin typeface="+mn-lt"/>
              <a:ea typeface="+mn-ea"/>
            </a:endParaRPr>
          </a:p>
        </p:txBody>
      </p:sp>
      <p:sp>
        <p:nvSpPr>
          <p:cNvPr id="14" name="TextBox 13"/>
          <p:cNvSpPr txBox="1"/>
          <p:nvPr/>
        </p:nvSpPr>
        <p:spPr>
          <a:xfrm>
            <a:off x="2000250" y="4021038"/>
            <a:ext cx="1214438" cy="523875"/>
          </a:xfrm>
          <a:prstGeom prst="rect">
            <a:avLst/>
          </a:prstGeom>
          <a:noFill/>
        </p:spPr>
        <p:txBody>
          <a:bodyPr>
            <a:spAutoFit/>
          </a:bodyPr>
          <a:lstStyle/>
          <a:p>
            <a:pPr algn="ctr">
              <a:defRPr/>
            </a:pPr>
            <a:r>
              <a:rPr lang="en-US" altLang="zh-CN" sz="2800" b="1" dirty="0">
                <a:solidFill>
                  <a:srgbClr val="9D138D"/>
                </a:solidFill>
                <a:latin typeface="+mn-lt"/>
                <a:ea typeface="+mn-ea"/>
              </a:rPr>
              <a:t>A</a:t>
            </a:r>
            <a:endParaRPr lang="zh-CN" altLang="en-US" sz="2800" b="1" dirty="0">
              <a:solidFill>
                <a:srgbClr val="9D138D"/>
              </a:solidFill>
              <a:latin typeface="+mn-lt"/>
              <a:ea typeface="+mn-ea"/>
            </a:endParaRPr>
          </a:p>
        </p:txBody>
      </p:sp>
      <p:sp>
        <p:nvSpPr>
          <p:cNvPr id="15" name="TextBox 14"/>
          <p:cNvSpPr txBox="1"/>
          <p:nvPr/>
        </p:nvSpPr>
        <p:spPr>
          <a:xfrm>
            <a:off x="3857625" y="3520976"/>
            <a:ext cx="1214438" cy="523875"/>
          </a:xfrm>
          <a:prstGeom prst="rect">
            <a:avLst/>
          </a:prstGeom>
          <a:noFill/>
        </p:spPr>
        <p:txBody>
          <a:bodyPr>
            <a:spAutoFit/>
          </a:bodyPr>
          <a:lstStyle/>
          <a:p>
            <a:pPr>
              <a:defRPr/>
            </a:pPr>
            <a:r>
              <a:rPr lang="en-US" altLang="zh-CN" sz="2800" b="1" dirty="0">
                <a:solidFill>
                  <a:srgbClr val="00B0F0"/>
                </a:solidFill>
                <a:latin typeface="+mn-lt"/>
                <a:ea typeface="+mn-ea"/>
              </a:rPr>
              <a:t>1356</a:t>
            </a:r>
            <a:endParaRPr lang="zh-CN" altLang="en-US" sz="2800" b="1" dirty="0">
              <a:solidFill>
                <a:srgbClr val="00B0F0"/>
              </a:solidFill>
              <a:latin typeface="+mn-lt"/>
              <a:ea typeface="+mn-ea"/>
            </a:endParaRPr>
          </a:p>
        </p:txBody>
      </p:sp>
      <p:sp>
        <p:nvSpPr>
          <p:cNvPr id="16" name="TextBox 15"/>
          <p:cNvSpPr txBox="1"/>
          <p:nvPr/>
        </p:nvSpPr>
        <p:spPr>
          <a:xfrm>
            <a:off x="2000250" y="4521101"/>
            <a:ext cx="1214438" cy="523875"/>
          </a:xfrm>
          <a:prstGeom prst="rect">
            <a:avLst/>
          </a:prstGeom>
          <a:noFill/>
        </p:spPr>
        <p:txBody>
          <a:bodyPr>
            <a:spAutoFit/>
          </a:bodyPr>
          <a:lstStyle/>
          <a:p>
            <a:pPr>
              <a:defRPr/>
            </a:pPr>
            <a:r>
              <a:rPr lang="en-US" altLang="zh-CN" sz="2800" b="1" dirty="0">
                <a:solidFill>
                  <a:srgbClr val="00B0F0"/>
                </a:solidFill>
                <a:latin typeface="+mn-lt"/>
                <a:ea typeface="+mn-ea"/>
              </a:rPr>
              <a:t>1356</a:t>
            </a:r>
            <a:endParaRPr lang="zh-CN" altLang="en-US" sz="2800" b="1" dirty="0">
              <a:solidFill>
                <a:srgbClr val="00B0F0"/>
              </a:solidFill>
              <a:latin typeface="+mn-lt"/>
              <a:ea typeface="+mn-ea"/>
            </a:endParaRPr>
          </a:p>
        </p:txBody>
      </p:sp>
      <p:cxnSp>
        <p:nvCxnSpPr>
          <p:cNvPr id="17" name="直接箭头连接符 16"/>
          <p:cNvCxnSpPr>
            <a:cxnSpLocks noChangeShapeType="1"/>
          </p:cNvCxnSpPr>
          <p:nvPr/>
        </p:nvCxnSpPr>
        <p:spPr bwMode="auto">
          <a:xfrm>
            <a:off x="3571875" y="4306788"/>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24" name="直接连接符 23"/>
          <p:cNvCxnSpPr>
            <a:cxnSpLocks noChangeShapeType="1"/>
          </p:cNvCxnSpPr>
          <p:nvPr/>
        </p:nvCxnSpPr>
        <p:spPr bwMode="auto">
          <a:xfrm>
            <a:off x="3214688" y="4806851"/>
            <a:ext cx="35718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25" name="直接连接符 24"/>
          <p:cNvCxnSpPr>
            <a:cxnSpLocks noChangeShapeType="1"/>
          </p:cNvCxnSpPr>
          <p:nvPr/>
        </p:nvCxnSpPr>
        <p:spPr bwMode="auto">
          <a:xfrm rot="5400000" flipH="1" flipV="1">
            <a:off x="3321843" y="4556820"/>
            <a:ext cx="500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28" name="TextBox 27"/>
          <p:cNvSpPr txBox="1"/>
          <p:nvPr/>
        </p:nvSpPr>
        <p:spPr>
          <a:xfrm>
            <a:off x="5715000" y="3520976"/>
            <a:ext cx="1214438" cy="523875"/>
          </a:xfrm>
          <a:prstGeom prst="rect">
            <a:avLst/>
          </a:prstGeom>
          <a:noFill/>
        </p:spPr>
        <p:txBody>
          <a:bodyPr>
            <a:spAutoFit/>
          </a:bodyPr>
          <a:lstStyle/>
          <a:p>
            <a:pPr>
              <a:defRPr/>
            </a:pPr>
            <a:r>
              <a:rPr lang="en-US" altLang="zh-CN" sz="2800" b="1" dirty="0">
                <a:solidFill>
                  <a:srgbClr val="00B0F0"/>
                </a:solidFill>
                <a:latin typeface="+mn-lt"/>
                <a:ea typeface="+mn-ea"/>
              </a:rPr>
              <a:t>1475</a:t>
            </a:r>
            <a:endParaRPr lang="zh-CN" altLang="en-US" sz="2800" b="1" dirty="0">
              <a:solidFill>
                <a:srgbClr val="00B0F0"/>
              </a:solidFill>
              <a:latin typeface="+mn-lt"/>
              <a:ea typeface="+mn-ea"/>
            </a:endParaRPr>
          </a:p>
        </p:txBody>
      </p:sp>
      <p:sp>
        <p:nvSpPr>
          <p:cNvPr id="29" name="TextBox 28"/>
          <p:cNvSpPr txBox="1"/>
          <p:nvPr/>
        </p:nvSpPr>
        <p:spPr>
          <a:xfrm>
            <a:off x="3857625" y="4021038"/>
            <a:ext cx="1214438" cy="523875"/>
          </a:xfrm>
          <a:prstGeom prst="rect">
            <a:avLst/>
          </a:prstGeom>
          <a:noFill/>
        </p:spPr>
        <p:txBody>
          <a:bodyPr>
            <a:spAutoFit/>
          </a:bodyPr>
          <a:lstStyle/>
          <a:p>
            <a:pPr algn="ctr">
              <a:defRPr/>
            </a:pPr>
            <a:r>
              <a:rPr lang="en-US" altLang="zh-CN" sz="2800" b="1" dirty="0">
                <a:solidFill>
                  <a:srgbClr val="9D138D"/>
                </a:solidFill>
                <a:latin typeface="+mn-lt"/>
                <a:ea typeface="+mn-ea"/>
              </a:rPr>
              <a:t>B</a:t>
            </a:r>
            <a:endParaRPr lang="zh-CN" altLang="en-US" sz="2800" b="1" dirty="0">
              <a:solidFill>
                <a:srgbClr val="9D138D"/>
              </a:solidFill>
              <a:latin typeface="+mn-lt"/>
              <a:ea typeface="+mn-ea"/>
            </a:endParaRPr>
          </a:p>
        </p:txBody>
      </p:sp>
      <p:sp>
        <p:nvSpPr>
          <p:cNvPr id="30" name="TextBox 29"/>
          <p:cNvSpPr txBox="1"/>
          <p:nvPr/>
        </p:nvSpPr>
        <p:spPr>
          <a:xfrm>
            <a:off x="3857625" y="4521101"/>
            <a:ext cx="1214438" cy="523875"/>
          </a:xfrm>
          <a:prstGeom prst="rect">
            <a:avLst/>
          </a:prstGeom>
          <a:noFill/>
        </p:spPr>
        <p:txBody>
          <a:bodyPr>
            <a:spAutoFit/>
          </a:bodyPr>
          <a:lstStyle/>
          <a:p>
            <a:pPr>
              <a:defRPr/>
            </a:pPr>
            <a:r>
              <a:rPr lang="en-US" altLang="zh-CN" sz="2800" b="1" dirty="0">
                <a:solidFill>
                  <a:srgbClr val="00B0F0"/>
                </a:solidFill>
                <a:latin typeface="+mn-lt"/>
                <a:ea typeface="+mn-ea"/>
              </a:rPr>
              <a:t>1475</a:t>
            </a:r>
            <a:endParaRPr lang="zh-CN" altLang="en-US" sz="2800" b="1" dirty="0">
              <a:solidFill>
                <a:srgbClr val="00B0F0"/>
              </a:solidFill>
              <a:latin typeface="+mn-lt"/>
              <a:ea typeface="+mn-ea"/>
            </a:endParaRPr>
          </a:p>
        </p:txBody>
      </p:sp>
      <p:cxnSp>
        <p:nvCxnSpPr>
          <p:cNvPr id="31" name="直接箭头连接符 30"/>
          <p:cNvCxnSpPr>
            <a:cxnSpLocks noChangeShapeType="1"/>
          </p:cNvCxnSpPr>
          <p:nvPr/>
        </p:nvCxnSpPr>
        <p:spPr bwMode="auto">
          <a:xfrm>
            <a:off x="5429250" y="4306788"/>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32" name="直接连接符 31"/>
          <p:cNvCxnSpPr>
            <a:cxnSpLocks noChangeShapeType="1"/>
          </p:cNvCxnSpPr>
          <p:nvPr/>
        </p:nvCxnSpPr>
        <p:spPr bwMode="auto">
          <a:xfrm>
            <a:off x="5072063" y="4806851"/>
            <a:ext cx="35718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33" name="直接连接符 32"/>
          <p:cNvCxnSpPr>
            <a:cxnSpLocks noChangeShapeType="1"/>
          </p:cNvCxnSpPr>
          <p:nvPr/>
        </p:nvCxnSpPr>
        <p:spPr bwMode="auto">
          <a:xfrm rot="5400000" flipH="1" flipV="1">
            <a:off x="5179218" y="4556820"/>
            <a:ext cx="500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4" name="TextBox 33"/>
          <p:cNvSpPr txBox="1"/>
          <p:nvPr/>
        </p:nvSpPr>
        <p:spPr>
          <a:xfrm>
            <a:off x="5715000" y="4021038"/>
            <a:ext cx="1214438" cy="523875"/>
          </a:xfrm>
          <a:prstGeom prst="rect">
            <a:avLst/>
          </a:prstGeom>
          <a:noFill/>
        </p:spPr>
        <p:txBody>
          <a:bodyPr>
            <a:spAutoFit/>
          </a:bodyPr>
          <a:lstStyle/>
          <a:p>
            <a:pPr algn="ctr">
              <a:defRPr/>
            </a:pPr>
            <a:r>
              <a:rPr lang="en-US" altLang="zh-CN" sz="2800" b="1" dirty="0">
                <a:solidFill>
                  <a:srgbClr val="9D138D"/>
                </a:solidFill>
                <a:latin typeface="+mn-lt"/>
                <a:ea typeface="+mn-ea"/>
              </a:rPr>
              <a:t>C</a:t>
            </a:r>
            <a:endParaRPr lang="zh-CN" altLang="en-US" sz="2800" b="1" dirty="0">
              <a:solidFill>
                <a:srgbClr val="9D138D"/>
              </a:solidFill>
              <a:latin typeface="+mn-lt"/>
              <a:ea typeface="+mn-ea"/>
            </a:endParaRPr>
          </a:p>
        </p:txBody>
      </p:sp>
      <p:sp>
        <p:nvSpPr>
          <p:cNvPr id="35" name="TextBox 34"/>
          <p:cNvSpPr txBox="1"/>
          <p:nvPr/>
        </p:nvSpPr>
        <p:spPr>
          <a:xfrm>
            <a:off x="7572375" y="3520976"/>
            <a:ext cx="1214438" cy="523875"/>
          </a:xfrm>
          <a:prstGeom prst="rect">
            <a:avLst/>
          </a:prstGeom>
          <a:noFill/>
        </p:spPr>
        <p:txBody>
          <a:bodyPr>
            <a:spAutoFit/>
          </a:bodyPr>
          <a:lstStyle/>
          <a:p>
            <a:pPr>
              <a:defRPr/>
            </a:pPr>
            <a:r>
              <a:rPr lang="en-US" altLang="zh-CN" sz="2800" b="1" dirty="0">
                <a:solidFill>
                  <a:srgbClr val="00B0F0"/>
                </a:solidFill>
                <a:latin typeface="+mn-lt"/>
                <a:ea typeface="+mn-ea"/>
              </a:rPr>
              <a:t>1021</a:t>
            </a:r>
            <a:endParaRPr lang="zh-CN" altLang="en-US" sz="2800" b="1" dirty="0">
              <a:solidFill>
                <a:srgbClr val="00B0F0"/>
              </a:solidFill>
              <a:latin typeface="+mn-lt"/>
              <a:ea typeface="+mn-ea"/>
            </a:endParaRPr>
          </a:p>
        </p:txBody>
      </p:sp>
      <p:sp>
        <p:nvSpPr>
          <p:cNvPr id="36" name="TextBox 35"/>
          <p:cNvSpPr txBox="1"/>
          <p:nvPr/>
        </p:nvSpPr>
        <p:spPr>
          <a:xfrm>
            <a:off x="5715000" y="4521101"/>
            <a:ext cx="1214438" cy="523875"/>
          </a:xfrm>
          <a:prstGeom prst="rect">
            <a:avLst/>
          </a:prstGeom>
          <a:noFill/>
        </p:spPr>
        <p:txBody>
          <a:bodyPr>
            <a:spAutoFit/>
          </a:bodyPr>
          <a:lstStyle/>
          <a:p>
            <a:pPr>
              <a:defRPr/>
            </a:pPr>
            <a:r>
              <a:rPr lang="en-US" altLang="zh-CN" sz="2800" b="1" dirty="0">
                <a:solidFill>
                  <a:srgbClr val="00B0F0"/>
                </a:solidFill>
                <a:latin typeface="+mn-lt"/>
                <a:ea typeface="+mn-ea"/>
              </a:rPr>
              <a:t>1021</a:t>
            </a:r>
            <a:endParaRPr lang="zh-CN" altLang="en-US" sz="2800" b="1" dirty="0">
              <a:solidFill>
                <a:srgbClr val="00B0F0"/>
              </a:solidFill>
              <a:latin typeface="+mn-lt"/>
              <a:ea typeface="+mn-ea"/>
            </a:endParaRPr>
          </a:p>
        </p:txBody>
      </p:sp>
      <p:cxnSp>
        <p:nvCxnSpPr>
          <p:cNvPr id="37" name="直接箭头连接符 36"/>
          <p:cNvCxnSpPr>
            <a:cxnSpLocks noChangeShapeType="1"/>
          </p:cNvCxnSpPr>
          <p:nvPr/>
        </p:nvCxnSpPr>
        <p:spPr bwMode="auto">
          <a:xfrm>
            <a:off x="7286625" y="4306788"/>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38" name="直接连接符 37"/>
          <p:cNvCxnSpPr>
            <a:cxnSpLocks noChangeShapeType="1"/>
          </p:cNvCxnSpPr>
          <p:nvPr/>
        </p:nvCxnSpPr>
        <p:spPr bwMode="auto">
          <a:xfrm>
            <a:off x="6929438" y="4806851"/>
            <a:ext cx="35718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39" name="直接连接符 38"/>
          <p:cNvCxnSpPr>
            <a:cxnSpLocks noChangeShapeType="1"/>
          </p:cNvCxnSpPr>
          <p:nvPr/>
        </p:nvCxnSpPr>
        <p:spPr bwMode="auto">
          <a:xfrm rot="5400000" flipH="1" flipV="1">
            <a:off x="7036593" y="4556820"/>
            <a:ext cx="500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40" name="TextBox 39"/>
          <p:cNvSpPr txBox="1"/>
          <p:nvPr/>
        </p:nvSpPr>
        <p:spPr>
          <a:xfrm>
            <a:off x="7572375" y="4021038"/>
            <a:ext cx="1214438" cy="523875"/>
          </a:xfrm>
          <a:prstGeom prst="rect">
            <a:avLst/>
          </a:prstGeom>
          <a:noFill/>
        </p:spPr>
        <p:txBody>
          <a:bodyPr>
            <a:spAutoFit/>
          </a:bodyPr>
          <a:lstStyle/>
          <a:p>
            <a:pPr algn="ctr">
              <a:defRPr/>
            </a:pPr>
            <a:r>
              <a:rPr lang="en-US" altLang="zh-CN" sz="2800" b="1" dirty="0">
                <a:solidFill>
                  <a:srgbClr val="9D138D"/>
                </a:solidFill>
                <a:latin typeface="+mn-lt"/>
                <a:ea typeface="+mn-ea"/>
              </a:rPr>
              <a:t>D</a:t>
            </a:r>
            <a:endParaRPr lang="zh-CN" altLang="en-US" sz="2800" b="1" dirty="0">
              <a:solidFill>
                <a:srgbClr val="9D138D"/>
              </a:solidFill>
              <a:latin typeface="+mn-lt"/>
              <a:ea typeface="+mn-ea"/>
            </a:endParaRPr>
          </a:p>
        </p:txBody>
      </p:sp>
      <p:sp>
        <p:nvSpPr>
          <p:cNvPr id="41" name="TextBox 40"/>
          <p:cNvSpPr txBox="1"/>
          <p:nvPr/>
        </p:nvSpPr>
        <p:spPr>
          <a:xfrm>
            <a:off x="7572375" y="4521101"/>
            <a:ext cx="1214438" cy="523875"/>
          </a:xfrm>
          <a:prstGeom prst="rect">
            <a:avLst/>
          </a:prstGeom>
          <a:noFill/>
        </p:spPr>
        <p:txBody>
          <a:bodyPr>
            <a:spAutoFit/>
          </a:bodyPr>
          <a:lstStyle/>
          <a:p>
            <a:pPr algn="ctr">
              <a:defRPr/>
            </a:pPr>
            <a:r>
              <a:rPr lang="en-US" altLang="zh-CN" sz="2800" b="1" dirty="0">
                <a:solidFill>
                  <a:srgbClr val="FF0000"/>
                </a:solidFill>
                <a:latin typeface="+mn-lt"/>
                <a:ea typeface="+mn-ea"/>
              </a:rPr>
              <a:t>\0</a:t>
            </a:r>
            <a:endParaRPr lang="zh-CN" altLang="en-US" sz="2800" b="1" dirty="0">
              <a:solidFill>
                <a:srgbClr val="FF0000"/>
              </a:solidFill>
              <a:latin typeface="+mn-lt"/>
              <a:ea typeface="+mn-ea"/>
            </a:endParaRPr>
          </a:p>
        </p:txBody>
      </p:sp>
      <p:sp>
        <p:nvSpPr>
          <p:cNvPr id="42" name="圆角矩形标注 41"/>
          <p:cNvSpPr/>
          <p:nvPr/>
        </p:nvSpPr>
        <p:spPr bwMode="auto">
          <a:xfrm>
            <a:off x="428625" y="5449788"/>
            <a:ext cx="1357313" cy="571500"/>
          </a:xfrm>
          <a:prstGeom prst="wedgeRoundRectCallout">
            <a:avLst>
              <a:gd name="adj1" fmla="val -31831"/>
              <a:gd name="adj2" fmla="val -10880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头指针</a:t>
            </a:r>
          </a:p>
        </p:txBody>
      </p:sp>
      <p:sp>
        <p:nvSpPr>
          <p:cNvPr id="43" name="圆角矩形标注 42"/>
          <p:cNvSpPr/>
          <p:nvPr/>
        </p:nvSpPr>
        <p:spPr bwMode="auto">
          <a:xfrm>
            <a:off x="4786313" y="2949476"/>
            <a:ext cx="3214687" cy="571500"/>
          </a:xfrm>
          <a:prstGeom prst="wedgeRoundRectCallout">
            <a:avLst>
              <a:gd name="adj1" fmla="val -43656"/>
              <a:gd name="adj2" fmla="val 105993"/>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各结点地址不连续</a:t>
            </a:r>
          </a:p>
        </p:txBody>
      </p:sp>
      <p:sp>
        <p:nvSpPr>
          <p:cNvPr id="44" name="圆角矩形标注 43"/>
          <p:cNvSpPr/>
          <p:nvPr/>
        </p:nvSpPr>
        <p:spPr bwMode="auto">
          <a:xfrm>
            <a:off x="2214563" y="5449788"/>
            <a:ext cx="3571875" cy="571500"/>
          </a:xfrm>
          <a:prstGeom prst="wedgeRoundRectCallout">
            <a:avLst>
              <a:gd name="adj1" fmla="val -31831"/>
              <a:gd name="adj2" fmla="val -10880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各结点含有两个部分</a:t>
            </a:r>
          </a:p>
        </p:txBody>
      </p:sp>
      <p:sp>
        <p:nvSpPr>
          <p:cNvPr id="45" name="圆角矩形标注 44"/>
          <p:cNvSpPr/>
          <p:nvPr/>
        </p:nvSpPr>
        <p:spPr bwMode="auto">
          <a:xfrm>
            <a:off x="7715250" y="5378351"/>
            <a:ext cx="1285875" cy="571500"/>
          </a:xfrm>
          <a:prstGeom prst="wedgeRoundRectCallout">
            <a:avLst>
              <a:gd name="adj1" fmla="val -31831"/>
              <a:gd name="adj2" fmla="val -10880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C00000"/>
                </a:solidFill>
                <a:latin typeface="+mn-lt"/>
                <a:ea typeface="+mn-ea"/>
              </a:rPr>
              <a:t>表尾</a:t>
            </a:r>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62</a:t>
            </a:fld>
            <a:endParaRPr lang="en-US" altLang="zh-CN"/>
          </a:p>
        </p:txBody>
      </p:sp>
    </p:spTree>
    <p:extLst>
      <p:ext uri="{BB962C8B-B14F-4D97-AF65-F5344CB8AC3E}">
        <p14:creationId xmlns:p14="http://schemas.microsoft.com/office/powerpoint/2010/main" val="19052549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par>
                          <p:cTn id="26" fill="hold" nodeType="afterGroup">
                            <p:stCondLst>
                              <p:cond delay="500"/>
                            </p:stCondLst>
                            <p:childTnLst>
                              <p:par>
                                <p:cTn id="27" presetID="1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slide(fromLeft)">
                                      <p:cBhvr>
                                        <p:cTn id="29" dur="500"/>
                                        <p:tgtEl>
                                          <p:spTgt spid="1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par>
                          <p:cTn id="40" fill="hold" nodeType="afterGroup">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linds(horizontal)">
                                      <p:cBhvr>
                                        <p:cTn id="48" dur="500"/>
                                        <p:tgtEl>
                                          <p:spTgt spid="16"/>
                                        </p:tgtEl>
                                      </p:cBhvr>
                                    </p:animEffect>
                                  </p:childTnLst>
                                </p:cTn>
                              </p:par>
                            </p:childTnLst>
                          </p:cTn>
                        </p:par>
                        <p:par>
                          <p:cTn id="49" fill="hold" nodeType="afterGroup">
                            <p:stCondLst>
                              <p:cond delay="500"/>
                            </p:stCondLst>
                            <p:childTnLst>
                              <p:par>
                                <p:cTn id="50" presetID="12" presetClass="entr" presetSubtype="8" fill="hold" nodeType="after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slide(fromLeft)">
                                      <p:cBhvr>
                                        <p:cTn id="52" dur="500"/>
                                        <p:tgtEl>
                                          <p:spTgt spid="24"/>
                                        </p:tgtEl>
                                      </p:cBhvr>
                                    </p:animEffect>
                                  </p:childTnLst>
                                </p:cTn>
                              </p:par>
                            </p:childTnLst>
                          </p:cTn>
                        </p:par>
                        <p:par>
                          <p:cTn id="53" fill="hold" nodeType="afterGroup">
                            <p:stCondLst>
                              <p:cond delay="1000"/>
                            </p:stCondLst>
                            <p:childTnLst>
                              <p:par>
                                <p:cTn id="54" presetID="12" presetClass="entr" presetSubtype="4"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slide(fromBottom)">
                                      <p:cBhvr>
                                        <p:cTn id="56" dur="500"/>
                                        <p:tgtEl>
                                          <p:spTgt spid="25"/>
                                        </p:tgtEl>
                                      </p:cBhvr>
                                    </p:animEffect>
                                  </p:childTnLst>
                                </p:cTn>
                              </p:par>
                            </p:childTnLst>
                          </p:cTn>
                        </p:par>
                        <p:par>
                          <p:cTn id="57" fill="hold" nodeType="afterGroup">
                            <p:stCondLst>
                              <p:cond delay="1500"/>
                            </p:stCondLst>
                            <p:childTnLst>
                              <p:par>
                                <p:cTn id="58" presetID="12" presetClass="entr" presetSubtype="8"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slide(fromLeft)">
                                      <p:cBhvr>
                                        <p:cTn id="60" dur="500"/>
                                        <p:tgtEl>
                                          <p:spTgt spid="1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blinds(horizontal)">
                                      <p:cBhvr>
                                        <p:cTn id="65" dur="500"/>
                                        <p:tgtEl>
                                          <p:spTgt spid="2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blinds(horizontal)">
                                      <p:cBhvr>
                                        <p:cTn id="70" dur="500"/>
                                        <p:tgtEl>
                                          <p:spTgt spid="7"/>
                                        </p:tgtEl>
                                      </p:cBhvr>
                                    </p:animEffect>
                                  </p:childTnLst>
                                </p:cTn>
                              </p:par>
                            </p:childTnLst>
                          </p:cTn>
                        </p:par>
                        <p:par>
                          <p:cTn id="71" fill="hold" nodeType="afterGroup">
                            <p:stCondLst>
                              <p:cond delay="500"/>
                            </p:stCondLst>
                            <p:childTnLst>
                              <p:par>
                                <p:cTn id="72" presetID="3" presetClass="entr" presetSubtype="10" fill="hold" grpId="0" nodeType="after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blinds(horizontal)">
                                      <p:cBhvr>
                                        <p:cTn id="74" dur="500"/>
                                        <p:tgtEl>
                                          <p:spTgt spid="2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blinds(horizontal)">
                                      <p:cBhvr>
                                        <p:cTn id="79" dur="500"/>
                                        <p:tgtEl>
                                          <p:spTgt spid="30"/>
                                        </p:tgtEl>
                                      </p:cBhvr>
                                    </p:animEffect>
                                  </p:childTnLst>
                                </p:cTn>
                              </p:par>
                            </p:childTnLst>
                          </p:cTn>
                        </p:par>
                        <p:par>
                          <p:cTn id="80" fill="hold" nodeType="afterGroup">
                            <p:stCondLst>
                              <p:cond delay="500"/>
                            </p:stCondLst>
                            <p:childTnLst>
                              <p:par>
                                <p:cTn id="81" presetID="12" presetClass="entr" presetSubtype="8" fill="hold" nodeType="after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slide(fromLeft)">
                                      <p:cBhvr>
                                        <p:cTn id="83" dur="500"/>
                                        <p:tgtEl>
                                          <p:spTgt spid="32"/>
                                        </p:tgtEl>
                                      </p:cBhvr>
                                    </p:animEffect>
                                  </p:childTnLst>
                                </p:cTn>
                              </p:par>
                            </p:childTnLst>
                          </p:cTn>
                        </p:par>
                        <p:par>
                          <p:cTn id="84" fill="hold" nodeType="afterGroup">
                            <p:stCondLst>
                              <p:cond delay="1000"/>
                            </p:stCondLst>
                            <p:childTnLst>
                              <p:par>
                                <p:cTn id="85" presetID="12" presetClass="entr" presetSubtype="4" fill="hold" nodeType="after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slide(fromBottom)">
                                      <p:cBhvr>
                                        <p:cTn id="87" dur="500"/>
                                        <p:tgtEl>
                                          <p:spTgt spid="33"/>
                                        </p:tgtEl>
                                      </p:cBhvr>
                                    </p:animEffect>
                                  </p:childTnLst>
                                </p:cTn>
                              </p:par>
                            </p:childTnLst>
                          </p:cTn>
                        </p:par>
                        <p:par>
                          <p:cTn id="88" fill="hold" nodeType="afterGroup">
                            <p:stCondLst>
                              <p:cond delay="1500"/>
                            </p:stCondLst>
                            <p:childTnLst>
                              <p:par>
                                <p:cTn id="89" presetID="12" presetClass="entr" presetSubtype="8" fill="hold" nodeType="after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slide(fromLeft)">
                                      <p:cBhvr>
                                        <p:cTn id="91" dur="500"/>
                                        <p:tgtEl>
                                          <p:spTgt spid="3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blinds(horizontal)">
                                      <p:cBhvr>
                                        <p:cTn id="96" dur="500"/>
                                        <p:tgtEl>
                                          <p:spTgt spid="3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Effect transition="in" filter="blinds(horizontal)">
                                      <p:cBhvr>
                                        <p:cTn id="101" dur="500"/>
                                        <p:tgtEl>
                                          <p:spTgt spid="8"/>
                                        </p:tgtEl>
                                      </p:cBhvr>
                                    </p:animEffect>
                                  </p:childTnLst>
                                </p:cTn>
                              </p:par>
                            </p:childTnLst>
                          </p:cTn>
                        </p:par>
                        <p:par>
                          <p:cTn id="102" fill="hold" nodeType="afterGroup">
                            <p:stCondLst>
                              <p:cond delay="500"/>
                            </p:stCondLst>
                            <p:childTnLst>
                              <p:par>
                                <p:cTn id="103" presetID="3" presetClass="entr" presetSubtype="10" fill="hold" grpId="0" nodeType="after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blinds(horizontal)">
                                      <p:cBhvr>
                                        <p:cTn id="105" dur="500"/>
                                        <p:tgtEl>
                                          <p:spTgt spid="35"/>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blinds(horizontal)">
                                      <p:cBhvr>
                                        <p:cTn id="110" dur="500"/>
                                        <p:tgtEl>
                                          <p:spTgt spid="36"/>
                                        </p:tgtEl>
                                      </p:cBhvr>
                                    </p:animEffect>
                                  </p:childTnLst>
                                </p:cTn>
                              </p:par>
                            </p:childTnLst>
                          </p:cTn>
                        </p:par>
                        <p:par>
                          <p:cTn id="111" fill="hold" nodeType="afterGroup">
                            <p:stCondLst>
                              <p:cond delay="500"/>
                            </p:stCondLst>
                            <p:childTnLst>
                              <p:par>
                                <p:cTn id="112" presetID="12" presetClass="entr" presetSubtype="8" fill="hold" nodeType="after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slide(fromLeft)">
                                      <p:cBhvr>
                                        <p:cTn id="114" dur="500"/>
                                        <p:tgtEl>
                                          <p:spTgt spid="38"/>
                                        </p:tgtEl>
                                      </p:cBhvr>
                                    </p:animEffect>
                                  </p:childTnLst>
                                </p:cTn>
                              </p:par>
                            </p:childTnLst>
                          </p:cTn>
                        </p:par>
                        <p:par>
                          <p:cTn id="115" fill="hold" nodeType="afterGroup">
                            <p:stCondLst>
                              <p:cond delay="1000"/>
                            </p:stCondLst>
                            <p:childTnLst>
                              <p:par>
                                <p:cTn id="116" presetID="12" presetClass="entr" presetSubtype="4" fill="hold" nodeType="afterEffect">
                                  <p:stCondLst>
                                    <p:cond delay="0"/>
                                  </p:stCondLst>
                                  <p:childTnLst>
                                    <p:set>
                                      <p:cBhvr>
                                        <p:cTn id="117" dur="1" fill="hold">
                                          <p:stCondLst>
                                            <p:cond delay="0"/>
                                          </p:stCondLst>
                                        </p:cTn>
                                        <p:tgtEl>
                                          <p:spTgt spid="39"/>
                                        </p:tgtEl>
                                        <p:attrNameLst>
                                          <p:attrName>style.visibility</p:attrName>
                                        </p:attrNameLst>
                                      </p:cBhvr>
                                      <p:to>
                                        <p:strVal val="visible"/>
                                      </p:to>
                                    </p:set>
                                    <p:animEffect transition="in" filter="slide(fromBottom)">
                                      <p:cBhvr>
                                        <p:cTn id="118" dur="500"/>
                                        <p:tgtEl>
                                          <p:spTgt spid="39"/>
                                        </p:tgtEl>
                                      </p:cBhvr>
                                    </p:animEffect>
                                  </p:childTnLst>
                                </p:cTn>
                              </p:par>
                            </p:childTnLst>
                          </p:cTn>
                        </p:par>
                        <p:par>
                          <p:cTn id="119" fill="hold" nodeType="afterGroup">
                            <p:stCondLst>
                              <p:cond delay="1500"/>
                            </p:stCondLst>
                            <p:childTnLst>
                              <p:par>
                                <p:cTn id="120" presetID="12" presetClass="entr" presetSubtype="8" fill="hold" nodeType="after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slide(fromLeft)">
                                      <p:cBhvr>
                                        <p:cTn id="122" dur="500"/>
                                        <p:tgtEl>
                                          <p:spTgt spid="3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blinds(horizontal)">
                                      <p:cBhvr>
                                        <p:cTn id="127" dur="500"/>
                                        <p:tgtEl>
                                          <p:spTgt spid="40"/>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41"/>
                                        </p:tgtEl>
                                        <p:attrNameLst>
                                          <p:attrName>style.visibility</p:attrName>
                                        </p:attrNameLst>
                                      </p:cBhvr>
                                      <p:to>
                                        <p:strVal val="visible"/>
                                      </p:to>
                                    </p:set>
                                    <p:animEffect transition="in" filter="blinds(horizontal)">
                                      <p:cBhvr>
                                        <p:cTn id="132" dur="500"/>
                                        <p:tgtEl>
                                          <p:spTgt spid="4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42"/>
                                        </p:tgtEl>
                                        <p:attrNameLst>
                                          <p:attrName>style.visibility</p:attrName>
                                        </p:attrNameLst>
                                      </p:cBhvr>
                                      <p:to>
                                        <p:strVal val="visible"/>
                                      </p:to>
                                    </p:set>
                                    <p:animEffect transition="in" filter="blinds(horizontal)">
                                      <p:cBhvr>
                                        <p:cTn id="137" dur="500"/>
                                        <p:tgtEl>
                                          <p:spTgt spid="42"/>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43"/>
                                        </p:tgtEl>
                                        <p:attrNameLst>
                                          <p:attrName>style.visibility</p:attrName>
                                        </p:attrNameLst>
                                      </p:cBhvr>
                                      <p:to>
                                        <p:strVal val="visible"/>
                                      </p:to>
                                    </p:set>
                                    <p:animEffect transition="in" filter="blinds(horizontal)">
                                      <p:cBhvr>
                                        <p:cTn id="142" dur="500"/>
                                        <p:tgtEl>
                                          <p:spTgt spid="43"/>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44"/>
                                        </p:tgtEl>
                                        <p:attrNameLst>
                                          <p:attrName>style.visibility</p:attrName>
                                        </p:attrNameLst>
                                      </p:cBhvr>
                                      <p:to>
                                        <p:strVal val="visible"/>
                                      </p:to>
                                    </p:set>
                                    <p:animEffect transition="in" filter="blinds(horizontal)">
                                      <p:cBhvr>
                                        <p:cTn id="147" dur="500"/>
                                        <p:tgtEl>
                                          <p:spTgt spid="44"/>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45"/>
                                        </p:tgtEl>
                                        <p:attrNameLst>
                                          <p:attrName>style.visibility</p:attrName>
                                        </p:attrNameLst>
                                      </p:cBhvr>
                                      <p:to>
                                        <p:strVal val="visible"/>
                                      </p:to>
                                    </p:set>
                                    <p:animEffect transition="in" filter="blinds(horizontal)">
                                      <p:cBhvr>
                                        <p:cTn id="15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2" grpId="0"/>
      <p:bldP spid="13" grpId="0"/>
      <p:bldP spid="14" grpId="0"/>
      <p:bldP spid="15" grpId="0"/>
      <p:bldP spid="16" grpId="0"/>
      <p:bldP spid="28" grpId="0"/>
      <p:bldP spid="29" grpId="0"/>
      <p:bldP spid="30" grpId="0"/>
      <p:bldP spid="34" grpId="0"/>
      <p:bldP spid="35" grpId="0"/>
      <p:bldP spid="36" grpId="0"/>
      <p:bldP spid="40" grpId="0"/>
      <p:bldP spid="41" grpId="0"/>
      <p:bldP spid="42" grpId="0" animBg="1"/>
      <p:bldP spid="43" grpId="0" animBg="1"/>
      <p:bldP spid="44" grpId="0" animBg="1"/>
      <p:bldP spid="4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xfrm>
            <a:off x="1619250" y="228600"/>
            <a:ext cx="7223125" cy="609600"/>
          </a:xfrm>
        </p:spPr>
        <p:txBody>
          <a:bodyPr/>
          <a:lstStyle/>
          <a:p>
            <a:pPr eaLnBrk="1" hangingPunct="1"/>
            <a:r>
              <a:rPr lang="zh-CN" altLang="en-US"/>
              <a:t>数据的物理结构/存储结构——顺序</a:t>
            </a:r>
          </a:p>
        </p:txBody>
      </p:sp>
      <p:sp>
        <p:nvSpPr>
          <p:cNvPr id="27651" name="Rectangle 3"/>
          <p:cNvSpPr>
            <a:spLocks noGrp="1" noRot="1" noChangeArrowheads="1"/>
          </p:cNvSpPr>
          <p:nvPr>
            <p:ph type="body" idx="1"/>
          </p:nvPr>
        </p:nvSpPr>
        <p:spPr>
          <a:xfrm>
            <a:off x="301625" y="1042988"/>
            <a:ext cx="8540750" cy="5410200"/>
          </a:xfrm>
        </p:spPr>
        <p:txBody>
          <a:bodyPr/>
          <a:lstStyle/>
          <a:p>
            <a:pPr eaLnBrk="1" hangingPunct="1">
              <a:buFont typeface="Wingdings 2" pitchFamily="18" charset="2"/>
              <a:buNone/>
            </a:pPr>
            <a:r>
              <a:rPr lang="zh-CN" altLang="en-US" dirty="0"/>
              <a:t>【主要思想】</a:t>
            </a:r>
            <a:r>
              <a:rPr lang="zh-CN" altLang="en-US" dirty="0">
                <a:solidFill>
                  <a:schemeClr val="tx2"/>
                </a:solidFill>
              </a:rPr>
              <a:t>用数据元素在存储器中的相对位置来表示数据元素之间的逻辑关系</a:t>
            </a:r>
            <a:r>
              <a:rPr lang="zh-CN" altLang="en-US" dirty="0">
                <a:ea typeface="黑体" pitchFamily="49" charset="-122"/>
              </a:rPr>
              <a:t>。</a:t>
            </a:r>
            <a:endParaRPr lang="zh-CN" altLang="en-US" sz="3200" dirty="0"/>
          </a:p>
          <a:p>
            <a:pPr lvl="1" eaLnBrk="1" hangingPunct="1"/>
            <a:r>
              <a:rPr lang="zh-CN" altLang="en-US" dirty="0"/>
              <a:t>主要用于线性的数据结构</a:t>
            </a:r>
          </a:p>
          <a:p>
            <a:pPr lvl="2" eaLnBrk="1" hangingPunct="1"/>
            <a:r>
              <a:rPr lang="zh-CN" altLang="en-US" sz="2400" b="1" dirty="0"/>
              <a:t>把</a:t>
            </a:r>
            <a:r>
              <a:rPr lang="zh-CN" altLang="en-US" sz="2400" b="1" dirty="0">
                <a:solidFill>
                  <a:schemeClr val="tx2"/>
                </a:solidFill>
              </a:rPr>
              <a:t>逻辑上相邻</a:t>
            </a:r>
            <a:r>
              <a:rPr lang="zh-CN" altLang="en-US" sz="2400" b="1" dirty="0"/>
              <a:t>的数据元素存储在</a:t>
            </a:r>
            <a:r>
              <a:rPr lang="zh-CN" altLang="en-US" sz="2400" b="1" dirty="0">
                <a:solidFill>
                  <a:schemeClr val="tx2"/>
                </a:solidFill>
              </a:rPr>
              <a:t>物理上相邻</a:t>
            </a:r>
            <a:br>
              <a:rPr lang="zh-CN" altLang="en-US" sz="2400" b="1" dirty="0">
                <a:solidFill>
                  <a:schemeClr val="tx2"/>
                </a:solidFill>
              </a:rPr>
            </a:br>
            <a:r>
              <a:rPr lang="zh-CN" altLang="en-US" sz="2400" b="1" dirty="0"/>
              <a:t>的存储单元里</a:t>
            </a:r>
          </a:p>
          <a:p>
            <a:pPr lvl="2" eaLnBrk="1" hangingPunct="1"/>
            <a:r>
              <a:rPr lang="zh-CN" altLang="en-US" sz="2400" dirty="0"/>
              <a:t>每个数据元素所占的存储空间大小可以不同，</a:t>
            </a:r>
            <a:br>
              <a:rPr lang="zh-CN" altLang="en-US" sz="2400" dirty="0"/>
            </a:br>
            <a:r>
              <a:rPr lang="zh-CN" altLang="en-US" sz="2400" dirty="0"/>
              <a:t>但仍然是一个接一个地填满整个连续区域</a:t>
            </a:r>
          </a:p>
          <a:p>
            <a:pPr lvl="2" eaLnBrk="1" hangingPunct="1"/>
            <a:r>
              <a:rPr lang="zh-CN" altLang="en-US" sz="2400" dirty="0"/>
              <a:t>若</a:t>
            </a:r>
            <a:r>
              <a:rPr lang="en-US" altLang="zh-CN" sz="2400" dirty="0"/>
              <a:t>K’</a:t>
            </a:r>
            <a:r>
              <a:rPr lang="zh-CN" altLang="en-US" sz="2400" dirty="0"/>
              <a:t>是</a:t>
            </a:r>
            <a:r>
              <a:rPr lang="en-US" altLang="zh-CN" sz="2400" dirty="0"/>
              <a:t>K</a:t>
            </a:r>
            <a:r>
              <a:rPr lang="zh-CN" altLang="en-US" sz="2400" dirty="0"/>
              <a:t>的后继，则：</a:t>
            </a:r>
            <a:br>
              <a:rPr lang="zh-CN" altLang="en-US" sz="2400" dirty="0"/>
            </a:br>
            <a:r>
              <a:rPr lang="zh-CN" altLang="en-US" sz="2400" dirty="0"/>
              <a:t>	</a:t>
            </a:r>
            <a:r>
              <a:rPr lang="en-US" altLang="zh-CN" sz="2400" dirty="0" err="1"/>
              <a:t>Loc</a:t>
            </a:r>
            <a:r>
              <a:rPr lang="en-US" altLang="zh-CN" sz="2400" dirty="0"/>
              <a:t>(K’)=</a:t>
            </a:r>
            <a:r>
              <a:rPr lang="en-US" altLang="zh-CN" sz="2400" dirty="0" err="1"/>
              <a:t>Loc</a:t>
            </a:r>
            <a:r>
              <a:rPr lang="en-US" altLang="zh-CN" sz="2400" dirty="0"/>
              <a:t>(K)+</a:t>
            </a:r>
            <a:r>
              <a:rPr lang="en-US" altLang="zh-CN" sz="2400" dirty="0" err="1"/>
              <a:t>sizeof</a:t>
            </a:r>
            <a:r>
              <a:rPr lang="en-US" altLang="zh-CN" sz="2400" dirty="0"/>
              <a:t>(K)</a:t>
            </a:r>
          </a:p>
          <a:p>
            <a:pPr lvl="2" eaLnBrk="1" hangingPunct="1"/>
            <a:endParaRPr lang="en-US" altLang="zh-CN" sz="2400" dirty="0"/>
          </a:p>
        </p:txBody>
      </p:sp>
      <p:sp>
        <p:nvSpPr>
          <p:cNvPr id="27652" name="AutoShape 4"/>
          <p:cNvSpPr>
            <a:spLocks noChangeArrowheads="1"/>
          </p:cNvSpPr>
          <p:nvPr/>
        </p:nvSpPr>
        <p:spPr bwMode="auto">
          <a:xfrm>
            <a:off x="7543800" y="4267200"/>
            <a:ext cx="914400" cy="609600"/>
          </a:xfrm>
          <a:prstGeom prst="flowChartDocumen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algn="l" eaLnBrk="1" hangingPunct="1">
              <a:spcBef>
                <a:spcPct val="0"/>
              </a:spcBef>
              <a:buClrTx/>
              <a:buSzTx/>
              <a:buFontTx/>
              <a:buNone/>
            </a:pPr>
            <a:endParaRPr kumimoji="0" lang="zh-CN" altLang="en-US" sz="1800">
              <a:solidFill>
                <a:srgbClr val="FFFFFF"/>
              </a:solidFill>
              <a:latin typeface="Arial" pitchFamily="34" charset="0"/>
              <a:ea typeface="宋体" pitchFamily="2" charset="-122"/>
            </a:endParaRPr>
          </a:p>
        </p:txBody>
      </p:sp>
      <p:sp>
        <p:nvSpPr>
          <p:cNvPr id="27653" name="AutoShape 5"/>
          <p:cNvSpPr>
            <a:spLocks noChangeArrowheads="1"/>
          </p:cNvSpPr>
          <p:nvPr/>
        </p:nvSpPr>
        <p:spPr bwMode="auto">
          <a:xfrm flipV="1">
            <a:off x="7543800" y="2819400"/>
            <a:ext cx="914400" cy="1447800"/>
          </a:xfrm>
          <a:prstGeom prst="flowChartDocument">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eaLnBrk="1" hangingPunct="1">
              <a:spcBef>
                <a:spcPct val="0"/>
              </a:spcBef>
              <a:buClrTx/>
              <a:buSzTx/>
              <a:buFontTx/>
              <a:buNone/>
            </a:pPr>
            <a:endParaRPr kumimoji="0" lang="zh-CN" altLang="en-US" sz="1800">
              <a:solidFill>
                <a:srgbClr val="FFFFFF"/>
              </a:solidFill>
              <a:latin typeface="Arial" pitchFamily="34" charset="0"/>
              <a:ea typeface="宋体" pitchFamily="2" charset="-122"/>
            </a:endParaRPr>
          </a:p>
        </p:txBody>
      </p:sp>
      <p:sp>
        <p:nvSpPr>
          <p:cNvPr id="27654" name="Line 6"/>
          <p:cNvSpPr>
            <a:spLocks noChangeShapeType="1"/>
          </p:cNvSpPr>
          <p:nvPr/>
        </p:nvSpPr>
        <p:spPr bwMode="auto">
          <a:xfrm>
            <a:off x="7543800" y="3205163"/>
            <a:ext cx="914400"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algn="l"/>
            <a:endParaRPr kumimoji="0" lang="zh-CN" altLang="en-US" sz="1800">
              <a:solidFill>
                <a:srgbClr val="FFFFFF"/>
              </a:solidFill>
              <a:latin typeface="Arial" pitchFamily="34" charset="0"/>
              <a:ea typeface="宋体" pitchFamily="2" charset="-122"/>
            </a:endParaRPr>
          </a:p>
        </p:txBody>
      </p:sp>
      <p:sp>
        <p:nvSpPr>
          <p:cNvPr id="27655" name="Line 7"/>
          <p:cNvSpPr>
            <a:spLocks noChangeShapeType="1"/>
          </p:cNvSpPr>
          <p:nvPr/>
        </p:nvSpPr>
        <p:spPr bwMode="auto">
          <a:xfrm>
            <a:off x="7543800" y="3509963"/>
            <a:ext cx="914400"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algn="l"/>
            <a:endParaRPr kumimoji="0" lang="zh-CN" altLang="en-US" sz="1800">
              <a:solidFill>
                <a:srgbClr val="FFFFFF"/>
              </a:solidFill>
              <a:latin typeface="Arial" pitchFamily="34" charset="0"/>
              <a:ea typeface="宋体" pitchFamily="2" charset="-122"/>
            </a:endParaRPr>
          </a:p>
        </p:txBody>
      </p:sp>
      <p:sp>
        <p:nvSpPr>
          <p:cNvPr id="27656" name="Line 8"/>
          <p:cNvSpPr>
            <a:spLocks noChangeShapeType="1"/>
          </p:cNvSpPr>
          <p:nvPr/>
        </p:nvSpPr>
        <p:spPr bwMode="auto">
          <a:xfrm>
            <a:off x="7543800" y="3810000"/>
            <a:ext cx="914400"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algn="l"/>
            <a:endParaRPr kumimoji="0" lang="zh-CN" altLang="en-US" sz="1800">
              <a:solidFill>
                <a:srgbClr val="FFFFFF"/>
              </a:solidFill>
              <a:latin typeface="Arial" pitchFamily="34" charset="0"/>
              <a:ea typeface="宋体" pitchFamily="2" charset="-122"/>
            </a:endParaRPr>
          </a:p>
        </p:txBody>
      </p:sp>
      <p:sp>
        <p:nvSpPr>
          <p:cNvPr id="27657" name="Line 9"/>
          <p:cNvSpPr>
            <a:spLocks noChangeShapeType="1"/>
          </p:cNvSpPr>
          <p:nvPr/>
        </p:nvSpPr>
        <p:spPr bwMode="auto">
          <a:xfrm>
            <a:off x="7543800" y="4572000"/>
            <a:ext cx="914400"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algn="l"/>
            <a:endParaRPr kumimoji="0" lang="zh-CN" altLang="en-US" sz="1800">
              <a:solidFill>
                <a:srgbClr val="FFFFFF"/>
              </a:solidFill>
              <a:latin typeface="Arial" pitchFamily="34" charset="0"/>
              <a:ea typeface="宋体" pitchFamily="2" charset="-122"/>
            </a:endParaRPr>
          </a:p>
        </p:txBody>
      </p:sp>
      <p:sp>
        <p:nvSpPr>
          <p:cNvPr id="27658" name="Text Box 10"/>
          <p:cNvSpPr txBox="1">
            <a:spLocks noChangeArrowheads="1"/>
          </p:cNvSpPr>
          <p:nvPr/>
        </p:nvSpPr>
        <p:spPr bwMode="auto">
          <a:xfrm>
            <a:off x="7740650" y="44196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algn="l" eaLnBrk="1" hangingPunct="1">
              <a:spcBef>
                <a:spcPct val="0"/>
              </a:spcBef>
              <a:buClrTx/>
              <a:buSzTx/>
              <a:buFontTx/>
              <a:buNone/>
            </a:pPr>
            <a:r>
              <a:rPr kumimoji="0" lang="zh-CN" altLang="en-US" sz="1800" b="1">
                <a:solidFill>
                  <a:srgbClr val="040000"/>
                </a:solidFill>
                <a:latin typeface="Arial" pitchFamily="34" charset="0"/>
                <a:ea typeface="宋体" pitchFamily="2" charset="-122"/>
              </a:rPr>
              <a:t>……</a:t>
            </a:r>
          </a:p>
        </p:txBody>
      </p:sp>
      <p:sp>
        <p:nvSpPr>
          <p:cNvPr id="27659" name="Text Box 11"/>
          <p:cNvSpPr txBox="1">
            <a:spLocks noChangeArrowheads="1"/>
          </p:cNvSpPr>
          <p:nvPr/>
        </p:nvSpPr>
        <p:spPr bwMode="auto">
          <a:xfrm>
            <a:off x="7696200" y="28194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algn="l" eaLnBrk="1" hangingPunct="1">
              <a:spcBef>
                <a:spcPct val="0"/>
              </a:spcBef>
              <a:buClrTx/>
              <a:buSzTx/>
              <a:buFontTx/>
              <a:buNone/>
            </a:pPr>
            <a:r>
              <a:rPr kumimoji="0" lang="zh-CN" altLang="en-US" sz="1800" b="1">
                <a:solidFill>
                  <a:srgbClr val="040000"/>
                </a:solidFill>
                <a:latin typeface="Arial" pitchFamily="34" charset="0"/>
                <a:ea typeface="宋体" pitchFamily="2" charset="-122"/>
              </a:rPr>
              <a:t>……</a:t>
            </a:r>
          </a:p>
        </p:txBody>
      </p:sp>
      <p:sp>
        <p:nvSpPr>
          <p:cNvPr id="27660" name="Text Box 12"/>
          <p:cNvSpPr txBox="1">
            <a:spLocks noChangeArrowheads="1"/>
          </p:cNvSpPr>
          <p:nvPr/>
        </p:nvSpPr>
        <p:spPr bwMode="auto">
          <a:xfrm>
            <a:off x="7739063" y="3141663"/>
            <a:ext cx="395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algn="l" eaLnBrk="1" hangingPunct="1">
              <a:spcBef>
                <a:spcPct val="0"/>
              </a:spcBef>
              <a:buClrTx/>
              <a:buSzTx/>
              <a:buFontTx/>
              <a:buNone/>
            </a:pPr>
            <a:r>
              <a:rPr kumimoji="0" lang="en-US" altLang="zh-CN" sz="1800" b="1">
                <a:solidFill>
                  <a:srgbClr val="040000"/>
                </a:solidFill>
                <a:latin typeface="Arial" pitchFamily="34" charset="0"/>
                <a:ea typeface="宋体" pitchFamily="2" charset="-122"/>
              </a:rPr>
              <a:t>a</a:t>
            </a:r>
            <a:r>
              <a:rPr kumimoji="0" lang="en-US" altLang="zh-CN" sz="1800" b="1" baseline="-25000">
                <a:solidFill>
                  <a:srgbClr val="040000"/>
                </a:solidFill>
                <a:latin typeface="Arial" pitchFamily="34" charset="0"/>
                <a:ea typeface="宋体" pitchFamily="2" charset="-122"/>
              </a:rPr>
              <a:t>1</a:t>
            </a:r>
          </a:p>
        </p:txBody>
      </p:sp>
      <p:sp>
        <p:nvSpPr>
          <p:cNvPr id="27661" name="Text Box 13"/>
          <p:cNvSpPr txBox="1">
            <a:spLocks noChangeArrowheads="1"/>
          </p:cNvSpPr>
          <p:nvPr/>
        </p:nvSpPr>
        <p:spPr bwMode="auto">
          <a:xfrm>
            <a:off x="7743825" y="3465513"/>
            <a:ext cx="395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algn="l" eaLnBrk="1" hangingPunct="1">
              <a:spcBef>
                <a:spcPct val="0"/>
              </a:spcBef>
              <a:buClrTx/>
              <a:buSzTx/>
              <a:buFontTx/>
              <a:buNone/>
            </a:pPr>
            <a:r>
              <a:rPr kumimoji="0" lang="en-US" altLang="zh-CN" sz="1800" b="1">
                <a:solidFill>
                  <a:srgbClr val="040000"/>
                </a:solidFill>
                <a:latin typeface="Arial" pitchFamily="34" charset="0"/>
                <a:ea typeface="宋体" pitchFamily="2" charset="-122"/>
              </a:rPr>
              <a:t>a</a:t>
            </a:r>
            <a:r>
              <a:rPr kumimoji="0" lang="en-US" altLang="zh-CN" sz="1800" b="1" baseline="-25000">
                <a:solidFill>
                  <a:srgbClr val="040000"/>
                </a:solidFill>
                <a:latin typeface="Arial" pitchFamily="34" charset="0"/>
                <a:ea typeface="宋体" pitchFamily="2" charset="-122"/>
              </a:rPr>
              <a:t>2</a:t>
            </a:r>
          </a:p>
        </p:txBody>
      </p:sp>
      <p:sp>
        <p:nvSpPr>
          <p:cNvPr id="27662" name="Text Box 14"/>
          <p:cNvSpPr txBox="1">
            <a:spLocks noChangeArrowheads="1"/>
          </p:cNvSpPr>
          <p:nvPr/>
        </p:nvSpPr>
        <p:spPr bwMode="auto">
          <a:xfrm>
            <a:off x="7753350" y="4227513"/>
            <a:ext cx="395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algn="l" eaLnBrk="1" hangingPunct="1">
              <a:spcBef>
                <a:spcPct val="0"/>
              </a:spcBef>
              <a:buClrTx/>
              <a:buSzTx/>
              <a:buFontTx/>
              <a:buNone/>
            </a:pPr>
            <a:r>
              <a:rPr kumimoji="0" lang="en-US" altLang="zh-CN" sz="1800" b="1">
                <a:solidFill>
                  <a:srgbClr val="040000"/>
                </a:solidFill>
                <a:latin typeface="Arial" pitchFamily="34" charset="0"/>
                <a:ea typeface="宋体" pitchFamily="2" charset="-122"/>
              </a:rPr>
              <a:t>a</a:t>
            </a:r>
            <a:r>
              <a:rPr kumimoji="0" lang="en-US" altLang="zh-CN" sz="1800" b="1" baseline="-25000">
                <a:solidFill>
                  <a:srgbClr val="040000"/>
                </a:solidFill>
                <a:latin typeface="Arial" pitchFamily="34" charset="0"/>
                <a:ea typeface="宋体" pitchFamily="2" charset="-122"/>
              </a:rPr>
              <a:t>k</a:t>
            </a:r>
          </a:p>
        </p:txBody>
      </p:sp>
      <p:sp>
        <p:nvSpPr>
          <p:cNvPr id="27663" name="Text Box 15"/>
          <p:cNvSpPr txBox="1">
            <a:spLocks noChangeArrowheads="1"/>
          </p:cNvSpPr>
          <p:nvPr/>
        </p:nvSpPr>
        <p:spPr bwMode="auto">
          <a:xfrm>
            <a:off x="7696200" y="3824288"/>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algn="l" eaLnBrk="1" hangingPunct="1">
              <a:spcBef>
                <a:spcPct val="0"/>
              </a:spcBef>
              <a:buClrTx/>
              <a:buSzTx/>
              <a:buFontTx/>
              <a:buNone/>
            </a:pPr>
            <a:r>
              <a:rPr kumimoji="0" lang="zh-CN" altLang="en-US" sz="1800" b="1">
                <a:solidFill>
                  <a:srgbClr val="040000"/>
                </a:solidFill>
                <a:latin typeface="Arial" pitchFamily="34" charset="0"/>
                <a:ea typeface="宋体" pitchFamily="2" charset="-122"/>
              </a:rPr>
              <a:t>……</a:t>
            </a:r>
          </a:p>
        </p:txBody>
      </p:sp>
      <p:pic>
        <p:nvPicPr>
          <p:cNvPr id="27664" name="Picture 16"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476375"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89A5EF3C-BDFF-4C40-B4C7-1E64D4E222B9}" type="slidenum">
              <a:rPr lang="zh-CN" altLang="en-US" smtClean="0">
                <a:solidFill>
                  <a:srgbClr val="FFFFFF"/>
                </a:solidFill>
              </a:rPr>
              <a:pPr>
                <a:defRPr/>
              </a:pPr>
              <a:t>63</a:t>
            </a:fld>
            <a:endParaRPr lang="en-US" altLang="zh-CN">
              <a:solidFill>
                <a:srgbClr val="FFFFFF"/>
              </a:solidFill>
            </a:endParaRPr>
          </a:p>
        </p:txBody>
      </p:sp>
    </p:spTree>
    <p:extLst>
      <p:ext uri="{BB962C8B-B14F-4D97-AF65-F5344CB8AC3E}">
        <p14:creationId xmlns:p14="http://schemas.microsoft.com/office/powerpoint/2010/main" val="32338005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1619250" y="228600"/>
            <a:ext cx="7223125" cy="609600"/>
          </a:xfrm>
        </p:spPr>
        <p:txBody>
          <a:bodyPr/>
          <a:lstStyle/>
          <a:p>
            <a:pPr eaLnBrk="1" hangingPunct="1"/>
            <a:r>
              <a:rPr lang="zh-CN" altLang="en-US"/>
              <a:t>数据的物理结构/存储结构——链式</a:t>
            </a:r>
          </a:p>
        </p:txBody>
      </p:sp>
      <p:sp>
        <p:nvSpPr>
          <p:cNvPr id="28675" name="Rectangle 3"/>
          <p:cNvSpPr>
            <a:spLocks noGrp="1" noRot="1" noChangeArrowheads="1"/>
          </p:cNvSpPr>
          <p:nvPr>
            <p:ph type="body" idx="1"/>
          </p:nvPr>
        </p:nvSpPr>
        <p:spPr>
          <a:xfrm>
            <a:off x="2438400" y="990600"/>
            <a:ext cx="6403975" cy="5867400"/>
          </a:xfrm>
        </p:spPr>
        <p:txBody>
          <a:bodyPr/>
          <a:lstStyle/>
          <a:p>
            <a:pPr eaLnBrk="1" hangingPunct="1">
              <a:buFont typeface="Wingdings 2" pitchFamily="18" charset="2"/>
              <a:buNone/>
            </a:pPr>
            <a:r>
              <a:rPr lang="zh-CN" altLang="en-US" dirty="0"/>
              <a:t>【主要思想】</a:t>
            </a:r>
            <a:r>
              <a:rPr lang="zh-CN" altLang="en-US" dirty="0">
                <a:solidFill>
                  <a:schemeClr val="tx2"/>
                </a:solidFill>
              </a:rPr>
              <a:t>给每一个数据元素增加一个存放地址的指针，用此指针来表示数据元素之间的逻辑关系</a:t>
            </a:r>
            <a:r>
              <a:rPr lang="zh-CN" altLang="en-US" dirty="0"/>
              <a:t>。</a:t>
            </a:r>
          </a:p>
          <a:p>
            <a:pPr eaLnBrk="1" hangingPunct="1">
              <a:buFont typeface="Wingdings 2" pitchFamily="18" charset="2"/>
              <a:buNone/>
            </a:pPr>
            <a:endParaRPr lang="zh-CN" altLang="en-US" dirty="0"/>
          </a:p>
          <a:p>
            <a:pPr lvl="1" eaLnBrk="1" hangingPunct="1"/>
            <a:r>
              <a:rPr lang="zh-CN" altLang="en-US" dirty="0"/>
              <a:t>将数据元素所占的存储单元分成两部分，一部分存放其本身的信息，另一部分存放其后继所对应的存储单元的地址（称为</a:t>
            </a:r>
            <a:r>
              <a:rPr lang="zh-CN" altLang="en-US" b="1" dirty="0">
                <a:solidFill>
                  <a:schemeClr val="hlink"/>
                </a:solidFill>
              </a:rPr>
              <a:t>指针项</a:t>
            </a:r>
            <a:r>
              <a:rPr lang="zh-CN" altLang="en-US" dirty="0"/>
              <a:t>）。</a:t>
            </a:r>
          </a:p>
          <a:p>
            <a:pPr lvl="1" eaLnBrk="1" hangingPunct="1"/>
            <a:r>
              <a:rPr lang="zh-CN" altLang="en-US" dirty="0"/>
              <a:t>指针项可以包括一个或多个指针，用于指向一个或多个后继或前驱</a:t>
            </a:r>
          </a:p>
          <a:p>
            <a:pPr lvl="1" eaLnBrk="1" hangingPunct="1"/>
            <a:r>
              <a:rPr lang="zh-CN" altLang="en-US" dirty="0"/>
              <a:t>若</a:t>
            </a:r>
            <a:r>
              <a:rPr lang="en-US" altLang="zh-CN" dirty="0"/>
              <a:t>K’</a:t>
            </a:r>
            <a:r>
              <a:rPr lang="zh-CN" altLang="en-US" dirty="0"/>
              <a:t>是</a:t>
            </a:r>
            <a:r>
              <a:rPr lang="en-US" altLang="zh-CN" dirty="0"/>
              <a:t>K</a:t>
            </a:r>
            <a:r>
              <a:rPr lang="zh-CN" altLang="en-US" dirty="0"/>
              <a:t>的后继，则：</a:t>
            </a:r>
            <a:r>
              <a:rPr lang="en-US" altLang="zh-CN" dirty="0" err="1"/>
              <a:t>Loc</a:t>
            </a:r>
            <a:r>
              <a:rPr lang="en-US" altLang="zh-CN" dirty="0"/>
              <a:t>(K’) = </a:t>
            </a:r>
            <a:r>
              <a:rPr lang="en-US" altLang="zh-CN" dirty="0" err="1"/>
              <a:t>k.link</a:t>
            </a:r>
            <a:endParaRPr lang="en-US" altLang="zh-CN" dirty="0"/>
          </a:p>
        </p:txBody>
      </p:sp>
      <p:grpSp>
        <p:nvGrpSpPr>
          <p:cNvPr id="28676" name="Group 32"/>
          <p:cNvGrpSpPr>
            <a:grpSpLocks/>
          </p:cNvGrpSpPr>
          <p:nvPr/>
        </p:nvGrpSpPr>
        <p:grpSpPr bwMode="auto">
          <a:xfrm>
            <a:off x="228600" y="836613"/>
            <a:ext cx="2411413" cy="5705475"/>
            <a:chOff x="144" y="718"/>
            <a:chExt cx="1519" cy="3594"/>
          </a:xfrm>
        </p:grpSpPr>
        <p:sp>
          <p:nvSpPr>
            <p:cNvPr id="28678" name="AutoShape 5"/>
            <p:cNvSpPr>
              <a:spLocks noChangeArrowheads="1"/>
            </p:cNvSpPr>
            <p:nvPr/>
          </p:nvSpPr>
          <p:spPr bwMode="auto">
            <a:xfrm>
              <a:off x="810" y="3160"/>
              <a:ext cx="469" cy="1152"/>
            </a:xfrm>
            <a:prstGeom prst="flowChartDocumen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algn="l" eaLnBrk="1" hangingPunct="1">
                <a:spcBef>
                  <a:spcPct val="0"/>
                </a:spcBef>
                <a:buClrTx/>
                <a:buSzTx/>
                <a:buFontTx/>
                <a:buNone/>
              </a:pPr>
              <a:endParaRPr kumimoji="0" lang="zh-CN" altLang="en-US" sz="1800">
                <a:solidFill>
                  <a:srgbClr val="FFFFFF"/>
                </a:solidFill>
                <a:latin typeface="Arial" pitchFamily="34" charset="0"/>
                <a:ea typeface="宋体" pitchFamily="2" charset="-122"/>
              </a:endParaRPr>
            </a:p>
          </p:txBody>
        </p:sp>
        <p:sp>
          <p:nvSpPr>
            <p:cNvPr id="28679" name="AutoShape 6"/>
            <p:cNvSpPr>
              <a:spLocks noChangeArrowheads="1"/>
            </p:cNvSpPr>
            <p:nvPr/>
          </p:nvSpPr>
          <p:spPr bwMode="auto">
            <a:xfrm flipH="1" flipV="1">
              <a:off x="810" y="760"/>
              <a:ext cx="469" cy="1151"/>
            </a:xfrm>
            <a:prstGeom prst="flowChartDocumen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algn="l" eaLnBrk="1" hangingPunct="1">
                <a:spcBef>
                  <a:spcPct val="0"/>
                </a:spcBef>
                <a:buClrTx/>
                <a:buSzTx/>
                <a:buFontTx/>
                <a:buNone/>
              </a:pPr>
              <a:endParaRPr kumimoji="0" lang="zh-CN" altLang="en-US" sz="1800">
                <a:solidFill>
                  <a:srgbClr val="FFFFFF"/>
                </a:solidFill>
                <a:latin typeface="Arial" pitchFamily="34" charset="0"/>
                <a:ea typeface="宋体" pitchFamily="2" charset="-122"/>
              </a:endParaRPr>
            </a:p>
          </p:txBody>
        </p:sp>
        <p:sp>
          <p:nvSpPr>
            <p:cNvPr id="28680" name="Rectangle 7"/>
            <p:cNvSpPr>
              <a:spLocks noChangeArrowheads="1"/>
            </p:cNvSpPr>
            <p:nvPr/>
          </p:nvSpPr>
          <p:spPr bwMode="auto">
            <a:xfrm>
              <a:off x="810" y="2056"/>
              <a:ext cx="469" cy="980"/>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algn="l" eaLnBrk="1" hangingPunct="1">
                <a:spcBef>
                  <a:spcPct val="0"/>
                </a:spcBef>
                <a:buClrTx/>
                <a:buSzTx/>
                <a:buFontTx/>
                <a:buNone/>
              </a:pPr>
              <a:endParaRPr kumimoji="0" lang="zh-CN" altLang="en-US" sz="1800">
                <a:solidFill>
                  <a:srgbClr val="FFFFFF"/>
                </a:solidFill>
                <a:latin typeface="Arial" pitchFamily="34" charset="0"/>
                <a:ea typeface="宋体" pitchFamily="2" charset="-122"/>
              </a:endParaRPr>
            </a:p>
          </p:txBody>
        </p:sp>
        <p:sp>
          <p:nvSpPr>
            <p:cNvPr id="28681" name="Rectangle 8"/>
            <p:cNvSpPr>
              <a:spLocks noChangeArrowheads="1"/>
            </p:cNvSpPr>
            <p:nvPr/>
          </p:nvSpPr>
          <p:spPr bwMode="auto">
            <a:xfrm>
              <a:off x="810" y="1192"/>
              <a:ext cx="469" cy="256"/>
            </a:xfrm>
            <a:prstGeom prst="rect">
              <a:avLst/>
            </a:prstGeom>
            <a:solidFill>
              <a:schemeClr val="accent1"/>
            </a:solidFill>
            <a:ln w="9525">
              <a:solidFill>
                <a:schemeClr val="tx1"/>
              </a:solidFill>
              <a:miter lim="800000"/>
              <a:headEnd/>
              <a:tailEnd/>
            </a:ln>
          </p:spPr>
          <p:txBody>
            <a:bodyPr wrap="none" tIns="108000" anchor="ct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en-US" altLang="zh-CN" sz="2000">
                  <a:solidFill>
                    <a:srgbClr val="040000"/>
                  </a:solidFill>
                  <a:ea typeface="宋体" pitchFamily="2" charset="-122"/>
                </a:rPr>
                <a:t>A</a:t>
              </a:r>
            </a:p>
            <a:p>
              <a:pPr eaLnBrk="1" hangingPunct="1">
                <a:spcBef>
                  <a:spcPct val="0"/>
                </a:spcBef>
                <a:buClrTx/>
                <a:buSzTx/>
                <a:buFontTx/>
                <a:buNone/>
              </a:pPr>
              <a:endParaRPr lang="en-US" altLang="zh-CN" sz="2000">
                <a:solidFill>
                  <a:srgbClr val="FFFFFF"/>
                </a:solidFill>
                <a:ea typeface="宋体" pitchFamily="2" charset="-122"/>
              </a:endParaRPr>
            </a:p>
          </p:txBody>
        </p:sp>
        <p:sp>
          <p:nvSpPr>
            <p:cNvPr id="28682" name="Rectangle 9"/>
            <p:cNvSpPr>
              <a:spLocks noChangeArrowheads="1"/>
            </p:cNvSpPr>
            <p:nvPr/>
          </p:nvSpPr>
          <p:spPr bwMode="auto">
            <a:xfrm>
              <a:off x="810" y="1816"/>
              <a:ext cx="469" cy="256"/>
            </a:xfrm>
            <a:prstGeom prst="rect">
              <a:avLst/>
            </a:prstGeom>
            <a:solidFill>
              <a:schemeClr val="accent1"/>
            </a:solidFill>
            <a:ln w="9525">
              <a:solidFill>
                <a:schemeClr val="tx1"/>
              </a:solidFill>
              <a:miter lim="800000"/>
              <a:headEnd/>
              <a:tailEnd/>
            </a:ln>
          </p:spPr>
          <p:txBody>
            <a:bodyPr wrap="none" tIns="108000" anchor="ct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en-US" altLang="zh-CN" sz="2000">
                  <a:solidFill>
                    <a:srgbClr val="040000"/>
                  </a:solidFill>
                  <a:ea typeface="宋体" pitchFamily="2" charset="-122"/>
                </a:rPr>
                <a:t>D</a:t>
              </a:r>
            </a:p>
            <a:p>
              <a:pPr eaLnBrk="1" hangingPunct="1">
                <a:spcBef>
                  <a:spcPct val="0"/>
                </a:spcBef>
                <a:buClrTx/>
                <a:buSzTx/>
                <a:buFontTx/>
                <a:buNone/>
              </a:pPr>
              <a:endParaRPr lang="en-US" altLang="zh-CN" sz="2000">
                <a:solidFill>
                  <a:srgbClr val="FFFFFF"/>
                </a:solidFill>
                <a:ea typeface="宋体" pitchFamily="2" charset="-122"/>
              </a:endParaRPr>
            </a:p>
          </p:txBody>
        </p:sp>
        <p:sp>
          <p:nvSpPr>
            <p:cNvPr id="28683" name="Rectangle 10"/>
            <p:cNvSpPr>
              <a:spLocks noChangeArrowheads="1"/>
            </p:cNvSpPr>
            <p:nvPr/>
          </p:nvSpPr>
          <p:spPr bwMode="auto">
            <a:xfrm>
              <a:off x="810" y="2248"/>
              <a:ext cx="469" cy="256"/>
            </a:xfrm>
            <a:prstGeom prst="rect">
              <a:avLst/>
            </a:prstGeom>
            <a:solidFill>
              <a:schemeClr val="accent1"/>
            </a:solidFill>
            <a:ln w="9525">
              <a:solidFill>
                <a:schemeClr val="tx1"/>
              </a:solidFill>
              <a:miter lim="800000"/>
              <a:headEnd/>
              <a:tailEnd/>
            </a:ln>
          </p:spPr>
          <p:txBody>
            <a:bodyPr wrap="none" tIns="108000" anchor="ct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en-US" altLang="zh-CN" sz="2000">
                  <a:solidFill>
                    <a:srgbClr val="040000"/>
                  </a:solidFill>
                  <a:ea typeface="宋体" pitchFamily="2" charset="-122"/>
                </a:rPr>
                <a:t>C</a:t>
              </a:r>
            </a:p>
            <a:p>
              <a:pPr eaLnBrk="1" hangingPunct="1">
                <a:spcBef>
                  <a:spcPct val="0"/>
                </a:spcBef>
                <a:buClrTx/>
                <a:buSzTx/>
                <a:buFontTx/>
                <a:buNone/>
              </a:pPr>
              <a:endParaRPr lang="en-US" altLang="zh-CN" sz="2000">
                <a:solidFill>
                  <a:srgbClr val="FFFFFF"/>
                </a:solidFill>
                <a:ea typeface="宋体" pitchFamily="2" charset="-122"/>
              </a:endParaRPr>
            </a:p>
          </p:txBody>
        </p:sp>
        <p:sp>
          <p:nvSpPr>
            <p:cNvPr id="28684" name="Rectangle 11"/>
            <p:cNvSpPr>
              <a:spLocks noChangeArrowheads="1"/>
            </p:cNvSpPr>
            <p:nvPr/>
          </p:nvSpPr>
          <p:spPr bwMode="auto">
            <a:xfrm>
              <a:off x="810" y="2968"/>
              <a:ext cx="469" cy="256"/>
            </a:xfrm>
            <a:prstGeom prst="rect">
              <a:avLst/>
            </a:prstGeom>
            <a:solidFill>
              <a:schemeClr val="accent1"/>
            </a:solidFill>
            <a:ln w="9525">
              <a:solidFill>
                <a:schemeClr val="tx1"/>
              </a:solidFill>
              <a:miter lim="800000"/>
              <a:headEnd/>
              <a:tailEnd/>
            </a:ln>
          </p:spPr>
          <p:txBody>
            <a:bodyPr wrap="none" tIns="108000" anchor="ct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en-US" altLang="zh-CN" sz="2000">
                  <a:solidFill>
                    <a:srgbClr val="040000"/>
                  </a:solidFill>
                  <a:ea typeface="宋体" pitchFamily="2" charset="-122"/>
                </a:rPr>
                <a:t>B</a:t>
              </a:r>
            </a:p>
            <a:p>
              <a:pPr eaLnBrk="1" hangingPunct="1">
                <a:spcBef>
                  <a:spcPct val="0"/>
                </a:spcBef>
                <a:buClrTx/>
                <a:buSzTx/>
                <a:buFontTx/>
                <a:buNone/>
              </a:pPr>
              <a:endParaRPr lang="en-US" altLang="zh-CN" sz="2000">
                <a:solidFill>
                  <a:srgbClr val="FFFFFF"/>
                </a:solidFill>
                <a:ea typeface="宋体" pitchFamily="2" charset="-122"/>
              </a:endParaRPr>
            </a:p>
          </p:txBody>
        </p:sp>
        <p:sp>
          <p:nvSpPr>
            <p:cNvPr id="28685" name="Rectangle 12"/>
            <p:cNvSpPr>
              <a:spLocks noChangeArrowheads="1"/>
            </p:cNvSpPr>
            <p:nvPr/>
          </p:nvSpPr>
          <p:spPr bwMode="auto">
            <a:xfrm>
              <a:off x="810" y="3832"/>
              <a:ext cx="469" cy="256"/>
            </a:xfrm>
            <a:prstGeom prst="rect">
              <a:avLst/>
            </a:prstGeom>
            <a:solidFill>
              <a:schemeClr val="accent1"/>
            </a:solidFill>
            <a:ln w="9525">
              <a:solidFill>
                <a:schemeClr val="tx1"/>
              </a:solidFill>
              <a:miter lim="800000"/>
              <a:headEnd/>
              <a:tailEnd/>
            </a:ln>
          </p:spPr>
          <p:txBody>
            <a:bodyPr wrap="none" tIns="108000" anchor="ct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en-US" altLang="zh-CN" sz="2000">
                  <a:solidFill>
                    <a:srgbClr val="040000"/>
                  </a:solidFill>
                  <a:ea typeface="宋体" pitchFamily="2" charset="-122"/>
                </a:rPr>
                <a:t>E</a:t>
              </a:r>
            </a:p>
            <a:p>
              <a:pPr eaLnBrk="1" hangingPunct="1">
                <a:spcBef>
                  <a:spcPct val="0"/>
                </a:spcBef>
                <a:buClrTx/>
                <a:buSzTx/>
                <a:buFontTx/>
                <a:buNone/>
              </a:pPr>
              <a:endParaRPr lang="en-US" altLang="zh-CN" sz="2000">
                <a:solidFill>
                  <a:srgbClr val="FFFFFF"/>
                </a:solidFill>
                <a:ea typeface="宋体" pitchFamily="2" charset="-122"/>
              </a:endParaRPr>
            </a:p>
          </p:txBody>
        </p:sp>
        <p:sp>
          <p:nvSpPr>
            <p:cNvPr id="28686" name="Text Box 13"/>
            <p:cNvSpPr txBox="1">
              <a:spLocks noChangeArrowheads="1"/>
            </p:cNvSpPr>
            <p:nvPr/>
          </p:nvSpPr>
          <p:spPr bwMode="auto">
            <a:xfrm>
              <a:off x="374" y="1104"/>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algn="l" eaLnBrk="1" hangingPunct="1">
                <a:spcBef>
                  <a:spcPct val="0"/>
                </a:spcBef>
                <a:buClrTx/>
                <a:buSzTx/>
                <a:buFontTx/>
                <a:buNone/>
              </a:pPr>
              <a:r>
                <a:rPr lang="zh-CN" altLang="en-US" sz="2000">
                  <a:solidFill>
                    <a:srgbClr val="FFFF66"/>
                  </a:solidFill>
                  <a:ea typeface="宋体" pitchFamily="2" charset="-122"/>
                </a:rPr>
                <a:t>1012</a:t>
              </a:r>
            </a:p>
          </p:txBody>
        </p:sp>
        <p:sp>
          <p:nvSpPr>
            <p:cNvPr id="28687" name="Text Box 14"/>
            <p:cNvSpPr txBox="1">
              <a:spLocks noChangeArrowheads="1"/>
            </p:cNvSpPr>
            <p:nvPr/>
          </p:nvSpPr>
          <p:spPr bwMode="auto">
            <a:xfrm>
              <a:off x="378" y="172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algn="l" eaLnBrk="1" hangingPunct="1">
                <a:spcBef>
                  <a:spcPct val="0"/>
                </a:spcBef>
                <a:buClrTx/>
                <a:buSzTx/>
                <a:buFontTx/>
                <a:buNone/>
              </a:pPr>
              <a:r>
                <a:rPr lang="zh-CN" altLang="en-US" sz="2000">
                  <a:solidFill>
                    <a:srgbClr val="FFFF66"/>
                  </a:solidFill>
                  <a:ea typeface="宋体" pitchFamily="2" charset="-122"/>
                </a:rPr>
                <a:t>1184</a:t>
              </a:r>
            </a:p>
          </p:txBody>
        </p:sp>
        <p:sp>
          <p:nvSpPr>
            <p:cNvPr id="28688" name="Text Box 15"/>
            <p:cNvSpPr txBox="1">
              <a:spLocks noChangeArrowheads="1"/>
            </p:cNvSpPr>
            <p:nvPr/>
          </p:nvSpPr>
          <p:spPr bwMode="auto">
            <a:xfrm>
              <a:off x="378" y="2170"/>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algn="l" eaLnBrk="1" hangingPunct="1">
                <a:spcBef>
                  <a:spcPct val="0"/>
                </a:spcBef>
                <a:buClrTx/>
                <a:buSzTx/>
                <a:buFontTx/>
                <a:buNone/>
              </a:pPr>
              <a:r>
                <a:rPr lang="zh-CN" altLang="en-US" sz="2000">
                  <a:solidFill>
                    <a:srgbClr val="FFFF66"/>
                  </a:solidFill>
                  <a:ea typeface="宋体" pitchFamily="2" charset="-122"/>
                </a:rPr>
                <a:t>1248</a:t>
              </a:r>
            </a:p>
          </p:txBody>
        </p:sp>
        <p:sp>
          <p:nvSpPr>
            <p:cNvPr id="28689" name="Text Box 16"/>
            <p:cNvSpPr txBox="1">
              <a:spLocks noChangeArrowheads="1"/>
            </p:cNvSpPr>
            <p:nvPr/>
          </p:nvSpPr>
          <p:spPr bwMode="auto">
            <a:xfrm>
              <a:off x="378" y="2842"/>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algn="l" eaLnBrk="1" hangingPunct="1">
                <a:spcBef>
                  <a:spcPct val="0"/>
                </a:spcBef>
                <a:buClrTx/>
                <a:buSzTx/>
                <a:buFontTx/>
                <a:buNone/>
              </a:pPr>
              <a:r>
                <a:rPr lang="zh-CN" altLang="en-US" sz="2000">
                  <a:solidFill>
                    <a:srgbClr val="FFFF66"/>
                  </a:solidFill>
                  <a:ea typeface="宋体" pitchFamily="2" charset="-122"/>
                </a:rPr>
                <a:t>2032</a:t>
              </a:r>
            </a:p>
          </p:txBody>
        </p:sp>
        <p:sp>
          <p:nvSpPr>
            <p:cNvPr id="28690" name="Text Box 17"/>
            <p:cNvSpPr txBox="1">
              <a:spLocks noChangeArrowheads="1"/>
            </p:cNvSpPr>
            <p:nvPr/>
          </p:nvSpPr>
          <p:spPr bwMode="auto">
            <a:xfrm>
              <a:off x="378" y="3744"/>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algn="l" eaLnBrk="1" hangingPunct="1">
                <a:spcBef>
                  <a:spcPct val="0"/>
                </a:spcBef>
                <a:buClrTx/>
                <a:buSzTx/>
                <a:buFontTx/>
                <a:buNone/>
              </a:pPr>
              <a:r>
                <a:rPr lang="zh-CN" altLang="en-US" sz="2000">
                  <a:solidFill>
                    <a:srgbClr val="FFFF66"/>
                  </a:solidFill>
                  <a:ea typeface="宋体" pitchFamily="2" charset="-122"/>
                </a:rPr>
                <a:t>3616</a:t>
              </a:r>
            </a:p>
          </p:txBody>
        </p:sp>
        <p:sp>
          <p:nvSpPr>
            <p:cNvPr id="28691" name="Rectangle 18"/>
            <p:cNvSpPr>
              <a:spLocks noChangeArrowheads="1"/>
            </p:cNvSpPr>
            <p:nvPr/>
          </p:nvSpPr>
          <p:spPr bwMode="auto">
            <a:xfrm>
              <a:off x="810" y="1357"/>
              <a:ext cx="469" cy="85"/>
            </a:xfrm>
            <a:prstGeom prst="rect">
              <a:avLst/>
            </a:prstGeom>
            <a:solidFill>
              <a:srgbClr val="FFFF99">
                <a:alpha val="50195"/>
              </a:srgbClr>
            </a:solidFill>
            <a:ln w="9525" cap="rnd">
              <a:solidFill>
                <a:schemeClr val="tx1"/>
              </a:solidFill>
              <a:prstDash val="sysDot"/>
              <a:miter lim="800000"/>
              <a:headEnd/>
              <a:tailEnd/>
            </a:ln>
          </p:spPr>
          <p:txBody>
            <a:bodyPr wrap="none" anchor="ct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algn="l" eaLnBrk="1" hangingPunct="1">
                <a:spcBef>
                  <a:spcPct val="0"/>
                </a:spcBef>
                <a:buClrTx/>
                <a:buSzTx/>
                <a:buFontTx/>
                <a:buNone/>
              </a:pPr>
              <a:endParaRPr kumimoji="0" lang="zh-CN" altLang="en-US" sz="1800">
                <a:solidFill>
                  <a:srgbClr val="FFFFFF"/>
                </a:solidFill>
                <a:latin typeface="Arial" pitchFamily="34" charset="0"/>
                <a:ea typeface="宋体" pitchFamily="2" charset="-122"/>
              </a:endParaRPr>
            </a:p>
          </p:txBody>
        </p:sp>
        <p:sp>
          <p:nvSpPr>
            <p:cNvPr id="28692" name="Freeform 19"/>
            <p:cNvSpPr>
              <a:spLocks/>
            </p:cNvSpPr>
            <p:nvPr/>
          </p:nvSpPr>
          <p:spPr bwMode="auto">
            <a:xfrm flipH="1">
              <a:off x="1039" y="1400"/>
              <a:ext cx="464" cy="1624"/>
            </a:xfrm>
            <a:custGeom>
              <a:avLst/>
              <a:gdLst>
                <a:gd name="T0" fmla="*/ 366 w 480"/>
                <a:gd name="T1" fmla="*/ 0 h 480"/>
                <a:gd name="T2" fmla="*/ 0 w 480"/>
                <a:gd name="T3" fmla="*/ 0 h 480"/>
                <a:gd name="T4" fmla="*/ 0 w 480"/>
                <a:gd name="T5" fmla="*/ 8241959 h 480"/>
                <a:gd name="T6" fmla="*/ 174 w 480"/>
                <a:gd name="T7" fmla="*/ 8241959 h 480"/>
                <a:gd name="T8" fmla="*/ 0 60000 65536"/>
                <a:gd name="T9" fmla="*/ 0 60000 65536"/>
                <a:gd name="T10" fmla="*/ 0 60000 65536"/>
                <a:gd name="T11" fmla="*/ 0 60000 65536"/>
                <a:gd name="T12" fmla="*/ 0 w 480"/>
                <a:gd name="T13" fmla="*/ 0 h 480"/>
                <a:gd name="T14" fmla="*/ 480 w 480"/>
                <a:gd name="T15" fmla="*/ 480 h 480"/>
              </a:gdLst>
              <a:ahLst/>
              <a:cxnLst>
                <a:cxn ang="T8">
                  <a:pos x="T0" y="T1"/>
                </a:cxn>
                <a:cxn ang="T9">
                  <a:pos x="T2" y="T3"/>
                </a:cxn>
                <a:cxn ang="T10">
                  <a:pos x="T4" y="T5"/>
                </a:cxn>
                <a:cxn ang="T11">
                  <a:pos x="T6" y="T7"/>
                </a:cxn>
              </a:cxnLst>
              <a:rect l="T12" t="T13" r="T14" b="T15"/>
              <a:pathLst>
                <a:path w="480" h="480">
                  <a:moveTo>
                    <a:pt x="480" y="0"/>
                  </a:moveTo>
                  <a:lnTo>
                    <a:pt x="0" y="0"/>
                  </a:lnTo>
                  <a:lnTo>
                    <a:pt x="0" y="480"/>
                  </a:lnTo>
                  <a:lnTo>
                    <a:pt x="228" y="480"/>
                  </a:lnTo>
                </a:path>
              </a:pathLst>
            </a:custGeom>
            <a:noFill/>
            <a:ln w="9525">
              <a:solidFill>
                <a:srgbClr val="FF0000"/>
              </a:solidFill>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algn="l"/>
              <a:endParaRPr kumimoji="0" lang="zh-CN" altLang="en-US" sz="1800">
                <a:solidFill>
                  <a:srgbClr val="FFFFFF"/>
                </a:solidFill>
                <a:latin typeface="Arial" pitchFamily="34" charset="0"/>
                <a:ea typeface="宋体" pitchFamily="2" charset="-122"/>
              </a:endParaRPr>
            </a:p>
          </p:txBody>
        </p:sp>
        <p:sp>
          <p:nvSpPr>
            <p:cNvPr id="28693" name="Rectangle 20"/>
            <p:cNvSpPr>
              <a:spLocks noChangeArrowheads="1"/>
            </p:cNvSpPr>
            <p:nvPr/>
          </p:nvSpPr>
          <p:spPr bwMode="auto">
            <a:xfrm>
              <a:off x="810" y="1990"/>
              <a:ext cx="469" cy="85"/>
            </a:xfrm>
            <a:prstGeom prst="rect">
              <a:avLst/>
            </a:prstGeom>
            <a:solidFill>
              <a:srgbClr val="FFFF99">
                <a:alpha val="50195"/>
              </a:srgbClr>
            </a:solidFill>
            <a:ln w="9525" cap="rnd">
              <a:solidFill>
                <a:schemeClr val="tx1"/>
              </a:solidFill>
              <a:prstDash val="sysDot"/>
              <a:miter lim="800000"/>
              <a:headEnd/>
              <a:tailEnd/>
            </a:ln>
          </p:spPr>
          <p:txBody>
            <a:bodyPr wrap="none" anchor="ct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algn="l" eaLnBrk="1" hangingPunct="1">
                <a:spcBef>
                  <a:spcPct val="0"/>
                </a:spcBef>
                <a:buClrTx/>
                <a:buSzTx/>
                <a:buFontTx/>
                <a:buNone/>
              </a:pPr>
              <a:endParaRPr kumimoji="0" lang="zh-CN" altLang="en-US" sz="1800">
                <a:solidFill>
                  <a:srgbClr val="FFFFFF"/>
                </a:solidFill>
                <a:latin typeface="Arial" pitchFamily="34" charset="0"/>
                <a:ea typeface="宋体" pitchFamily="2" charset="-122"/>
              </a:endParaRPr>
            </a:p>
          </p:txBody>
        </p:sp>
        <p:sp>
          <p:nvSpPr>
            <p:cNvPr id="28694" name="Freeform 21"/>
            <p:cNvSpPr>
              <a:spLocks/>
            </p:cNvSpPr>
            <p:nvPr/>
          </p:nvSpPr>
          <p:spPr bwMode="auto">
            <a:xfrm flipH="1">
              <a:off x="1007" y="2033"/>
              <a:ext cx="656" cy="1855"/>
            </a:xfrm>
            <a:custGeom>
              <a:avLst/>
              <a:gdLst>
                <a:gd name="T0" fmla="*/ 5848 w 480"/>
                <a:gd name="T1" fmla="*/ 0 h 480"/>
                <a:gd name="T2" fmla="*/ 0 w 480"/>
                <a:gd name="T3" fmla="*/ 0 h 480"/>
                <a:gd name="T4" fmla="*/ 0 w 480"/>
                <a:gd name="T5" fmla="*/ 23881969 h 480"/>
                <a:gd name="T6" fmla="*/ 2776 w 480"/>
                <a:gd name="T7" fmla="*/ 23881969 h 480"/>
                <a:gd name="T8" fmla="*/ 0 60000 65536"/>
                <a:gd name="T9" fmla="*/ 0 60000 65536"/>
                <a:gd name="T10" fmla="*/ 0 60000 65536"/>
                <a:gd name="T11" fmla="*/ 0 60000 65536"/>
                <a:gd name="T12" fmla="*/ 0 w 480"/>
                <a:gd name="T13" fmla="*/ 0 h 480"/>
                <a:gd name="T14" fmla="*/ 480 w 480"/>
                <a:gd name="T15" fmla="*/ 480 h 480"/>
              </a:gdLst>
              <a:ahLst/>
              <a:cxnLst>
                <a:cxn ang="T8">
                  <a:pos x="T0" y="T1"/>
                </a:cxn>
                <a:cxn ang="T9">
                  <a:pos x="T2" y="T3"/>
                </a:cxn>
                <a:cxn ang="T10">
                  <a:pos x="T4" y="T5"/>
                </a:cxn>
                <a:cxn ang="T11">
                  <a:pos x="T6" y="T7"/>
                </a:cxn>
              </a:cxnLst>
              <a:rect l="T12" t="T13" r="T14" b="T15"/>
              <a:pathLst>
                <a:path w="480" h="480">
                  <a:moveTo>
                    <a:pt x="480" y="0"/>
                  </a:moveTo>
                  <a:lnTo>
                    <a:pt x="0" y="0"/>
                  </a:lnTo>
                  <a:lnTo>
                    <a:pt x="0" y="480"/>
                  </a:lnTo>
                  <a:lnTo>
                    <a:pt x="228" y="480"/>
                  </a:lnTo>
                </a:path>
              </a:pathLst>
            </a:custGeom>
            <a:noFill/>
            <a:ln w="9525">
              <a:solidFill>
                <a:srgbClr val="FF0000"/>
              </a:solidFill>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algn="l"/>
              <a:endParaRPr kumimoji="0" lang="zh-CN" altLang="en-US" sz="1800">
                <a:solidFill>
                  <a:srgbClr val="FFFFFF"/>
                </a:solidFill>
                <a:latin typeface="Arial" pitchFamily="34" charset="0"/>
                <a:ea typeface="宋体" pitchFamily="2" charset="-122"/>
              </a:endParaRPr>
            </a:p>
          </p:txBody>
        </p:sp>
        <p:sp>
          <p:nvSpPr>
            <p:cNvPr id="28695" name="Rectangle 22"/>
            <p:cNvSpPr>
              <a:spLocks noChangeArrowheads="1"/>
            </p:cNvSpPr>
            <p:nvPr/>
          </p:nvSpPr>
          <p:spPr bwMode="auto">
            <a:xfrm>
              <a:off x="810" y="2422"/>
              <a:ext cx="469" cy="85"/>
            </a:xfrm>
            <a:prstGeom prst="rect">
              <a:avLst/>
            </a:prstGeom>
            <a:solidFill>
              <a:srgbClr val="FFFF99">
                <a:alpha val="50195"/>
              </a:srgbClr>
            </a:solidFill>
            <a:ln w="9525" cap="rnd">
              <a:solidFill>
                <a:schemeClr val="tx1"/>
              </a:solidFill>
              <a:prstDash val="sysDot"/>
              <a:miter lim="800000"/>
              <a:headEnd/>
              <a:tailEnd/>
            </a:ln>
          </p:spPr>
          <p:txBody>
            <a:bodyPr wrap="none" anchor="ct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algn="l" eaLnBrk="1" hangingPunct="1">
                <a:spcBef>
                  <a:spcPct val="0"/>
                </a:spcBef>
                <a:buClrTx/>
                <a:buSzTx/>
                <a:buFontTx/>
                <a:buNone/>
              </a:pPr>
              <a:endParaRPr kumimoji="0" lang="zh-CN" altLang="en-US" sz="1800">
                <a:solidFill>
                  <a:srgbClr val="FFFFFF"/>
                </a:solidFill>
                <a:latin typeface="Arial" pitchFamily="34" charset="0"/>
                <a:ea typeface="宋体" pitchFamily="2" charset="-122"/>
              </a:endParaRPr>
            </a:p>
          </p:txBody>
        </p:sp>
        <p:sp>
          <p:nvSpPr>
            <p:cNvPr id="28696" name="Freeform 23"/>
            <p:cNvSpPr>
              <a:spLocks/>
            </p:cNvSpPr>
            <p:nvPr/>
          </p:nvSpPr>
          <p:spPr bwMode="auto">
            <a:xfrm flipH="1" flipV="1">
              <a:off x="1135" y="1872"/>
              <a:ext cx="272" cy="593"/>
            </a:xfrm>
            <a:custGeom>
              <a:avLst/>
              <a:gdLst>
                <a:gd name="T0" fmla="*/ 5 w 480"/>
                <a:gd name="T1" fmla="*/ 0 h 480"/>
                <a:gd name="T2" fmla="*/ 0 w 480"/>
                <a:gd name="T3" fmla="*/ 0 h 480"/>
                <a:gd name="T4" fmla="*/ 0 w 480"/>
                <a:gd name="T5" fmla="*/ 2605 h 480"/>
                <a:gd name="T6" fmla="*/ 2 w 480"/>
                <a:gd name="T7" fmla="*/ 2605 h 480"/>
                <a:gd name="T8" fmla="*/ 0 60000 65536"/>
                <a:gd name="T9" fmla="*/ 0 60000 65536"/>
                <a:gd name="T10" fmla="*/ 0 60000 65536"/>
                <a:gd name="T11" fmla="*/ 0 60000 65536"/>
                <a:gd name="T12" fmla="*/ 0 w 480"/>
                <a:gd name="T13" fmla="*/ 0 h 480"/>
                <a:gd name="T14" fmla="*/ 480 w 480"/>
                <a:gd name="T15" fmla="*/ 480 h 480"/>
              </a:gdLst>
              <a:ahLst/>
              <a:cxnLst>
                <a:cxn ang="T8">
                  <a:pos x="T0" y="T1"/>
                </a:cxn>
                <a:cxn ang="T9">
                  <a:pos x="T2" y="T3"/>
                </a:cxn>
                <a:cxn ang="T10">
                  <a:pos x="T4" y="T5"/>
                </a:cxn>
                <a:cxn ang="T11">
                  <a:pos x="T6" y="T7"/>
                </a:cxn>
              </a:cxnLst>
              <a:rect l="T12" t="T13" r="T14" b="T15"/>
              <a:pathLst>
                <a:path w="480" h="480">
                  <a:moveTo>
                    <a:pt x="480" y="0"/>
                  </a:moveTo>
                  <a:lnTo>
                    <a:pt x="0" y="0"/>
                  </a:lnTo>
                  <a:lnTo>
                    <a:pt x="0" y="480"/>
                  </a:lnTo>
                  <a:lnTo>
                    <a:pt x="228" y="480"/>
                  </a:lnTo>
                </a:path>
              </a:pathLst>
            </a:custGeom>
            <a:noFill/>
            <a:ln w="9525">
              <a:solidFill>
                <a:srgbClr val="FF0000"/>
              </a:solidFill>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algn="l"/>
              <a:endParaRPr kumimoji="0" lang="zh-CN" altLang="en-US" sz="1800">
                <a:solidFill>
                  <a:srgbClr val="FFFFFF"/>
                </a:solidFill>
                <a:latin typeface="Arial" pitchFamily="34" charset="0"/>
                <a:ea typeface="宋体" pitchFamily="2" charset="-122"/>
              </a:endParaRPr>
            </a:p>
          </p:txBody>
        </p:sp>
        <p:sp>
          <p:nvSpPr>
            <p:cNvPr id="28697" name="Rectangle 24"/>
            <p:cNvSpPr>
              <a:spLocks noChangeArrowheads="1"/>
            </p:cNvSpPr>
            <p:nvPr/>
          </p:nvSpPr>
          <p:spPr bwMode="auto">
            <a:xfrm>
              <a:off x="810" y="3142"/>
              <a:ext cx="469" cy="85"/>
            </a:xfrm>
            <a:prstGeom prst="rect">
              <a:avLst/>
            </a:prstGeom>
            <a:solidFill>
              <a:srgbClr val="FFFF99">
                <a:alpha val="50195"/>
              </a:srgbClr>
            </a:solidFill>
            <a:ln w="9525" cap="rnd">
              <a:solidFill>
                <a:schemeClr val="tx1"/>
              </a:solidFill>
              <a:prstDash val="sysDot"/>
              <a:miter lim="800000"/>
              <a:headEnd/>
              <a:tailEnd/>
            </a:ln>
          </p:spPr>
          <p:txBody>
            <a:bodyPr wrap="none" anchor="ct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algn="l" eaLnBrk="1" hangingPunct="1">
                <a:spcBef>
                  <a:spcPct val="0"/>
                </a:spcBef>
                <a:buClrTx/>
                <a:buSzTx/>
                <a:buFontTx/>
                <a:buNone/>
              </a:pPr>
              <a:endParaRPr kumimoji="0" lang="zh-CN" altLang="en-US" sz="1800">
                <a:solidFill>
                  <a:srgbClr val="FFFFFF"/>
                </a:solidFill>
                <a:latin typeface="Arial" pitchFamily="34" charset="0"/>
                <a:ea typeface="宋体" pitchFamily="2" charset="-122"/>
              </a:endParaRPr>
            </a:p>
          </p:txBody>
        </p:sp>
        <p:sp>
          <p:nvSpPr>
            <p:cNvPr id="28698" name="Freeform 25"/>
            <p:cNvSpPr>
              <a:spLocks/>
            </p:cNvSpPr>
            <p:nvPr/>
          </p:nvSpPr>
          <p:spPr bwMode="auto">
            <a:xfrm flipH="1" flipV="1">
              <a:off x="1007" y="2304"/>
              <a:ext cx="560" cy="881"/>
            </a:xfrm>
            <a:custGeom>
              <a:avLst/>
              <a:gdLst>
                <a:gd name="T0" fmla="*/ 1647 w 480"/>
                <a:gd name="T1" fmla="*/ 0 h 480"/>
                <a:gd name="T2" fmla="*/ 0 w 480"/>
                <a:gd name="T3" fmla="*/ 0 h 480"/>
                <a:gd name="T4" fmla="*/ 0 w 480"/>
                <a:gd name="T5" fmla="*/ 61824 h 480"/>
                <a:gd name="T6" fmla="*/ 782 w 480"/>
                <a:gd name="T7" fmla="*/ 61824 h 480"/>
                <a:gd name="T8" fmla="*/ 0 60000 65536"/>
                <a:gd name="T9" fmla="*/ 0 60000 65536"/>
                <a:gd name="T10" fmla="*/ 0 60000 65536"/>
                <a:gd name="T11" fmla="*/ 0 60000 65536"/>
                <a:gd name="T12" fmla="*/ 0 w 480"/>
                <a:gd name="T13" fmla="*/ 0 h 480"/>
                <a:gd name="T14" fmla="*/ 480 w 480"/>
                <a:gd name="T15" fmla="*/ 480 h 480"/>
              </a:gdLst>
              <a:ahLst/>
              <a:cxnLst>
                <a:cxn ang="T8">
                  <a:pos x="T0" y="T1"/>
                </a:cxn>
                <a:cxn ang="T9">
                  <a:pos x="T2" y="T3"/>
                </a:cxn>
                <a:cxn ang="T10">
                  <a:pos x="T4" y="T5"/>
                </a:cxn>
                <a:cxn ang="T11">
                  <a:pos x="T6" y="T7"/>
                </a:cxn>
              </a:cxnLst>
              <a:rect l="T12" t="T13" r="T14" b="T15"/>
              <a:pathLst>
                <a:path w="480" h="480">
                  <a:moveTo>
                    <a:pt x="480" y="0"/>
                  </a:moveTo>
                  <a:lnTo>
                    <a:pt x="0" y="0"/>
                  </a:lnTo>
                  <a:lnTo>
                    <a:pt x="0" y="480"/>
                  </a:lnTo>
                  <a:lnTo>
                    <a:pt x="228" y="480"/>
                  </a:lnTo>
                </a:path>
              </a:pathLst>
            </a:custGeom>
            <a:noFill/>
            <a:ln w="9525">
              <a:solidFill>
                <a:srgbClr val="FF0000"/>
              </a:solidFill>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algn="l"/>
              <a:endParaRPr kumimoji="0" lang="zh-CN" altLang="en-US" sz="1800">
                <a:solidFill>
                  <a:srgbClr val="FFFFFF"/>
                </a:solidFill>
                <a:latin typeface="Arial" pitchFamily="34" charset="0"/>
                <a:ea typeface="宋体" pitchFamily="2" charset="-122"/>
              </a:endParaRPr>
            </a:p>
          </p:txBody>
        </p:sp>
        <p:grpSp>
          <p:nvGrpSpPr>
            <p:cNvPr id="28699" name="Group 26"/>
            <p:cNvGrpSpPr>
              <a:grpSpLocks/>
            </p:cNvGrpSpPr>
            <p:nvPr/>
          </p:nvGrpSpPr>
          <p:grpSpPr bwMode="auto">
            <a:xfrm>
              <a:off x="144" y="718"/>
              <a:ext cx="640" cy="489"/>
              <a:chOff x="4320" y="314"/>
              <a:chExt cx="720" cy="550"/>
            </a:xfrm>
          </p:grpSpPr>
          <p:sp>
            <p:nvSpPr>
              <p:cNvPr id="28701" name="Freeform 27"/>
              <p:cNvSpPr>
                <a:spLocks/>
              </p:cNvSpPr>
              <p:nvPr/>
            </p:nvSpPr>
            <p:spPr bwMode="auto">
              <a:xfrm>
                <a:off x="4560" y="624"/>
                <a:ext cx="480" cy="240"/>
              </a:xfrm>
              <a:custGeom>
                <a:avLst/>
                <a:gdLst>
                  <a:gd name="T0" fmla="*/ 0 w 336"/>
                  <a:gd name="T1" fmla="*/ 0 h 432"/>
                  <a:gd name="T2" fmla="*/ 0 w 336"/>
                  <a:gd name="T3" fmla="*/ 4 h 432"/>
                  <a:gd name="T4" fmla="*/ 5830 w 336"/>
                  <a:gd name="T5" fmla="*/ 4 h 432"/>
                  <a:gd name="T6" fmla="*/ 0 60000 65536"/>
                  <a:gd name="T7" fmla="*/ 0 60000 65536"/>
                  <a:gd name="T8" fmla="*/ 0 60000 65536"/>
                  <a:gd name="T9" fmla="*/ 0 w 336"/>
                  <a:gd name="T10" fmla="*/ 0 h 432"/>
                  <a:gd name="T11" fmla="*/ 336 w 336"/>
                  <a:gd name="T12" fmla="*/ 432 h 432"/>
                </a:gdLst>
                <a:ahLst/>
                <a:cxnLst>
                  <a:cxn ang="T6">
                    <a:pos x="T0" y="T1"/>
                  </a:cxn>
                  <a:cxn ang="T7">
                    <a:pos x="T2" y="T3"/>
                  </a:cxn>
                  <a:cxn ang="T8">
                    <a:pos x="T4" y="T5"/>
                  </a:cxn>
                </a:cxnLst>
                <a:rect l="T9" t="T10" r="T11" b="T12"/>
                <a:pathLst>
                  <a:path w="336" h="432">
                    <a:moveTo>
                      <a:pt x="0" y="0"/>
                    </a:moveTo>
                    <a:lnTo>
                      <a:pt x="0" y="432"/>
                    </a:lnTo>
                    <a:lnTo>
                      <a:pt x="336" y="432"/>
                    </a:lnTo>
                  </a:path>
                </a:pathLst>
              </a:custGeom>
              <a:noFill/>
              <a:ln w="9525">
                <a:solidFill>
                  <a:srgbClr val="FF0000"/>
                </a:solidFill>
                <a:miter lim="800000"/>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algn="l"/>
                <a:endParaRPr kumimoji="0" lang="zh-CN" altLang="en-US" sz="1800">
                  <a:solidFill>
                    <a:srgbClr val="FFFFFF"/>
                  </a:solidFill>
                  <a:latin typeface="Arial" pitchFamily="34" charset="0"/>
                  <a:ea typeface="宋体" pitchFamily="2" charset="-122"/>
                </a:endParaRPr>
              </a:p>
            </p:txBody>
          </p:sp>
          <p:sp>
            <p:nvSpPr>
              <p:cNvPr id="28702" name="Rectangle 28"/>
              <p:cNvSpPr>
                <a:spLocks noChangeArrowheads="1"/>
              </p:cNvSpPr>
              <p:nvPr/>
            </p:nvSpPr>
            <p:spPr bwMode="auto">
              <a:xfrm>
                <a:off x="4320" y="576"/>
                <a:ext cx="480" cy="144"/>
              </a:xfrm>
              <a:prstGeom prst="rect">
                <a:avLst/>
              </a:prstGeom>
              <a:solidFill>
                <a:srgbClr val="FFFF99">
                  <a:alpha val="50195"/>
                </a:srgbClr>
              </a:solidFill>
              <a:ln w="9525">
                <a:solidFill>
                  <a:schemeClr val="tx1"/>
                </a:solidFill>
                <a:miter lim="800000"/>
                <a:headEnd/>
                <a:tailEnd/>
              </a:ln>
            </p:spPr>
            <p:txBody>
              <a:bodyPr wrap="none" anchor="ct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zh-CN" altLang="en-US" sz="2000">
                    <a:solidFill>
                      <a:srgbClr val="000099"/>
                    </a:solidFill>
                    <a:ea typeface="宋体" pitchFamily="2" charset="-122"/>
                  </a:rPr>
                  <a:t>1012</a:t>
                </a:r>
              </a:p>
            </p:txBody>
          </p:sp>
          <p:sp>
            <p:nvSpPr>
              <p:cNvPr id="28703" name="Text Box 29"/>
              <p:cNvSpPr txBox="1">
                <a:spLocks noChangeArrowheads="1"/>
              </p:cNvSpPr>
              <p:nvPr/>
            </p:nvSpPr>
            <p:spPr bwMode="auto">
              <a:xfrm>
                <a:off x="4332" y="314"/>
                <a:ext cx="53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algn="l" eaLnBrk="1" hangingPunct="1">
                  <a:spcBef>
                    <a:spcPct val="0"/>
                  </a:spcBef>
                  <a:buClrTx/>
                  <a:buSzTx/>
                  <a:buFontTx/>
                  <a:buNone/>
                </a:pPr>
                <a:r>
                  <a:rPr lang="en-US" altLang="zh-CN" sz="2400">
                    <a:solidFill>
                      <a:srgbClr val="FF0000"/>
                    </a:solidFill>
                    <a:ea typeface="宋体" pitchFamily="2" charset="-122"/>
                  </a:rPr>
                  <a:t>head</a:t>
                </a:r>
              </a:p>
            </p:txBody>
          </p:sp>
        </p:grpSp>
        <p:sp>
          <p:nvSpPr>
            <p:cNvPr id="28700" name="Rectangle 30"/>
            <p:cNvSpPr>
              <a:spLocks noChangeArrowheads="1"/>
            </p:cNvSpPr>
            <p:nvPr/>
          </p:nvSpPr>
          <p:spPr bwMode="auto">
            <a:xfrm>
              <a:off x="810" y="4006"/>
              <a:ext cx="469" cy="85"/>
            </a:xfrm>
            <a:prstGeom prst="rect">
              <a:avLst/>
            </a:prstGeom>
            <a:solidFill>
              <a:srgbClr val="FFFF99">
                <a:alpha val="50195"/>
              </a:srgbClr>
            </a:solidFill>
            <a:ln w="9525" cap="rnd">
              <a:solidFill>
                <a:schemeClr val="tx1"/>
              </a:solidFill>
              <a:prstDash val="sysDot"/>
              <a:miter lim="800000"/>
              <a:headEnd/>
              <a:tailEnd/>
            </a:ln>
          </p:spPr>
          <p:txBody>
            <a:bodyPr wrap="none" anchor="ctr"/>
            <a:lstStyle>
              <a:lvl1pPr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eaLnBrk="0" hangingPunct="0">
                <a:spcBef>
                  <a:spcPct val="20000"/>
                </a:spcBef>
                <a:buClr>
                  <a:schemeClr val="tx2"/>
                </a:buClr>
                <a:buSzPct val="90000"/>
                <a:buFont typeface="Wingdings 2" pitchFamily="18" charset="2"/>
                <a:buChar char=""/>
                <a:defRPr>
                  <a:solidFill>
                    <a:schemeClr val="tx1"/>
                  </a:solidFill>
                  <a:latin typeface="Times New Roman" pitchFamily="18" charset="0"/>
                  <a:ea typeface="楷体_GB2312" pitchFamily="49" charset="-122"/>
                </a:defRPr>
              </a:lvl4pPr>
              <a:lvl5pPr marL="2057400" indent="-228600" eaLnBrk="0" hangingPunct="0">
                <a:spcBef>
                  <a:spcPct val="20000"/>
                </a:spcBef>
                <a:buClr>
                  <a:schemeClr val="folHlink"/>
                </a:buClr>
                <a:buFont typeface="Wingdings 2" pitchFamily="18" charset="2"/>
                <a:buChar char="¡"/>
                <a:defRPr>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en-US" altLang="zh-CN" sz="1600">
                  <a:solidFill>
                    <a:srgbClr val="FF0000"/>
                  </a:solidFill>
                  <a:ea typeface="宋体" pitchFamily="2" charset="-122"/>
                </a:rPr>
                <a:t>NULL</a:t>
              </a:r>
            </a:p>
          </p:txBody>
        </p:sp>
      </p:grpSp>
      <p:pic>
        <p:nvPicPr>
          <p:cNvPr id="28677" name="Picture 31" descr="j02857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476375"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89A5EF3C-BDFF-4C40-B4C7-1E64D4E222B9}" type="slidenum">
              <a:rPr lang="zh-CN" altLang="en-US" smtClean="0">
                <a:solidFill>
                  <a:srgbClr val="FFFFFF"/>
                </a:solidFill>
              </a:rPr>
              <a:pPr>
                <a:defRPr/>
              </a:pPr>
              <a:t>64</a:t>
            </a:fld>
            <a:endParaRPr lang="en-US" altLang="zh-CN">
              <a:solidFill>
                <a:srgbClr val="FFFFFF"/>
              </a:solidFill>
            </a:endParaRPr>
          </a:p>
        </p:txBody>
      </p:sp>
    </p:spTree>
    <p:extLst>
      <p:ext uri="{BB962C8B-B14F-4D97-AF65-F5344CB8AC3E}">
        <p14:creationId xmlns:p14="http://schemas.microsoft.com/office/powerpoint/2010/main" val="27905412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algn="l"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algn="l"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algn="l" eaLnBrk="0" hangingPunct="0">
              <a:spcBef>
                <a:spcPct val="20000"/>
              </a:spcBef>
              <a:buClr>
                <a:schemeClr val="tx2"/>
              </a:buClr>
              <a:buSzPct val="90000"/>
              <a:buFont typeface="Wingdings 2" pitchFamily="18" charset="2"/>
              <a:buChar char=""/>
              <a:defRPr sz="2000">
                <a:solidFill>
                  <a:schemeClr val="tx1"/>
                </a:solidFill>
                <a:latin typeface="Times New Roman" pitchFamily="18" charset="0"/>
                <a:ea typeface="楷体_GB2312" pitchFamily="49" charset="-122"/>
              </a:defRPr>
            </a:lvl4pPr>
            <a:lvl5pPr marL="2057400" indent="-228600" algn="l"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sz="2000">
                <a:solidFill>
                  <a:schemeClr val="tx1"/>
                </a:solidFill>
                <a:latin typeface="Times New Roman" pitchFamily="18" charset="0"/>
                <a:ea typeface="楷体_GB2312" pitchFamily="49" charset="-122"/>
              </a:defRPr>
            </a:lvl9pPr>
          </a:lstStyle>
          <a:p>
            <a:pPr algn="r" eaLnBrk="1" hangingPunct="1">
              <a:spcBef>
                <a:spcPct val="0"/>
              </a:spcBef>
              <a:buClrTx/>
              <a:buSzTx/>
              <a:buFontTx/>
              <a:buNone/>
            </a:pPr>
            <a:fld id="{4487FAAA-7954-4DA0-A2FA-E49B1AE1C3BE}" type="slidenum">
              <a:rPr lang="zh-CN" altLang="en-US" sz="1400" smtClean="0">
                <a:solidFill>
                  <a:srgbClr val="FFFFFF"/>
                </a:solidFill>
                <a:latin typeface="Arial" charset="0"/>
                <a:ea typeface="宋体" charset="-122"/>
              </a:rPr>
              <a:pPr algn="r" eaLnBrk="1" hangingPunct="1">
                <a:spcBef>
                  <a:spcPct val="0"/>
                </a:spcBef>
                <a:buClrTx/>
                <a:buSzTx/>
                <a:buFontTx/>
                <a:buNone/>
              </a:pPr>
              <a:t>65</a:t>
            </a:fld>
            <a:endParaRPr lang="en-US" altLang="zh-CN" sz="1400">
              <a:solidFill>
                <a:srgbClr val="FFFFFF"/>
              </a:solidFill>
              <a:latin typeface="Arial" charset="0"/>
              <a:ea typeface="宋体" charset="-122"/>
            </a:endParaRPr>
          </a:p>
        </p:txBody>
      </p:sp>
      <p:sp>
        <p:nvSpPr>
          <p:cNvPr id="72707" name="Rectangle 11"/>
          <p:cNvSpPr>
            <a:spLocks noGrp="1" noRot="1" noChangeArrowheads="1"/>
          </p:cNvSpPr>
          <p:nvPr>
            <p:ph type="body" idx="1"/>
          </p:nvPr>
        </p:nvSpPr>
        <p:spPr>
          <a:xfrm>
            <a:off x="250825" y="692150"/>
            <a:ext cx="8662988" cy="5410200"/>
          </a:xfrm>
        </p:spPr>
        <p:txBody>
          <a:bodyPr/>
          <a:lstStyle/>
          <a:p>
            <a:pPr marL="533400" indent="-533400">
              <a:spcBef>
                <a:spcPct val="0"/>
              </a:spcBef>
              <a:spcAft>
                <a:spcPct val="50000"/>
              </a:spcAft>
              <a:buClrTx/>
              <a:buSzTx/>
              <a:buFontTx/>
              <a:buAutoNum type="arabicParenR"/>
            </a:pPr>
            <a:r>
              <a:rPr kumimoji="1" lang="zh-CN" altLang="en-US"/>
              <a:t>顺序存储的线性表可随机访问表中的元素；而链式存储的只能顺序访问；</a:t>
            </a:r>
          </a:p>
          <a:p>
            <a:pPr marL="533400" indent="-533400">
              <a:spcBef>
                <a:spcPct val="0"/>
              </a:spcBef>
              <a:spcAft>
                <a:spcPct val="50000"/>
              </a:spcAft>
              <a:buClrTx/>
              <a:buSzTx/>
              <a:buFontTx/>
              <a:buAutoNum type="arabicParenR"/>
            </a:pPr>
            <a:r>
              <a:rPr kumimoji="1" lang="zh-CN" altLang="en-US"/>
              <a:t>在链式存储的线性表中进行插入、删除时不需要像在顺序存储的中那样移动后继元素；</a:t>
            </a:r>
          </a:p>
          <a:p>
            <a:pPr marL="533400" indent="-533400">
              <a:spcBef>
                <a:spcPct val="0"/>
              </a:spcBef>
              <a:spcAft>
                <a:spcPct val="25000"/>
              </a:spcAft>
              <a:buClrTx/>
              <a:buSzTx/>
              <a:buFontTx/>
              <a:buAutoNum type="arabicParenR"/>
            </a:pPr>
            <a:r>
              <a:rPr kumimoji="1" lang="zh-CN" altLang="en-US"/>
              <a:t>链式存储所使用的存储空间通常是利用系统提供的动态存储分配函数（例如</a:t>
            </a:r>
            <a:r>
              <a:rPr kumimoji="1" lang="en-US" altLang="zh-CN"/>
              <a:t>C</a:t>
            </a:r>
            <a:r>
              <a:rPr kumimoji="1" lang="zh-CN" altLang="en-US"/>
              <a:t>语言中的函数</a:t>
            </a:r>
            <a:r>
              <a:rPr kumimoji="1" lang="en-US" altLang="zh-CN"/>
              <a:t>malloc( )</a:t>
            </a:r>
            <a:r>
              <a:rPr kumimoji="1" lang="zh-CN" altLang="en-US"/>
              <a:t>和</a:t>
            </a:r>
            <a:r>
              <a:rPr kumimoji="1" lang="en-US" altLang="zh-CN"/>
              <a:t>free( )），</a:t>
            </a:r>
            <a:r>
              <a:rPr kumimoji="1" lang="zh-CN" altLang="en-US"/>
              <a:t>与顺序存储相比，提高了空间的利用率（静态链表除外）；</a:t>
            </a:r>
          </a:p>
          <a:p>
            <a:pPr marL="914400" lvl="1" indent="-457200">
              <a:spcBef>
                <a:spcPct val="0"/>
              </a:spcBef>
              <a:spcAft>
                <a:spcPct val="50000"/>
              </a:spcAft>
              <a:buClrTx/>
              <a:buSzTx/>
              <a:buFontTx/>
              <a:buChar char="•"/>
            </a:pPr>
            <a:r>
              <a:rPr kumimoji="1" lang="zh-CN" altLang="en-US" sz="2800"/>
              <a:t>在表长固定不变的情况下，线性链表的</a:t>
            </a:r>
            <a:r>
              <a:rPr kumimoji="1" lang="zh-CN" altLang="en-US" sz="2800">
                <a:solidFill>
                  <a:srgbClr val="FFFF00"/>
                </a:solidFill>
              </a:rPr>
              <a:t>存储密度</a:t>
            </a:r>
            <a:r>
              <a:rPr kumimoji="1" lang="zh-CN" altLang="en-US" sz="2800"/>
              <a:t>比顺序表低，它多占用了存储空间。</a:t>
            </a:r>
            <a:endParaRPr kumimoji="1" lang="zh-CN" altLang="en-US"/>
          </a:p>
        </p:txBody>
      </p:sp>
      <p:sp>
        <p:nvSpPr>
          <p:cNvPr id="72708" name="Rectangle 10"/>
          <p:cNvSpPr>
            <a:spLocks noGrp="1" noRot="1" noChangeArrowheads="1"/>
          </p:cNvSpPr>
          <p:nvPr>
            <p:ph type="title"/>
          </p:nvPr>
        </p:nvSpPr>
        <p:spPr/>
        <p:txBody>
          <a:bodyPr/>
          <a:lstStyle/>
          <a:p>
            <a:pPr eaLnBrk="1" hangingPunct="1"/>
            <a:r>
              <a:rPr lang="zh-CN" altLang="en-US"/>
              <a:t>链式存储 </a:t>
            </a:r>
            <a:r>
              <a:rPr lang="en-US" altLang="zh-CN"/>
              <a:t>vs. </a:t>
            </a:r>
            <a:r>
              <a:rPr lang="zh-CN" altLang="en-US"/>
              <a:t>顺序存储</a:t>
            </a:r>
          </a:p>
        </p:txBody>
      </p:sp>
      <p:grpSp>
        <p:nvGrpSpPr>
          <p:cNvPr id="72709" name="Group 12"/>
          <p:cNvGrpSpPr>
            <a:grpSpLocks/>
          </p:cNvGrpSpPr>
          <p:nvPr/>
        </p:nvGrpSpPr>
        <p:grpSpPr bwMode="auto">
          <a:xfrm>
            <a:off x="1219200" y="5516563"/>
            <a:ext cx="6858000" cy="1052512"/>
            <a:chOff x="768" y="1680"/>
            <a:chExt cx="4320" cy="663"/>
          </a:xfrm>
        </p:grpSpPr>
        <p:sp>
          <p:nvSpPr>
            <p:cNvPr id="72710" name="Text Box 13"/>
            <p:cNvSpPr txBox="1">
              <a:spLocks noChangeArrowheads="1"/>
            </p:cNvSpPr>
            <p:nvPr/>
          </p:nvSpPr>
          <p:spPr bwMode="auto">
            <a:xfrm>
              <a:off x="768" y="1833"/>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algn="l"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algn="l"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algn="l" eaLnBrk="0" hangingPunct="0">
                <a:spcBef>
                  <a:spcPct val="20000"/>
                </a:spcBef>
                <a:buClr>
                  <a:schemeClr val="tx2"/>
                </a:buClr>
                <a:buSzPct val="90000"/>
                <a:buFont typeface="Wingdings 2" pitchFamily="18" charset="2"/>
                <a:buChar char=""/>
                <a:defRPr sz="2000">
                  <a:solidFill>
                    <a:schemeClr val="tx1"/>
                  </a:solidFill>
                  <a:latin typeface="Times New Roman" pitchFamily="18" charset="0"/>
                  <a:ea typeface="楷体_GB2312" pitchFamily="49" charset="-122"/>
                </a:defRPr>
              </a:lvl4pPr>
              <a:lvl5pPr marL="2057400" indent="-228600" algn="l"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sz="2000">
                  <a:solidFill>
                    <a:schemeClr val="tx1"/>
                  </a:solidFill>
                  <a:latin typeface="Times New Roman" pitchFamily="18" charset="0"/>
                  <a:ea typeface="楷体_GB2312" pitchFamily="49" charset="-122"/>
                </a:defRPr>
              </a:lvl9pPr>
            </a:lstStyle>
            <a:p>
              <a:pPr>
                <a:spcBef>
                  <a:spcPct val="50000"/>
                </a:spcBef>
                <a:buClrTx/>
                <a:buSzTx/>
                <a:buFontTx/>
                <a:buNone/>
              </a:pPr>
              <a:r>
                <a:rPr lang="zh-CN" altLang="en-US" b="1">
                  <a:solidFill>
                    <a:srgbClr val="FFFF66"/>
                  </a:solidFill>
                </a:rPr>
                <a:t>存储密度</a:t>
              </a:r>
              <a:r>
                <a:rPr lang="zh-CN" altLang="en-US" b="1">
                  <a:solidFill>
                    <a:srgbClr val="FFFFFF"/>
                  </a:solidFill>
                </a:rPr>
                <a:t>=</a:t>
              </a:r>
            </a:p>
          </p:txBody>
        </p:sp>
        <p:sp>
          <p:nvSpPr>
            <p:cNvPr id="72711" name="Line 14"/>
            <p:cNvSpPr>
              <a:spLocks noChangeShapeType="1"/>
            </p:cNvSpPr>
            <p:nvPr/>
          </p:nvSpPr>
          <p:spPr bwMode="auto">
            <a:xfrm>
              <a:off x="1968" y="2016"/>
              <a:ext cx="312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kumimoji="0" lang="zh-CN" altLang="en-US" sz="1800">
                <a:solidFill>
                  <a:srgbClr val="FFFFFF"/>
                </a:solidFill>
                <a:latin typeface="Arial" charset="0"/>
              </a:endParaRPr>
            </a:p>
          </p:txBody>
        </p:sp>
        <p:sp>
          <p:nvSpPr>
            <p:cNvPr id="72712" name="Rectangle 15"/>
            <p:cNvSpPr>
              <a:spLocks noChangeArrowheads="1"/>
            </p:cNvSpPr>
            <p:nvPr/>
          </p:nvSpPr>
          <p:spPr bwMode="auto">
            <a:xfrm>
              <a:off x="2352" y="1680"/>
              <a:ext cx="23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algn="l"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algn="l"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algn="l" eaLnBrk="0" hangingPunct="0">
                <a:spcBef>
                  <a:spcPct val="20000"/>
                </a:spcBef>
                <a:buClr>
                  <a:schemeClr val="tx2"/>
                </a:buClr>
                <a:buSzPct val="90000"/>
                <a:buFont typeface="Wingdings 2" pitchFamily="18" charset="2"/>
                <a:buChar char=""/>
                <a:defRPr sz="2000">
                  <a:solidFill>
                    <a:schemeClr val="tx1"/>
                  </a:solidFill>
                  <a:latin typeface="Times New Roman" pitchFamily="18" charset="0"/>
                  <a:ea typeface="楷体_GB2312" pitchFamily="49" charset="-122"/>
                </a:defRPr>
              </a:lvl4pPr>
              <a:lvl5pPr marL="2057400" indent="-228600" algn="l"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zh-CN" altLang="en-US">
                  <a:solidFill>
                    <a:srgbClr val="FFFFFF"/>
                  </a:solidFill>
                </a:rPr>
                <a:t>数据本身所占的存储量</a:t>
              </a:r>
            </a:p>
          </p:txBody>
        </p:sp>
        <p:sp>
          <p:nvSpPr>
            <p:cNvPr id="72713" name="Rectangle 16"/>
            <p:cNvSpPr>
              <a:spLocks noChangeArrowheads="1"/>
            </p:cNvSpPr>
            <p:nvPr/>
          </p:nvSpPr>
          <p:spPr bwMode="auto">
            <a:xfrm>
              <a:off x="2160" y="2016"/>
              <a:ext cx="28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85000"/>
                <a:buFont typeface="Wingdings 2" pitchFamily="18" charset="2"/>
                <a:buChar char="¡"/>
                <a:defRPr sz="2800">
                  <a:solidFill>
                    <a:schemeClr val="tx1"/>
                  </a:solidFill>
                  <a:latin typeface="Times New Roman" pitchFamily="18" charset="0"/>
                  <a:ea typeface="楷体_GB2312" pitchFamily="49" charset="-122"/>
                </a:defRPr>
              </a:lvl1pPr>
              <a:lvl2pPr marL="742950" indent="-285750" algn="l" eaLnBrk="0" hangingPunct="0">
                <a:spcBef>
                  <a:spcPct val="20000"/>
                </a:spcBef>
                <a:buClr>
                  <a:schemeClr val="tx2"/>
                </a:buClr>
                <a:buSzPct val="85000"/>
                <a:buFont typeface="Wingdings 2" pitchFamily="18" charset="2"/>
                <a:buChar char=""/>
                <a:defRPr sz="2400">
                  <a:solidFill>
                    <a:schemeClr val="tx1"/>
                  </a:solidFill>
                  <a:latin typeface="Times New Roman" pitchFamily="18" charset="0"/>
                  <a:ea typeface="楷体_GB2312" pitchFamily="49" charset="-122"/>
                </a:defRPr>
              </a:lvl2pPr>
              <a:lvl3pPr marL="1143000" indent="-228600" algn="l"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3pPr>
              <a:lvl4pPr marL="1600200" indent="-228600" algn="l" eaLnBrk="0" hangingPunct="0">
                <a:spcBef>
                  <a:spcPct val="20000"/>
                </a:spcBef>
                <a:buClr>
                  <a:schemeClr val="tx2"/>
                </a:buClr>
                <a:buSzPct val="90000"/>
                <a:buFont typeface="Wingdings 2" pitchFamily="18" charset="2"/>
                <a:buChar char=""/>
                <a:defRPr sz="2000">
                  <a:solidFill>
                    <a:schemeClr val="tx1"/>
                  </a:solidFill>
                  <a:latin typeface="Times New Roman" pitchFamily="18" charset="0"/>
                  <a:ea typeface="楷体_GB2312" pitchFamily="49" charset="-122"/>
                </a:defRPr>
              </a:lvl4pPr>
              <a:lvl5pPr marL="2057400" indent="-228600" algn="l" eaLnBrk="0" hangingPunct="0">
                <a:spcBef>
                  <a:spcPct val="20000"/>
                </a:spcBef>
                <a:buClr>
                  <a:schemeClr val="folHlink"/>
                </a:buClr>
                <a:buFont typeface="Wingdings 2" pitchFamily="18" charset="2"/>
                <a:buChar char="¡"/>
                <a:defRPr sz="2000">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buClr>
                  <a:schemeClr val="folHlink"/>
                </a:buClr>
                <a:buFont typeface="Wingdings 2" pitchFamily="18" charset="2"/>
                <a:buChar char="¡"/>
                <a:defRPr sz="2000">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buClr>
                  <a:schemeClr val="folHlink"/>
                </a:buClr>
                <a:buFont typeface="Wingdings 2" pitchFamily="18" charset="2"/>
                <a:buChar char="¡"/>
                <a:defRPr sz="2000">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buClr>
                  <a:schemeClr val="folHlink"/>
                </a:buClr>
                <a:buFont typeface="Wingdings 2" pitchFamily="18" charset="2"/>
                <a:buChar char="¡"/>
                <a:defRPr sz="2000">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buClr>
                  <a:schemeClr val="folHlink"/>
                </a:buClr>
                <a:buFont typeface="Wingdings 2" pitchFamily="18" charset="2"/>
                <a:buChar char="¡"/>
                <a:defRPr sz="2000">
                  <a:solidFill>
                    <a:schemeClr val="tx1"/>
                  </a:solidFill>
                  <a:latin typeface="Times New Roman" pitchFamily="18" charset="0"/>
                  <a:ea typeface="楷体_GB2312" pitchFamily="49" charset="-122"/>
                </a:defRPr>
              </a:lvl9pPr>
            </a:lstStyle>
            <a:p>
              <a:pPr eaLnBrk="1" hangingPunct="1">
                <a:spcBef>
                  <a:spcPct val="0"/>
                </a:spcBef>
                <a:buClrTx/>
                <a:buSzTx/>
                <a:buFontTx/>
                <a:buNone/>
              </a:pPr>
              <a:r>
                <a:rPr lang="zh-CN" altLang="en-US">
                  <a:solidFill>
                    <a:srgbClr val="FFFFFF"/>
                  </a:solidFill>
                </a:rPr>
                <a:t>整个数据结构所占的存储量</a:t>
              </a:r>
            </a:p>
          </p:txBody>
        </p:sp>
      </p:grpSp>
    </p:spTree>
    <p:extLst>
      <p:ext uri="{BB962C8B-B14F-4D97-AF65-F5344CB8AC3E}">
        <p14:creationId xmlns:p14="http://schemas.microsoft.com/office/powerpoint/2010/main" val="11895276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p:cNvSpPr>
          <p:nvPr>
            <p:ph idx="1"/>
          </p:nvPr>
        </p:nvSpPr>
        <p:spPr>
          <a:xfrm>
            <a:off x="571500" y="928688"/>
            <a:ext cx="6215063" cy="2857500"/>
          </a:xfrm>
        </p:spPr>
        <p:txBody>
          <a:bodyPr/>
          <a:lstStyle/>
          <a:p>
            <a:pPr>
              <a:lnSpc>
                <a:spcPct val="100000"/>
              </a:lnSpc>
              <a:buFont typeface="Wingdings" pitchFamily="2" charset="2"/>
              <a:buNone/>
            </a:pPr>
            <a:r>
              <a:rPr lang="en-US" altLang="zh-CN" sz="2800" dirty="0" err="1">
                <a:solidFill>
                  <a:srgbClr val="9D138D"/>
                </a:solidFill>
              </a:rPr>
              <a:t>struct</a:t>
            </a:r>
            <a:r>
              <a:rPr lang="en-US" altLang="zh-CN" sz="2800" dirty="0">
                <a:solidFill>
                  <a:srgbClr val="9D138D"/>
                </a:solidFill>
              </a:rPr>
              <a:t> Student</a:t>
            </a:r>
            <a:endParaRPr lang="zh-CN" altLang="zh-CN" sz="2800" dirty="0"/>
          </a:p>
          <a:p>
            <a:pPr>
              <a:lnSpc>
                <a:spcPct val="1000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num</a:t>
            </a:r>
            <a:r>
              <a:rPr lang="en-US" altLang="zh-CN" sz="2800" dirty="0"/>
              <a:t>;</a:t>
            </a:r>
            <a:endParaRPr lang="zh-CN" altLang="zh-CN" sz="2800" dirty="0"/>
          </a:p>
          <a:p>
            <a:pPr>
              <a:lnSpc>
                <a:spcPct val="100000"/>
              </a:lnSpc>
              <a:buFont typeface="Wingdings" pitchFamily="2" charset="2"/>
              <a:buNone/>
            </a:pPr>
            <a:r>
              <a:rPr lang="zh-CN" altLang="zh-CN" sz="2800" dirty="0"/>
              <a:t>　 </a:t>
            </a:r>
            <a:r>
              <a:rPr lang="en-US" altLang="zh-CN" sz="2800" dirty="0"/>
              <a:t>float score;</a:t>
            </a:r>
            <a:endParaRPr lang="zh-CN" altLang="zh-CN" sz="2800" dirty="0"/>
          </a:p>
          <a:p>
            <a:pPr>
              <a:lnSpc>
                <a:spcPct val="100000"/>
              </a:lnSpc>
              <a:buFont typeface="Wingdings" pitchFamily="2" charset="2"/>
              <a:buNone/>
            </a:pPr>
            <a:r>
              <a:rPr lang="zh-CN" altLang="zh-CN" sz="2800" dirty="0"/>
              <a:t>　 </a:t>
            </a:r>
            <a:r>
              <a:rPr lang="en-US" altLang="zh-CN" sz="2800" dirty="0" err="1">
                <a:solidFill>
                  <a:srgbClr val="9D138D"/>
                </a:solidFill>
              </a:rPr>
              <a:t>struct</a:t>
            </a:r>
            <a:r>
              <a:rPr lang="en-US" altLang="zh-CN" sz="2800" dirty="0">
                <a:solidFill>
                  <a:srgbClr val="9D138D"/>
                </a:solidFill>
              </a:rPr>
              <a:t> Student </a:t>
            </a:r>
            <a:r>
              <a:rPr lang="en-US" altLang="zh-CN" sz="2800" dirty="0"/>
              <a:t>*next; </a:t>
            </a:r>
            <a:endParaRPr lang="zh-CN" altLang="zh-CN" sz="2800" dirty="0"/>
          </a:p>
          <a:p>
            <a:pPr>
              <a:lnSpc>
                <a:spcPct val="100000"/>
              </a:lnSpc>
              <a:buFont typeface="Wingdings" pitchFamily="2" charset="2"/>
              <a:buNone/>
            </a:pPr>
            <a:r>
              <a:rPr lang="en-US" altLang="zh-CN" sz="2800" dirty="0"/>
              <a:t>} </a:t>
            </a:r>
            <a:r>
              <a:rPr lang="en-US" altLang="zh-CN" sz="2800" dirty="0">
                <a:solidFill>
                  <a:srgbClr val="C00000"/>
                </a:solidFill>
              </a:rPr>
              <a:t>a, b, c</a:t>
            </a:r>
            <a:r>
              <a:rPr lang="en-US" altLang="zh-CN" sz="2800" dirty="0"/>
              <a:t>;</a:t>
            </a:r>
            <a:endParaRPr lang="zh-CN" altLang="en-US" sz="2800" dirty="0"/>
          </a:p>
        </p:txBody>
      </p:sp>
      <p:graphicFrame>
        <p:nvGraphicFramePr>
          <p:cNvPr id="4" name="表格 3"/>
          <p:cNvGraphicFramePr>
            <a:graphicFrameLocks noGrp="1"/>
          </p:cNvGraphicFramePr>
          <p:nvPr/>
        </p:nvGraphicFramePr>
        <p:xfrm>
          <a:off x="2000250" y="4048125"/>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10101</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89.5</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4286250" y="4048125"/>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10103</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90</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6429375" y="4048125"/>
          <a:ext cx="1571625" cy="1554378"/>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10107</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85</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extBox 6"/>
          <p:cNvSpPr txBox="1"/>
          <p:nvPr/>
        </p:nvSpPr>
        <p:spPr>
          <a:xfrm>
            <a:off x="2071688" y="3548063"/>
            <a:ext cx="1571625" cy="523875"/>
          </a:xfrm>
          <a:prstGeom prst="rect">
            <a:avLst/>
          </a:prstGeom>
          <a:noFill/>
        </p:spPr>
        <p:txBody>
          <a:bodyPr>
            <a:spAutoFit/>
          </a:bodyPr>
          <a:lstStyle/>
          <a:p>
            <a:pPr>
              <a:defRPr/>
            </a:pPr>
            <a:r>
              <a:rPr lang="en-US" altLang="zh-CN" sz="2800" b="1" dirty="0">
                <a:solidFill>
                  <a:srgbClr val="C00000"/>
                </a:solidFill>
                <a:latin typeface="Tahoma"/>
                <a:ea typeface="楷体_GB2312"/>
              </a:rPr>
              <a:t>a</a:t>
            </a:r>
            <a:r>
              <a:rPr lang="zh-CN" altLang="en-US" sz="2800" b="1" dirty="0">
                <a:solidFill>
                  <a:srgbClr val="C00000"/>
                </a:solidFill>
                <a:latin typeface="Tahoma"/>
                <a:ea typeface="楷体_GB2312"/>
              </a:rPr>
              <a:t>结点</a:t>
            </a:r>
          </a:p>
        </p:txBody>
      </p:sp>
      <p:sp>
        <p:nvSpPr>
          <p:cNvPr id="9" name="TextBox 8"/>
          <p:cNvSpPr txBox="1"/>
          <p:nvPr/>
        </p:nvSpPr>
        <p:spPr>
          <a:xfrm>
            <a:off x="4286250" y="3548063"/>
            <a:ext cx="1500188" cy="523875"/>
          </a:xfrm>
          <a:prstGeom prst="rect">
            <a:avLst/>
          </a:prstGeom>
          <a:noFill/>
        </p:spPr>
        <p:txBody>
          <a:bodyPr>
            <a:spAutoFit/>
          </a:bodyPr>
          <a:lstStyle/>
          <a:p>
            <a:pPr>
              <a:defRPr/>
            </a:pPr>
            <a:r>
              <a:rPr lang="en-US" altLang="zh-CN" sz="2800" b="1" dirty="0">
                <a:solidFill>
                  <a:srgbClr val="C00000"/>
                </a:solidFill>
                <a:latin typeface="Tahoma"/>
                <a:ea typeface="楷体_GB2312"/>
              </a:rPr>
              <a:t>b</a:t>
            </a:r>
            <a:r>
              <a:rPr lang="zh-CN" altLang="en-US" sz="2800" b="1" dirty="0">
                <a:solidFill>
                  <a:srgbClr val="C00000"/>
                </a:solidFill>
                <a:latin typeface="Tahoma"/>
                <a:ea typeface="楷体_GB2312"/>
              </a:rPr>
              <a:t>结点</a:t>
            </a:r>
          </a:p>
        </p:txBody>
      </p:sp>
      <p:cxnSp>
        <p:nvCxnSpPr>
          <p:cNvPr id="11" name="直接箭头连接符 10"/>
          <p:cNvCxnSpPr>
            <a:cxnSpLocks noChangeShapeType="1"/>
          </p:cNvCxnSpPr>
          <p:nvPr/>
        </p:nvCxnSpPr>
        <p:spPr bwMode="auto">
          <a:xfrm>
            <a:off x="4000500" y="4333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2" name="直接连接符 11"/>
          <p:cNvCxnSpPr>
            <a:cxnSpLocks noChangeShapeType="1"/>
          </p:cNvCxnSpPr>
          <p:nvPr/>
        </p:nvCxnSpPr>
        <p:spPr bwMode="auto">
          <a:xfrm>
            <a:off x="2786063" y="5405438"/>
            <a:ext cx="121443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3" name="直接连接符 12"/>
          <p:cNvCxnSpPr>
            <a:cxnSpLocks noChangeShapeType="1"/>
          </p:cNvCxnSpPr>
          <p:nvPr/>
        </p:nvCxnSpPr>
        <p:spPr bwMode="auto">
          <a:xfrm rot="5400000" flipH="1" flipV="1">
            <a:off x="3464718" y="4869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4" name="TextBox 13"/>
          <p:cNvSpPr txBox="1"/>
          <p:nvPr/>
        </p:nvSpPr>
        <p:spPr>
          <a:xfrm>
            <a:off x="6572250" y="3525838"/>
            <a:ext cx="1357313" cy="522287"/>
          </a:xfrm>
          <a:prstGeom prst="rect">
            <a:avLst/>
          </a:prstGeom>
          <a:noFill/>
        </p:spPr>
        <p:txBody>
          <a:bodyPr>
            <a:spAutoFit/>
          </a:bodyPr>
          <a:lstStyle/>
          <a:p>
            <a:pPr>
              <a:defRPr/>
            </a:pPr>
            <a:r>
              <a:rPr lang="en-US" altLang="zh-CN" sz="2800" b="1" dirty="0">
                <a:solidFill>
                  <a:srgbClr val="C00000"/>
                </a:solidFill>
                <a:latin typeface="Tahoma"/>
                <a:ea typeface="楷体_GB2312"/>
              </a:rPr>
              <a:t>c</a:t>
            </a:r>
            <a:r>
              <a:rPr lang="zh-CN" altLang="en-US" sz="2800" b="1" dirty="0">
                <a:solidFill>
                  <a:srgbClr val="C00000"/>
                </a:solidFill>
                <a:latin typeface="Tahoma"/>
                <a:ea typeface="楷体_GB2312"/>
              </a:rPr>
              <a:t>结点</a:t>
            </a:r>
          </a:p>
        </p:txBody>
      </p:sp>
      <p:cxnSp>
        <p:nvCxnSpPr>
          <p:cNvPr id="17" name="直接箭头连接符 16"/>
          <p:cNvCxnSpPr>
            <a:cxnSpLocks noChangeShapeType="1"/>
          </p:cNvCxnSpPr>
          <p:nvPr/>
        </p:nvCxnSpPr>
        <p:spPr bwMode="auto">
          <a:xfrm>
            <a:off x="6143625" y="4333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8" name="直接连接符 17"/>
          <p:cNvCxnSpPr>
            <a:cxnSpLocks noChangeShapeType="1"/>
          </p:cNvCxnSpPr>
          <p:nvPr/>
        </p:nvCxnSpPr>
        <p:spPr bwMode="auto">
          <a:xfrm>
            <a:off x="5143500" y="5405438"/>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9" name="直接连接符 18"/>
          <p:cNvCxnSpPr>
            <a:cxnSpLocks noChangeShapeType="1"/>
          </p:cNvCxnSpPr>
          <p:nvPr/>
        </p:nvCxnSpPr>
        <p:spPr bwMode="auto">
          <a:xfrm rot="5400000" flipH="1" flipV="1">
            <a:off x="5607843" y="4869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29" name="TextBox 28"/>
          <p:cNvSpPr txBox="1"/>
          <p:nvPr/>
        </p:nvSpPr>
        <p:spPr>
          <a:xfrm>
            <a:off x="1785938" y="5786438"/>
            <a:ext cx="2786062" cy="523875"/>
          </a:xfrm>
          <a:prstGeom prst="rect">
            <a:avLst/>
          </a:prstGeom>
          <a:noFill/>
        </p:spPr>
        <p:txBody>
          <a:bodyPr>
            <a:spAutoFit/>
          </a:bodyPr>
          <a:lstStyle/>
          <a:p>
            <a:pPr>
              <a:defRPr/>
            </a:pPr>
            <a:r>
              <a:rPr lang="en-US" altLang="zh-CN" sz="2800" b="1" dirty="0" err="1">
                <a:solidFill>
                  <a:srgbClr val="00B050"/>
                </a:solidFill>
                <a:latin typeface="Tahoma"/>
                <a:ea typeface="楷体_GB2312"/>
              </a:rPr>
              <a:t>a.next</a:t>
            </a:r>
            <a:r>
              <a:rPr lang="en-US" altLang="zh-CN" sz="2800" b="1" dirty="0">
                <a:solidFill>
                  <a:srgbClr val="00B050"/>
                </a:solidFill>
                <a:latin typeface="Tahoma"/>
                <a:ea typeface="楷体_GB2312"/>
              </a:rPr>
              <a:t>=&amp;b;</a:t>
            </a:r>
            <a:endParaRPr lang="zh-CN" altLang="en-US" sz="2800" b="1" dirty="0">
              <a:solidFill>
                <a:srgbClr val="00B050"/>
              </a:solidFill>
              <a:latin typeface="Tahoma"/>
              <a:ea typeface="楷体_GB2312"/>
            </a:endParaRPr>
          </a:p>
        </p:txBody>
      </p:sp>
      <p:sp>
        <p:nvSpPr>
          <p:cNvPr id="30" name="TextBox 29"/>
          <p:cNvSpPr txBox="1"/>
          <p:nvPr/>
        </p:nvSpPr>
        <p:spPr>
          <a:xfrm>
            <a:off x="5143500" y="5786438"/>
            <a:ext cx="2786063" cy="523875"/>
          </a:xfrm>
          <a:prstGeom prst="rect">
            <a:avLst/>
          </a:prstGeom>
          <a:noFill/>
        </p:spPr>
        <p:txBody>
          <a:bodyPr>
            <a:spAutoFit/>
          </a:bodyPr>
          <a:lstStyle/>
          <a:p>
            <a:pPr>
              <a:defRPr/>
            </a:pPr>
            <a:r>
              <a:rPr lang="en-US" altLang="zh-CN" sz="2800" b="1" dirty="0" err="1">
                <a:solidFill>
                  <a:srgbClr val="00B050"/>
                </a:solidFill>
                <a:latin typeface="Tahoma"/>
                <a:ea typeface="楷体_GB2312"/>
              </a:rPr>
              <a:t>b.next</a:t>
            </a:r>
            <a:r>
              <a:rPr lang="en-US" altLang="zh-CN" sz="2800" b="1" dirty="0">
                <a:solidFill>
                  <a:srgbClr val="00B050"/>
                </a:solidFill>
                <a:latin typeface="Tahoma"/>
                <a:ea typeface="楷体_GB2312"/>
              </a:rPr>
              <a:t>=&amp;c;</a:t>
            </a:r>
            <a:endParaRPr lang="zh-CN" altLang="en-US" sz="2800" b="1" dirty="0">
              <a:solidFill>
                <a:srgbClr val="00B050"/>
              </a:solidFill>
              <a:latin typeface="Tahoma"/>
              <a:ea typeface="楷体_GB2312"/>
            </a:endParaRPr>
          </a:p>
        </p:txBody>
      </p:sp>
      <p:sp>
        <p:nvSpPr>
          <p:cNvPr id="31" name="TextBox 30"/>
          <p:cNvSpPr txBox="1"/>
          <p:nvPr/>
        </p:nvSpPr>
        <p:spPr>
          <a:xfrm>
            <a:off x="571500" y="4000500"/>
            <a:ext cx="1428750" cy="523875"/>
          </a:xfrm>
          <a:prstGeom prst="rect">
            <a:avLst/>
          </a:prstGeom>
          <a:noFill/>
        </p:spPr>
        <p:txBody>
          <a:bodyPr>
            <a:spAutoFit/>
          </a:bodyPr>
          <a:lstStyle/>
          <a:p>
            <a:pPr>
              <a:defRPr/>
            </a:pPr>
            <a:r>
              <a:rPr lang="en-US" altLang="zh-CN" sz="2800" b="1" dirty="0">
                <a:solidFill>
                  <a:srgbClr val="00B0F0"/>
                </a:solidFill>
                <a:latin typeface="Tahoma"/>
                <a:ea typeface="楷体_GB2312"/>
              </a:rPr>
              <a:t>num</a:t>
            </a:r>
            <a:endParaRPr lang="zh-CN" altLang="en-US" sz="2800" b="1" dirty="0">
              <a:solidFill>
                <a:srgbClr val="00B0F0"/>
              </a:solidFill>
              <a:latin typeface="Tahoma"/>
              <a:ea typeface="楷体_GB2312"/>
            </a:endParaRPr>
          </a:p>
        </p:txBody>
      </p:sp>
      <p:sp>
        <p:nvSpPr>
          <p:cNvPr id="32" name="TextBox 31"/>
          <p:cNvSpPr txBox="1"/>
          <p:nvPr/>
        </p:nvSpPr>
        <p:spPr>
          <a:xfrm>
            <a:off x="571500" y="4500563"/>
            <a:ext cx="1428750" cy="523875"/>
          </a:xfrm>
          <a:prstGeom prst="rect">
            <a:avLst/>
          </a:prstGeom>
          <a:noFill/>
        </p:spPr>
        <p:txBody>
          <a:bodyPr>
            <a:spAutoFit/>
          </a:bodyPr>
          <a:lstStyle/>
          <a:p>
            <a:pPr>
              <a:defRPr/>
            </a:pPr>
            <a:r>
              <a:rPr lang="en-US" altLang="zh-CN" sz="2800" b="1" dirty="0">
                <a:solidFill>
                  <a:srgbClr val="00B0F0"/>
                </a:solidFill>
                <a:latin typeface="Tahoma"/>
                <a:ea typeface="楷体_GB2312"/>
              </a:rPr>
              <a:t>score</a:t>
            </a:r>
            <a:endParaRPr lang="zh-CN" altLang="en-US" sz="2800" b="1" dirty="0">
              <a:solidFill>
                <a:srgbClr val="00B0F0"/>
              </a:solidFill>
              <a:latin typeface="Tahoma"/>
              <a:ea typeface="楷体_GB2312"/>
            </a:endParaRPr>
          </a:p>
        </p:txBody>
      </p:sp>
      <p:sp>
        <p:nvSpPr>
          <p:cNvPr id="33" name="TextBox 32"/>
          <p:cNvSpPr txBox="1"/>
          <p:nvPr/>
        </p:nvSpPr>
        <p:spPr>
          <a:xfrm>
            <a:off x="571500" y="5000625"/>
            <a:ext cx="1428750" cy="523875"/>
          </a:xfrm>
          <a:prstGeom prst="rect">
            <a:avLst/>
          </a:prstGeom>
          <a:noFill/>
        </p:spPr>
        <p:txBody>
          <a:bodyPr>
            <a:spAutoFit/>
          </a:bodyPr>
          <a:lstStyle/>
          <a:p>
            <a:pPr>
              <a:defRPr/>
            </a:pPr>
            <a:r>
              <a:rPr lang="en-US" altLang="zh-CN" sz="2800" b="1" dirty="0">
                <a:solidFill>
                  <a:srgbClr val="00B0F0"/>
                </a:solidFill>
                <a:latin typeface="Tahoma"/>
                <a:ea typeface="楷体_GB2312"/>
              </a:rPr>
              <a:t>next</a:t>
            </a:r>
            <a:endParaRPr lang="zh-CN" altLang="en-US" sz="2800" b="1" dirty="0">
              <a:solidFill>
                <a:srgbClr val="00B0F0"/>
              </a:solidFill>
              <a:latin typeface="Tahoma"/>
              <a:ea typeface="楷体_GB2312"/>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66</a:t>
            </a:fld>
            <a:endParaRPr lang="en-US" altLang="zh-CN">
              <a:solidFill>
                <a:srgbClr val="000000"/>
              </a:solidFill>
            </a:endParaRPr>
          </a:p>
        </p:txBody>
      </p:sp>
    </p:spTree>
    <p:extLst>
      <p:ext uri="{BB962C8B-B14F-4D97-AF65-F5344CB8AC3E}">
        <p14:creationId xmlns:p14="http://schemas.microsoft.com/office/powerpoint/2010/main" val="2520612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blinds(horizontal)">
                                      <p:cBhvr>
                                        <p:cTn id="15" dur="500"/>
                                        <p:tgtEl>
                                          <p:spTgt spid="31"/>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blinds(horizontal)">
                                      <p:cBhvr>
                                        <p:cTn id="19" dur="500"/>
                                        <p:tgtEl>
                                          <p:spTgt spid="32"/>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blinds(horizontal)">
                                      <p:cBhvr>
                                        <p:cTn id="23" dur="500"/>
                                        <p:tgtEl>
                                          <p:spTgt spid="3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par>
                          <p:cTn id="29" fill="hold" nodeType="afterGroup">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lide(fromLeft)">
                                      <p:cBhvr>
                                        <p:cTn id="37" dur="500"/>
                                        <p:tgtEl>
                                          <p:spTgt spid="12"/>
                                        </p:tgtEl>
                                      </p:cBhvr>
                                    </p:animEffect>
                                  </p:childTnLst>
                                </p:cTn>
                              </p:par>
                            </p:childTnLst>
                          </p:cTn>
                        </p:par>
                        <p:par>
                          <p:cTn id="38" fill="hold" nodeType="afterGroup">
                            <p:stCondLst>
                              <p:cond delay="500"/>
                            </p:stCondLst>
                            <p:childTnLst>
                              <p:par>
                                <p:cTn id="39" presetID="12" presetClass="entr" presetSubtype="4"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slide(fromBottom)">
                                      <p:cBhvr>
                                        <p:cTn id="41" dur="500"/>
                                        <p:tgtEl>
                                          <p:spTgt spid="13"/>
                                        </p:tgtEl>
                                      </p:cBhvr>
                                    </p:animEffect>
                                  </p:childTnLst>
                                </p:cTn>
                              </p:par>
                            </p:childTnLst>
                          </p:cTn>
                        </p:par>
                        <p:par>
                          <p:cTn id="42" fill="hold" nodeType="afterGroup">
                            <p:stCondLst>
                              <p:cond delay="1000"/>
                            </p:stCondLst>
                            <p:childTnLst>
                              <p:par>
                                <p:cTn id="43" presetID="12" presetClass="entr" presetSubtype="8"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slide(fromLeft)">
                                      <p:cBhvr>
                                        <p:cTn id="45" dur="500"/>
                                        <p:tgtEl>
                                          <p:spTgt spid="1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blinds(horizontal)">
                                      <p:cBhvr>
                                        <p:cTn id="50" dur="500"/>
                                        <p:tgtEl>
                                          <p:spTgt spid="2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linds(horizontal)">
                                      <p:cBhvr>
                                        <p:cTn id="55" dur="500"/>
                                        <p:tgtEl>
                                          <p:spTgt spid="6"/>
                                        </p:tgtEl>
                                      </p:cBhvr>
                                    </p:animEffect>
                                  </p:childTnLst>
                                </p:cTn>
                              </p:par>
                            </p:childTnLst>
                          </p:cTn>
                        </p:par>
                        <p:par>
                          <p:cTn id="56" fill="hold" nodeType="afterGroup">
                            <p:stCondLst>
                              <p:cond delay="500"/>
                            </p:stCondLst>
                            <p:childTnLst>
                              <p:par>
                                <p:cTn id="57" presetID="3" presetClass="entr" presetSubtype="10"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blinds(horizontal)">
                                      <p:cBhvr>
                                        <p:cTn id="59" dur="500"/>
                                        <p:tgtEl>
                                          <p:spTgt spid="1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8"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slide(fromLeft)">
                                      <p:cBhvr>
                                        <p:cTn id="64" dur="500"/>
                                        <p:tgtEl>
                                          <p:spTgt spid="18"/>
                                        </p:tgtEl>
                                      </p:cBhvr>
                                    </p:animEffect>
                                  </p:childTnLst>
                                </p:cTn>
                              </p:par>
                            </p:childTnLst>
                          </p:cTn>
                        </p:par>
                        <p:par>
                          <p:cTn id="65" fill="hold" nodeType="afterGroup">
                            <p:stCondLst>
                              <p:cond delay="500"/>
                            </p:stCondLst>
                            <p:childTnLst>
                              <p:par>
                                <p:cTn id="66" presetID="12" presetClass="entr" presetSubtype="4" fill="hold"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slide(fromBottom)">
                                      <p:cBhvr>
                                        <p:cTn id="68" dur="500"/>
                                        <p:tgtEl>
                                          <p:spTgt spid="19"/>
                                        </p:tgtEl>
                                      </p:cBhvr>
                                    </p:animEffect>
                                  </p:childTnLst>
                                </p:cTn>
                              </p:par>
                            </p:childTnLst>
                          </p:cTn>
                        </p:par>
                        <p:par>
                          <p:cTn id="69" fill="hold" nodeType="afterGroup">
                            <p:stCondLst>
                              <p:cond delay="1000"/>
                            </p:stCondLst>
                            <p:childTnLst>
                              <p:par>
                                <p:cTn id="70" presetID="12" presetClass="entr" presetSubtype="8" fill="hold" nodeType="after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slide(fromLeft)">
                                      <p:cBhvr>
                                        <p:cTn id="72" dur="500"/>
                                        <p:tgtEl>
                                          <p:spTgt spid="1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blinds(horizontal)">
                                      <p:cBhvr>
                                        <p:cTn id="7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4" grpId="0"/>
      <p:bldP spid="29" grpId="0"/>
      <p:bldP spid="30" grpId="0"/>
      <p:bldP spid="31" grpId="0"/>
      <p:bldP spid="32" grpId="0"/>
      <p:bldP spid="33" grpId="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44" name="直接箭头连接符 43"/>
          <p:cNvCxnSpPr>
            <a:cxnSpLocks noChangeShapeType="1"/>
          </p:cNvCxnSpPr>
          <p:nvPr/>
        </p:nvCxnSpPr>
        <p:spPr bwMode="auto">
          <a:xfrm>
            <a:off x="6143625" y="5103763"/>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46" name="直接连接符 45"/>
          <p:cNvCxnSpPr>
            <a:cxnSpLocks noChangeShapeType="1"/>
          </p:cNvCxnSpPr>
          <p:nvPr/>
        </p:nvCxnSpPr>
        <p:spPr bwMode="auto">
          <a:xfrm rot="5400000" flipH="1" flipV="1">
            <a:off x="5607844" y="5639544"/>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40" name="直接箭头连接符 39"/>
          <p:cNvCxnSpPr>
            <a:cxnSpLocks noChangeShapeType="1"/>
          </p:cNvCxnSpPr>
          <p:nvPr/>
        </p:nvCxnSpPr>
        <p:spPr bwMode="auto">
          <a:xfrm>
            <a:off x="3987800" y="5091063"/>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42" name="直接连接符 41"/>
          <p:cNvCxnSpPr>
            <a:cxnSpLocks noChangeShapeType="1"/>
          </p:cNvCxnSpPr>
          <p:nvPr/>
        </p:nvCxnSpPr>
        <p:spPr bwMode="auto">
          <a:xfrm rot="5400000" flipH="1" flipV="1">
            <a:off x="3452019" y="5626844"/>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38" name="直接箭头连接符 37"/>
          <p:cNvCxnSpPr>
            <a:cxnSpLocks noChangeShapeType="1"/>
          </p:cNvCxnSpPr>
          <p:nvPr/>
        </p:nvCxnSpPr>
        <p:spPr bwMode="auto">
          <a:xfrm>
            <a:off x="642938" y="4902150"/>
            <a:ext cx="1357312" cy="1588"/>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15042" name="Rectangle 2"/>
          <p:cNvSpPr>
            <a:spLocks noGrp="1" noChangeArrowheads="1"/>
          </p:cNvSpPr>
          <p:nvPr>
            <p:ph type="title"/>
          </p:nvPr>
        </p:nvSpPr>
        <p:spPr>
          <a:xfrm>
            <a:off x="285750" y="44624"/>
            <a:ext cx="8358188" cy="769938"/>
          </a:xfrm>
          <a:effectLst/>
        </p:spPr>
        <p:txBody>
          <a:bodyPr anchor="ctr"/>
          <a:lstStyle/>
          <a:p>
            <a:pPr eaLnBrk="1" hangingPunct="1">
              <a:defRPr/>
            </a:pPr>
            <a:r>
              <a:rPr lang="en-US" altLang="zh-CN" sz="3600" dirty="0"/>
              <a:t>9.4.2  </a:t>
            </a:r>
            <a:r>
              <a:rPr lang="zh-CN" altLang="zh-CN" sz="3600" dirty="0"/>
              <a:t>建立简单的静态链表</a:t>
            </a:r>
            <a:endParaRPr lang="zh-CN" altLang="en-US" sz="3600" dirty="0"/>
          </a:p>
        </p:txBody>
      </p:sp>
      <p:sp>
        <p:nvSpPr>
          <p:cNvPr id="73731" name="Rectangle 3"/>
          <p:cNvSpPr>
            <a:spLocks noGrp="1" noChangeArrowheads="1"/>
          </p:cNvSpPr>
          <p:nvPr>
            <p:ph type="body" idx="1"/>
          </p:nvPr>
        </p:nvSpPr>
        <p:spPr>
          <a:xfrm>
            <a:off x="458788" y="782390"/>
            <a:ext cx="8440738" cy="2214562"/>
          </a:xfrm>
        </p:spPr>
        <p:txBody>
          <a:bodyPr/>
          <a:lstStyle/>
          <a:p>
            <a:pPr>
              <a:buFont typeface="Wingdings" pitchFamily="2" charset="2"/>
              <a:buNone/>
            </a:pPr>
            <a:r>
              <a:rPr lang="en-US" altLang="zh-CN" dirty="0"/>
              <a:t>【</a:t>
            </a:r>
            <a:r>
              <a:rPr lang="zh-CN" altLang="zh-CN" dirty="0"/>
              <a:t>例</a:t>
            </a:r>
            <a:r>
              <a:rPr lang="en-US" altLang="zh-CN" dirty="0"/>
              <a:t>9.8】 </a:t>
            </a:r>
            <a:r>
              <a:rPr lang="zh-CN" altLang="zh-CN" dirty="0"/>
              <a:t>建立一个如图所示的简单链表，它由</a:t>
            </a:r>
            <a:r>
              <a:rPr lang="en-US" altLang="zh-CN" dirty="0"/>
              <a:t>3</a:t>
            </a:r>
            <a:r>
              <a:rPr lang="zh-CN" altLang="zh-CN" dirty="0"/>
              <a:t>个学生数据的结点组成，要求输出各结点中的数据。</a:t>
            </a:r>
          </a:p>
        </p:txBody>
      </p:sp>
      <p:sp>
        <p:nvSpPr>
          <p:cNvPr id="21" name="Rectangle 3"/>
          <p:cNvSpPr txBox="1">
            <a:spLocks noChangeArrowheads="1"/>
          </p:cNvSpPr>
          <p:nvPr/>
        </p:nvSpPr>
        <p:spPr bwMode="auto">
          <a:xfrm>
            <a:off x="642939" y="2420888"/>
            <a:ext cx="8072436"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90000"/>
              <a:buBlip>
                <a:blip r:embed="rId2"/>
              </a:buBlip>
              <a:defRPr kumimoji="1" sz="3200" b="1">
                <a:solidFill>
                  <a:schemeClr val="tx1"/>
                </a:solidFill>
                <a:latin typeface="+mn-lt"/>
                <a:ea typeface="+mn-ea"/>
                <a:cs typeface="+mn-cs"/>
              </a:defRPr>
            </a:lvl1pPr>
            <a:lvl2pPr marL="742950" indent="-285750" algn="l" rtl="0" fontAlgn="base">
              <a:spcBef>
                <a:spcPct val="20000"/>
              </a:spcBef>
              <a:spcAft>
                <a:spcPct val="0"/>
              </a:spcAft>
              <a:buSzPct val="80000"/>
              <a:buBlip>
                <a:blip r:embed="rId3"/>
              </a:buBlip>
              <a:defRPr kumimoji="1" sz="2800" b="1">
                <a:solidFill>
                  <a:schemeClr val="tx1"/>
                </a:solidFill>
                <a:latin typeface="+mn-lt"/>
                <a:ea typeface="+mn-ea"/>
              </a:defRPr>
            </a:lvl2pPr>
            <a:lvl3pPr marL="1143000" indent="-228600" algn="l" rtl="0" fontAlgn="base">
              <a:spcBef>
                <a:spcPct val="20000"/>
              </a:spcBef>
              <a:spcAft>
                <a:spcPct val="0"/>
              </a:spcAft>
              <a:buSzPct val="70000"/>
              <a:buBlip>
                <a:blip r:embed="rId4"/>
              </a:buBlip>
              <a:defRPr kumimoji="1" sz="2400" b="1">
                <a:solidFill>
                  <a:schemeClr val="tx1"/>
                </a:solidFill>
                <a:latin typeface="+mn-lt"/>
                <a:ea typeface="+mn-ea"/>
              </a:defRPr>
            </a:lvl3pPr>
            <a:lvl4pPr marL="1600200" indent="-228600" algn="l" rtl="0" fontAlgn="base">
              <a:spcBef>
                <a:spcPct val="20000"/>
              </a:spcBef>
              <a:spcAft>
                <a:spcPct val="0"/>
              </a:spcAft>
              <a:buSzPct val="70000"/>
              <a:buBlip>
                <a:blip r:embed="rId5"/>
              </a:buBlip>
              <a:defRPr kumimoji="1" sz="2000" b="1">
                <a:solidFill>
                  <a:schemeClr val="tx1"/>
                </a:solidFill>
                <a:latin typeface="+mn-lt"/>
                <a:ea typeface="+mn-ea"/>
              </a:defRPr>
            </a:lvl4pPr>
            <a:lvl5pPr marL="2057400" indent="-228600" algn="l" rtl="0" fontAlgn="base">
              <a:spcBef>
                <a:spcPct val="20000"/>
              </a:spcBef>
              <a:spcAft>
                <a:spcPct val="0"/>
              </a:spcAft>
              <a:buSzPct val="70000"/>
              <a:buBlip>
                <a:blip r:embed="rId6"/>
              </a:buBlip>
              <a:defRPr kumimoji="1" sz="2000" b="1">
                <a:solidFill>
                  <a:schemeClr val="tx1"/>
                </a:solidFill>
                <a:latin typeface="+mn-lt"/>
                <a:ea typeface="+mn-ea"/>
              </a:defRPr>
            </a:lvl5pPr>
            <a:lvl6pPr marL="2514600" indent="-228600" algn="l" rtl="0" fontAlgn="base">
              <a:spcBef>
                <a:spcPct val="20000"/>
              </a:spcBef>
              <a:spcAft>
                <a:spcPct val="0"/>
              </a:spcAft>
              <a:buSzPct val="70000"/>
              <a:buBlip>
                <a:blip r:embed="rId6"/>
              </a:buBlip>
              <a:defRPr kumimoji="1" sz="2000" b="1">
                <a:solidFill>
                  <a:schemeClr val="tx1"/>
                </a:solidFill>
                <a:latin typeface="+mn-lt"/>
                <a:ea typeface="+mn-ea"/>
              </a:defRPr>
            </a:lvl6pPr>
            <a:lvl7pPr marL="2971800" indent="-228600" algn="l" rtl="0" fontAlgn="base">
              <a:spcBef>
                <a:spcPct val="20000"/>
              </a:spcBef>
              <a:spcAft>
                <a:spcPct val="0"/>
              </a:spcAft>
              <a:buSzPct val="70000"/>
              <a:buBlip>
                <a:blip r:embed="rId6"/>
              </a:buBlip>
              <a:defRPr kumimoji="1" sz="2000" b="1">
                <a:solidFill>
                  <a:schemeClr val="tx1"/>
                </a:solidFill>
                <a:latin typeface="+mn-lt"/>
                <a:ea typeface="+mn-ea"/>
              </a:defRPr>
            </a:lvl7pPr>
            <a:lvl8pPr marL="3429000" indent="-228600" algn="l" rtl="0" fontAlgn="base">
              <a:spcBef>
                <a:spcPct val="20000"/>
              </a:spcBef>
              <a:spcAft>
                <a:spcPct val="0"/>
              </a:spcAft>
              <a:buSzPct val="70000"/>
              <a:buBlip>
                <a:blip r:embed="rId6"/>
              </a:buBlip>
              <a:defRPr kumimoji="1" sz="2000" b="1">
                <a:solidFill>
                  <a:schemeClr val="tx1"/>
                </a:solidFill>
                <a:latin typeface="+mn-lt"/>
                <a:ea typeface="+mn-ea"/>
              </a:defRPr>
            </a:lvl8pPr>
            <a:lvl9pPr marL="3886200" indent="-228600" algn="l" rtl="0" fontAlgn="base">
              <a:spcBef>
                <a:spcPct val="20000"/>
              </a:spcBef>
              <a:spcAft>
                <a:spcPct val="0"/>
              </a:spcAft>
              <a:buSzPct val="70000"/>
              <a:buBlip>
                <a:blip r:embed="rId6"/>
              </a:buBlip>
              <a:defRPr kumimoji="1" sz="2000" b="1">
                <a:solidFill>
                  <a:schemeClr val="tx1"/>
                </a:solidFill>
                <a:latin typeface="+mn-lt"/>
                <a:ea typeface="+mn-ea"/>
              </a:defRPr>
            </a:lvl9pPr>
          </a:lstStyle>
          <a:p>
            <a:pPr marL="0" indent="0">
              <a:buNone/>
            </a:pPr>
            <a:r>
              <a:rPr lang="zh-CN" altLang="zh-CN" kern="0" dirty="0"/>
              <a:t>解题思路：</a:t>
            </a:r>
          </a:p>
        </p:txBody>
      </p:sp>
      <p:graphicFrame>
        <p:nvGraphicFramePr>
          <p:cNvPr id="22" name="表格 21"/>
          <p:cNvGraphicFramePr>
            <a:graphicFrameLocks noGrp="1"/>
          </p:cNvGraphicFramePr>
          <p:nvPr>
            <p:extLst>
              <p:ext uri="{D42A27DB-BD31-4B8C-83A1-F6EECF244321}">
                <p14:modId xmlns:p14="http://schemas.microsoft.com/office/powerpoint/2010/main" val="1925421384"/>
              </p:ext>
            </p:extLst>
          </p:nvPr>
        </p:nvGraphicFramePr>
        <p:xfrm>
          <a:off x="2000250" y="4806900"/>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10101</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89.5</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23" name="表格 22"/>
          <p:cNvGraphicFramePr>
            <a:graphicFrameLocks noGrp="1"/>
          </p:cNvGraphicFramePr>
          <p:nvPr>
            <p:extLst>
              <p:ext uri="{D42A27DB-BD31-4B8C-83A1-F6EECF244321}">
                <p14:modId xmlns:p14="http://schemas.microsoft.com/office/powerpoint/2010/main" val="2356432329"/>
              </p:ext>
            </p:extLst>
          </p:nvPr>
        </p:nvGraphicFramePr>
        <p:xfrm>
          <a:off x="4286250" y="4806900"/>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10103</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90</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24" name="表格 23"/>
          <p:cNvGraphicFramePr>
            <a:graphicFrameLocks noGrp="1"/>
          </p:cNvGraphicFramePr>
          <p:nvPr>
            <p:extLst>
              <p:ext uri="{D42A27DB-BD31-4B8C-83A1-F6EECF244321}">
                <p14:modId xmlns:p14="http://schemas.microsoft.com/office/powerpoint/2010/main" val="3895498749"/>
              </p:ext>
            </p:extLst>
          </p:nvPr>
        </p:nvGraphicFramePr>
        <p:xfrm>
          <a:off x="6429375" y="4806900"/>
          <a:ext cx="1571625" cy="1554378"/>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10107</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85</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5" name="TextBox 24"/>
          <p:cNvSpPr txBox="1"/>
          <p:nvPr/>
        </p:nvSpPr>
        <p:spPr>
          <a:xfrm>
            <a:off x="2071688" y="4306838"/>
            <a:ext cx="1571625" cy="523875"/>
          </a:xfrm>
          <a:prstGeom prst="rect">
            <a:avLst/>
          </a:prstGeom>
          <a:noFill/>
        </p:spPr>
        <p:txBody>
          <a:bodyPr>
            <a:spAutoFit/>
          </a:bodyPr>
          <a:lstStyle/>
          <a:p>
            <a:pPr algn="ctr">
              <a:defRPr/>
            </a:pPr>
            <a:r>
              <a:rPr lang="en-US" altLang="zh-CN" sz="2800" b="1" dirty="0">
                <a:solidFill>
                  <a:srgbClr val="C00000"/>
                </a:solidFill>
                <a:latin typeface="+mn-lt"/>
                <a:ea typeface="+mn-ea"/>
              </a:rPr>
              <a:t>a</a:t>
            </a:r>
            <a:r>
              <a:rPr lang="zh-CN" altLang="en-US" sz="2800" b="1" dirty="0">
                <a:solidFill>
                  <a:srgbClr val="C00000"/>
                </a:solidFill>
                <a:latin typeface="+mn-lt"/>
                <a:ea typeface="+mn-ea"/>
              </a:rPr>
              <a:t>结点</a:t>
            </a:r>
          </a:p>
        </p:txBody>
      </p:sp>
      <p:sp>
        <p:nvSpPr>
          <p:cNvPr id="26" name="TextBox 25"/>
          <p:cNvSpPr txBox="1"/>
          <p:nvPr/>
        </p:nvSpPr>
        <p:spPr>
          <a:xfrm>
            <a:off x="4286250" y="4306838"/>
            <a:ext cx="1500188" cy="523875"/>
          </a:xfrm>
          <a:prstGeom prst="rect">
            <a:avLst/>
          </a:prstGeom>
          <a:noFill/>
        </p:spPr>
        <p:txBody>
          <a:bodyPr>
            <a:spAutoFit/>
          </a:bodyPr>
          <a:lstStyle/>
          <a:p>
            <a:pPr algn="ctr">
              <a:defRPr/>
            </a:pPr>
            <a:r>
              <a:rPr lang="en-US" altLang="zh-CN" sz="2800" b="1" dirty="0">
                <a:solidFill>
                  <a:srgbClr val="C00000"/>
                </a:solidFill>
                <a:latin typeface="+mn-lt"/>
                <a:ea typeface="+mn-ea"/>
              </a:rPr>
              <a:t>b</a:t>
            </a:r>
            <a:r>
              <a:rPr lang="zh-CN" altLang="en-US" sz="2800" b="1" dirty="0">
                <a:solidFill>
                  <a:srgbClr val="C00000"/>
                </a:solidFill>
                <a:latin typeface="+mn-lt"/>
                <a:ea typeface="+mn-ea"/>
              </a:rPr>
              <a:t>结点</a:t>
            </a:r>
          </a:p>
        </p:txBody>
      </p:sp>
      <p:sp>
        <p:nvSpPr>
          <p:cNvPr id="30" name="TextBox 29"/>
          <p:cNvSpPr txBox="1"/>
          <p:nvPr/>
        </p:nvSpPr>
        <p:spPr>
          <a:xfrm>
            <a:off x="6572250" y="4284613"/>
            <a:ext cx="1357313" cy="522287"/>
          </a:xfrm>
          <a:prstGeom prst="rect">
            <a:avLst/>
          </a:prstGeom>
          <a:noFill/>
        </p:spPr>
        <p:txBody>
          <a:bodyPr>
            <a:spAutoFit/>
          </a:bodyPr>
          <a:lstStyle/>
          <a:p>
            <a:pPr algn="ctr">
              <a:defRPr/>
            </a:pPr>
            <a:r>
              <a:rPr lang="en-US" altLang="zh-CN" sz="2800" b="1" dirty="0">
                <a:solidFill>
                  <a:srgbClr val="C00000"/>
                </a:solidFill>
                <a:latin typeface="+mn-lt"/>
                <a:ea typeface="+mn-ea"/>
              </a:rPr>
              <a:t>c</a:t>
            </a:r>
            <a:r>
              <a:rPr lang="zh-CN" altLang="en-US" sz="2800" b="1" dirty="0">
                <a:solidFill>
                  <a:srgbClr val="C00000"/>
                </a:solidFill>
                <a:latin typeface="+mn-lt"/>
                <a:ea typeface="+mn-ea"/>
              </a:rPr>
              <a:t>结点</a:t>
            </a:r>
          </a:p>
        </p:txBody>
      </p:sp>
      <p:sp>
        <p:nvSpPr>
          <p:cNvPr id="34" name="TextBox 33"/>
          <p:cNvSpPr txBox="1"/>
          <p:nvPr/>
        </p:nvSpPr>
        <p:spPr>
          <a:xfrm>
            <a:off x="571500" y="4759275"/>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num</a:t>
            </a:r>
            <a:endParaRPr lang="zh-CN" altLang="en-US" sz="2800" b="1" dirty="0">
              <a:solidFill>
                <a:srgbClr val="00B0F0"/>
              </a:solidFill>
              <a:latin typeface="+mn-lt"/>
              <a:ea typeface="+mn-ea"/>
            </a:endParaRPr>
          </a:p>
        </p:txBody>
      </p:sp>
      <p:sp>
        <p:nvSpPr>
          <p:cNvPr id="35" name="TextBox 34"/>
          <p:cNvSpPr txBox="1"/>
          <p:nvPr/>
        </p:nvSpPr>
        <p:spPr>
          <a:xfrm>
            <a:off x="571500" y="5259338"/>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score</a:t>
            </a:r>
            <a:endParaRPr lang="zh-CN" altLang="en-US" sz="2800" b="1" dirty="0">
              <a:solidFill>
                <a:srgbClr val="00B0F0"/>
              </a:solidFill>
              <a:latin typeface="+mn-lt"/>
              <a:ea typeface="+mn-ea"/>
            </a:endParaRPr>
          </a:p>
        </p:txBody>
      </p:sp>
      <p:sp>
        <p:nvSpPr>
          <p:cNvPr id="36" name="TextBox 35"/>
          <p:cNvSpPr txBox="1"/>
          <p:nvPr/>
        </p:nvSpPr>
        <p:spPr>
          <a:xfrm>
            <a:off x="571500" y="5759400"/>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next</a:t>
            </a:r>
            <a:endParaRPr lang="zh-CN" altLang="en-US" sz="2800" b="1" dirty="0">
              <a:solidFill>
                <a:srgbClr val="00B0F0"/>
              </a:solidFill>
              <a:latin typeface="+mn-lt"/>
              <a:ea typeface="+mn-ea"/>
            </a:endParaRPr>
          </a:p>
        </p:txBody>
      </p:sp>
      <p:sp>
        <p:nvSpPr>
          <p:cNvPr id="37" name="TextBox 36"/>
          <p:cNvSpPr txBox="1"/>
          <p:nvPr/>
        </p:nvSpPr>
        <p:spPr>
          <a:xfrm>
            <a:off x="642938" y="4233813"/>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sp>
        <p:nvSpPr>
          <p:cNvPr id="39" name="TextBox 38"/>
          <p:cNvSpPr txBox="1"/>
          <p:nvPr/>
        </p:nvSpPr>
        <p:spPr>
          <a:xfrm>
            <a:off x="1176338" y="3116213"/>
            <a:ext cx="2786062" cy="523875"/>
          </a:xfrm>
          <a:prstGeom prst="rect">
            <a:avLst/>
          </a:prstGeom>
          <a:noFill/>
        </p:spPr>
        <p:txBody>
          <a:bodyPr>
            <a:spAutoFit/>
          </a:bodyPr>
          <a:lstStyle/>
          <a:p>
            <a:pPr algn="ctr">
              <a:defRPr/>
            </a:pPr>
            <a:r>
              <a:rPr lang="en-US" altLang="zh-CN" sz="2800" b="1" dirty="0">
                <a:solidFill>
                  <a:srgbClr val="9D138D"/>
                </a:solidFill>
                <a:latin typeface="+mn-lt"/>
                <a:ea typeface="+mn-ea"/>
              </a:rPr>
              <a:t>head=&amp;a;</a:t>
            </a:r>
            <a:endParaRPr lang="zh-CN" altLang="en-US" sz="2800" b="1" dirty="0">
              <a:solidFill>
                <a:srgbClr val="9D138D"/>
              </a:solidFill>
              <a:latin typeface="+mn-lt"/>
              <a:ea typeface="+mn-ea"/>
            </a:endParaRPr>
          </a:p>
        </p:txBody>
      </p:sp>
      <p:sp>
        <p:nvSpPr>
          <p:cNvPr id="43" name="TextBox 42"/>
          <p:cNvSpPr txBox="1"/>
          <p:nvPr/>
        </p:nvSpPr>
        <p:spPr>
          <a:xfrm>
            <a:off x="3929063" y="3116213"/>
            <a:ext cx="2786062" cy="523875"/>
          </a:xfrm>
          <a:prstGeom prst="rect">
            <a:avLst/>
          </a:prstGeom>
          <a:noFill/>
        </p:spPr>
        <p:txBody>
          <a:bodyPr>
            <a:spAutoFit/>
          </a:bodyPr>
          <a:lstStyle/>
          <a:p>
            <a:pPr algn="ctr">
              <a:defRPr/>
            </a:pPr>
            <a:r>
              <a:rPr lang="en-US" altLang="zh-CN" sz="2800" b="1" dirty="0" err="1">
                <a:solidFill>
                  <a:srgbClr val="9D138D"/>
                </a:solidFill>
                <a:latin typeface="+mn-lt"/>
                <a:ea typeface="+mn-ea"/>
              </a:rPr>
              <a:t>a.next</a:t>
            </a:r>
            <a:r>
              <a:rPr lang="en-US" altLang="zh-CN" sz="2800" b="1" dirty="0">
                <a:solidFill>
                  <a:srgbClr val="9D138D"/>
                </a:solidFill>
                <a:latin typeface="+mn-lt"/>
                <a:ea typeface="+mn-ea"/>
              </a:rPr>
              <a:t>=&amp;b;</a:t>
            </a:r>
            <a:endParaRPr lang="zh-CN" altLang="en-US" sz="2800" b="1" dirty="0">
              <a:solidFill>
                <a:srgbClr val="9D138D"/>
              </a:solidFill>
              <a:latin typeface="+mn-lt"/>
              <a:ea typeface="+mn-ea"/>
            </a:endParaRPr>
          </a:p>
        </p:txBody>
      </p:sp>
      <p:sp>
        <p:nvSpPr>
          <p:cNvPr id="47" name="TextBox 46"/>
          <p:cNvSpPr txBox="1"/>
          <p:nvPr/>
        </p:nvSpPr>
        <p:spPr>
          <a:xfrm>
            <a:off x="1285875" y="3616275"/>
            <a:ext cx="2786063" cy="523875"/>
          </a:xfrm>
          <a:prstGeom prst="rect">
            <a:avLst/>
          </a:prstGeom>
          <a:noFill/>
        </p:spPr>
        <p:txBody>
          <a:bodyPr>
            <a:spAutoFit/>
          </a:bodyPr>
          <a:lstStyle/>
          <a:p>
            <a:pPr algn="ctr">
              <a:defRPr/>
            </a:pPr>
            <a:r>
              <a:rPr lang="en-US" altLang="zh-CN" sz="2800" b="1" dirty="0" err="1">
                <a:solidFill>
                  <a:srgbClr val="9D138D"/>
                </a:solidFill>
                <a:latin typeface="+mn-lt"/>
                <a:ea typeface="+mn-ea"/>
              </a:rPr>
              <a:t>b.next</a:t>
            </a:r>
            <a:r>
              <a:rPr lang="en-US" altLang="zh-CN" sz="2800" b="1" dirty="0">
                <a:solidFill>
                  <a:srgbClr val="9D138D"/>
                </a:solidFill>
                <a:latin typeface="+mn-lt"/>
                <a:ea typeface="+mn-ea"/>
              </a:rPr>
              <a:t>=&amp;c;</a:t>
            </a:r>
            <a:endParaRPr lang="zh-CN" altLang="en-US" sz="2800" b="1" dirty="0">
              <a:solidFill>
                <a:srgbClr val="9D138D"/>
              </a:solidFill>
              <a:latin typeface="+mn-lt"/>
              <a:ea typeface="+mn-ea"/>
            </a:endParaRPr>
          </a:p>
        </p:txBody>
      </p:sp>
      <p:sp>
        <p:nvSpPr>
          <p:cNvPr id="48" name="TextBox 47"/>
          <p:cNvSpPr txBox="1"/>
          <p:nvPr/>
        </p:nvSpPr>
        <p:spPr>
          <a:xfrm>
            <a:off x="6572250" y="5830838"/>
            <a:ext cx="1357313" cy="523875"/>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49" name="TextBox 48"/>
          <p:cNvSpPr txBox="1"/>
          <p:nvPr/>
        </p:nvSpPr>
        <p:spPr>
          <a:xfrm>
            <a:off x="3929063" y="3616275"/>
            <a:ext cx="3214687" cy="523875"/>
          </a:xfrm>
          <a:prstGeom prst="rect">
            <a:avLst/>
          </a:prstGeom>
          <a:noFill/>
        </p:spPr>
        <p:txBody>
          <a:bodyPr>
            <a:spAutoFit/>
          </a:bodyPr>
          <a:lstStyle/>
          <a:p>
            <a:pPr algn="ctr">
              <a:defRPr/>
            </a:pPr>
            <a:r>
              <a:rPr lang="en-US" altLang="zh-CN" sz="2800" b="1" dirty="0" err="1">
                <a:solidFill>
                  <a:srgbClr val="9D138D"/>
                </a:solidFill>
                <a:latin typeface="+mn-lt"/>
                <a:ea typeface="+mn-ea"/>
              </a:rPr>
              <a:t>c.next</a:t>
            </a:r>
            <a:r>
              <a:rPr lang="en-US" altLang="zh-CN" sz="2800" b="1" dirty="0">
                <a:solidFill>
                  <a:srgbClr val="9D138D"/>
                </a:solidFill>
                <a:latin typeface="+mn-lt"/>
                <a:ea typeface="+mn-ea"/>
              </a:rPr>
              <a:t>=NULL;</a:t>
            </a:r>
            <a:endParaRPr lang="zh-CN" altLang="en-US" sz="2800" b="1" dirty="0">
              <a:solidFill>
                <a:srgbClr val="9D138D"/>
              </a:solidFill>
              <a:latin typeface="+mn-lt"/>
              <a:ea typeface="+mn-ea"/>
            </a:endParaRPr>
          </a:p>
        </p:txBody>
      </p:sp>
      <p:cxnSp>
        <p:nvCxnSpPr>
          <p:cNvPr id="41" name="直接连接符 40"/>
          <p:cNvCxnSpPr>
            <a:cxnSpLocks noChangeShapeType="1"/>
          </p:cNvCxnSpPr>
          <p:nvPr/>
        </p:nvCxnSpPr>
        <p:spPr bwMode="auto">
          <a:xfrm>
            <a:off x="2773363" y="6162625"/>
            <a:ext cx="1214437"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45" name="直接连接符 44"/>
          <p:cNvCxnSpPr>
            <a:cxnSpLocks noChangeShapeType="1"/>
          </p:cNvCxnSpPr>
          <p:nvPr/>
        </p:nvCxnSpPr>
        <p:spPr bwMode="auto">
          <a:xfrm>
            <a:off x="4929188" y="6175325"/>
            <a:ext cx="1214437"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67</a:t>
            </a:fld>
            <a:endParaRPr lang="en-US" altLang="zh-CN">
              <a:solidFill>
                <a:srgbClr val="000000"/>
              </a:solidFill>
            </a:endParaRPr>
          </a:p>
        </p:txBody>
      </p:sp>
    </p:spTree>
    <p:extLst>
      <p:ext uri="{BB962C8B-B14F-4D97-AF65-F5344CB8AC3E}">
        <p14:creationId xmlns:p14="http://schemas.microsoft.com/office/powerpoint/2010/main" val="1152453444"/>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slide(fromLeft)">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linds(horizontal)">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slide(fromLeft)">
                                      <p:cBhvr>
                                        <p:cTn id="21" dur="500"/>
                                        <p:tgtEl>
                                          <p:spTgt spid="41"/>
                                        </p:tgtEl>
                                      </p:cBhvr>
                                    </p:animEffect>
                                  </p:childTnLst>
                                </p:cTn>
                              </p:par>
                            </p:childTnLst>
                          </p:cTn>
                        </p:par>
                        <p:par>
                          <p:cTn id="22" fill="hold">
                            <p:stCondLst>
                              <p:cond delay="500"/>
                            </p:stCondLst>
                            <p:childTnLst>
                              <p:par>
                                <p:cTn id="23" presetID="12" presetClass="entr" presetSubtype="4"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slide(fromBottom)">
                                      <p:cBhvr>
                                        <p:cTn id="25" dur="500"/>
                                        <p:tgtEl>
                                          <p:spTgt spid="42"/>
                                        </p:tgtEl>
                                      </p:cBhvr>
                                    </p:animEffect>
                                  </p:childTnLst>
                                </p:cTn>
                              </p:par>
                            </p:childTnLst>
                          </p:cTn>
                        </p:par>
                        <p:par>
                          <p:cTn id="26" fill="hold">
                            <p:stCondLst>
                              <p:cond delay="1000"/>
                            </p:stCondLst>
                            <p:childTnLst>
                              <p:par>
                                <p:cTn id="27" presetID="12" presetClass="entr" presetSubtype="8"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slide(fromLeft)">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linds(horizontal)">
                                      <p:cBhvr>
                                        <p:cTn id="34" dur="5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nodeType="click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slide(fromLeft)">
                                      <p:cBhvr>
                                        <p:cTn id="39" dur="500"/>
                                        <p:tgtEl>
                                          <p:spTgt spid="45"/>
                                        </p:tgtEl>
                                      </p:cBhvr>
                                    </p:animEffect>
                                  </p:childTnLst>
                                </p:cTn>
                              </p:par>
                            </p:childTnLst>
                          </p:cTn>
                        </p:par>
                        <p:par>
                          <p:cTn id="40" fill="hold">
                            <p:stCondLst>
                              <p:cond delay="500"/>
                            </p:stCondLst>
                            <p:childTnLst>
                              <p:par>
                                <p:cTn id="41" presetID="12" presetClass="entr" presetSubtype="4"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slide(fromBottom)">
                                      <p:cBhvr>
                                        <p:cTn id="43" dur="500"/>
                                        <p:tgtEl>
                                          <p:spTgt spid="46"/>
                                        </p:tgtEl>
                                      </p:cBhvr>
                                    </p:animEffect>
                                  </p:childTnLst>
                                </p:cTn>
                              </p:par>
                            </p:childTnLst>
                          </p:cTn>
                        </p:par>
                        <p:par>
                          <p:cTn id="44" fill="hold">
                            <p:stCondLst>
                              <p:cond delay="1000"/>
                            </p:stCondLst>
                            <p:childTnLst>
                              <p:par>
                                <p:cTn id="45" presetID="12" presetClass="entr" presetSubtype="8"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slide(fromLeft)">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blinds(horizontal)">
                                      <p:cBhvr>
                                        <p:cTn id="52" dur="500"/>
                                        <p:tgtEl>
                                          <p:spTgt spid="4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blinds(horizontal)">
                                      <p:cBhvr>
                                        <p:cTn id="57" dur="500"/>
                                        <p:tgtEl>
                                          <p:spTgt spid="4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blinds(horizontal)">
                                      <p:cBhvr>
                                        <p:cTn id="6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43" grpId="0"/>
      <p:bldP spid="47" grpId="0"/>
      <p:bldP spid="48" grpId="0"/>
      <p:bldP spid="4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p:cNvSpPr>
            <a:spLocks noGrp="1"/>
          </p:cNvSpPr>
          <p:nvPr>
            <p:ph idx="1"/>
          </p:nvPr>
        </p:nvSpPr>
        <p:spPr>
          <a:xfrm>
            <a:off x="611188" y="1071563"/>
            <a:ext cx="6461125" cy="3571875"/>
          </a:xfrm>
        </p:spPr>
        <p:txBody>
          <a:bodyPr/>
          <a:lstStyle/>
          <a:p>
            <a:pPr>
              <a:lnSpc>
                <a:spcPct val="100000"/>
              </a:lnSpc>
              <a:buFont typeface="Wingdings" pitchFamily="2" charset="2"/>
              <a:buNone/>
            </a:pPr>
            <a:r>
              <a:rPr lang="en-US" altLang="zh-CN" sz="2800"/>
              <a:t>#include &lt;stdio.h&gt;	</a:t>
            </a:r>
            <a:endParaRPr lang="zh-CN" altLang="zh-CN" sz="2800"/>
          </a:p>
          <a:p>
            <a:pPr>
              <a:lnSpc>
                <a:spcPct val="100000"/>
              </a:lnSpc>
              <a:buFont typeface="Wingdings" pitchFamily="2" charset="2"/>
              <a:buNone/>
            </a:pPr>
            <a:r>
              <a:rPr lang="en-US" altLang="zh-CN" sz="2800"/>
              <a:t>struct Student</a:t>
            </a:r>
            <a:endParaRPr lang="zh-CN" altLang="zh-CN" sz="2800"/>
          </a:p>
          <a:p>
            <a:pPr>
              <a:lnSpc>
                <a:spcPct val="100000"/>
              </a:lnSpc>
              <a:buFont typeface="Wingdings" pitchFamily="2" charset="2"/>
              <a:buNone/>
            </a:pPr>
            <a:r>
              <a:rPr lang="en-US" altLang="zh-CN" sz="2800"/>
              <a:t>{ int num;</a:t>
            </a:r>
            <a:endParaRPr lang="zh-CN" altLang="zh-CN" sz="2800"/>
          </a:p>
          <a:p>
            <a:pPr>
              <a:lnSpc>
                <a:spcPct val="100000"/>
              </a:lnSpc>
              <a:buFont typeface="Wingdings" pitchFamily="2" charset="2"/>
              <a:buNone/>
            </a:pPr>
            <a:r>
              <a:rPr lang="en-US" altLang="zh-CN" sz="2800"/>
              <a:t>   float score;</a:t>
            </a:r>
            <a:endParaRPr lang="zh-CN" altLang="zh-CN" sz="2800"/>
          </a:p>
          <a:p>
            <a:pPr>
              <a:lnSpc>
                <a:spcPct val="100000"/>
              </a:lnSpc>
              <a:buFont typeface="Wingdings" pitchFamily="2" charset="2"/>
              <a:buNone/>
            </a:pPr>
            <a:r>
              <a:rPr lang="en-US" altLang="zh-CN" sz="2800"/>
              <a:t>   struct Student *next;</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68</a:t>
            </a:fld>
            <a:endParaRPr lang="en-US" altLang="zh-CN">
              <a:solidFill>
                <a:srgbClr val="000000"/>
              </a:solidFill>
            </a:endParaRPr>
          </a:p>
        </p:txBody>
      </p:sp>
    </p:spTree>
    <p:extLst>
      <p:ext uri="{BB962C8B-B14F-4D97-AF65-F5344CB8AC3E}">
        <p14:creationId xmlns:p14="http://schemas.microsoft.com/office/powerpoint/2010/main" val="6029391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p:cNvSpPr>
          <p:nvPr>
            <p:ph idx="1"/>
          </p:nvPr>
        </p:nvSpPr>
        <p:spPr>
          <a:xfrm>
            <a:off x="0" y="500063"/>
            <a:ext cx="9144000" cy="6286500"/>
          </a:xfrm>
        </p:spPr>
        <p:txBody>
          <a:bodyPr/>
          <a:lstStyle/>
          <a:p>
            <a:pPr>
              <a:lnSpc>
                <a:spcPts val="2800"/>
              </a:lnSpc>
              <a:buFont typeface="Wingdings" pitchFamily="2" charset="2"/>
              <a:buNone/>
            </a:pPr>
            <a:r>
              <a:rPr lang="en-US" altLang="zh-CN" sz="2800" dirty="0" err="1"/>
              <a:t>int</a:t>
            </a:r>
            <a:r>
              <a:rPr lang="en-US" altLang="zh-CN" sz="2800" dirty="0"/>
              <a:t> main()</a:t>
            </a:r>
            <a:endParaRPr lang="zh-CN" altLang="zh-CN" sz="2800" dirty="0"/>
          </a:p>
          <a:p>
            <a:pPr>
              <a:lnSpc>
                <a:spcPts val="2800"/>
              </a:lnSpc>
              <a:buFont typeface="Wingdings" pitchFamily="2" charset="2"/>
              <a:buNone/>
            </a:pPr>
            <a:r>
              <a:rPr lang="en-US" altLang="zh-CN" sz="2800" dirty="0"/>
              <a:t>{ </a:t>
            </a:r>
            <a:r>
              <a:rPr lang="en-US" altLang="zh-CN" sz="2800" dirty="0" err="1"/>
              <a:t>struct</a:t>
            </a:r>
            <a:r>
              <a:rPr lang="en-US" altLang="zh-CN" sz="2800" dirty="0"/>
              <a:t> Student </a:t>
            </a:r>
            <a:r>
              <a:rPr lang="en-US" altLang="zh-CN" sz="2800" dirty="0" err="1"/>
              <a:t>a,b,c</a:t>
            </a:r>
            <a:r>
              <a:rPr lang="en-US" altLang="zh-CN" sz="2800" dirty="0"/>
              <a:t>,*head,*p;   </a:t>
            </a:r>
            <a:endParaRPr lang="zh-CN" altLang="zh-CN" sz="2800" dirty="0"/>
          </a:p>
          <a:p>
            <a:pPr>
              <a:lnSpc>
                <a:spcPts val="2800"/>
              </a:lnSpc>
              <a:buFont typeface="Wingdings" pitchFamily="2" charset="2"/>
              <a:buNone/>
            </a:pPr>
            <a:r>
              <a:rPr lang="en-US" altLang="zh-CN" sz="2800" dirty="0"/>
              <a:t>   a. </a:t>
            </a:r>
            <a:r>
              <a:rPr lang="en-US" altLang="zh-CN" sz="2800" dirty="0" err="1"/>
              <a:t>num</a:t>
            </a:r>
            <a:r>
              <a:rPr lang="en-US" altLang="zh-CN" sz="2800" dirty="0"/>
              <a:t>=10101;  </a:t>
            </a:r>
            <a:r>
              <a:rPr lang="en-US" altLang="zh-CN" sz="2800" dirty="0" err="1"/>
              <a:t>a.score</a:t>
            </a:r>
            <a:r>
              <a:rPr lang="en-US" altLang="zh-CN" sz="2800" dirty="0"/>
              <a:t>=89.5;   </a:t>
            </a:r>
            <a:endParaRPr lang="zh-CN" altLang="zh-CN" sz="2800" dirty="0"/>
          </a:p>
          <a:p>
            <a:pPr>
              <a:lnSpc>
                <a:spcPts val="2800"/>
              </a:lnSpc>
              <a:buFont typeface="Wingdings" pitchFamily="2" charset="2"/>
              <a:buNone/>
            </a:pPr>
            <a:r>
              <a:rPr lang="en-US" altLang="zh-CN" sz="2800" dirty="0"/>
              <a:t>   b. </a:t>
            </a:r>
            <a:r>
              <a:rPr lang="en-US" altLang="zh-CN" sz="2800" dirty="0" err="1"/>
              <a:t>num</a:t>
            </a:r>
            <a:r>
              <a:rPr lang="en-US" altLang="zh-CN" sz="2800" dirty="0"/>
              <a:t>=10103;  </a:t>
            </a:r>
            <a:r>
              <a:rPr lang="en-US" altLang="zh-CN" sz="2800" dirty="0" err="1"/>
              <a:t>b.score</a:t>
            </a:r>
            <a:r>
              <a:rPr lang="en-US" altLang="zh-CN" sz="2800" dirty="0"/>
              <a:t>=90;        </a:t>
            </a:r>
            <a:endParaRPr lang="zh-CN" altLang="zh-CN" sz="2800" dirty="0"/>
          </a:p>
          <a:p>
            <a:pPr>
              <a:lnSpc>
                <a:spcPts val="2800"/>
              </a:lnSpc>
              <a:buFont typeface="Wingdings" pitchFamily="2" charset="2"/>
              <a:buNone/>
            </a:pPr>
            <a:r>
              <a:rPr lang="en-US" altLang="zh-CN" sz="2800" dirty="0"/>
              <a:t>   c. </a:t>
            </a:r>
            <a:r>
              <a:rPr lang="en-US" altLang="zh-CN" sz="2800" dirty="0" err="1"/>
              <a:t>num</a:t>
            </a:r>
            <a:r>
              <a:rPr lang="en-US" altLang="zh-CN" sz="2800" dirty="0"/>
              <a:t>=10107;  </a:t>
            </a:r>
            <a:r>
              <a:rPr lang="en-US" altLang="zh-CN" sz="2800" dirty="0" err="1"/>
              <a:t>c.score</a:t>
            </a:r>
            <a:r>
              <a:rPr lang="en-US" altLang="zh-CN" sz="2800" dirty="0"/>
              <a:t>=85;   </a:t>
            </a:r>
            <a:endParaRPr lang="zh-CN" altLang="zh-CN" sz="2800" dirty="0"/>
          </a:p>
          <a:p>
            <a:pPr>
              <a:lnSpc>
                <a:spcPts val="2800"/>
              </a:lnSpc>
              <a:buFont typeface="Wingdings" pitchFamily="2" charset="2"/>
              <a:buNone/>
            </a:pPr>
            <a:r>
              <a:rPr lang="en-US" altLang="zh-CN" sz="2800" dirty="0"/>
              <a:t>   </a:t>
            </a:r>
            <a:r>
              <a:rPr lang="en-US" altLang="zh-CN" sz="2800" dirty="0">
                <a:solidFill>
                  <a:srgbClr val="800080"/>
                </a:solidFill>
              </a:rPr>
              <a:t>head=&amp;a;           </a:t>
            </a:r>
            <a:r>
              <a:rPr lang="en-US" altLang="zh-CN" sz="2800" dirty="0" err="1">
                <a:solidFill>
                  <a:srgbClr val="800080"/>
                </a:solidFill>
              </a:rPr>
              <a:t>a.next</a:t>
            </a:r>
            <a:r>
              <a:rPr lang="en-US" altLang="zh-CN" sz="2800" dirty="0">
                <a:solidFill>
                  <a:srgbClr val="800080"/>
                </a:solidFill>
              </a:rPr>
              <a:t>=&amp;b;   </a:t>
            </a:r>
            <a:endParaRPr lang="zh-CN" altLang="zh-CN" sz="2800" dirty="0">
              <a:solidFill>
                <a:srgbClr val="800080"/>
              </a:solidFill>
            </a:endParaRPr>
          </a:p>
          <a:p>
            <a:pPr>
              <a:lnSpc>
                <a:spcPts val="2800"/>
              </a:lnSpc>
              <a:buFont typeface="Wingdings" pitchFamily="2" charset="2"/>
              <a:buNone/>
            </a:pPr>
            <a:r>
              <a:rPr lang="en-US" altLang="zh-CN" sz="2800" dirty="0">
                <a:solidFill>
                  <a:srgbClr val="800080"/>
                </a:solidFill>
              </a:rPr>
              <a:t>   </a:t>
            </a:r>
            <a:r>
              <a:rPr lang="en-US" altLang="zh-CN" sz="2800" dirty="0" err="1">
                <a:solidFill>
                  <a:srgbClr val="800080"/>
                </a:solidFill>
              </a:rPr>
              <a:t>b.next</a:t>
            </a:r>
            <a:r>
              <a:rPr lang="en-US" altLang="zh-CN" sz="2800" dirty="0">
                <a:solidFill>
                  <a:srgbClr val="800080"/>
                </a:solidFill>
              </a:rPr>
              <a:t>=&amp;c;         </a:t>
            </a:r>
            <a:r>
              <a:rPr lang="en-US" altLang="zh-CN" sz="2800" dirty="0" err="1">
                <a:solidFill>
                  <a:srgbClr val="800080"/>
                </a:solidFill>
              </a:rPr>
              <a:t>c.next</a:t>
            </a:r>
            <a:r>
              <a:rPr lang="en-US" altLang="zh-CN" sz="2800" dirty="0">
                <a:solidFill>
                  <a:srgbClr val="800080"/>
                </a:solidFill>
              </a:rPr>
              <a:t>=NULL;   </a:t>
            </a:r>
            <a:endParaRPr lang="zh-CN" altLang="zh-CN" sz="2800" dirty="0">
              <a:solidFill>
                <a:srgbClr val="800080"/>
              </a:solidFill>
            </a:endParaRPr>
          </a:p>
          <a:p>
            <a:pPr>
              <a:lnSpc>
                <a:spcPts val="2800"/>
              </a:lnSpc>
              <a:buFont typeface="Wingdings" pitchFamily="2" charset="2"/>
              <a:buNone/>
            </a:pPr>
            <a:r>
              <a:rPr lang="en-US" altLang="zh-CN" sz="2800" dirty="0"/>
              <a:t>   </a:t>
            </a:r>
            <a:r>
              <a:rPr lang="en-US" altLang="zh-CN" sz="2800" dirty="0">
                <a:solidFill>
                  <a:srgbClr val="FF0000"/>
                </a:solidFill>
              </a:rPr>
              <a:t>p=head;   </a:t>
            </a:r>
            <a:endParaRPr lang="zh-CN" altLang="zh-CN" sz="2800" dirty="0">
              <a:solidFill>
                <a:srgbClr val="FF0000"/>
              </a:solidFill>
            </a:endParaRPr>
          </a:p>
          <a:p>
            <a:pPr>
              <a:lnSpc>
                <a:spcPts val="2800"/>
              </a:lnSpc>
              <a:buFont typeface="Wingdings" pitchFamily="2" charset="2"/>
              <a:buNone/>
            </a:pPr>
            <a:r>
              <a:rPr lang="en-US" altLang="zh-CN" sz="2800" dirty="0"/>
              <a:t>   do        </a:t>
            </a:r>
            <a:endParaRPr lang="zh-CN" altLang="zh-CN" sz="2800" dirty="0"/>
          </a:p>
          <a:p>
            <a:pPr>
              <a:lnSpc>
                <a:spcPts val="2800"/>
              </a:lnSpc>
              <a:buFont typeface="Wingdings" pitchFamily="2" charset="2"/>
              <a:buNone/>
            </a:pPr>
            <a:r>
              <a:rPr lang="en-US" altLang="zh-CN" sz="2800" dirty="0"/>
              <a:t>   { </a:t>
            </a:r>
            <a:r>
              <a:rPr lang="en-US" altLang="zh-CN" sz="2800" dirty="0" err="1"/>
              <a:t>printf</a:t>
            </a:r>
            <a:r>
              <a:rPr lang="en-US" altLang="zh-CN" sz="2800" dirty="0"/>
              <a:t>(“%ld%5.1f\</a:t>
            </a:r>
            <a:r>
              <a:rPr lang="en-US" altLang="zh-CN" sz="2800" dirty="0" err="1"/>
              <a:t>n”,p</a:t>
            </a:r>
            <a:r>
              <a:rPr lang="en-US" altLang="zh-CN" sz="2800" dirty="0"/>
              <a:t>-&gt;</a:t>
            </a:r>
            <a:r>
              <a:rPr lang="en-US" altLang="zh-CN" sz="2800" dirty="0" err="1"/>
              <a:t>num,p</a:t>
            </a:r>
            <a:r>
              <a:rPr lang="en-US" altLang="zh-CN" sz="2800" dirty="0"/>
              <a:t>-&gt;score);</a:t>
            </a:r>
            <a:endParaRPr lang="zh-CN" altLang="zh-CN" sz="2800" dirty="0"/>
          </a:p>
          <a:p>
            <a:pPr>
              <a:lnSpc>
                <a:spcPts val="2800"/>
              </a:lnSpc>
              <a:buFont typeface="Wingdings" pitchFamily="2" charset="2"/>
              <a:buNone/>
            </a:pPr>
            <a:r>
              <a:rPr lang="en-US" altLang="zh-CN" sz="2800" dirty="0"/>
              <a:t>      </a:t>
            </a:r>
            <a:r>
              <a:rPr lang="en-US" altLang="zh-CN" sz="2800" dirty="0">
                <a:solidFill>
                  <a:srgbClr val="FF0000"/>
                </a:solidFill>
              </a:rPr>
              <a:t>p=p-&gt;next</a:t>
            </a:r>
            <a:r>
              <a:rPr lang="en-US" altLang="zh-CN" sz="2800" dirty="0"/>
              <a:t>;   </a:t>
            </a:r>
            <a:endParaRPr lang="zh-CN" altLang="zh-CN" sz="2800" dirty="0"/>
          </a:p>
          <a:p>
            <a:pPr>
              <a:lnSpc>
                <a:spcPts val="2800"/>
              </a:lnSpc>
              <a:buFont typeface="Wingdings" pitchFamily="2" charset="2"/>
              <a:buNone/>
            </a:pPr>
            <a:r>
              <a:rPr lang="en-US" altLang="zh-CN" sz="2800" dirty="0"/>
              <a:t>	 }while(</a:t>
            </a:r>
            <a:r>
              <a:rPr lang="en-US" altLang="zh-CN" sz="2800" dirty="0">
                <a:solidFill>
                  <a:srgbClr val="FF0000"/>
                </a:solidFill>
              </a:rPr>
              <a:t>p!=NULL</a:t>
            </a:r>
            <a:r>
              <a:rPr lang="en-US" altLang="zh-CN" sz="2800" dirty="0"/>
              <a:t>);   </a:t>
            </a:r>
            <a:endParaRPr lang="zh-CN" altLang="zh-CN" sz="2800" dirty="0"/>
          </a:p>
          <a:p>
            <a:pPr>
              <a:lnSpc>
                <a:spcPts val="2800"/>
              </a:lnSpc>
              <a:buFont typeface="Wingdings" pitchFamily="2" charset="2"/>
              <a:buNone/>
            </a:pPr>
            <a:r>
              <a:rPr lang="en-US" altLang="zh-CN" sz="2800" dirty="0"/>
              <a:t>   return 0;</a:t>
            </a:r>
            <a:endParaRPr lang="zh-CN" altLang="zh-CN" sz="2800" dirty="0"/>
          </a:p>
          <a:p>
            <a:pPr>
              <a:lnSpc>
                <a:spcPts val="2800"/>
              </a:lnSpc>
              <a:buFont typeface="Wingdings" pitchFamily="2" charset="2"/>
              <a:buNone/>
            </a:pPr>
            <a:r>
              <a:rPr lang="en-US" altLang="zh-CN" sz="2800" dirty="0"/>
              <a:t>}</a:t>
            </a:r>
            <a:endParaRPr lang="zh-CN" altLang="zh-CN" sz="2800" dirty="0"/>
          </a:p>
          <a:p>
            <a:pPr>
              <a:lnSpc>
                <a:spcPts val="2800"/>
              </a:lnSpc>
              <a:buFont typeface="Wingdings" pitchFamily="2" charset="2"/>
              <a:buNone/>
            </a:pPr>
            <a:endParaRPr lang="zh-CN" altLang="en-US" sz="2800" dirty="0"/>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69</a:t>
            </a:fld>
            <a:endParaRPr lang="en-US" altLang="zh-CN">
              <a:solidFill>
                <a:srgbClr val="000000"/>
              </a:solidFill>
            </a:endParaRPr>
          </a:p>
        </p:txBody>
      </p:sp>
    </p:spTree>
    <p:extLst>
      <p:ext uri="{BB962C8B-B14F-4D97-AF65-F5344CB8AC3E}">
        <p14:creationId xmlns:p14="http://schemas.microsoft.com/office/powerpoint/2010/main" val="974064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7239000" y="-171400"/>
            <a:ext cx="1905000" cy="457200"/>
          </a:xfrm>
        </p:spPr>
        <p:txBody>
          <a:bodyPr/>
          <a:lstStyle/>
          <a:p>
            <a:fld id="{F455806B-5639-4D0D-814F-41553C9FE035}" type="slidenum">
              <a:rPr lang="zh-CN" altLang="en-US"/>
              <a:pPr/>
              <a:t>7</a:t>
            </a:fld>
            <a:endParaRPr lang="en-US" altLang="zh-CN"/>
          </a:p>
        </p:txBody>
      </p:sp>
      <p:sp>
        <p:nvSpPr>
          <p:cNvPr id="97282" name="Rectangle 2"/>
          <p:cNvSpPr>
            <a:spLocks noGrp="1" noChangeArrowheads="1"/>
          </p:cNvSpPr>
          <p:nvPr>
            <p:ph type="title"/>
          </p:nvPr>
        </p:nvSpPr>
        <p:spPr>
          <a:xfrm>
            <a:off x="685800" y="-19000"/>
            <a:ext cx="7772400" cy="756320"/>
          </a:xfrm>
        </p:spPr>
        <p:txBody>
          <a:bodyPr/>
          <a:lstStyle/>
          <a:p>
            <a:r>
              <a:rPr lang="zh-CN" altLang="en-US" sz="3600" dirty="0"/>
              <a:t>定义结构体数据类型</a:t>
            </a:r>
            <a:endParaRPr lang="en-US" altLang="zh-CN" sz="3600" dirty="0"/>
          </a:p>
        </p:txBody>
      </p:sp>
      <p:sp>
        <p:nvSpPr>
          <p:cNvPr id="97283" name="Rectangle 3"/>
          <p:cNvSpPr>
            <a:spLocks noGrp="1" noChangeArrowheads="1"/>
          </p:cNvSpPr>
          <p:nvPr>
            <p:ph type="body" idx="1"/>
          </p:nvPr>
        </p:nvSpPr>
        <p:spPr>
          <a:xfrm>
            <a:off x="468313" y="1025575"/>
            <a:ext cx="7772400" cy="5257800"/>
          </a:xfrm>
        </p:spPr>
        <p:txBody>
          <a:bodyPr/>
          <a:lstStyle/>
          <a:p>
            <a:pPr>
              <a:spcBef>
                <a:spcPts val="1200"/>
              </a:spcBef>
            </a:pPr>
            <a:r>
              <a:rPr lang="en-US" altLang="zh-CN" sz="2800" dirty="0"/>
              <a:t>C</a:t>
            </a:r>
            <a:r>
              <a:rPr lang="zh-CN" altLang="en-US" sz="2800" dirty="0"/>
              <a:t>中不提供任何预定义的结构体数据类型。</a:t>
            </a:r>
          </a:p>
          <a:p>
            <a:pPr>
              <a:spcBef>
                <a:spcPts val="1200"/>
              </a:spcBef>
            </a:pPr>
            <a:r>
              <a:rPr lang="zh-CN" altLang="en-US" sz="2800" u="sng" dirty="0"/>
              <a:t>结构体数据类型</a:t>
            </a:r>
            <a:r>
              <a:rPr lang="zh-CN" altLang="en-US" sz="2800" dirty="0"/>
              <a:t>的一般定义形式为：</a:t>
            </a:r>
            <a:br>
              <a:rPr lang="zh-CN" altLang="en-US" sz="2800" dirty="0"/>
            </a:br>
            <a:r>
              <a:rPr lang="en-US" altLang="zh-CN" sz="2800" dirty="0" err="1">
                <a:solidFill>
                  <a:srgbClr val="0000FF"/>
                </a:solidFill>
              </a:rPr>
              <a:t>struct</a:t>
            </a:r>
            <a:r>
              <a:rPr lang="en-US" altLang="zh-CN" sz="2800" dirty="0">
                <a:solidFill>
                  <a:srgbClr val="0000FF"/>
                </a:solidFill>
              </a:rPr>
              <a:t>  &lt;</a:t>
            </a:r>
            <a:r>
              <a:rPr lang="zh-CN" altLang="en-US" sz="2800" dirty="0">
                <a:solidFill>
                  <a:srgbClr val="0000FF"/>
                </a:solidFill>
              </a:rPr>
              <a:t>结构体名&gt;</a:t>
            </a:r>
            <a:br>
              <a:rPr lang="zh-CN" altLang="en-US" sz="2800" dirty="0">
                <a:solidFill>
                  <a:srgbClr val="0000FF"/>
                </a:solidFill>
              </a:rPr>
            </a:br>
            <a:r>
              <a:rPr lang="zh-CN" altLang="en-US" sz="2800" dirty="0">
                <a:solidFill>
                  <a:srgbClr val="0000FF"/>
                </a:solidFill>
              </a:rPr>
              <a:t>{&lt;成员列表&gt;};</a:t>
            </a:r>
          </a:p>
          <a:p>
            <a:pPr lvl="1">
              <a:spcBef>
                <a:spcPts val="1200"/>
              </a:spcBef>
            </a:pPr>
            <a:r>
              <a:rPr lang="zh-CN" altLang="en-US" sz="2400" dirty="0"/>
              <a:t>&lt;结构体名&gt;用作</a:t>
            </a:r>
            <a:r>
              <a:rPr lang="zh-CN" altLang="en-US" sz="2400" dirty="0">
                <a:solidFill>
                  <a:srgbClr val="FF0000"/>
                </a:solidFill>
              </a:rPr>
              <a:t>结构体类型标志</a:t>
            </a:r>
            <a:r>
              <a:rPr lang="zh-CN" altLang="en-US" sz="2400" dirty="0"/>
              <a:t>，</a:t>
            </a:r>
          </a:p>
          <a:p>
            <a:pPr lvl="1">
              <a:spcBef>
                <a:spcPts val="1200"/>
              </a:spcBef>
              <a:buFontTx/>
              <a:buNone/>
            </a:pPr>
            <a:r>
              <a:rPr lang="zh-CN" altLang="en-US" sz="2400" dirty="0"/>
              <a:t>	又称</a:t>
            </a:r>
            <a:r>
              <a:rPr lang="zh-CN" altLang="en-US" sz="2400" dirty="0">
                <a:latin typeface="Times New Roman"/>
              </a:rPr>
              <a:t>“</a:t>
            </a:r>
            <a:r>
              <a:rPr lang="zh-CN" altLang="en-US" sz="2400" dirty="0">
                <a:solidFill>
                  <a:srgbClr val="FF0000"/>
                </a:solidFill>
              </a:rPr>
              <a:t>结构体标记</a:t>
            </a:r>
            <a:r>
              <a:rPr lang="zh-CN" altLang="en-US" sz="2400" dirty="0">
                <a:latin typeface="Times New Roman"/>
              </a:rPr>
              <a:t>”</a:t>
            </a:r>
            <a:r>
              <a:rPr lang="zh-CN" altLang="en-US" sz="2400" dirty="0"/>
              <a:t>（</a:t>
            </a:r>
            <a:r>
              <a:rPr lang="en-US" altLang="zh-CN" sz="2400" dirty="0"/>
              <a:t>structure tag）。</a:t>
            </a:r>
          </a:p>
          <a:p>
            <a:pPr lvl="1">
              <a:spcBef>
                <a:spcPts val="1200"/>
              </a:spcBef>
            </a:pPr>
            <a:r>
              <a:rPr lang="en-US" altLang="zh-CN" sz="2400" u="sng" dirty="0">
                <a:latin typeface="Times New Roman"/>
              </a:rPr>
              <a:t>“</a:t>
            </a:r>
            <a:r>
              <a:rPr lang="en-US" altLang="zh-CN" sz="2400" u="sng" dirty="0" err="1"/>
              <a:t>struct</a:t>
            </a:r>
            <a:r>
              <a:rPr lang="en-US" altLang="zh-CN" sz="2400" u="sng" dirty="0"/>
              <a:t> &lt;</a:t>
            </a:r>
            <a:r>
              <a:rPr lang="zh-CN" altLang="en-US" sz="2400" u="sng" dirty="0"/>
              <a:t>结构体名&gt;</a:t>
            </a:r>
            <a:r>
              <a:rPr lang="zh-CN" altLang="en-US" sz="2400" u="sng" dirty="0">
                <a:latin typeface="Times New Roman"/>
              </a:rPr>
              <a:t>”</a:t>
            </a:r>
            <a:r>
              <a:rPr lang="zh-CN" altLang="en-US" sz="2400" u="sng" dirty="0"/>
              <a:t>是一个结构体类</a:t>
            </a:r>
          </a:p>
          <a:p>
            <a:pPr lvl="1">
              <a:spcBef>
                <a:spcPts val="1200"/>
              </a:spcBef>
              <a:buFontTx/>
              <a:buNone/>
            </a:pPr>
            <a:r>
              <a:rPr lang="zh-CN" altLang="en-US" sz="2400" u="sng" dirty="0"/>
              <a:t>	型名</a:t>
            </a:r>
            <a:r>
              <a:rPr lang="zh-CN" altLang="en-US" sz="2400" dirty="0"/>
              <a:t>，与系统提供的标准类型具有</a:t>
            </a:r>
          </a:p>
          <a:p>
            <a:pPr lvl="1">
              <a:spcBef>
                <a:spcPts val="1200"/>
              </a:spcBef>
              <a:buFontTx/>
              <a:buNone/>
            </a:pPr>
            <a:r>
              <a:rPr lang="zh-CN" altLang="en-US" sz="2400" dirty="0"/>
              <a:t>	一样的地位和作用。</a:t>
            </a:r>
          </a:p>
          <a:p>
            <a:pPr lvl="1">
              <a:spcBef>
                <a:spcPts val="1200"/>
              </a:spcBef>
            </a:pPr>
            <a:r>
              <a:rPr lang="zh-CN" altLang="en-US" sz="2400" dirty="0"/>
              <a:t>各个成员都应该进行类型声明：</a:t>
            </a:r>
          </a:p>
          <a:p>
            <a:pPr lvl="1">
              <a:spcBef>
                <a:spcPts val="1200"/>
              </a:spcBef>
              <a:buFontTx/>
              <a:buNone/>
            </a:pPr>
            <a:r>
              <a:rPr lang="zh-CN" altLang="en-US" sz="2400" dirty="0"/>
              <a:t>		</a:t>
            </a:r>
            <a:r>
              <a:rPr lang="zh-CN" altLang="en-US" sz="2400" b="0" dirty="0"/>
              <a:t>	</a:t>
            </a:r>
            <a:r>
              <a:rPr lang="zh-CN" altLang="en-US" sz="2400" dirty="0">
                <a:solidFill>
                  <a:srgbClr val="0000FF"/>
                </a:solidFill>
              </a:rPr>
              <a:t>&lt;类型名&gt; &lt;成员名&gt;</a:t>
            </a:r>
          </a:p>
        </p:txBody>
      </p:sp>
      <p:sp>
        <p:nvSpPr>
          <p:cNvPr id="97284" name="Rectangle 4"/>
          <p:cNvSpPr>
            <a:spLocks noChangeArrowheads="1"/>
          </p:cNvSpPr>
          <p:nvPr/>
        </p:nvSpPr>
        <p:spPr bwMode="auto">
          <a:xfrm>
            <a:off x="5868144" y="2033464"/>
            <a:ext cx="3429000" cy="326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20000"/>
              </a:spcBef>
              <a:buClr>
                <a:schemeClr val="accent2"/>
              </a:buClr>
              <a:buFont typeface="Wingdings" pitchFamily="2" charset="2"/>
              <a:buNone/>
            </a:pPr>
            <a:r>
              <a:rPr lang="zh-CN" altLang="en-US" b="1" dirty="0">
                <a:solidFill>
                  <a:srgbClr val="008000"/>
                </a:solidFill>
              </a:rPr>
              <a:t>   如：</a:t>
            </a:r>
            <a:r>
              <a:rPr lang="en-US" altLang="zh-CN" b="1" dirty="0" err="1">
                <a:solidFill>
                  <a:srgbClr val="008000"/>
                </a:solidFill>
              </a:rPr>
              <a:t>struct</a:t>
            </a:r>
            <a:r>
              <a:rPr lang="en-US" altLang="zh-CN" b="1" dirty="0">
                <a:solidFill>
                  <a:srgbClr val="008000"/>
                </a:solidFill>
              </a:rPr>
              <a:t> student</a:t>
            </a:r>
          </a:p>
          <a:p>
            <a:pPr algn="l">
              <a:lnSpc>
                <a:spcPct val="90000"/>
              </a:lnSpc>
              <a:spcBef>
                <a:spcPct val="20000"/>
              </a:spcBef>
              <a:buClr>
                <a:schemeClr val="accent2"/>
              </a:buClr>
              <a:buFont typeface="Wingdings" pitchFamily="2" charset="2"/>
              <a:buNone/>
            </a:pPr>
            <a:r>
              <a:rPr lang="en-US" altLang="zh-CN" b="1" dirty="0">
                <a:solidFill>
                  <a:srgbClr val="008000"/>
                </a:solidFill>
              </a:rPr>
              <a:t>	{</a:t>
            </a:r>
            <a:r>
              <a:rPr lang="en-US" altLang="zh-CN" b="1" dirty="0" err="1">
                <a:solidFill>
                  <a:srgbClr val="008000"/>
                </a:solidFill>
              </a:rPr>
              <a:t>int</a:t>
            </a:r>
            <a:r>
              <a:rPr lang="en-US" altLang="zh-CN" b="1" dirty="0">
                <a:solidFill>
                  <a:srgbClr val="008000"/>
                </a:solidFill>
              </a:rPr>
              <a:t> </a:t>
            </a:r>
            <a:r>
              <a:rPr lang="en-US" altLang="zh-CN" b="1" dirty="0" err="1">
                <a:solidFill>
                  <a:srgbClr val="008000"/>
                </a:solidFill>
              </a:rPr>
              <a:t>num</a:t>
            </a:r>
            <a:r>
              <a:rPr lang="en-US" altLang="zh-CN" b="1" dirty="0">
                <a:solidFill>
                  <a:srgbClr val="008000"/>
                </a:solidFill>
              </a:rPr>
              <a:t>;</a:t>
            </a:r>
          </a:p>
          <a:p>
            <a:pPr algn="l">
              <a:lnSpc>
                <a:spcPct val="90000"/>
              </a:lnSpc>
              <a:spcBef>
                <a:spcPct val="20000"/>
              </a:spcBef>
              <a:buClr>
                <a:schemeClr val="accent2"/>
              </a:buClr>
              <a:buFont typeface="Wingdings" pitchFamily="2" charset="2"/>
              <a:buNone/>
            </a:pPr>
            <a:r>
              <a:rPr lang="en-US" altLang="zh-CN" b="1" dirty="0">
                <a:solidFill>
                  <a:srgbClr val="008000"/>
                </a:solidFill>
              </a:rPr>
              <a:t>	  char name[20];</a:t>
            </a:r>
          </a:p>
          <a:p>
            <a:pPr algn="l">
              <a:lnSpc>
                <a:spcPct val="90000"/>
              </a:lnSpc>
              <a:spcBef>
                <a:spcPct val="20000"/>
              </a:spcBef>
              <a:buClr>
                <a:schemeClr val="accent2"/>
              </a:buClr>
              <a:buFont typeface="Wingdings" pitchFamily="2" charset="2"/>
              <a:buNone/>
            </a:pPr>
            <a:r>
              <a:rPr lang="en-US" altLang="zh-CN" b="1" dirty="0">
                <a:solidFill>
                  <a:srgbClr val="008000"/>
                </a:solidFill>
              </a:rPr>
              <a:t>	  char sex;</a:t>
            </a:r>
          </a:p>
          <a:p>
            <a:pPr algn="l">
              <a:lnSpc>
                <a:spcPct val="90000"/>
              </a:lnSpc>
              <a:spcBef>
                <a:spcPct val="20000"/>
              </a:spcBef>
              <a:buClr>
                <a:schemeClr val="accent2"/>
              </a:buClr>
              <a:buFont typeface="Wingdings" pitchFamily="2" charset="2"/>
              <a:buNone/>
            </a:pPr>
            <a:r>
              <a:rPr lang="en-US" altLang="zh-CN" b="1" dirty="0">
                <a:solidFill>
                  <a:srgbClr val="008000"/>
                </a:solidFill>
              </a:rPr>
              <a:t>	  </a:t>
            </a:r>
            <a:r>
              <a:rPr lang="en-US" altLang="zh-CN" b="1" dirty="0" err="1">
                <a:solidFill>
                  <a:srgbClr val="008000"/>
                </a:solidFill>
              </a:rPr>
              <a:t>int</a:t>
            </a:r>
            <a:r>
              <a:rPr lang="en-US" altLang="zh-CN" b="1" dirty="0">
                <a:solidFill>
                  <a:srgbClr val="008000"/>
                </a:solidFill>
              </a:rPr>
              <a:t> age;</a:t>
            </a:r>
          </a:p>
          <a:p>
            <a:pPr algn="l">
              <a:lnSpc>
                <a:spcPct val="90000"/>
              </a:lnSpc>
              <a:spcBef>
                <a:spcPct val="20000"/>
              </a:spcBef>
              <a:buClr>
                <a:schemeClr val="accent2"/>
              </a:buClr>
              <a:buFont typeface="Wingdings" pitchFamily="2" charset="2"/>
              <a:buNone/>
            </a:pPr>
            <a:r>
              <a:rPr lang="en-US" altLang="zh-CN" b="1" dirty="0">
                <a:solidFill>
                  <a:srgbClr val="008000"/>
                </a:solidFill>
              </a:rPr>
              <a:t>	  float score;</a:t>
            </a:r>
          </a:p>
          <a:p>
            <a:pPr algn="l">
              <a:lnSpc>
                <a:spcPct val="90000"/>
              </a:lnSpc>
              <a:spcBef>
                <a:spcPct val="20000"/>
              </a:spcBef>
              <a:buClr>
                <a:schemeClr val="accent2"/>
              </a:buClr>
              <a:buFont typeface="Wingdings" pitchFamily="2" charset="2"/>
              <a:buNone/>
            </a:pPr>
            <a:r>
              <a:rPr lang="en-US" altLang="zh-CN" b="1" dirty="0">
                <a:solidFill>
                  <a:srgbClr val="008000"/>
                </a:solidFill>
              </a:rPr>
              <a:t>	  char </a:t>
            </a:r>
            <a:r>
              <a:rPr lang="en-US" altLang="zh-CN" b="1" dirty="0" err="1">
                <a:solidFill>
                  <a:srgbClr val="008000"/>
                </a:solidFill>
              </a:rPr>
              <a:t>addr</a:t>
            </a:r>
            <a:r>
              <a:rPr lang="en-US" altLang="zh-CN" b="1" dirty="0">
                <a:solidFill>
                  <a:srgbClr val="008000"/>
                </a:solidFill>
              </a:rPr>
              <a:t>[30];</a:t>
            </a:r>
          </a:p>
          <a:p>
            <a:pPr algn="l">
              <a:lnSpc>
                <a:spcPct val="90000"/>
              </a:lnSpc>
              <a:spcBef>
                <a:spcPct val="20000"/>
              </a:spcBef>
              <a:buClr>
                <a:schemeClr val="accent2"/>
              </a:buClr>
              <a:buFont typeface="Wingdings" pitchFamily="2" charset="2"/>
              <a:buNone/>
            </a:pPr>
            <a:r>
              <a:rPr lang="en-US" altLang="zh-CN" b="1" dirty="0">
                <a:solidFill>
                  <a:srgbClr val="008000"/>
                </a:solidFill>
              </a:rPr>
              <a:t>	}</a:t>
            </a:r>
            <a:r>
              <a:rPr lang="en-US" altLang="zh-CN" b="1" dirty="0">
                <a:solidFill>
                  <a:srgbClr val="FF0000"/>
                </a:solidFill>
              </a:rP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00063"/>
            <a:ext cx="9144000" cy="6286500"/>
          </a:xfrm>
        </p:spPr>
        <p:txBody>
          <a:bodyPr/>
          <a:lstStyle/>
          <a:p>
            <a:pPr>
              <a:lnSpc>
                <a:spcPts val="2800"/>
              </a:lnSpc>
              <a:buFont typeface="Wingdings" pitchFamily="2" charset="2"/>
              <a:buNone/>
            </a:pP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r>
              <a:rPr lang="en-US" altLang="zh-CN" sz="2800" dirty="0">
                <a:solidFill>
                  <a:srgbClr val="FF0000"/>
                </a:solidFill>
              </a:rPr>
              <a:t>p=head;</a:t>
            </a:r>
            <a:r>
              <a:rPr lang="en-US" altLang="zh-CN" sz="2800" dirty="0"/>
              <a:t>   </a:t>
            </a:r>
            <a:endParaRPr lang="zh-CN" altLang="zh-CN" sz="2800" dirty="0"/>
          </a:p>
          <a:p>
            <a:pPr>
              <a:lnSpc>
                <a:spcPts val="2800"/>
              </a:lnSpc>
              <a:buFont typeface="Wingdings" pitchFamily="2" charset="2"/>
              <a:buNone/>
            </a:pPr>
            <a:r>
              <a:rPr lang="en-US" altLang="zh-CN" sz="2800" dirty="0"/>
              <a:t>   do        </a:t>
            </a:r>
            <a:endParaRPr lang="zh-CN" altLang="zh-CN" sz="2800" dirty="0"/>
          </a:p>
          <a:p>
            <a:pPr>
              <a:lnSpc>
                <a:spcPts val="2800"/>
              </a:lnSpc>
              <a:buFont typeface="Wingdings" pitchFamily="2" charset="2"/>
              <a:buNone/>
            </a:pPr>
            <a:r>
              <a:rPr lang="en-US" altLang="zh-CN" sz="2800" dirty="0"/>
              <a:t>   {</a:t>
            </a:r>
            <a:r>
              <a:rPr lang="en-US" altLang="zh-CN" sz="2800" dirty="0" err="1"/>
              <a:t>printf</a:t>
            </a:r>
            <a:r>
              <a:rPr lang="en-US" altLang="zh-CN" sz="2800" dirty="0"/>
              <a:t>(“%ld%5.1f\</a:t>
            </a:r>
            <a:r>
              <a:rPr lang="en-US" altLang="zh-CN" sz="2800" dirty="0" err="1"/>
              <a:t>n”,p</a:t>
            </a:r>
            <a:r>
              <a:rPr lang="en-US" altLang="zh-CN" sz="2800" dirty="0"/>
              <a:t>-&gt;</a:t>
            </a:r>
            <a:r>
              <a:rPr lang="en-US" altLang="zh-CN" sz="2800" dirty="0" err="1"/>
              <a:t>num,p</a:t>
            </a:r>
            <a:r>
              <a:rPr lang="en-US" altLang="zh-CN" sz="2800" dirty="0"/>
              <a:t>-&gt;score);</a:t>
            </a:r>
            <a:endParaRPr lang="zh-CN" altLang="zh-CN" sz="2800" dirty="0"/>
          </a:p>
          <a:p>
            <a:pPr>
              <a:lnSpc>
                <a:spcPts val="2800"/>
              </a:lnSpc>
              <a:buFont typeface="Wingdings" pitchFamily="2" charset="2"/>
              <a:buNone/>
            </a:pPr>
            <a:r>
              <a:rPr lang="en-US" altLang="zh-CN" sz="2800" dirty="0"/>
              <a:t>     </a:t>
            </a:r>
            <a:r>
              <a:rPr lang="en-US" altLang="zh-CN" sz="2800" dirty="0">
                <a:solidFill>
                  <a:srgbClr val="FF0000"/>
                </a:solidFill>
              </a:rPr>
              <a:t>p=p-&gt;next;   </a:t>
            </a:r>
            <a:endParaRPr lang="zh-CN" altLang="zh-CN" sz="2800" dirty="0">
              <a:solidFill>
                <a:srgbClr val="FF0000"/>
              </a:solidFill>
            </a:endParaRPr>
          </a:p>
          <a:p>
            <a:pPr>
              <a:lnSpc>
                <a:spcPts val="2800"/>
              </a:lnSpc>
              <a:buFont typeface="Wingdings" pitchFamily="2" charset="2"/>
              <a:buNone/>
            </a:pPr>
            <a:r>
              <a:rPr lang="en-US" altLang="zh-CN" sz="2800" dirty="0"/>
              <a:t>	 }</a:t>
            </a:r>
            <a:r>
              <a:rPr lang="en-US" altLang="zh-CN" dirty="0">
                <a:solidFill>
                  <a:srgbClr val="FF0000"/>
                </a:solidFill>
              </a:rPr>
              <a:t>while(p!=NULL</a:t>
            </a:r>
            <a:r>
              <a:rPr lang="en-US" altLang="zh-CN" sz="2800" dirty="0"/>
              <a:t>);   </a:t>
            </a:r>
            <a:endParaRPr lang="zh-CN" altLang="zh-CN" sz="2800" dirty="0"/>
          </a:p>
          <a:p>
            <a:pPr>
              <a:lnSpc>
                <a:spcPts val="2800"/>
              </a:lnSpc>
              <a:buFont typeface="Wingdings" pitchFamily="2" charset="2"/>
              <a:buNone/>
            </a:pPr>
            <a:r>
              <a:rPr lang="en-US" altLang="zh-CN" sz="2800" dirty="0"/>
              <a:t>   return 0;</a:t>
            </a:r>
            <a:endParaRPr lang="zh-CN" altLang="zh-CN" sz="2800" dirty="0"/>
          </a:p>
          <a:p>
            <a:pPr>
              <a:lnSpc>
                <a:spcPts val="2800"/>
              </a:lnSpc>
              <a:buFont typeface="Wingdings" pitchFamily="2" charset="2"/>
              <a:buNone/>
            </a:pPr>
            <a:r>
              <a:rPr lang="en-US" altLang="zh-CN" sz="2800" dirty="0"/>
              <a:t>}</a:t>
            </a:r>
            <a:endParaRPr lang="zh-CN" altLang="zh-CN" sz="2800" dirty="0"/>
          </a:p>
          <a:p>
            <a:pPr>
              <a:lnSpc>
                <a:spcPts val="2800"/>
              </a:lnSpc>
              <a:buFont typeface="Wingdings" pitchFamily="2" charset="2"/>
              <a:buNone/>
            </a:pPr>
            <a:endParaRPr lang="zh-CN" altLang="en-US" sz="2800" dirty="0"/>
          </a:p>
        </p:txBody>
      </p:sp>
      <p:graphicFrame>
        <p:nvGraphicFramePr>
          <p:cNvPr id="4" name="表格 3"/>
          <p:cNvGraphicFramePr>
            <a:graphicFrameLocks noGrp="1"/>
          </p:cNvGraphicFramePr>
          <p:nvPr/>
        </p:nvGraphicFramePr>
        <p:xfrm>
          <a:off x="1643063" y="1762125"/>
          <a:ext cx="1643062" cy="1554378"/>
        </p:xfrm>
        <a:graphic>
          <a:graphicData uri="http://schemas.openxmlformats.org/drawingml/2006/table">
            <a:tbl>
              <a:tblPr firstRow="1" bandRow="1">
                <a:tableStyleId>{5C22544A-7EE6-4342-B048-85BDC9FD1C3A}</a:tableStyleId>
              </a:tblPr>
              <a:tblGrid>
                <a:gridCol w="1643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10101</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89.5</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3929063" y="1762125"/>
          <a:ext cx="1643062" cy="1554378"/>
        </p:xfrm>
        <a:graphic>
          <a:graphicData uri="http://schemas.openxmlformats.org/drawingml/2006/table">
            <a:tbl>
              <a:tblPr firstRow="1" bandRow="1">
                <a:tableStyleId>{5C22544A-7EE6-4342-B048-85BDC9FD1C3A}</a:tableStyleId>
              </a:tblPr>
              <a:tblGrid>
                <a:gridCol w="1643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10103</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90</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6072188" y="1762125"/>
          <a:ext cx="1571625" cy="1554378"/>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10107</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85</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extBox 6"/>
          <p:cNvSpPr txBox="1"/>
          <p:nvPr/>
        </p:nvSpPr>
        <p:spPr>
          <a:xfrm>
            <a:off x="1714500" y="1262063"/>
            <a:ext cx="1571625" cy="523875"/>
          </a:xfrm>
          <a:prstGeom prst="rect">
            <a:avLst/>
          </a:prstGeom>
          <a:noFill/>
        </p:spPr>
        <p:txBody>
          <a:bodyPr>
            <a:spAutoFit/>
          </a:bodyPr>
          <a:lstStyle/>
          <a:p>
            <a:pPr algn="ctr">
              <a:defRPr/>
            </a:pPr>
            <a:r>
              <a:rPr lang="en-US" altLang="zh-CN" sz="2800" b="1" dirty="0">
                <a:solidFill>
                  <a:srgbClr val="C00000"/>
                </a:solidFill>
                <a:latin typeface="+mn-lt"/>
                <a:ea typeface="+mn-ea"/>
              </a:rPr>
              <a:t>a</a:t>
            </a:r>
            <a:r>
              <a:rPr lang="zh-CN" altLang="en-US" sz="2800" b="1" dirty="0">
                <a:solidFill>
                  <a:srgbClr val="C00000"/>
                </a:solidFill>
                <a:latin typeface="+mn-lt"/>
                <a:ea typeface="+mn-ea"/>
              </a:rPr>
              <a:t>结点</a:t>
            </a:r>
          </a:p>
        </p:txBody>
      </p:sp>
      <p:sp>
        <p:nvSpPr>
          <p:cNvPr id="8" name="TextBox 7"/>
          <p:cNvSpPr txBox="1"/>
          <p:nvPr/>
        </p:nvSpPr>
        <p:spPr>
          <a:xfrm>
            <a:off x="3929063" y="1262063"/>
            <a:ext cx="1500187" cy="523875"/>
          </a:xfrm>
          <a:prstGeom prst="rect">
            <a:avLst/>
          </a:prstGeom>
          <a:noFill/>
        </p:spPr>
        <p:txBody>
          <a:bodyPr>
            <a:spAutoFit/>
          </a:bodyPr>
          <a:lstStyle/>
          <a:p>
            <a:pPr algn="ctr">
              <a:defRPr/>
            </a:pPr>
            <a:r>
              <a:rPr lang="en-US" altLang="zh-CN" sz="2800" b="1" dirty="0">
                <a:solidFill>
                  <a:srgbClr val="C00000"/>
                </a:solidFill>
                <a:latin typeface="+mn-lt"/>
                <a:ea typeface="+mn-ea"/>
              </a:rPr>
              <a:t>b</a:t>
            </a:r>
            <a:r>
              <a:rPr lang="zh-CN" altLang="en-US" sz="2800" b="1" dirty="0">
                <a:solidFill>
                  <a:srgbClr val="C00000"/>
                </a:solidFill>
                <a:latin typeface="+mn-lt"/>
                <a:ea typeface="+mn-ea"/>
              </a:rPr>
              <a:t>结点</a:t>
            </a:r>
          </a:p>
        </p:txBody>
      </p:sp>
      <p:cxnSp>
        <p:nvCxnSpPr>
          <p:cNvPr id="77859" name="直接箭头连接符 8"/>
          <p:cNvCxnSpPr>
            <a:cxnSpLocks noChangeShapeType="1"/>
          </p:cNvCxnSpPr>
          <p:nvPr/>
        </p:nvCxnSpPr>
        <p:spPr bwMode="auto">
          <a:xfrm>
            <a:off x="3643313" y="2047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77860" name="直接连接符 9"/>
          <p:cNvCxnSpPr>
            <a:cxnSpLocks noChangeShapeType="1"/>
          </p:cNvCxnSpPr>
          <p:nvPr/>
        </p:nvCxnSpPr>
        <p:spPr bwMode="auto">
          <a:xfrm>
            <a:off x="2428875" y="3119438"/>
            <a:ext cx="1214438"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7861" name="直接连接符 10"/>
          <p:cNvCxnSpPr>
            <a:cxnSpLocks noChangeShapeType="1"/>
          </p:cNvCxnSpPr>
          <p:nvPr/>
        </p:nvCxnSpPr>
        <p:spPr bwMode="auto">
          <a:xfrm rot="5400000" flipH="1" flipV="1">
            <a:off x="3107531" y="2583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2" name="TextBox 11"/>
          <p:cNvSpPr txBox="1"/>
          <p:nvPr/>
        </p:nvSpPr>
        <p:spPr>
          <a:xfrm>
            <a:off x="6215063" y="1239838"/>
            <a:ext cx="1357312" cy="522287"/>
          </a:xfrm>
          <a:prstGeom prst="rect">
            <a:avLst/>
          </a:prstGeom>
          <a:noFill/>
        </p:spPr>
        <p:txBody>
          <a:bodyPr>
            <a:spAutoFit/>
          </a:bodyPr>
          <a:lstStyle/>
          <a:p>
            <a:pPr algn="ctr">
              <a:defRPr/>
            </a:pPr>
            <a:r>
              <a:rPr lang="en-US" altLang="zh-CN" sz="2800" b="1" dirty="0">
                <a:solidFill>
                  <a:srgbClr val="C00000"/>
                </a:solidFill>
                <a:latin typeface="+mn-lt"/>
                <a:ea typeface="+mn-ea"/>
              </a:rPr>
              <a:t>c</a:t>
            </a:r>
            <a:r>
              <a:rPr lang="zh-CN" altLang="en-US" sz="2800" b="1" dirty="0">
                <a:solidFill>
                  <a:srgbClr val="C00000"/>
                </a:solidFill>
                <a:latin typeface="+mn-lt"/>
                <a:ea typeface="+mn-ea"/>
              </a:rPr>
              <a:t>结点</a:t>
            </a:r>
          </a:p>
        </p:txBody>
      </p:sp>
      <p:cxnSp>
        <p:nvCxnSpPr>
          <p:cNvPr id="77863" name="直接箭头连接符 12"/>
          <p:cNvCxnSpPr>
            <a:cxnSpLocks noChangeShapeType="1"/>
          </p:cNvCxnSpPr>
          <p:nvPr/>
        </p:nvCxnSpPr>
        <p:spPr bwMode="auto">
          <a:xfrm>
            <a:off x="5786438" y="2047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77864" name="直接连接符 13"/>
          <p:cNvCxnSpPr>
            <a:cxnSpLocks noChangeShapeType="1"/>
          </p:cNvCxnSpPr>
          <p:nvPr/>
        </p:nvCxnSpPr>
        <p:spPr bwMode="auto">
          <a:xfrm>
            <a:off x="4786313" y="3119438"/>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7865" name="直接连接符 14"/>
          <p:cNvCxnSpPr>
            <a:cxnSpLocks noChangeShapeType="1"/>
          </p:cNvCxnSpPr>
          <p:nvPr/>
        </p:nvCxnSpPr>
        <p:spPr bwMode="auto">
          <a:xfrm rot="5400000" flipH="1" flipV="1">
            <a:off x="5250656" y="2583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6" name="TextBox 15"/>
          <p:cNvSpPr txBox="1"/>
          <p:nvPr/>
        </p:nvSpPr>
        <p:spPr>
          <a:xfrm>
            <a:off x="7572375" y="1714500"/>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num</a:t>
            </a:r>
            <a:endParaRPr lang="zh-CN" altLang="en-US" sz="2800" b="1" dirty="0">
              <a:solidFill>
                <a:srgbClr val="00B0F0"/>
              </a:solidFill>
              <a:latin typeface="+mn-lt"/>
              <a:ea typeface="+mn-ea"/>
            </a:endParaRPr>
          </a:p>
        </p:txBody>
      </p:sp>
      <p:sp>
        <p:nvSpPr>
          <p:cNvPr id="17" name="TextBox 16"/>
          <p:cNvSpPr txBox="1"/>
          <p:nvPr/>
        </p:nvSpPr>
        <p:spPr>
          <a:xfrm>
            <a:off x="7572375" y="2214563"/>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score</a:t>
            </a:r>
            <a:endParaRPr lang="zh-CN" altLang="en-US" sz="2800" b="1" dirty="0">
              <a:solidFill>
                <a:srgbClr val="00B0F0"/>
              </a:solidFill>
              <a:latin typeface="+mn-lt"/>
              <a:ea typeface="+mn-ea"/>
            </a:endParaRPr>
          </a:p>
        </p:txBody>
      </p:sp>
      <p:sp>
        <p:nvSpPr>
          <p:cNvPr id="18" name="TextBox 17"/>
          <p:cNvSpPr txBox="1"/>
          <p:nvPr/>
        </p:nvSpPr>
        <p:spPr>
          <a:xfrm>
            <a:off x="7572375" y="2714625"/>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next</a:t>
            </a:r>
            <a:endParaRPr lang="zh-CN" altLang="en-US" sz="2800" b="1" dirty="0">
              <a:solidFill>
                <a:srgbClr val="00B0F0"/>
              </a:solidFill>
              <a:latin typeface="+mn-lt"/>
              <a:ea typeface="+mn-ea"/>
            </a:endParaRPr>
          </a:p>
        </p:txBody>
      </p:sp>
      <p:sp>
        <p:nvSpPr>
          <p:cNvPr id="19" name="TextBox 18"/>
          <p:cNvSpPr txBox="1"/>
          <p:nvPr/>
        </p:nvSpPr>
        <p:spPr>
          <a:xfrm>
            <a:off x="285750" y="1260475"/>
            <a:ext cx="1214438"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77870" name="直接箭头连接符 19"/>
          <p:cNvCxnSpPr>
            <a:cxnSpLocks noChangeShapeType="1"/>
          </p:cNvCxnSpPr>
          <p:nvPr/>
        </p:nvCxnSpPr>
        <p:spPr bwMode="auto">
          <a:xfrm>
            <a:off x="357188" y="1928813"/>
            <a:ext cx="128587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77871" name="直接箭头连接符 20"/>
          <p:cNvCxnSpPr>
            <a:cxnSpLocks noChangeShapeType="1"/>
          </p:cNvCxnSpPr>
          <p:nvPr/>
        </p:nvCxnSpPr>
        <p:spPr bwMode="auto">
          <a:xfrm>
            <a:off x="3630613" y="20462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77872" name="直接连接符 21"/>
          <p:cNvCxnSpPr>
            <a:cxnSpLocks noChangeShapeType="1"/>
          </p:cNvCxnSpPr>
          <p:nvPr/>
        </p:nvCxnSpPr>
        <p:spPr bwMode="auto">
          <a:xfrm>
            <a:off x="2416175" y="3117850"/>
            <a:ext cx="1214438"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77873" name="直接连接符 22"/>
          <p:cNvCxnSpPr>
            <a:cxnSpLocks noChangeShapeType="1"/>
          </p:cNvCxnSpPr>
          <p:nvPr/>
        </p:nvCxnSpPr>
        <p:spPr bwMode="auto">
          <a:xfrm rot="5400000" flipH="1" flipV="1">
            <a:off x="3094832" y="25820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77874" name="直接箭头连接符 23"/>
          <p:cNvCxnSpPr>
            <a:cxnSpLocks noChangeShapeType="1"/>
          </p:cNvCxnSpPr>
          <p:nvPr/>
        </p:nvCxnSpPr>
        <p:spPr bwMode="auto">
          <a:xfrm>
            <a:off x="5786438" y="20589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77875" name="直接连接符 24"/>
          <p:cNvCxnSpPr>
            <a:cxnSpLocks noChangeShapeType="1"/>
          </p:cNvCxnSpPr>
          <p:nvPr/>
        </p:nvCxnSpPr>
        <p:spPr bwMode="auto">
          <a:xfrm>
            <a:off x="4572000" y="3130550"/>
            <a:ext cx="1214438"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77876" name="直接连接符 25"/>
          <p:cNvCxnSpPr>
            <a:cxnSpLocks noChangeShapeType="1"/>
          </p:cNvCxnSpPr>
          <p:nvPr/>
        </p:nvCxnSpPr>
        <p:spPr bwMode="auto">
          <a:xfrm rot="5400000" flipH="1" flipV="1">
            <a:off x="5250657" y="25947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sp>
        <p:nvSpPr>
          <p:cNvPr id="27" name="TextBox 26"/>
          <p:cNvSpPr txBox="1"/>
          <p:nvPr/>
        </p:nvSpPr>
        <p:spPr>
          <a:xfrm>
            <a:off x="6215063" y="2786063"/>
            <a:ext cx="1357312" cy="523875"/>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8" name="TextBox 27"/>
          <p:cNvSpPr txBox="1"/>
          <p:nvPr/>
        </p:nvSpPr>
        <p:spPr>
          <a:xfrm>
            <a:off x="642938" y="2071688"/>
            <a:ext cx="571500" cy="523875"/>
          </a:xfrm>
          <a:prstGeom prst="rect">
            <a:avLst/>
          </a:prstGeom>
          <a:noFill/>
        </p:spPr>
        <p:txBody>
          <a:bodyPr>
            <a:spAutoFit/>
          </a:bodyPr>
          <a:lstStyle/>
          <a:p>
            <a:pPr>
              <a:defRPr/>
            </a:pPr>
            <a:r>
              <a:rPr lang="en-US" altLang="zh-CN" sz="2800" b="1" dirty="0">
                <a:solidFill>
                  <a:srgbClr val="00B050"/>
                </a:solidFill>
                <a:latin typeface="+mn-lt"/>
                <a:ea typeface="+mn-ea"/>
              </a:rPr>
              <a:t>p</a:t>
            </a:r>
            <a:endParaRPr lang="zh-CN" altLang="en-US" sz="2800" b="1" dirty="0">
              <a:solidFill>
                <a:srgbClr val="00B050"/>
              </a:solidFill>
              <a:latin typeface="+mn-lt"/>
              <a:ea typeface="+mn-ea"/>
            </a:endParaRPr>
          </a:p>
        </p:txBody>
      </p:sp>
      <p:cxnSp>
        <p:nvCxnSpPr>
          <p:cNvPr id="29" name="直接箭头连接符 28"/>
          <p:cNvCxnSpPr>
            <a:cxnSpLocks noChangeShapeType="1"/>
          </p:cNvCxnSpPr>
          <p:nvPr/>
        </p:nvCxnSpPr>
        <p:spPr bwMode="auto">
          <a:xfrm>
            <a:off x="357188" y="2071688"/>
            <a:ext cx="128587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pic>
        <p:nvPicPr>
          <p:cNvPr id="2447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5000625"/>
            <a:ext cx="26082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a:xfrm>
            <a:off x="1914155" y="3573074"/>
            <a:ext cx="2786063" cy="523875"/>
          </a:xfrm>
          <a:prstGeom prst="rect">
            <a:avLst/>
          </a:prstGeom>
          <a:noFill/>
        </p:spPr>
        <p:txBody>
          <a:bodyPr>
            <a:spAutoFit/>
          </a:bodyPr>
          <a:lstStyle/>
          <a:p>
            <a:pPr algn="ctr">
              <a:defRPr/>
            </a:pPr>
            <a:r>
              <a:rPr lang="zh-CN" altLang="en-US" sz="2800" b="1" dirty="0">
                <a:solidFill>
                  <a:srgbClr val="C00000"/>
                </a:solidFill>
                <a:latin typeface="+mn-lt"/>
                <a:ea typeface="+mn-ea"/>
              </a:rPr>
              <a:t>相当于</a:t>
            </a:r>
            <a:r>
              <a:rPr lang="en-US" altLang="zh-CN" sz="2800" b="1" dirty="0">
                <a:solidFill>
                  <a:srgbClr val="C00000"/>
                </a:solidFill>
                <a:latin typeface="+mn-lt"/>
                <a:ea typeface="+mn-ea"/>
              </a:rPr>
              <a:t>p=&amp;a;</a:t>
            </a:r>
            <a:endParaRPr lang="zh-CN" altLang="en-US" sz="2800" b="1" dirty="0">
              <a:solidFill>
                <a:srgbClr val="C00000"/>
              </a:solidFill>
              <a:latin typeface="+mn-lt"/>
              <a:ea typeface="+mn-ea"/>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70</a:t>
            </a:fld>
            <a:endParaRPr lang="en-US" altLang="zh-CN">
              <a:solidFill>
                <a:srgbClr val="000000"/>
              </a:solidFill>
            </a:endParaRPr>
          </a:p>
        </p:txBody>
      </p:sp>
    </p:spTree>
    <p:extLst>
      <p:ext uri="{BB962C8B-B14F-4D97-AF65-F5344CB8AC3E}">
        <p14:creationId xmlns:p14="http://schemas.microsoft.com/office/powerpoint/2010/main" val="115961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49" presetClass="entr" presetSubtype="0" decel="10000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 calcmode="lin" valueType="num">
                                      <p:cBhvr>
                                        <p:cTn id="20"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7" end="7"/>
                                            </p:txEl>
                                          </p:spTgt>
                                        </p:tgtEl>
                                        <p:attrNameLst>
                                          <p:attrName>ppt_h</p:attrName>
                                        </p:attrNameLst>
                                      </p:cBhvr>
                                      <p:tavLst>
                                        <p:tav tm="0">
                                          <p:val>
                                            <p:fltVal val="0"/>
                                          </p:val>
                                        </p:tav>
                                        <p:tav tm="100000">
                                          <p:val>
                                            <p:strVal val="#ppt_h"/>
                                          </p:val>
                                        </p:tav>
                                      </p:tavLst>
                                    </p:anim>
                                    <p:anim calcmode="lin" valueType="num">
                                      <p:cBhvr>
                                        <p:cTn id="22" dur="500" fill="hold"/>
                                        <p:tgtEl>
                                          <p:spTgt spid="3">
                                            <p:txEl>
                                              <p:pRg st="7" end="7"/>
                                            </p:txEl>
                                          </p:spTgt>
                                        </p:tgtEl>
                                        <p:attrNameLst>
                                          <p:attrName>style.rotation</p:attrName>
                                        </p:attrNameLst>
                                      </p:cBhvr>
                                      <p:tavLst>
                                        <p:tav tm="0">
                                          <p:val>
                                            <p:fltVal val="360"/>
                                          </p:val>
                                        </p:tav>
                                        <p:tav tm="100000">
                                          <p:val>
                                            <p:fltVal val="0"/>
                                          </p:val>
                                        </p:tav>
                                      </p:tavLst>
                                    </p:anim>
                                    <p:animEffect transition="in" filter="fade">
                                      <p:cBhvr>
                                        <p:cTn id="23" dur="500"/>
                                        <p:tgtEl>
                                          <p:spTgt spid="3">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blinds(horizontal)">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slide(fromLeft)">
                                      <p:cBhvr>
                                        <p:cTn id="33" dur="500"/>
                                        <p:tgtEl>
                                          <p:spTgt spid="28"/>
                                        </p:tgtEl>
                                      </p:cBhvr>
                                    </p:animEffect>
                                  </p:childTnLst>
                                </p:cTn>
                              </p:par>
                              <p:par>
                                <p:cTn id="34" presetID="12" presetClass="entr" presetSubtype="8"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slide(fromLeft)">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49" presetClass="entr" presetSubtype="0" decel="10000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p:cTn id="41"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2" dur="500" fill="hold"/>
                                        <p:tgtEl>
                                          <p:spTgt spid="3">
                                            <p:txEl>
                                              <p:pRg st="9" end="9"/>
                                            </p:txEl>
                                          </p:spTgt>
                                        </p:tgtEl>
                                        <p:attrNameLst>
                                          <p:attrName>ppt_h</p:attrName>
                                        </p:attrNameLst>
                                      </p:cBhvr>
                                      <p:tavLst>
                                        <p:tav tm="0">
                                          <p:val>
                                            <p:fltVal val="0"/>
                                          </p:val>
                                        </p:tav>
                                        <p:tav tm="100000">
                                          <p:val>
                                            <p:strVal val="#ppt_h"/>
                                          </p:val>
                                        </p:tav>
                                      </p:tavLst>
                                    </p:anim>
                                    <p:anim calcmode="lin" valueType="num">
                                      <p:cBhvr>
                                        <p:cTn id="43" dur="500" fill="hold"/>
                                        <p:tgtEl>
                                          <p:spTgt spid="3">
                                            <p:txEl>
                                              <p:pRg st="9" end="9"/>
                                            </p:txEl>
                                          </p:spTgt>
                                        </p:tgtEl>
                                        <p:attrNameLst>
                                          <p:attrName>style.rotation</p:attrName>
                                        </p:attrNameLst>
                                      </p:cBhvr>
                                      <p:tavLst>
                                        <p:tav tm="0">
                                          <p:val>
                                            <p:fltVal val="360"/>
                                          </p:val>
                                        </p:tav>
                                        <p:tav tm="100000">
                                          <p:val>
                                            <p:fltVal val="0"/>
                                          </p:val>
                                        </p:tav>
                                      </p:tavLst>
                                    </p:anim>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44738"/>
                                        </p:tgtEl>
                                        <p:attrNameLst>
                                          <p:attrName>style.visibility</p:attrName>
                                        </p:attrNameLst>
                                      </p:cBhvr>
                                      <p:to>
                                        <p:strVal val="visible"/>
                                      </p:to>
                                    </p:set>
                                    <p:animEffect transition="in" filter="blinds(horizontal)">
                                      <p:cBhvr>
                                        <p:cTn id="49" dur="500"/>
                                        <p:tgtEl>
                                          <p:spTgt spid="244738"/>
                                        </p:tgtEl>
                                      </p:cBhvr>
                                    </p:animEffect>
                                  </p:childTnLst>
                                </p:cTn>
                              </p:par>
                            </p:childTnLst>
                          </p:cTn>
                        </p:par>
                      </p:childTnLst>
                    </p:cTn>
                  </p:par>
                  <p:par>
                    <p:cTn id="50" fill="hold">
                      <p:stCondLst>
                        <p:cond delay="indefinite"/>
                      </p:stCondLst>
                      <p:childTnLst>
                        <p:par>
                          <p:cTn id="51" fill="hold">
                            <p:stCondLst>
                              <p:cond delay="0"/>
                            </p:stCondLst>
                            <p:childTnLst>
                              <p:par>
                                <p:cTn id="52" presetID="49" presetClass="entr" presetSubtype="0" decel="100000"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 calcmode="lin" valueType="num">
                                      <p:cBhvr>
                                        <p:cTn id="54"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5" dur="5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56" dur="500" fill="hold"/>
                                        <p:tgtEl>
                                          <p:spTgt spid="3">
                                            <p:txEl>
                                              <p:pRg st="10" end="10"/>
                                            </p:txEl>
                                          </p:spTgt>
                                        </p:tgtEl>
                                        <p:attrNameLst>
                                          <p:attrName>style.rotation</p:attrName>
                                        </p:attrNameLst>
                                      </p:cBhvr>
                                      <p:tavLst>
                                        <p:tav tm="0">
                                          <p:val>
                                            <p:fltVal val="360"/>
                                          </p:val>
                                        </p:tav>
                                        <p:tav tm="100000">
                                          <p:val>
                                            <p:fltVal val="0"/>
                                          </p:val>
                                        </p:tav>
                                      </p:tavLst>
                                    </p:anim>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p:cNvSpPr>
            <a:spLocks noGrp="1"/>
          </p:cNvSpPr>
          <p:nvPr>
            <p:ph idx="1"/>
          </p:nvPr>
        </p:nvSpPr>
        <p:spPr>
          <a:xfrm>
            <a:off x="0" y="500063"/>
            <a:ext cx="9144000" cy="6286500"/>
          </a:xfrm>
        </p:spPr>
        <p:txBody>
          <a:bodyPr/>
          <a:lstStyle/>
          <a:p>
            <a:pPr>
              <a:lnSpc>
                <a:spcPts val="2800"/>
              </a:lnSpc>
              <a:buFont typeface="Wingdings" pitchFamily="2" charset="2"/>
              <a:buNone/>
            </a:pP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r>
              <a:rPr lang="en-US" altLang="zh-CN" sz="2800" dirty="0">
                <a:solidFill>
                  <a:srgbClr val="3333FF"/>
                </a:solidFill>
              </a:rPr>
              <a:t>p=head;</a:t>
            </a:r>
            <a:r>
              <a:rPr lang="en-US" altLang="zh-CN" sz="2800" dirty="0"/>
              <a:t>   </a:t>
            </a:r>
            <a:endParaRPr lang="zh-CN" altLang="zh-CN" sz="2800" dirty="0"/>
          </a:p>
          <a:p>
            <a:pPr>
              <a:lnSpc>
                <a:spcPts val="2800"/>
              </a:lnSpc>
              <a:buFont typeface="Wingdings" pitchFamily="2" charset="2"/>
              <a:buNone/>
            </a:pPr>
            <a:r>
              <a:rPr lang="en-US" altLang="zh-CN" sz="2800" dirty="0"/>
              <a:t>   do        </a:t>
            </a:r>
            <a:endParaRPr lang="zh-CN" altLang="zh-CN" sz="2800" dirty="0"/>
          </a:p>
          <a:p>
            <a:pPr>
              <a:lnSpc>
                <a:spcPts val="2800"/>
              </a:lnSpc>
              <a:buFont typeface="Wingdings" pitchFamily="2" charset="2"/>
              <a:buNone/>
            </a:pPr>
            <a:r>
              <a:rPr lang="en-US" altLang="zh-CN" sz="2800" dirty="0"/>
              <a:t>   {</a:t>
            </a:r>
            <a:r>
              <a:rPr lang="en-US" altLang="zh-CN" sz="2800" dirty="0" err="1"/>
              <a:t>printf</a:t>
            </a:r>
            <a:r>
              <a:rPr lang="en-US" altLang="zh-CN" sz="2800" dirty="0"/>
              <a:t>(“%ld%5.1f\</a:t>
            </a:r>
            <a:r>
              <a:rPr lang="en-US" altLang="zh-CN" sz="2800" dirty="0" err="1"/>
              <a:t>n”,p</a:t>
            </a:r>
            <a:r>
              <a:rPr lang="en-US" altLang="zh-CN" sz="2800" dirty="0"/>
              <a:t>-&gt;</a:t>
            </a:r>
            <a:r>
              <a:rPr lang="en-US" altLang="zh-CN" sz="2800" dirty="0" err="1"/>
              <a:t>num,p</a:t>
            </a:r>
            <a:r>
              <a:rPr lang="en-US" altLang="zh-CN" sz="2800" dirty="0"/>
              <a:t>-&gt;score);</a:t>
            </a:r>
            <a:endParaRPr lang="zh-CN" altLang="zh-CN" sz="2800" dirty="0"/>
          </a:p>
          <a:p>
            <a:pPr>
              <a:lnSpc>
                <a:spcPts val="2800"/>
              </a:lnSpc>
              <a:buFont typeface="Wingdings" pitchFamily="2" charset="2"/>
              <a:buNone/>
            </a:pPr>
            <a:r>
              <a:rPr lang="en-US" altLang="zh-CN" sz="2800" dirty="0"/>
              <a:t>     </a:t>
            </a:r>
            <a:r>
              <a:rPr lang="en-US" altLang="zh-CN" sz="2800" dirty="0">
                <a:solidFill>
                  <a:srgbClr val="3333FF"/>
                </a:solidFill>
              </a:rPr>
              <a:t>p=p-&gt;next;   </a:t>
            </a:r>
            <a:endParaRPr lang="zh-CN" altLang="zh-CN" sz="2800" dirty="0">
              <a:solidFill>
                <a:srgbClr val="3333FF"/>
              </a:solidFill>
            </a:endParaRPr>
          </a:p>
          <a:p>
            <a:pPr>
              <a:lnSpc>
                <a:spcPts val="2800"/>
              </a:lnSpc>
              <a:buFont typeface="Wingdings" pitchFamily="2" charset="2"/>
              <a:buNone/>
            </a:pPr>
            <a:r>
              <a:rPr lang="en-US" altLang="zh-CN" sz="2800" dirty="0"/>
              <a:t>	 }while(p!=NULL);   </a:t>
            </a:r>
            <a:endParaRPr lang="zh-CN" altLang="zh-CN" sz="2800" dirty="0"/>
          </a:p>
          <a:p>
            <a:pPr>
              <a:lnSpc>
                <a:spcPts val="2800"/>
              </a:lnSpc>
              <a:buFont typeface="Wingdings" pitchFamily="2" charset="2"/>
              <a:buNone/>
            </a:pPr>
            <a:r>
              <a:rPr lang="en-US" altLang="zh-CN" sz="2800" dirty="0"/>
              <a:t>   return 0;</a:t>
            </a:r>
            <a:endParaRPr lang="zh-CN" altLang="zh-CN" sz="2800" dirty="0"/>
          </a:p>
          <a:p>
            <a:pPr>
              <a:lnSpc>
                <a:spcPts val="2800"/>
              </a:lnSpc>
              <a:buFont typeface="Wingdings" pitchFamily="2" charset="2"/>
              <a:buNone/>
            </a:pPr>
            <a:r>
              <a:rPr lang="en-US" altLang="zh-CN" sz="2800" dirty="0"/>
              <a:t>}</a:t>
            </a:r>
            <a:endParaRPr lang="zh-CN" altLang="zh-CN" sz="2800" dirty="0"/>
          </a:p>
          <a:p>
            <a:pPr>
              <a:lnSpc>
                <a:spcPts val="2800"/>
              </a:lnSpc>
              <a:buFont typeface="Wingdings" pitchFamily="2" charset="2"/>
              <a:buNone/>
            </a:pPr>
            <a:endParaRPr lang="zh-CN" altLang="en-US" sz="2800" dirty="0"/>
          </a:p>
        </p:txBody>
      </p:sp>
      <p:graphicFrame>
        <p:nvGraphicFramePr>
          <p:cNvPr id="4" name="表格 3"/>
          <p:cNvGraphicFramePr>
            <a:graphicFrameLocks noGrp="1"/>
          </p:cNvGraphicFramePr>
          <p:nvPr/>
        </p:nvGraphicFramePr>
        <p:xfrm>
          <a:off x="1643063" y="1762125"/>
          <a:ext cx="1643062" cy="1554378"/>
        </p:xfrm>
        <a:graphic>
          <a:graphicData uri="http://schemas.openxmlformats.org/drawingml/2006/table">
            <a:tbl>
              <a:tblPr firstRow="1" bandRow="1">
                <a:tableStyleId>{5C22544A-7EE6-4342-B048-85BDC9FD1C3A}</a:tableStyleId>
              </a:tblPr>
              <a:tblGrid>
                <a:gridCol w="1643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10101</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89.5</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3929063" y="1762125"/>
          <a:ext cx="1643062" cy="1554378"/>
        </p:xfrm>
        <a:graphic>
          <a:graphicData uri="http://schemas.openxmlformats.org/drawingml/2006/table">
            <a:tbl>
              <a:tblPr firstRow="1" bandRow="1">
                <a:tableStyleId>{5C22544A-7EE6-4342-B048-85BDC9FD1C3A}</a:tableStyleId>
              </a:tblPr>
              <a:tblGrid>
                <a:gridCol w="1643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10103</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90</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6072188" y="1762125"/>
          <a:ext cx="1571625" cy="1554378"/>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10107</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85</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extBox 6"/>
          <p:cNvSpPr txBox="1"/>
          <p:nvPr/>
        </p:nvSpPr>
        <p:spPr>
          <a:xfrm>
            <a:off x="1714500" y="1262063"/>
            <a:ext cx="1571625" cy="523875"/>
          </a:xfrm>
          <a:prstGeom prst="rect">
            <a:avLst/>
          </a:prstGeom>
          <a:noFill/>
        </p:spPr>
        <p:txBody>
          <a:bodyPr>
            <a:spAutoFit/>
          </a:bodyPr>
          <a:lstStyle/>
          <a:p>
            <a:pPr algn="ctr">
              <a:defRPr/>
            </a:pPr>
            <a:r>
              <a:rPr lang="en-US" altLang="zh-CN" sz="2800" b="1" dirty="0">
                <a:solidFill>
                  <a:srgbClr val="C00000"/>
                </a:solidFill>
                <a:latin typeface="+mn-lt"/>
                <a:ea typeface="+mn-ea"/>
              </a:rPr>
              <a:t>a</a:t>
            </a:r>
            <a:r>
              <a:rPr lang="zh-CN" altLang="en-US" sz="2800" b="1" dirty="0">
                <a:solidFill>
                  <a:srgbClr val="C00000"/>
                </a:solidFill>
                <a:latin typeface="+mn-lt"/>
                <a:ea typeface="+mn-ea"/>
              </a:rPr>
              <a:t>结点</a:t>
            </a:r>
          </a:p>
        </p:txBody>
      </p:sp>
      <p:sp>
        <p:nvSpPr>
          <p:cNvPr id="8" name="TextBox 7"/>
          <p:cNvSpPr txBox="1"/>
          <p:nvPr/>
        </p:nvSpPr>
        <p:spPr>
          <a:xfrm>
            <a:off x="3929063" y="1262063"/>
            <a:ext cx="1500187" cy="523875"/>
          </a:xfrm>
          <a:prstGeom prst="rect">
            <a:avLst/>
          </a:prstGeom>
          <a:noFill/>
        </p:spPr>
        <p:txBody>
          <a:bodyPr>
            <a:spAutoFit/>
          </a:bodyPr>
          <a:lstStyle/>
          <a:p>
            <a:pPr algn="ctr">
              <a:defRPr/>
            </a:pPr>
            <a:r>
              <a:rPr lang="en-US" altLang="zh-CN" sz="2800" b="1" dirty="0">
                <a:solidFill>
                  <a:srgbClr val="C00000"/>
                </a:solidFill>
                <a:latin typeface="+mn-lt"/>
                <a:ea typeface="+mn-ea"/>
              </a:rPr>
              <a:t>b</a:t>
            </a:r>
            <a:r>
              <a:rPr lang="zh-CN" altLang="en-US" sz="2800" b="1" dirty="0">
                <a:solidFill>
                  <a:srgbClr val="C00000"/>
                </a:solidFill>
                <a:latin typeface="+mn-lt"/>
                <a:ea typeface="+mn-ea"/>
              </a:rPr>
              <a:t>结点</a:t>
            </a:r>
          </a:p>
        </p:txBody>
      </p:sp>
      <p:cxnSp>
        <p:nvCxnSpPr>
          <p:cNvPr id="78883" name="直接箭头连接符 8"/>
          <p:cNvCxnSpPr>
            <a:cxnSpLocks noChangeShapeType="1"/>
          </p:cNvCxnSpPr>
          <p:nvPr/>
        </p:nvCxnSpPr>
        <p:spPr bwMode="auto">
          <a:xfrm>
            <a:off x="3643313" y="2047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78884" name="直接连接符 9"/>
          <p:cNvCxnSpPr>
            <a:cxnSpLocks noChangeShapeType="1"/>
          </p:cNvCxnSpPr>
          <p:nvPr/>
        </p:nvCxnSpPr>
        <p:spPr bwMode="auto">
          <a:xfrm>
            <a:off x="2428875" y="3119438"/>
            <a:ext cx="1214438"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8885" name="直接连接符 10"/>
          <p:cNvCxnSpPr>
            <a:cxnSpLocks noChangeShapeType="1"/>
          </p:cNvCxnSpPr>
          <p:nvPr/>
        </p:nvCxnSpPr>
        <p:spPr bwMode="auto">
          <a:xfrm rot="5400000" flipH="1" flipV="1">
            <a:off x="3107531" y="2583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2" name="TextBox 11"/>
          <p:cNvSpPr txBox="1"/>
          <p:nvPr/>
        </p:nvSpPr>
        <p:spPr>
          <a:xfrm>
            <a:off x="6215063" y="1239838"/>
            <a:ext cx="1357312" cy="522287"/>
          </a:xfrm>
          <a:prstGeom prst="rect">
            <a:avLst/>
          </a:prstGeom>
          <a:noFill/>
        </p:spPr>
        <p:txBody>
          <a:bodyPr>
            <a:spAutoFit/>
          </a:bodyPr>
          <a:lstStyle/>
          <a:p>
            <a:pPr algn="ctr">
              <a:defRPr/>
            </a:pPr>
            <a:r>
              <a:rPr lang="en-US" altLang="zh-CN" sz="2800" b="1" dirty="0">
                <a:solidFill>
                  <a:srgbClr val="C00000"/>
                </a:solidFill>
                <a:latin typeface="+mn-lt"/>
                <a:ea typeface="+mn-ea"/>
              </a:rPr>
              <a:t>c</a:t>
            </a:r>
            <a:r>
              <a:rPr lang="zh-CN" altLang="en-US" sz="2800" b="1" dirty="0">
                <a:solidFill>
                  <a:srgbClr val="C00000"/>
                </a:solidFill>
                <a:latin typeface="+mn-lt"/>
                <a:ea typeface="+mn-ea"/>
              </a:rPr>
              <a:t>结点</a:t>
            </a:r>
          </a:p>
        </p:txBody>
      </p:sp>
      <p:cxnSp>
        <p:nvCxnSpPr>
          <p:cNvPr id="78887" name="直接箭头连接符 12"/>
          <p:cNvCxnSpPr>
            <a:cxnSpLocks noChangeShapeType="1"/>
          </p:cNvCxnSpPr>
          <p:nvPr/>
        </p:nvCxnSpPr>
        <p:spPr bwMode="auto">
          <a:xfrm>
            <a:off x="5786438" y="2047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78888" name="直接连接符 13"/>
          <p:cNvCxnSpPr>
            <a:cxnSpLocks noChangeShapeType="1"/>
          </p:cNvCxnSpPr>
          <p:nvPr/>
        </p:nvCxnSpPr>
        <p:spPr bwMode="auto">
          <a:xfrm>
            <a:off x="4786313" y="3119438"/>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8889" name="直接连接符 14"/>
          <p:cNvCxnSpPr>
            <a:cxnSpLocks noChangeShapeType="1"/>
          </p:cNvCxnSpPr>
          <p:nvPr/>
        </p:nvCxnSpPr>
        <p:spPr bwMode="auto">
          <a:xfrm rot="5400000" flipH="1" flipV="1">
            <a:off x="5250656" y="2583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6" name="TextBox 15"/>
          <p:cNvSpPr txBox="1"/>
          <p:nvPr/>
        </p:nvSpPr>
        <p:spPr>
          <a:xfrm>
            <a:off x="7572375" y="1714500"/>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num</a:t>
            </a:r>
            <a:endParaRPr lang="zh-CN" altLang="en-US" sz="2800" b="1" dirty="0">
              <a:solidFill>
                <a:srgbClr val="00B0F0"/>
              </a:solidFill>
              <a:latin typeface="+mn-lt"/>
              <a:ea typeface="+mn-ea"/>
            </a:endParaRPr>
          </a:p>
        </p:txBody>
      </p:sp>
      <p:sp>
        <p:nvSpPr>
          <p:cNvPr id="17" name="TextBox 16"/>
          <p:cNvSpPr txBox="1"/>
          <p:nvPr/>
        </p:nvSpPr>
        <p:spPr>
          <a:xfrm>
            <a:off x="7572375" y="2214563"/>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score</a:t>
            </a:r>
            <a:endParaRPr lang="zh-CN" altLang="en-US" sz="2800" b="1" dirty="0">
              <a:solidFill>
                <a:srgbClr val="00B0F0"/>
              </a:solidFill>
              <a:latin typeface="+mn-lt"/>
              <a:ea typeface="+mn-ea"/>
            </a:endParaRPr>
          </a:p>
        </p:txBody>
      </p:sp>
      <p:sp>
        <p:nvSpPr>
          <p:cNvPr id="18" name="TextBox 17"/>
          <p:cNvSpPr txBox="1"/>
          <p:nvPr/>
        </p:nvSpPr>
        <p:spPr>
          <a:xfrm>
            <a:off x="7572375" y="2714625"/>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next</a:t>
            </a:r>
            <a:endParaRPr lang="zh-CN" altLang="en-US" sz="2800" b="1" dirty="0">
              <a:solidFill>
                <a:srgbClr val="00B0F0"/>
              </a:solidFill>
              <a:latin typeface="+mn-lt"/>
              <a:ea typeface="+mn-ea"/>
            </a:endParaRPr>
          </a:p>
        </p:txBody>
      </p:sp>
      <p:sp>
        <p:nvSpPr>
          <p:cNvPr id="19" name="TextBox 18"/>
          <p:cNvSpPr txBox="1"/>
          <p:nvPr/>
        </p:nvSpPr>
        <p:spPr>
          <a:xfrm>
            <a:off x="285750" y="1260475"/>
            <a:ext cx="1214438"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78894" name="直接箭头连接符 19"/>
          <p:cNvCxnSpPr>
            <a:cxnSpLocks noChangeShapeType="1"/>
          </p:cNvCxnSpPr>
          <p:nvPr/>
        </p:nvCxnSpPr>
        <p:spPr bwMode="auto">
          <a:xfrm>
            <a:off x="357188" y="1928813"/>
            <a:ext cx="128587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78895" name="直接箭头连接符 20"/>
          <p:cNvCxnSpPr>
            <a:cxnSpLocks noChangeShapeType="1"/>
          </p:cNvCxnSpPr>
          <p:nvPr/>
        </p:nvCxnSpPr>
        <p:spPr bwMode="auto">
          <a:xfrm>
            <a:off x="3630613" y="20462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78896" name="直接连接符 21"/>
          <p:cNvCxnSpPr>
            <a:cxnSpLocks noChangeShapeType="1"/>
          </p:cNvCxnSpPr>
          <p:nvPr/>
        </p:nvCxnSpPr>
        <p:spPr bwMode="auto">
          <a:xfrm>
            <a:off x="2416175" y="3117850"/>
            <a:ext cx="1214438"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78897" name="直接连接符 22"/>
          <p:cNvCxnSpPr>
            <a:cxnSpLocks noChangeShapeType="1"/>
          </p:cNvCxnSpPr>
          <p:nvPr/>
        </p:nvCxnSpPr>
        <p:spPr bwMode="auto">
          <a:xfrm rot="5400000" flipH="1" flipV="1">
            <a:off x="3094832" y="25820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78898" name="直接箭头连接符 23"/>
          <p:cNvCxnSpPr>
            <a:cxnSpLocks noChangeShapeType="1"/>
          </p:cNvCxnSpPr>
          <p:nvPr/>
        </p:nvCxnSpPr>
        <p:spPr bwMode="auto">
          <a:xfrm>
            <a:off x="5786438" y="20589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78899" name="直接连接符 24"/>
          <p:cNvCxnSpPr>
            <a:cxnSpLocks noChangeShapeType="1"/>
          </p:cNvCxnSpPr>
          <p:nvPr/>
        </p:nvCxnSpPr>
        <p:spPr bwMode="auto">
          <a:xfrm>
            <a:off x="4572000" y="3130550"/>
            <a:ext cx="1214438"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78900" name="直接连接符 25"/>
          <p:cNvCxnSpPr>
            <a:cxnSpLocks noChangeShapeType="1"/>
          </p:cNvCxnSpPr>
          <p:nvPr/>
        </p:nvCxnSpPr>
        <p:spPr bwMode="auto">
          <a:xfrm rot="5400000" flipH="1" flipV="1">
            <a:off x="5250657" y="25947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sp>
        <p:nvSpPr>
          <p:cNvPr id="27" name="TextBox 26"/>
          <p:cNvSpPr txBox="1"/>
          <p:nvPr/>
        </p:nvSpPr>
        <p:spPr>
          <a:xfrm>
            <a:off x="6215063" y="2786063"/>
            <a:ext cx="1357312" cy="523875"/>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8" name="TextBox 27"/>
          <p:cNvSpPr txBox="1"/>
          <p:nvPr/>
        </p:nvSpPr>
        <p:spPr>
          <a:xfrm>
            <a:off x="3429000" y="1262063"/>
            <a:ext cx="571500" cy="523875"/>
          </a:xfrm>
          <a:prstGeom prst="rect">
            <a:avLst/>
          </a:prstGeom>
          <a:noFill/>
        </p:spPr>
        <p:txBody>
          <a:bodyPr>
            <a:spAutoFit/>
          </a:bodyPr>
          <a:lstStyle/>
          <a:p>
            <a:pPr>
              <a:defRPr/>
            </a:pPr>
            <a:r>
              <a:rPr lang="en-US" altLang="zh-CN" sz="2800" b="1" dirty="0">
                <a:solidFill>
                  <a:srgbClr val="00B050"/>
                </a:solidFill>
                <a:latin typeface="+mn-lt"/>
                <a:ea typeface="+mn-ea"/>
              </a:rPr>
              <a:t>p</a:t>
            </a:r>
            <a:endParaRPr lang="zh-CN" altLang="en-US" sz="2800" b="1" dirty="0">
              <a:solidFill>
                <a:srgbClr val="00B050"/>
              </a:solidFill>
              <a:latin typeface="+mn-lt"/>
              <a:ea typeface="+mn-ea"/>
            </a:endParaRPr>
          </a:p>
        </p:txBody>
      </p:sp>
      <p:cxnSp>
        <p:nvCxnSpPr>
          <p:cNvPr id="29" name="直接箭头连接符 28"/>
          <p:cNvCxnSpPr>
            <a:cxnSpLocks noChangeShapeType="1"/>
          </p:cNvCxnSpPr>
          <p:nvPr/>
        </p:nvCxnSpPr>
        <p:spPr bwMode="auto">
          <a:xfrm>
            <a:off x="3500438" y="1857375"/>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pic>
        <p:nvPicPr>
          <p:cNvPr id="789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5000625"/>
            <a:ext cx="26082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a:xfrm>
            <a:off x="3000375" y="4857750"/>
            <a:ext cx="2786063" cy="523875"/>
          </a:xfrm>
          <a:prstGeom prst="rect">
            <a:avLst/>
          </a:prstGeom>
          <a:noFill/>
        </p:spPr>
        <p:txBody>
          <a:bodyPr>
            <a:spAutoFit/>
          </a:bodyPr>
          <a:lstStyle/>
          <a:p>
            <a:pPr algn="ctr">
              <a:defRPr/>
            </a:pPr>
            <a:r>
              <a:rPr lang="zh-CN" altLang="en-US" sz="2800" b="1" dirty="0">
                <a:solidFill>
                  <a:srgbClr val="C00000"/>
                </a:solidFill>
                <a:latin typeface="+mn-lt"/>
                <a:ea typeface="+mn-ea"/>
              </a:rPr>
              <a:t>相当于</a:t>
            </a:r>
            <a:r>
              <a:rPr lang="en-US" altLang="zh-CN" sz="2800" b="1" dirty="0">
                <a:solidFill>
                  <a:srgbClr val="C00000"/>
                </a:solidFill>
                <a:latin typeface="+mn-lt"/>
                <a:ea typeface="+mn-ea"/>
              </a:rPr>
              <a:t>p=&amp;b;</a:t>
            </a:r>
            <a:endParaRPr lang="zh-CN" altLang="en-US" sz="2800" b="1" dirty="0">
              <a:solidFill>
                <a:srgbClr val="C00000"/>
              </a:solidFill>
              <a:latin typeface="+mn-lt"/>
              <a:ea typeface="+mn-ea"/>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71</a:t>
            </a:fld>
            <a:endParaRPr lang="en-US" altLang="zh-CN">
              <a:solidFill>
                <a:srgbClr val="000000"/>
              </a:solidFill>
            </a:endParaRPr>
          </a:p>
        </p:txBody>
      </p:sp>
    </p:spTree>
    <p:extLst>
      <p:ext uri="{BB962C8B-B14F-4D97-AF65-F5344CB8AC3E}">
        <p14:creationId xmlns:p14="http://schemas.microsoft.com/office/powerpoint/2010/main" val="4212499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slide(fromLeft)">
                                      <p:cBhvr>
                                        <p:cTn id="7" dur="500"/>
                                        <p:tgtEl>
                                          <p:spTgt spid="28"/>
                                        </p:tgtEl>
                                      </p:cBhvr>
                                    </p:animEffect>
                                  </p:childTnLst>
                                </p:cTn>
                              </p:par>
                              <p:par>
                                <p:cTn id="8" presetID="12" presetClass="entr" presetSubtype="8"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slide(fromLeft)">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00063"/>
            <a:ext cx="9144000" cy="6286500"/>
          </a:xfrm>
        </p:spPr>
        <p:txBody>
          <a:bodyPr/>
          <a:lstStyle/>
          <a:p>
            <a:pPr>
              <a:lnSpc>
                <a:spcPts val="2800"/>
              </a:lnSpc>
              <a:buFont typeface="Wingdings" pitchFamily="2" charset="2"/>
              <a:buNone/>
            </a:pP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r>
              <a:rPr lang="en-US" altLang="zh-CN" sz="2800" dirty="0">
                <a:solidFill>
                  <a:srgbClr val="3333FF"/>
                </a:solidFill>
              </a:rPr>
              <a:t>p=head;</a:t>
            </a:r>
            <a:r>
              <a:rPr lang="en-US" altLang="zh-CN" sz="2800" dirty="0"/>
              <a:t>   </a:t>
            </a:r>
            <a:endParaRPr lang="zh-CN" altLang="zh-CN" sz="2800" dirty="0"/>
          </a:p>
          <a:p>
            <a:pPr>
              <a:lnSpc>
                <a:spcPts val="2800"/>
              </a:lnSpc>
              <a:buFont typeface="Wingdings" pitchFamily="2" charset="2"/>
              <a:buNone/>
            </a:pPr>
            <a:r>
              <a:rPr lang="en-US" altLang="zh-CN" sz="2800" dirty="0"/>
              <a:t>   do        </a:t>
            </a:r>
            <a:endParaRPr lang="zh-CN" altLang="zh-CN" sz="2800" dirty="0"/>
          </a:p>
          <a:p>
            <a:pPr>
              <a:lnSpc>
                <a:spcPts val="2800"/>
              </a:lnSpc>
              <a:buFont typeface="Wingdings" pitchFamily="2" charset="2"/>
              <a:buNone/>
            </a:pPr>
            <a:r>
              <a:rPr lang="en-US" altLang="zh-CN" sz="2800" dirty="0"/>
              <a:t>   {</a:t>
            </a:r>
            <a:r>
              <a:rPr lang="en-US" altLang="zh-CN" sz="2800" dirty="0" err="1"/>
              <a:t>printf</a:t>
            </a:r>
            <a:r>
              <a:rPr lang="en-US" altLang="zh-CN" sz="2800" dirty="0"/>
              <a:t>(“%ld%5.1f\</a:t>
            </a:r>
            <a:r>
              <a:rPr lang="en-US" altLang="zh-CN" sz="2800" dirty="0" err="1"/>
              <a:t>n”,p</a:t>
            </a:r>
            <a:r>
              <a:rPr lang="en-US" altLang="zh-CN" sz="2800" dirty="0"/>
              <a:t>-&gt;</a:t>
            </a:r>
            <a:r>
              <a:rPr lang="en-US" altLang="zh-CN" sz="2800" dirty="0" err="1"/>
              <a:t>num,p</a:t>
            </a:r>
            <a:r>
              <a:rPr lang="en-US" altLang="zh-CN" sz="2800" dirty="0"/>
              <a:t>-&gt;score);</a:t>
            </a:r>
            <a:endParaRPr lang="zh-CN" altLang="zh-CN" sz="2800" dirty="0"/>
          </a:p>
          <a:p>
            <a:pPr>
              <a:lnSpc>
                <a:spcPts val="2800"/>
              </a:lnSpc>
              <a:buFont typeface="Wingdings" pitchFamily="2" charset="2"/>
              <a:buNone/>
            </a:pPr>
            <a:r>
              <a:rPr lang="en-US" altLang="zh-CN" sz="2800" dirty="0"/>
              <a:t>     </a:t>
            </a:r>
            <a:r>
              <a:rPr lang="en-US" altLang="zh-CN" sz="2800" dirty="0">
                <a:solidFill>
                  <a:srgbClr val="3333FF"/>
                </a:solidFill>
              </a:rPr>
              <a:t>p=p-&gt;next;   </a:t>
            </a:r>
            <a:endParaRPr lang="zh-CN" altLang="zh-CN" sz="2800" dirty="0">
              <a:solidFill>
                <a:srgbClr val="3333FF"/>
              </a:solidFill>
            </a:endParaRPr>
          </a:p>
          <a:p>
            <a:pPr>
              <a:lnSpc>
                <a:spcPts val="2800"/>
              </a:lnSpc>
              <a:buFont typeface="Wingdings" pitchFamily="2" charset="2"/>
              <a:buNone/>
            </a:pPr>
            <a:r>
              <a:rPr lang="en-US" altLang="zh-CN" sz="2800" dirty="0"/>
              <a:t>	 }while(p!=NULL);   </a:t>
            </a:r>
            <a:endParaRPr lang="zh-CN" altLang="zh-CN" sz="2800" dirty="0"/>
          </a:p>
          <a:p>
            <a:pPr>
              <a:lnSpc>
                <a:spcPts val="2800"/>
              </a:lnSpc>
              <a:buFont typeface="Wingdings" pitchFamily="2" charset="2"/>
              <a:buNone/>
            </a:pPr>
            <a:r>
              <a:rPr lang="en-US" altLang="zh-CN" sz="2800" dirty="0"/>
              <a:t>   return 0;</a:t>
            </a:r>
            <a:endParaRPr lang="zh-CN" altLang="zh-CN" sz="2800" dirty="0"/>
          </a:p>
          <a:p>
            <a:pPr>
              <a:lnSpc>
                <a:spcPts val="2800"/>
              </a:lnSpc>
              <a:buFont typeface="Wingdings" pitchFamily="2" charset="2"/>
              <a:buNone/>
            </a:pPr>
            <a:r>
              <a:rPr lang="en-US" altLang="zh-CN" sz="2800" dirty="0"/>
              <a:t>}</a:t>
            </a:r>
            <a:endParaRPr lang="zh-CN" altLang="zh-CN" sz="2800" dirty="0"/>
          </a:p>
          <a:p>
            <a:pPr>
              <a:lnSpc>
                <a:spcPts val="2800"/>
              </a:lnSpc>
              <a:buFont typeface="Wingdings" pitchFamily="2" charset="2"/>
              <a:buNone/>
            </a:pPr>
            <a:endParaRPr lang="zh-CN" altLang="en-US" sz="2800" dirty="0"/>
          </a:p>
        </p:txBody>
      </p:sp>
      <p:graphicFrame>
        <p:nvGraphicFramePr>
          <p:cNvPr id="4" name="表格 3"/>
          <p:cNvGraphicFramePr>
            <a:graphicFrameLocks noGrp="1"/>
          </p:cNvGraphicFramePr>
          <p:nvPr/>
        </p:nvGraphicFramePr>
        <p:xfrm>
          <a:off x="1643063" y="1762125"/>
          <a:ext cx="1643062" cy="1554378"/>
        </p:xfrm>
        <a:graphic>
          <a:graphicData uri="http://schemas.openxmlformats.org/drawingml/2006/table">
            <a:tbl>
              <a:tblPr firstRow="1" bandRow="1">
                <a:tableStyleId>{5C22544A-7EE6-4342-B048-85BDC9FD1C3A}</a:tableStyleId>
              </a:tblPr>
              <a:tblGrid>
                <a:gridCol w="1643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10101</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89.5</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3929063" y="1762125"/>
          <a:ext cx="1643062" cy="1554378"/>
        </p:xfrm>
        <a:graphic>
          <a:graphicData uri="http://schemas.openxmlformats.org/drawingml/2006/table">
            <a:tbl>
              <a:tblPr firstRow="1" bandRow="1">
                <a:tableStyleId>{5C22544A-7EE6-4342-B048-85BDC9FD1C3A}</a:tableStyleId>
              </a:tblPr>
              <a:tblGrid>
                <a:gridCol w="1643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10103</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90</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6072188" y="1762125"/>
          <a:ext cx="1571625" cy="1554378"/>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10107</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85</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extBox 6"/>
          <p:cNvSpPr txBox="1"/>
          <p:nvPr/>
        </p:nvSpPr>
        <p:spPr>
          <a:xfrm>
            <a:off x="1714500" y="1262063"/>
            <a:ext cx="1571625" cy="523875"/>
          </a:xfrm>
          <a:prstGeom prst="rect">
            <a:avLst/>
          </a:prstGeom>
          <a:noFill/>
        </p:spPr>
        <p:txBody>
          <a:bodyPr>
            <a:spAutoFit/>
          </a:bodyPr>
          <a:lstStyle/>
          <a:p>
            <a:pPr algn="ctr">
              <a:defRPr/>
            </a:pPr>
            <a:r>
              <a:rPr lang="en-US" altLang="zh-CN" sz="2800" b="1" dirty="0">
                <a:solidFill>
                  <a:srgbClr val="C00000"/>
                </a:solidFill>
                <a:latin typeface="+mn-lt"/>
                <a:ea typeface="+mn-ea"/>
              </a:rPr>
              <a:t>a</a:t>
            </a:r>
            <a:r>
              <a:rPr lang="zh-CN" altLang="en-US" sz="2800" b="1" dirty="0">
                <a:solidFill>
                  <a:srgbClr val="C00000"/>
                </a:solidFill>
                <a:latin typeface="+mn-lt"/>
                <a:ea typeface="+mn-ea"/>
              </a:rPr>
              <a:t>结点</a:t>
            </a:r>
          </a:p>
        </p:txBody>
      </p:sp>
      <p:sp>
        <p:nvSpPr>
          <p:cNvPr id="8" name="TextBox 7"/>
          <p:cNvSpPr txBox="1"/>
          <p:nvPr/>
        </p:nvSpPr>
        <p:spPr>
          <a:xfrm>
            <a:off x="3929063" y="1262063"/>
            <a:ext cx="1500187" cy="523875"/>
          </a:xfrm>
          <a:prstGeom prst="rect">
            <a:avLst/>
          </a:prstGeom>
          <a:noFill/>
        </p:spPr>
        <p:txBody>
          <a:bodyPr>
            <a:spAutoFit/>
          </a:bodyPr>
          <a:lstStyle/>
          <a:p>
            <a:pPr algn="ctr">
              <a:defRPr/>
            </a:pPr>
            <a:r>
              <a:rPr lang="en-US" altLang="zh-CN" sz="2800" b="1" dirty="0">
                <a:solidFill>
                  <a:srgbClr val="C00000"/>
                </a:solidFill>
                <a:latin typeface="+mn-lt"/>
                <a:ea typeface="+mn-ea"/>
              </a:rPr>
              <a:t>b</a:t>
            </a:r>
            <a:r>
              <a:rPr lang="zh-CN" altLang="en-US" sz="2800" b="1" dirty="0">
                <a:solidFill>
                  <a:srgbClr val="C00000"/>
                </a:solidFill>
                <a:latin typeface="+mn-lt"/>
                <a:ea typeface="+mn-ea"/>
              </a:rPr>
              <a:t>结点</a:t>
            </a:r>
          </a:p>
        </p:txBody>
      </p:sp>
      <p:cxnSp>
        <p:nvCxnSpPr>
          <p:cNvPr id="79907" name="直接箭头连接符 8"/>
          <p:cNvCxnSpPr>
            <a:cxnSpLocks noChangeShapeType="1"/>
          </p:cNvCxnSpPr>
          <p:nvPr/>
        </p:nvCxnSpPr>
        <p:spPr bwMode="auto">
          <a:xfrm>
            <a:off x="3643313" y="2047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79908" name="直接连接符 9"/>
          <p:cNvCxnSpPr>
            <a:cxnSpLocks noChangeShapeType="1"/>
          </p:cNvCxnSpPr>
          <p:nvPr/>
        </p:nvCxnSpPr>
        <p:spPr bwMode="auto">
          <a:xfrm>
            <a:off x="2428875" y="3119438"/>
            <a:ext cx="1214438"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9909" name="直接连接符 10"/>
          <p:cNvCxnSpPr>
            <a:cxnSpLocks noChangeShapeType="1"/>
          </p:cNvCxnSpPr>
          <p:nvPr/>
        </p:nvCxnSpPr>
        <p:spPr bwMode="auto">
          <a:xfrm rot="5400000" flipH="1" flipV="1">
            <a:off x="3107531" y="2583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2" name="TextBox 11"/>
          <p:cNvSpPr txBox="1"/>
          <p:nvPr/>
        </p:nvSpPr>
        <p:spPr>
          <a:xfrm>
            <a:off x="6215063" y="1239838"/>
            <a:ext cx="1357312" cy="522287"/>
          </a:xfrm>
          <a:prstGeom prst="rect">
            <a:avLst/>
          </a:prstGeom>
          <a:noFill/>
        </p:spPr>
        <p:txBody>
          <a:bodyPr>
            <a:spAutoFit/>
          </a:bodyPr>
          <a:lstStyle/>
          <a:p>
            <a:pPr algn="ctr">
              <a:defRPr/>
            </a:pPr>
            <a:r>
              <a:rPr lang="en-US" altLang="zh-CN" sz="2800" b="1" dirty="0">
                <a:solidFill>
                  <a:srgbClr val="C00000"/>
                </a:solidFill>
                <a:latin typeface="+mn-lt"/>
                <a:ea typeface="+mn-ea"/>
              </a:rPr>
              <a:t>c</a:t>
            </a:r>
            <a:r>
              <a:rPr lang="zh-CN" altLang="en-US" sz="2800" b="1" dirty="0">
                <a:solidFill>
                  <a:srgbClr val="C00000"/>
                </a:solidFill>
                <a:latin typeface="+mn-lt"/>
                <a:ea typeface="+mn-ea"/>
              </a:rPr>
              <a:t>结点</a:t>
            </a:r>
          </a:p>
        </p:txBody>
      </p:sp>
      <p:cxnSp>
        <p:nvCxnSpPr>
          <p:cNvPr id="79911" name="直接箭头连接符 12"/>
          <p:cNvCxnSpPr>
            <a:cxnSpLocks noChangeShapeType="1"/>
          </p:cNvCxnSpPr>
          <p:nvPr/>
        </p:nvCxnSpPr>
        <p:spPr bwMode="auto">
          <a:xfrm>
            <a:off x="5786438" y="2047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79912" name="直接连接符 13"/>
          <p:cNvCxnSpPr>
            <a:cxnSpLocks noChangeShapeType="1"/>
          </p:cNvCxnSpPr>
          <p:nvPr/>
        </p:nvCxnSpPr>
        <p:spPr bwMode="auto">
          <a:xfrm>
            <a:off x="4786313" y="3119438"/>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9913" name="直接连接符 14"/>
          <p:cNvCxnSpPr>
            <a:cxnSpLocks noChangeShapeType="1"/>
          </p:cNvCxnSpPr>
          <p:nvPr/>
        </p:nvCxnSpPr>
        <p:spPr bwMode="auto">
          <a:xfrm rot="5400000" flipH="1" flipV="1">
            <a:off x="5250656" y="2583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6" name="TextBox 15"/>
          <p:cNvSpPr txBox="1"/>
          <p:nvPr/>
        </p:nvSpPr>
        <p:spPr>
          <a:xfrm>
            <a:off x="7572375" y="1714500"/>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num</a:t>
            </a:r>
            <a:endParaRPr lang="zh-CN" altLang="en-US" sz="2800" b="1" dirty="0">
              <a:solidFill>
                <a:srgbClr val="00B0F0"/>
              </a:solidFill>
              <a:latin typeface="+mn-lt"/>
              <a:ea typeface="+mn-ea"/>
            </a:endParaRPr>
          </a:p>
        </p:txBody>
      </p:sp>
      <p:sp>
        <p:nvSpPr>
          <p:cNvPr id="17" name="TextBox 16"/>
          <p:cNvSpPr txBox="1"/>
          <p:nvPr/>
        </p:nvSpPr>
        <p:spPr>
          <a:xfrm>
            <a:off x="7572375" y="2214563"/>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score</a:t>
            </a:r>
            <a:endParaRPr lang="zh-CN" altLang="en-US" sz="2800" b="1" dirty="0">
              <a:solidFill>
                <a:srgbClr val="00B0F0"/>
              </a:solidFill>
              <a:latin typeface="+mn-lt"/>
              <a:ea typeface="+mn-ea"/>
            </a:endParaRPr>
          </a:p>
        </p:txBody>
      </p:sp>
      <p:sp>
        <p:nvSpPr>
          <p:cNvPr id="18" name="TextBox 17"/>
          <p:cNvSpPr txBox="1"/>
          <p:nvPr/>
        </p:nvSpPr>
        <p:spPr>
          <a:xfrm>
            <a:off x="7572375" y="2714625"/>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next</a:t>
            </a:r>
            <a:endParaRPr lang="zh-CN" altLang="en-US" sz="2800" b="1" dirty="0">
              <a:solidFill>
                <a:srgbClr val="00B0F0"/>
              </a:solidFill>
              <a:latin typeface="+mn-lt"/>
              <a:ea typeface="+mn-ea"/>
            </a:endParaRPr>
          </a:p>
        </p:txBody>
      </p:sp>
      <p:sp>
        <p:nvSpPr>
          <p:cNvPr id="19" name="TextBox 18"/>
          <p:cNvSpPr txBox="1"/>
          <p:nvPr/>
        </p:nvSpPr>
        <p:spPr>
          <a:xfrm>
            <a:off x="285750" y="1260475"/>
            <a:ext cx="1214438"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79918" name="直接箭头连接符 19"/>
          <p:cNvCxnSpPr>
            <a:cxnSpLocks noChangeShapeType="1"/>
          </p:cNvCxnSpPr>
          <p:nvPr/>
        </p:nvCxnSpPr>
        <p:spPr bwMode="auto">
          <a:xfrm>
            <a:off x="357188" y="1928813"/>
            <a:ext cx="128587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79919" name="直接箭头连接符 20"/>
          <p:cNvCxnSpPr>
            <a:cxnSpLocks noChangeShapeType="1"/>
          </p:cNvCxnSpPr>
          <p:nvPr/>
        </p:nvCxnSpPr>
        <p:spPr bwMode="auto">
          <a:xfrm>
            <a:off x="3630613" y="20462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79920" name="直接连接符 21"/>
          <p:cNvCxnSpPr>
            <a:cxnSpLocks noChangeShapeType="1"/>
          </p:cNvCxnSpPr>
          <p:nvPr/>
        </p:nvCxnSpPr>
        <p:spPr bwMode="auto">
          <a:xfrm>
            <a:off x="2416175" y="3117850"/>
            <a:ext cx="1214438"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79921" name="直接连接符 22"/>
          <p:cNvCxnSpPr>
            <a:cxnSpLocks noChangeShapeType="1"/>
          </p:cNvCxnSpPr>
          <p:nvPr/>
        </p:nvCxnSpPr>
        <p:spPr bwMode="auto">
          <a:xfrm rot="5400000" flipH="1" flipV="1">
            <a:off x="3094832" y="25820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79922" name="直接箭头连接符 23"/>
          <p:cNvCxnSpPr>
            <a:cxnSpLocks noChangeShapeType="1"/>
          </p:cNvCxnSpPr>
          <p:nvPr/>
        </p:nvCxnSpPr>
        <p:spPr bwMode="auto">
          <a:xfrm>
            <a:off x="5786438" y="20589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79923" name="直接连接符 24"/>
          <p:cNvCxnSpPr>
            <a:cxnSpLocks noChangeShapeType="1"/>
          </p:cNvCxnSpPr>
          <p:nvPr/>
        </p:nvCxnSpPr>
        <p:spPr bwMode="auto">
          <a:xfrm>
            <a:off x="4572000" y="3130550"/>
            <a:ext cx="1214438"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79924" name="直接连接符 25"/>
          <p:cNvCxnSpPr>
            <a:cxnSpLocks noChangeShapeType="1"/>
          </p:cNvCxnSpPr>
          <p:nvPr/>
        </p:nvCxnSpPr>
        <p:spPr bwMode="auto">
          <a:xfrm rot="5400000" flipH="1" flipV="1">
            <a:off x="5250657" y="25947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sp>
        <p:nvSpPr>
          <p:cNvPr id="27" name="TextBox 26"/>
          <p:cNvSpPr txBox="1"/>
          <p:nvPr/>
        </p:nvSpPr>
        <p:spPr>
          <a:xfrm>
            <a:off x="6215063" y="2786063"/>
            <a:ext cx="1357312" cy="523875"/>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8" name="TextBox 27"/>
          <p:cNvSpPr txBox="1"/>
          <p:nvPr/>
        </p:nvSpPr>
        <p:spPr>
          <a:xfrm>
            <a:off x="3429000" y="1262063"/>
            <a:ext cx="571500" cy="523875"/>
          </a:xfrm>
          <a:prstGeom prst="rect">
            <a:avLst/>
          </a:prstGeom>
          <a:noFill/>
        </p:spPr>
        <p:txBody>
          <a:bodyPr>
            <a:spAutoFit/>
          </a:bodyPr>
          <a:lstStyle/>
          <a:p>
            <a:pPr>
              <a:defRPr/>
            </a:pPr>
            <a:r>
              <a:rPr lang="en-US" altLang="zh-CN" sz="2800" b="1" dirty="0">
                <a:solidFill>
                  <a:srgbClr val="00B050"/>
                </a:solidFill>
                <a:latin typeface="+mn-lt"/>
                <a:ea typeface="+mn-ea"/>
              </a:rPr>
              <a:t>p</a:t>
            </a:r>
            <a:endParaRPr lang="zh-CN" altLang="en-US" sz="2800" b="1" dirty="0">
              <a:solidFill>
                <a:srgbClr val="00B050"/>
              </a:solidFill>
              <a:latin typeface="+mn-lt"/>
              <a:ea typeface="+mn-ea"/>
            </a:endParaRPr>
          </a:p>
        </p:txBody>
      </p:sp>
      <p:cxnSp>
        <p:nvCxnSpPr>
          <p:cNvPr id="79927" name="直接箭头连接符 28"/>
          <p:cNvCxnSpPr>
            <a:cxnSpLocks noChangeShapeType="1"/>
          </p:cNvCxnSpPr>
          <p:nvPr/>
        </p:nvCxnSpPr>
        <p:spPr bwMode="auto">
          <a:xfrm>
            <a:off x="3500438" y="1857375"/>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pic>
        <p:nvPicPr>
          <p:cNvPr id="799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5000625"/>
            <a:ext cx="26082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a:xfrm>
            <a:off x="3000375" y="4857750"/>
            <a:ext cx="2786063" cy="523875"/>
          </a:xfrm>
          <a:prstGeom prst="rect">
            <a:avLst/>
          </a:prstGeom>
          <a:noFill/>
        </p:spPr>
        <p:txBody>
          <a:bodyPr>
            <a:spAutoFit/>
          </a:bodyPr>
          <a:lstStyle/>
          <a:p>
            <a:pPr algn="ctr">
              <a:defRPr/>
            </a:pPr>
            <a:r>
              <a:rPr lang="zh-CN" altLang="en-US" sz="2800" b="1" dirty="0">
                <a:solidFill>
                  <a:srgbClr val="C00000"/>
                </a:solidFill>
                <a:latin typeface="+mn-lt"/>
                <a:ea typeface="+mn-ea"/>
              </a:rPr>
              <a:t>相当于</a:t>
            </a:r>
            <a:r>
              <a:rPr lang="en-US" altLang="zh-CN" sz="2800" b="1" dirty="0">
                <a:solidFill>
                  <a:srgbClr val="C00000"/>
                </a:solidFill>
                <a:latin typeface="+mn-lt"/>
                <a:ea typeface="+mn-ea"/>
              </a:rPr>
              <a:t>p=&amp;c;</a:t>
            </a:r>
            <a:endParaRPr lang="zh-CN" altLang="en-US" sz="2800" b="1" dirty="0">
              <a:solidFill>
                <a:srgbClr val="C00000"/>
              </a:solidFill>
              <a:latin typeface="+mn-lt"/>
              <a:ea typeface="+mn-ea"/>
            </a:endParaRPr>
          </a:p>
        </p:txBody>
      </p:sp>
      <p:pic>
        <p:nvPicPr>
          <p:cNvPr id="2457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25" y="5429250"/>
            <a:ext cx="25384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72</a:t>
            </a:fld>
            <a:endParaRPr lang="en-US" altLang="zh-CN">
              <a:solidFill>
                <a:srgbClr val="000000"/>
              </a:solidFill>
            </a:endParaRPr>
          </a:p>
        </p:txBody>
      </p:sp>
    </p:spTree>
    <p:extLst>
      <p:ext uri="{BB962C8B-B14F-4D97-AF65-F5344CB8AC3E}">
        <p14:creationId xmlns:p14="http://schemas.microsoft.com/office/powerpoint/2010/main" val="1924889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par>
                          <p:cTn id="9" fill="hold" nodeType="afterGroup">
                            <p:stCondLst>
                              <p:cond delay="0"/>
                            </p:stCondLst>
                            <p:childTnLst>
                              <p:par>
                                <p:cTn id="10" presetID="49" presetClass="entr" presetSubtype="0" decel="100000" fill="hold" nodeType="after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 calcmode="lin" valueType="num">
                                      <p:cBhvr>
                                        <p:cTn id="12"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9" end="9"/>
                                            </p:txEl>
                                          </p:spTgt>
                                        </p:tgtEl>
                                        <p:attrNameLst>
                                          <p:attrName>ppt_h</p:attrName>
                                        </p:attrNameLst>
                                      </p:cBhvr>
                                      <p:tavLst>
                                        <p:tav tm="0">
                                          <p:val>
                                            <p:fltVal val="0"/>
                                          </p:val>
                                        </p:tav>
                                        <p:tav tm="100000">
                                          <p:val>
                                            <p:strVal val="#ppt_h"/>
                                          </p:val>
                                        </p:tav>
                                      </p:tavLst>
                                    </p:anim>
                                    <p:anim calcmode="lin" valueType="num">
                                      <p:cBhvr>
                                        <p:cTn id="14" dur="500" fill="hold"/>
                                        <p:tgtEl>
                                          <p:spTgt spid="3">
                                            <p:txEl>
                                              <p:pRg st="9" end="9"/>
                                            </p:txEl>
                                          </p:spTgt>
                                        </p:tgtEl>
                                        <p:attrNameLst>
                                          <p:attrName>style.rotation</p:attrName>
                                        </p:attrNameLst>
                                      </p:cBhvr>
                                      <p:tavLst>
                                        <p:tav tm="0">
                                          <p:val>
                                            <p:fltVal val="360"/>
                                          </p:val>
                                        </p:tav>
                                        <p:tav tm="100000">
                                          <p:val>
                                            <p:fltVal val="0"/>
                                          </p:val>
                                        </p:tav>
                                      </p:tavLst>
                                    </p:anim>
                                    <p:animEffect transition="in" filter="fade">
                                      <p:cBhvr>
                                        <p:cTn id="15" dur="500"/>
                                        <p:tgtEl>
                                          <p:spTgt spid="3">
                                            <p:txEl>
                                              <p:pRg st="9" end="9"/>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45762"/>
                                        </p:tgtEl>
                                        <p:attrNameLst>
                                          <p:attrName>style.visibility</p:attrName>
                                        </p:attrNameLst>
                                      </p:cBhvr>
                                      <p:to>
                                        <p:strVal val="visible"/>
                                      </p:to>
                                    </p:set>
                                    <p:animEffect transition="in" filter="blinds(horizontal)">
                                      <p:cBhvr>
                                        <p:cTn id="20" dur="500"/>
                                        <p:tgtEl>
                                          <p:spTgt spid="2457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9" presetClass="entr" presetSubtype="0" decel="10000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 calcmode="lin" valueType="num">
                                      <p:cBhvr>
                                        <p:cTn id="25"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27" dur="500" fill="hold"/>
                                        <p:tgtEl>
                                          <p:spTgt spid="3">
                                            <p:txEl>
                                              <p:pRg st="10" end="10"/>
                                            </p:txEl>
                                          </p:spTgt>
                                        </p:tgtEl>
                                        <p:attrNameLst>
                                          <p:attrName>style.rotation</p:attrName>
                                        </p:attrNameLst>
                                      </p:cBhvr>
                                      <p:tavLst>
                                        <p:tav tm="0">
                                          <p:val>
                                            <p:fltVal val="360"/>
                                          </p:val>
                                        </p:tav>
                                        <p:tav tm="100000">
                                          <p:val>
                                            <p:fltVal val="0"/>
                                          </p:val>
                                        </p:tav>
                                      </p:tavLst>
                                    </p:anim>
                                    <p:animEffect transition="in" filter="fade">
                                      <p:cBhvr>
                                        <p:cTn id="28" dur="500"/>
                                        <p:tgtEl>
                                          <p:spTgt spid="3">
                                            <p:txEl>
                                              <p:pRg st="10" end="1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blinds(horizontal)">
                                      <p:cBhvr>
                                        <p:cTn id="3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p:cNvSpPr>
          <p:nvPr>
            <p:ph idx="1"/>
          </p:nvPr>
        </p:nvSpPr>
        <p:spPr>
          <a:xfrm>
            <a:off x="0" y="500063"/>
            <a:ext cx="9144000" cy="6286500"/>
          </a:xfrm>
        </p:spPr>
        <p:txBody>
          <a:bodyPr/>
          <a:lstStyle/>
          <a:p>
            <a:pPr>
              <a:lnSpc>
                <a:spcPts val="2800"/>
              </a:lnSpc>
              <a:buFont typeface="Wingdings" pitchFamily="2" charset="2"/>
              <a:buNone/>
            </a:pP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p=head;   </a:t>
            </a:r>
            <a:endParaRPr lang="zh-CN" altLang="zh-CN" sz="2800" dirty="0"/>
          </a:p>
          <a:p>
            <a:pPr>
              <a:lnSpc>
                <a:spcPts val="2800"/>
              </a:lnSpc>
              <a:buFont typeface="Wingdings" pitchFamily="2" charset="2"/>
              <a:buNone/>
            </a:pPr>
            <a:r>
              <a:rPr lang="en-US" altLang="zh-CN" sz="2800" dirty="0"/>
              <a:t>   do        </a:t>
            </a:r>
            <a:endParaRPr lang="zh-CN" altLang="zh-CN" sz="2800" dirty="0"/>
          </a:p>
          <a:p>
            <a:pPr>
              <a:lnSpc>
                <a:spcPts val="2800"/>
              </a:lnSpc>
              <a:buFont typeface="Wingdings" pitchFamily="2" charset="2"/>
              <a:buNone/>
            </a:pPr>
            <a:r>
              <a:rPr lang="en-US" altLang="zh-CN" sz="2800" dirty="0"/>
              <a:t>   {</a:t>
            </a:r>
            <a:r>
              <a:rPr lang="en-US" altLang="zh-CN" sz="2800" dirty="0" err="1"/>
              <a:t>printf</a:t>
            </a:r>
            <a:r>
              <a:rPr lang="en-US" altLang="zh-CN" sz="2800" dirty="0"/>
              <a:t>(“%ld%5.1f\</a:t>
            </a:r>
            <a:r>
              <a:rPr lang="en-US" altLang="zh-CN" sz="2800" dirty="0" err="1"/>
              <a:t>n”,p</a:t>
            </a:r>
            <a:r>
              <a:rPr lang="en-US" altLang="zh-CN" sz="2800" dirty="0"/>
              <a:t>-&gt;</a:t>
            </a:r>
            <a:r>
              <a:rPr lang="en-US" altLang="zh-CN" sz="2800" dirty="0" err="1"/>
              <a:t>num,p</a:t>
            </a:r>
            <a:r>
              <a:rPr lang="en-US" altLang="zh-CN" sz="2800" dirty="0"/>
              <a:t>-&gt;score);</a:t>
            </a:r>
            <a:endParaRPr lang="zh-CN" altLang="zh-CN" sz="2800" dirty="0"/>
          </a:p>
          <a:p>
            <a:pPr>
              <a:lnSpc>
                <a:spcPts val="2800"/>
              </a:lnSpc>
              <a:buFont typeface="Wingdings" pitchFamily="2" charset="2"/>
              <a:buNone/>
            </a:pPr>
            <a:r>
              <a:rPr lang="en-US" altLang="zh-CN" sz="2800" dirty="0"/>
              <a:t>     </a:t>
            </a:r>
            <a:r>
              <a:rPr lang="en-US" altLang="zh-CN" sz="2800" dirty="0">
                <a:solidFill>
                  <a:srgbClr val="3333FF"/>
                </a:solidFill>
              </a:rPr>
              <a:t>p=p-&gt;next; </a:t>
            </a:r>
            <a:r>
              <a:rPr lang="en-US" altLang="zh-CN" sz="2800" dirty="0"/>
              <a:t>  </a:t>
            </a:r>
            <a:endParaRPr lang="zh-CN" altLang="zh-CN" sz="2800" dirty="0"/>
          </a:p>
          <a:p>
            <a:pPr>
              <a:lnSpc>
                <a:spcPts val="2800"/>
              </a:lnSpc>
              <a:buFont typeface="Wingdings" pitchFamily="2" charset="2"/>
              <a:buNone/>
            </a:pPr>
            <a:r>
              <a:rPr lang="en-US" altLang="zh-CN" sz="2800" dirty="0"/>
              <a:t>	 }while(p!=NULL);   </a:t>
            </a:r>
            <a:endParaRPr lang="zh-CN" altLang="zh-CN" sz="2800" dirty="0"/>
          </a:p>
          <a:p>
            <a:pPr>
              <a:lnSpc>
                <a:spcPts val="2800"/>
              </a:lnSpc>
              <a:buFont typeface="Wingdings" pitchFamily="2" charset="2"/>
              <a:buNone/>
            </a:pPr>
            <a:r>
              <a:rPr lang="en-US" altLang="zh-CN" sz="2800" dirty="0"/>
              <a:t>   return 0;</a:t>
            </a:r>
            <a:endParaRPr lang="zh-CN" altLang="zh-CN" sz="2800" dirty="0"/>
          </a:p>
          <a:p>
            <a:pPr>
              <a:lnSpc>
                <a:spcPts val="2800"/>
              </a:lnSpc>
              <a:buFont typeface="Wingdings" pitchFamily="2" charset="2"/>
              <a:buNone/>
            </a:pPr>
            <a:r>
              <a:rPr lang="en-US" altLang="zh-CN" sz="2800" dirty="0"/>
              <a:t>}</a:t>
            </a:r>
            <a:endParaRPr lang="zh-CN" altLang="zh-CN" sz="2800" dirty="0"/>
          </a:p>
          <a:p>
            <a:pPr>
              <a:lnSpc>
                <a:spcPts val="2800"/>
              </a:lnSpc>
              <a:buFont typeface="Wingdings" pitchFamily="2" charset="2"/>
              <a:buNone/>
            </a:pPr>
            <a:endParaRPr lang="zh-CN" altLang="en-US" sz="2800" dirty="0"/>
          </a:p>
        </p:txBody>
      </p:sp>
      <p:graphicFrame>
        <p:nvGraphicFramePr>
          <p:cNvPr id="4" name="表格 3"/>
          <p:cNvGraphicFramePr>
            <a:graphicFrameLocks noGrp="1"/>
          </p:cNvGraphicFramePr>
          <p:nvPr/>
        </p:nvGraphicFramePr>
        <p:xfrm>
          <a:off x="1643063" y="1762125"/>
          <a:ext cx="1643062" cy="1554378"/>
        </p:xfrm>
        <a:graphic>
          <a:graphicData uri="http://schemas.openxmlformats.org/drawingml/2006/table">
            <a:tbl>
              <a:tblPr firstRow="1" bandRow="1">
                <a:tableStyleId>{5C22544A-7EE6-4342-B048-85BDC9FD1C3A}</a:tableStyleId>
              </a:tblPr>
              <a:tblGrid>
                <a:gridCol w="1643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10101</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89.5</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3929063" y="1762125"/>
          <a:ext cx="1643062" cy="1554378"/>
        </p:xfrm>
        <a:graphic>
          <a:graphicData uri="http://schemas.openxmlformats.org/drawingml/2006/table">
            <a:tbl>
              <a:tblPr firstRow="1" bandRow="1">
                <a:tableStyleId>{5C22544A-7EE6-4342-B048-85BDC9FD1C3A}</a:tableStyleId>
              </a:tblPr>
              <a:tblGrid>
                <a:gridCol w="1643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10103</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90</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6072188" y="1762125"/>
          <a:ext cx="1571625" cy="1554378"/>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10107</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85</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extBox 6"/>
          <p:cNvSpPr txBox="1"/>
          <p:nvPr/>
        </p:nvSpPr>
        <p:spPr>
          <a:xfrm>
            <a:off x="1714500" y="1262063"/>
            <a:ext cx="1571625" cy="523875"/>
          </a:xfrm>
          <a:prstGeom prst="rect">
            <a:avLst/>
          </a:prstGeom>
          <a:noFill/>
        </p:spPr>
        <p:txBody>
          <a:bodyPr>
            <a:spAutoFit/>
          </a:bodyPr>
          <a:lstStyle/>
          <a:p>
            <a:pPr algn="ctr">
              <a:defRPr/>
            </a:pPr>
            <a:r>
              <a:rPr lang="en-US" altLang="zh-CN" sz="2800" b="1" dirty="0">
                <a:solidFill>
                  <a:srgbClr val="C00000"/>
                </a:solidFill>
                <a:latin typeface="+mn-lt"/>
                <a:ea typeface="+mn-ea"/>
              </a:rPr>
              <a:t>a</a:t>
            </a:r>
            <a:r>
              <a:rPr lang="zh-CN" altLang="en-US" sz="2800" b="1" dirty="0">
                <a:solidFill>
                  <a:srgbClr val="C00000"/>
                </a:solidFill>
                <a:latin typeface="+mn-lt"/>
                <a:ea typeface="+mn-ea"/>
              </a:rPr>
              <a:t>结点</a:t>
            </a:r>
          </a:p>
        </p:txBody>
      </p:sp>
      <p:sp>
        <p:nvSpPr>
          <p:cNvPr id="8" name="TextBox 7"/>
          <p:cNvSpPr txBox="1"/>
          <p:nvPr/>
        </p:nvSpPr>
        <p:spPr>
          <a:xfrm>
            <a:off x="3929063" y="1262063"/>
            <a:ext cx="1500187" cy="523875"/>
          </a:xfrm>
          <a:prstGeom prst="rect">
            <a:avLst/>
          </a:prstGeom>
          <a:noFill/>
        </p:spPr>
        <p:txBody>
          <a:bodyPr>
            <a:spAutoFit/>
          </a:bodyPr>
          <a:lstStyle/>
          <a:p>
            <a:pPr algn="ctr">
              <a:defRPr/>
            </a:pPr>
            <a:r>
              <a:rPr lang="en-US" altLang="zh-CN" sz="2800" b="1" dirty="0">
                <a:solidFill>
                  <a:srgbClr val="C00000"/>
                </a:solidFill>
                <a:latin typeface="+mn-lt"/>
                <a:ea typeface="+mn-ea"/>
              </a:rPr>
              <a:t>b</a:t>
            </a:r>
            <a:r>
              <a:rPr lang="zh-CN" altLang="en-US" sz="2800" b="1" dirty="0">
                <a:solidFill>
                  <a:srgbClr val="C00000"/>
                </a:solidFill>
                <a:latin typeface="+mn-lt"/>
                <a:ea typeface="+mn-ea"/>
              </a:rPr>
              <a:t>结点</a:t>
            </a:r>
          </a:p>
        </p:txBody>
      </p:sp>
      <p:cxnSp>
        <p:nvCxnSpPr>
          <p:cNvPr id="80931" name="直接箭头连接符 8"/>
          <p:cNvCxnSpPr>
            <a:cxnSpLocks noChangeShapeType="1"/>
          </p:cNvCxnSpPr>
          <p:nvPr/>
        </p:nvCxnSpPr>
        <p:spPr bwMode="auto">
          <a:xfrm>
            <a:off x="3643313" y="2047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0932" name="直接连接符 9"/>
          <p:cNvCxnSpPr>
            <a:cxnSpLocks noChangeShapeType="1"/>
          </p:cNvCxnSpPr>
          <p:nvPr/>
        </p:nvCxnSpPr>
        <p:spPr bwMode="auto">
          <a:xfrm>
            <a:off x="2428875" y="3119438"/>
            <a:ext cx="1214438"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0933" name="直接连接符 10"/>
          <p:cNvCxnSpPr>
            <a:cxnSpLocks noChangeShapeType="1"/>
          </p:cNvCxnSpPr>
          <p:nvPr/>
        </p:nvCxnSpPr>
        <p:spPr bwMode="auto">
          <a:xfrm rot="5400000" flipH="1" flipV="1">
            <a:off x="3107531" y="2583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2" name="TextBox 11"/>
          <p:cNvSpPr txBox="1"/>
          <p:nvPr/>
        </p:nvSpPr>
        <p:spPr>
          <a:xfrm>
            <a:off x="6215063" y="1239838"/>
            <a:ext cx="1357312" cy="522287"/>
          </a:xfrm>
          <a:prstGeom prst="rect">
            <a:avLst/>
          </a:prstGeom>
          <a:noFill/>
        </p:spPr>
        <p:txBody>
          <a:bodyPr>
            <a:spAutoFit/>
          </a:bodyPr>
          <a:lstStyle/>
          <a:p>
            <a:pPr algn="ctr">
              <a:defRPr/>
            </a:pPr>
            <a:r>
              <a:rPr lang="en-US" altLang="zh-CN" sz="2800" b="1" dirty="0">
                <a:solidFill>
                  <a:srgbClr val="C00000"/>
                </a:solidFill>
                <a:latin typeface="+mn-lt"/>
                <a:ea typeface="+mn-ea"/>
              </a:rPr>
              <a:t>c</a:t>
            </a:r>
            <a:r>
              <a:rPr lang="zh-CN" altLang="en-US" sz="2800" b="1" dirty="0">
                <a:solidFill>
                  <a:srgbClr val="C00000"/>
                </a:solidFill>
                <a:latin typeface="+mn-lt"/>
                <a:ea typeface="+mn-ea"/>
              </a:rPr>
              <a:t>结点</a:t>
            </a:r>
          </a:p>
        </p:txBody>
      </p:sp>
      <p:cxnSp>
        <p:nvCxnSpPr>
          <p:cNvPr id="80935" name="直接箭头连接符 12"/>
          <p:cNvCxnSpPr>
            <a:cxnSpLocks noChangeShapeType="1"/>
          </p:cNvCxnSpPr>
          <p:nvPr/>
        </p:nvCxnSpPr>
        <p:spPr bwMode="auto">
          <a:xfrm>
            <a:off x="5786438" y="2047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0936" name="直接连接符 13"/>
          <p:cNvCxnSpPr>
            <a:cxnSpLocks noChangeShapeType="1"/>
          </p:cNvCxnSpPr>
          <p:nvPr/>
        </p:nvCxnSpPr>
        <p:spPr bwMode="auto">
          <a:xfrm>
            <a:off x="4786313" y="3119438"/>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0937" name="直接连接符 14"/>
          <p:cNvCxnSpPr>
            <a:cxnSpLocks noChangeShapeType="1"/>
          </p:cNvCxnSpPr>
          <p:nvPr/>
        </p:nvCxnSpPr>
        <p:spPr bwMode="auto">
          <a:xfrm rot="5400000" flipH="1" flipV="1">
            <a:off x="5250656" y="2583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6" name="TextBox 15"/>
          <p:cNvSpPr txBox="1"/>
          <p:nvPr/>
        </p:nvSpPr>
        <p:spPr>
          <a:xfrm>
            <a:off x="7572375" y="1714500"/>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num</a:t>
            </a:r>
            <a:endParaRPr lang="zh-CN" altLang="en-US" sz="2800" b="1" dirty="0">
              <a:solidFill>
                <a:srgbClr val="00B0F0"/>
              </a:solidFill>
              <a:latin typeface="+mn-lt"/>
              <a:ea typeface="+mn-ea"/>
            </a:endParaRPr>
          </a:p>
        </p:txBody>
      </p:sp>
      <p:sp>
        <p:nvSpPr>
          <p:cNvPr id="17" name="TextBox 16"/>
          <p:cNvSpPr txBox="1"/>
          <p:nvPr/>
        </p:nvSpPr>
        <p:spPr>
          <a:xfrm>
            <a:off x="7572375" y="2214563"/>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score</a:t>
            </a:r>
            <a:endParaRPr lang="zh-CN" altLang="en-US" sz="2800" b="1" dirty="0">
              <a:solidFill>
                <a:srgbClr val="00B0F0"/>
              </a:solidFill>
              <a:latin typeface="+mn-lt"/>
              <a:ea typeface="+mn-ea"/>
            </a:endParaRPr>
          </a:p>
        </p:txBody>
      </p:sp>
      <p:sp>
        <p:nvSpPr>
          <p:cNvPr id="18" name="TextBox 17"/>
          <p:cNvSpPr txBox="1"/>
          <p:nvPr/>
        </p:nvSpPr>
        <p:spPr>
          <a:xfrm>
            <a:off x="7572375" y="2714625"/>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next</a:t>
            </a:r>
            <a:endParaRPr lang="zh-CN" altLang="en-US" sz="2800" b="1" dirty="0">
              <a:solidFill>
                <a:srgbClr val="00B0F0"/>
              </a:solidFill>
              <a:latin typeface="+mn-lt"/>
              <a:ea typeface="+mn-ea"/>
            </a:endParaRPr>
          </a:p>
        </p:txBody>
      </p:sp>
      <p:sp>
        <p:nvSpPr>
          <p:cNvPr id="19" name="TextBox 18"/>
          <p:cNvSpPr txBox="1"/>
          <p:nvPr/>
        </p:nvSpPr>
        <p:spPr>
          <a:xfrm>
            <a:off x="285750" y="1260475"/>
            <a:ext cx="1214438"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80942" name="直接箭头连接符 19"/>
          <p:cNvCxnSpPr>
            <a:cxnSpLocks noChangeShapeType="1"/>
          </p:cNvCxnSpPr>
          <p:nvPr/>
        </p:nvCxnSpPr>
        <p:spPr bwMode="auto">
          <a:xfrm>
            <a:off x="357188" y="1928813"/>
            <a:ext cx="128587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0943" name="直接箭头连接符 20"/>
          <p:cNvCxnSpPr>
            <a:cxnSpLocks noChangeShapeType="1"/>
          </p:cNvCxnSpPr>
          <p:nvPr/>
        </p:nvCxnSpPr>
        <p:spPr bwMode="auto">
          <a:xfrm>
            <a:off x="3630613" y="20462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0944" name="直接连接符 21"/>
          <p:cNvCxnSpPr>
            <a:cxnSpLocks noChangeShapeType="1"/>
          </p:cNvCxnSpPr>
          <p:nvPr/>
        </p:nvCxnSpPr>
        <p:spPr bwMode="auto">
          <a:xfrm>
            <a:off x="2416175" y="3117850"/>
            <a:ext cx="1214438"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0945" name="直接连接符 22"/>
          <p:cNvCxnSpPr>
            <a:cxnSpLocks noChangeShapeType="1"/>
          </p:cNvCxnSpPr>
          <p:nvPr/>
        </p:nvCxnSpPr>
        <p:spPr bwMode="auto">
          <a:xfrm rot="5400000" flipH="1" flipV="1">
            <a:off x="3094832" y="25820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0946" name="直接箭头连接符 23"/>
          <p:cNvCxnSpPr>
            <a:cxnSpLocks noChangeShapeType="1"/>
          </p:cNvCxnSpPr>
          <p:nvPr/>
        </p:nvCxnSpPr>
        <p:spPr bwMode="auto">
          <a:xfrm>
            <a:off x="5786438" y="20589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0947" name="直接连接符 24"/>
          <p:cNvCxnSpPr>
            <a:cxnSpLocks noChangeShapeType="1"/>
          </p:cNvCxnSpPr>
          <p:nvPr/>
        </p:nvCxnSpPr>
        <p:spPr bwMode="auto">
          <a:xfrm>
            <a:off x="4572000" y="3130550"/>
            <a:ext cx="1214438"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0948" name="直接连接符 25"/>
          <p:cNvCxnSpPr>
            <a:cxnSpLocks noChangeShapeType="1"/>
          </p:cNvCxnSpPr>
          <p:nvPr/>
        </p:nvCxnSpPr>
        <p:spPr bwMode="auto">
          <a:xfrm rot="5400000" flipH="1" flipV="1">
            <a:off x="5250657" y="25947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sp>
        <p:nvSpPr>
          <p:cNvPr id="27" name="TextBox 26"/>
          <p:cNvSpPr txBox="1"/>
          <p:nvPr/>
        </p:nvSpPr>
        <p:spPr>
          <a:xfrm>
            <a:off x="6215063" y="2786063"/>
            <a:ext cx="1357312" cy="523875"/>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8" name="TextBox 27"/>
          <p:cNvSpPr txBox="1"/>
          <p:nvPr/>
        </p:nvSpPr>
        <p:spPr>
          <a:xfrm>
            <a:off x="5572125" y="1262063"/>
            <a:ext cx="571500" cy="523875"/>
          </a:xfrm>
          <a:prstGeom prst="rect">
            <a:avLst/>
          </a:prstGeom>
          <a:noFill/>
        </p:spPr>
        <p:txBody>
          <a:bodyPr>
            <a:spAutoFit/>
          </a:bodyPr>
          <a:lstStyle/>
          <a:p>
            <a:pPr>
              <a:defRPr/>
            </a:pPr>
            <a:r>
              <a:rPr lang="en-US" altLang="zh-CN" sz="2800" b="1" dirty="0">
                <a:solidFill>
                  <a:srgbClr val="00B050"/>
                </a:solidFill>
                <a:latin typeface="+mn-lt"/>
                <a:ea typeface="+mn-ea"/>
              </a:rPr>
              <a:t>p</a:t>
            </a:r>
            <a:endParaRPr lang="zh-CN" altLang="en-US" sz="2800" b="1" dirty="0">
              <a:solidFill>
                <a:srgbClr val="00B050"/>
              </a:solidFill>
              <a:latin typeface="+mn-lt"/>
              <a:ea typeface="+mn-ea"/>
            </a:endParaRPr>
          </a:p>
        </p:txBody>
      </p:sp>
      <p:cxnSp>
        <p:nvCxnSpPr>
          <p:cNvPr id="29" name="直接箭头连接符 28"/>
          <p:cNvCxnSpPr>
            <a:cxnSpLocks noChangeShapeType="1"/>
          </p:cNvCxnSpPr>
          <p:nvPr/>
        </p:nvCxnSpPr>
        <p:spPr bwMode="auto">
          <a:xfrm>
            <a:off x="5643563" y="1857375"/>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pic>
        <p:nvPicPr>
          <p:cNvPr id="809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5000625"/>
            <a:ext cx="26082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a:xfrm>
            <a:off x="2783077" y="4855350"/>
            <a:ext cx="2786063" cy="523875"/>
          </a:xfrm>
          <a:prstGeom prst="rect">
            <a:avLst/>
          </a:prstGeom>
          <a:noFill/>
        </p:spPr>
        <p:txBody>
          <a:bodyPr>
            <a:spAutoFit/>
          </a:bodyPr>
          <a:lstStyle/>
          <a:p>
            <a:pPr algn="ctr">
              <a:defRPr/>
            </a:pPr>
            <a:r>
              <a:rPr lang="zh-CN" altLang="en-US" sz="2800" b="1" dirty="0">
                <a:solidFill>
                  <a:srgbClr val="C00000"/>
                </a:solidFill>
                <a:latin typeface="+mn-lt"/>
                <a:ea typeface="+mn-ea"/>
              </a:rPr>
              <a:t>相当于</a:t>
            </a:r>
            <a:r>
              <a:rPr lang="en-US" altLang="zh-CN" sz="2800" b="1" dirty="0">
                <a:solidFill>
                  <a:srgbClr val="C00000"/>
                </a:solidFill>
                <a:latin typeface="+mn-lt"/>
                <a:ea typeface="+mn-ea"/>
              </a:rPr>
              <a:t>p=&amp;c;</a:t>
            </a:r>
            <a:endParaRPr lang="zh-CN" altLang="en-US" sz="2800" b="1" dirty="0">
              <a:solidFill>
                <a:srgbClr val="C00000"/>
              </a:solidFill>
              <a:latin typeface="+mn-lt"/>
              <a:ea typeface="+mn-ea"/>
            </a:endParaRPr>
          </a:p>
        </p:txBody>
      </p:sp>
      <p:pic>
        <p:nvPicPr>
          <p:cNvPr id="809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25" y="5429250"/>
            <a:ext cx="25384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73</a:t>
            </a:fld>
            <a:endParaRPr lang="en-US" altLang="zh-CN">
              <a:solidFill>
                <a:srgbClr val="000000"/>
              </a:solidFill>
            </a:endParaRPr>
          </a:p>
        </p:txBody>
      </p:sp>
    </p:spTree>
    <p:extLst>
      <p:ext uri="{BB962C8B-B14F-4D97-AF65-F5344CB8AC3E}">
        <p14:creationId xmlns:p14="http://schemas.microsoft.com/office/powerpoint/2010/main" val="2990008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slide(fromLeft)">
                                      <p:cBhvr>
                                        <p:cTn id="7" dur="500"/>
                                        <p:tgtEl>
                                          <p:spTgt spid="28"/>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slide(fromLeft)">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00063"/>
            <a:ext cx="9144000" cy="6286500"/>
          </a:xfrm>
        </p:spPr>
        <p:txBody>
          <a:bodyPr/>
          <a:lstStyle/>
          <a:p>
            <a:pPr>
              <a:lnSpc>
                <a:spcPts val="2800"/>
              </a:lnSpc>
              <a:buFont typeface="Wingdings" pitchFamily="2" charset="2"/>
              <a:buNone/>
            </a:pP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p=head;   </a:t>
            </a:r>
            <a:endParaRPr lang="zh-CN" altLang="zh-CN" sz="2800" dirty="0"/>
          </a:p>
          <a:p>
            <a:pPr>
              <a:lnSpc>
                <a:spcPts val="2800"/>
              </a:lnSpc>
              <a:buFont typeface="Wingdings" pitchFamily="2" charset="2"/>
              <a:buNone/>
            </a:pPr>
            <a:r>
              <a:rPr lang="en-US" altLang="zh-CN" sz="2800" dirty="0"/>
              <a:t>   do        </a:t>
            </a:r>
            <a:endParaRPr lang="zh-CN" altLang="zh-CN" sz="2800" dirty="0"/>
          </a:p>
          <a:p>
            <a:pPr>
              <a:lnSpc>
                <a:spcPts val="2800"/>
              </a:lnSpc>
              <a:buFont typeface="Wingdings" pitchFamily="2" charset="2"/>
              <a:buNone/>
            </a:pPr>
            <a:r>
              <a:rPr lang="en-US" altLang="zh-CN" sz="2800" dirty="0"/>
              <a:t>   {</a:t>
            </a:r>
            <a:r>
              <a:rPr lang="en-US" altLang="zh-CN" sz="2800" dirty="0" err="1"/>
              <a:t>printf</a:t>
            </a:r>
            <a:r>
              <a:rPr lang="en-US" altLang="zh-CN" sz="2800" dirty="0"/>
              <a:t>(“%ld%5.1f\</a:t>
            </a:r>
            <a:r>
              <a:rPr lang="en-US" altLang="zh-CN" sz="2800" dirty="0" err="1"/>
              <a:t>n”,p</a:t>
            </a:r>
            <a:r>
              <a:rPr lang="en-US" altLang="zh-CN" sz="2800" dirty="0"/>
              <a:t>-&gt;</a:t>
            </a:r>
            <a:r>
              <a:rPr lang="en-US" altLang="zh-CN" sz="2800" dirty="0" err="1"/>
              <a:t>num,p</a:t>
            </a:r>
            <a:r>
              <a:rPr lang="en-US" altLang="zh-CN" sz="2800" dirty="0"/>
              <a:t>-&gt;score);</a:t>
            </a:r>
            <a:endParaRPr lang="zh-CN" altLang="zh-CN" sz="2800" dirty="0"/>
          </a:p>
          <a:p>
            <a:pPr>
              <a:lnSpc>
                <a:spcPts val="2800"/>
              </a:lnSpc>
              <a:buFont typeface="Wingdings" pitchFamily="2" charset="2"/>
              <a:buNone/>
            </a:pPr>
            <a:r>
              <a:rPr lang="en-US" altLang="zh-CN" sz="2800" dirty="0"/>
              <a:t>     </a:t>
            </a:r>
            <a:r>
              <a:rPr lang="en-US" altLang="zh-CN" sz="2800" dirty="0">
                <a:solidFill>
                  <a:srgbClr val="3333FF"/>
                </a:solidFill>
              </a:rPr>
              <a:t>p=p-&gt;next;   </a:t>
            </a:r>
            <a:endParaRPr lang="zh-CN" altLang="zh-CN" sz="2800" dirty="0">
              <a:solidFill>
                <a:srgbClr val="3333FF"/>
              </a:solidFill>
            </a:endParaRPr>
          </a:p>
          <a:p>
            <a:pPr>
              <a:lnSpc>
                <a:spcPts val="2800"/>
              </a:lnSpc>
              <a:buFont typeface="Wingdings" pitchFamily="2" charset="2"/>
              <a:buNone/>
            </a:pPr>
            <a:r>
              <a:rPr lang="en-US" altLang="zh-CN" sz="2800" dirty="0"/>
              <a:t>	 }while(</a:t>
            </a:r>
            <a:r>
              <a:rPr lang="en-US" altLang="zh-CN" sz="2800" dirty="0">
                <a:solidFill>
                  <a:srgbClr val="FF0000"/>
                </a:solidFill>
              </a:rPr>
              <a:t>p!=NULL</a:t>
            </a:r>
            <a:r>
              <a:rPr lang="en-US" altLang="zh-CN" sz="2800" dirty="0"/>
              <a:t>);   </a:t>
            </a:r>
            <a:endParaRPr lang="zh-CN" altLang="zh-CN" sz="2800" dirty="0"/>
          </a:p>
          <a:p>
            <a:pPr>
              <a:lnSpc>
                <a:spcPts val="2800"/>
              </a:lnSpc>
              <a:buFont typeface="Wingdings" pitchFamily="2" charset="2"/>
              <a:buNone/>
            </a:pPr>
            <a:r>
              <a:rPr lang="en-US" altLang="zh-CN" sz="2800" dirty="0"/>
              <a:t>   return 0;</a:t>
            </a:r>
            <a:endParaRPr lang="zh-CN" altLang="zh-CN" sz="2800" dirty="0"/>
          </a:p>
          <a:p>
            <a:pPr>
              <a:lnSpc>
                <a:spcPts val="2800"/>
              </a:lnSpc>
              <a:buFont typeface="Wingdings" pitchFamily="2" charset="2"/>
              <a:buNone/>
            </a:pPr>
            <a:r>
              <a:rPr lang="en-US" altLang="zh-CN" sz="2800" dirty="0"/>
              <a:t>}</a:t>
            </a:r>
            <a:endParaRPr lang="zh-CN" altLang="zh-CN" sz="2800" dirty="0"/>
          </a:p>
          <a:p>
            <a:pPr>
              <a:lnSpc>
                <a:spcPts val="2800"/>
              </a:lnSpc>
              <a:buFont typeface="Wingdings" pitchFamily="2" charset="2"/>
              <a:buNone/>
            </a:pPr>
            <a:endParaRPr lang="zh-CN" altLang="en-US" sz="2800" dirty="0"/>
          </a:p>
        </p:txBody>
      </p:sp>
      <p:graphicFrame>
        <p:nvGraphicFramePr>
          <p:cNvPr id="4" name="表格 3"/>
          <p:cNvGraphicFramePr>
            <a:graphicFrameLocks noGrp="1"/>
          </p:cNvGraphicFramePr>
          <p:nvPr/>
        </p:nvGraphicFramePr>
        <p:xfrm>
          <a:off x="1643063" y="1762125"/>
          <a:ext cx="1643062" cy="1554378"/>
        </p:xfrm>
        <a:graphic>
          <a:graphicData uri="http://schemas.openxmlformats.org/drawingml/2006/table">
            <a:tbl>
              <a:tblPr firstRow="1" bandRow="1">
                <a:tableStyleId>{5C22544A-7EE6-4342-B048-85BDC9FD1C3A}</a:tableStyleId>
              </a:tblPr>
              <a:tblGrid>
                <a:gridCol w="1643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10101</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89.5</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3929063" y="1762125"/>
          <a:ext cx="1643062" cy="1554378"/>
        </p:xfrm>
        <a:graphic>
          <a:graphicData uri="http://schemas.openxmlformats.org/drawingml/2006/table">
            <a:tbl>
              <a:tblPr firstRow="1" bandRow="1">
                <a:tableStyleId>{5C22544A-7EE6-4342-B048-85BDC9FD1C3A}</a:tableStyleId>
              </a:tblPr>
              <a:tblGrid>
                <a:gridCol w="1643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10103</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90</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表格 5"/>
          <p:cNvGraphicFramePr>
            <a:graphicFrameLocks noGrp="1"/>
          </p:cNvGraphicFramePr>
          <p:nvPr/>
        </p:nvGraphicFramePr>
        <p:xfrm>
          <a:off x="6072188" y="1762125"/>
          <a:ext cx="1571625" cy="1554378"/>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10107</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85</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7" name="TextBox 6"/>
          <p:cNvSpPr txBox="1"/>
          <p:nvPr/>
        </p:nvSpPr>
        <p:spPr>
          <a:xfrm>
            <a:off x="1714500" y="1262063"/>
            <a:ext cx="1571625" cy="523875"/>
          </a:xfrm>
          <a:prstGeom prst="rect">
            <a:avLst/>
          </a:prstGeom>
          <a:noFill/>
        </p:spPr>
        <p:txBody>
          <a:bodyPr>
            <a:spAutoFit/>
          </a:bodyPr>
          <a:lstStyle/>
          <a:p>
            <a:pPr algn="ctr">
              <a:defRPr/>
            </a:pPr>
            <a:r>
              <a:rPr lang="en-US" altLang="zh-CN" sz="2800" b="1" dirty="0">
                <a:solidFill>
                  <a:srgbClr val="C00000"/>
                </a:solidFill>
                <a:latin typeface="+mn-lt"/>
                <a:ea typeface="+mn-ea"/>
              </a:rPr>
              <a:t>a</a:t>
            </a:r>
            <a:r>
              <a:rPr lang="zh-CN" altLang="en-US" sz="2800" b="1" dirty="0">
                <a:solidFill>
                  <a:srgbClr val="C00000"/>
                </a:solidFill>
                <a:latin typeface="+mn-lt"/>
                <a:ea typeface="+mn-ea"/>
              </a:rPr>
              <a:t>结点</a:t>
            </a:r>
          </a:p>
        </p:txBody>
      </p:sp>
      <p:sp>
        <p:nvSpPr>
          <p:cNvPr id="8" name="TextBox 7"/>
          <p:cNvSpPr txBox="1"/>
          <p:nvPr/>
        </p:nvSpPr>
        <p:spPr>
          <a:xfrm>
            <a:off x="3929063" y="1262063"/>
            <a:ext cx="1500187" cy="523875"/>
          </a:xfrm>
          <a:prstGeom prst="rect">
            <a:avLst/>
          </a:prstGeom>
          <a:noFill/>
        </p:spPr>
        <p:txBody>
          <a:bodyPr>
            <a:spAutoFit/>
          </a:bodyPr>
          <a:lstStyle/>
          <a:p>
            <a:pPr algn="ctr">
              <a:defRPr/>
            </a:pPr>
            <a:r>
              <a:rPr lang="en-US" altLang="zh-CN" sz="2800" b="1" dirty="0">
                <a:solidFill>
                  <a:srgbClr val="C00000"/>
                </a:solidFill>
                <a:latin typeface="+mn-lt"/>
                <a:ea typeface="+mn-ea"/>
              </a:rPr>
              <a:t>b</a:t>
            </a:r>
            <a:r>
              <a:rPr lang="zh-CN" altLang="en-US" sz="2800" b="1" dirty="0">
                <a:solidFill>
                  <a:srgbClr val="C00000"/>
                </a:solidFill>
                <a:latin typeface="+mn-lt"/>
                <a:ea typeface="+mn-ea"/>
              </a:rPr>
              <a:t>结点</a:t>
            </a:r>
          </a:p>
        </p:txBody>
      </p:sp>
      <p:cxnSp>
        <p:nvCxnSpPr>
          <p:cNvPr id="81955" name="直接箭头连接符 8"/>
          <p:cNvCxnSpPr>
            <a:cxnSpLocks noChangeShapeType="1"/>
          </p:cNvCxnSpPr>
          <p:nvPr/>
        </p:nvCxnSpPr>
        <p:spPr bwMode="auto">
          <a:xfrm>
            <a:off x="3643313" y="2047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1956" name="直接连接符 9"/>
          <p:cNvCxnSpPr>
            <a:cxnSpLocks noChangeShapeType="1"/>
          </p:cNvCxnSpPr>
          <p:nvPr/>
        </p:nvCxnSpPr>
        <p:spPr bwMode="auto">
          <a:xfrm>
            <a:off x="2428875" y="3119438"/>
            <a:ext cx="1214438"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1957" name="直接连接符 10"/>
          <p:cNvCxnSpPr>
            <a:cxnSpLocks noChangeShapeType="1"/>
          </p:cNvCxnSpPr>
          <p:nvPr/>
        </p:nvCxnSpPr>
        <p:spPr bwMode="auto">
          <a:xfrm rot="5400000" flipH="1" flipV="1">
            <a:off x="3107531" y="2583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2" name="TextBox 11"/>
          <p:cNvSpPr txBox="1"/>
          <p:nvPr/>
        </p:nvSpPr>
        <p:spPr>
          <a:xfrm>
            <a:off x="6215063" y="1239838"/>
            <a:ext cx="1357312" cy="522287"/>
          </a:xfrm>
          <a:prstGeom prst="rect">
            <a:avLst/>
          </a:prstGeom>
          <a:noFill/>
        </p:spPr>
        <p:txBody>
          <a:bodyPr>
            <a:spAutoFit/>
          </a:bodyPr>
          <a:lstStyle/>
          <a:p>
            <a:pPr algn="ctr">
              <a:defRPr/>
            </a:pPr>
            <a:r>
              <a:rPr lang="en-US" altLang="zh-CN" sz="2800" b="1" dirty="0">
                <a:solidFill>
                  <a:srgbClr val="C00000"/>
                </a:solidFill>
                <a:latin typeface="+mn-lt"/>
                <a:ea typeface="+mn-ea"/>
              </a:rPr>
              <a:t>c</a:t>
            </a:r>
            <a:r>
              <a:rPr lang="zh-CN" altLang="en-US" sz="2800" b="1" dirty="0">
                <a:solidFill>
                  <a:srgbClr val="C00000"/>
                </a:solidFill>
                <a:latin typeface="+mn-lt"/>
                <a:ea typeface="+mn-ea"/>
              </a:rPr>
              <a:t>结点</a:t>
            </a:r>
          </a:p>
        </p:txBody>
      </p:sp>
      <p:cxnSp>
        <p:nvCxnSpPr>
          <p:cNvPr id="81959" name="直接箭头连接符 12"/>
          <p:cNvCxnSpPr>
            <a:cxnSpLocks noChangeShapeType="1"/>
          </p:cNvCxnSpPr>
          <p:nvPr/>
        </p:nvCxnSpPr>
        <p:spPr bwMode="auto">
          <a:xfrm>
            <a:off x="5786438" y="2047875"/>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1960" name="直接连接符 13"/>
          <p:cNvCxnSpPr>
            <a:cxnSpLocks noChangeShapeType="1"/>
          </p:cNvCxnSpPr>
          <p:nvPr/>
        </p:nvCxnSpPr>
        <p:spPr bwMode="auto">
          <a:xfrm>
            <a:off x="4786313" y="3119438"/>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1961" name="直接连接符 14"/>
          <p:cNvCxnSpPr>
            <a:cxnSpLocks noChangeShapeType="1"/>
          </p:cNvCxnSpPr>
          <p:nvPr/>
        </p:nvCxnSpPr>
        <p:spPr bwMode="auto">
          <a:xfrm rot="5400000" flipH="1" flipV="1">
            <a:off x="5250656" y="2583657"/>
            <a:ext cx="1071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6" name="TextBox 15"/>
          <p:cNvSpPr txBox="1"/>
          <p:nvPr/>
        </p:nvSpPr>
        <p:spPr>
          <a:xfrm>
            <a:off x="7572375" y="1714500"/>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num</a:t>
            </a:r>
            <a:endParaRPr lang="zh-CN" altLang="en-US" sz="2800" b="1" dirty="0">
              <a:solidFill>
                <a:srgbClr val="00B0F0"/>
              </a:solidFill>
              <a:latin typeface="+mn-lt"/>
              <a:ea typeface="+mn-ea"/>
            </a:endParaRPr>
          </a:p>
        </p:txBody>
      </p:sp>
      <p:sp>
        <p:nvSpPr>
          <p:cNvPr id="17" name="TextBox 16"/>
          <p:cNvSpPr txBox="1"/>
          <p:nvPr/>
        </p:nvSpPr>
        <p:spPr>
          <a:xfrm>
            <a:off x="7572375" y="2214563"/>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score</a:t>
            </a:r>
            <a:endParaRPr lang="zh-CN" altLang="en-US" sz="2800" b="1" dirty="0">
              <a:solidFill>
                <a:srgbClr val="00B0F0"/>
              </a:solidFill>
              <a:latin typeface="+mn-lt"/>
              <a:ea typeface="+mn-ea"/>
            </a:endParaRPr>
          </a:p>
        </p:txBody>
      </p:sp>
      <p:sp>
        <p:nvSpPr>
          <p:cNvPr id="18" name="TextBox 17"/>
          <p:cNvSpPr txBox="1"/>
          <p:nvPr/>
        </p:nvSpPr>
        <p:spPr>
          <a:xfrm>
            <a:off x="7572375" y="2714625"/>
            <a:ext cx="1428750" cy="523875"/>
          </a:xfrm>
          <a:prstGeom prst="rect">
            <a:avLst/>
          </a:prstGeom>
          <a:noFill/>
        </p:spPr>
        <p:txBody>
          <a:bodyPr>
            <a:spAutoFit/>
          </a:bodyPr>
          <a:lstStyle/>
          <a:p>
            <a:pPr algn="ctr">
              <a:defRPr/>
            </a:pPr>
            <a:r>
              <a:rPr lang="en-US" altLang="zh-CN" sz="2800" b="1" dirty="0">
                <a:solidFill>
                  <a:srgbClr val="00B0F0"/>
                </a:solidFill>
                <a:latin typeface="+mn-lt"/>
                <a:ea typeface="+mn-ea"/>
              </a:rPr>
              <a:t>next</a:t>
            </a:r>
            <a:endParaRPr lang="zh-CN" altLang="en-US" sz="2800" b="1" dirty="0">
              <a:solidFill>
                <a:srgbClr val="00B0F0"/>
              </a:solidFill>
              <a:latin typeface="+mn-lt"/>
              <a:ea typeface="+mn-ea"/>
            </a:endParaRPr>
          </a:p>
        </p:txBody>
      </p:sp>
      <p:sp>
        <p:nvSpPr>
          <p:cNvPr id="19" name="TextBox 18"/>
          <p:cNvSpPr txBox="1"/>
          <p:nvPr/>
        </p:nvSpPr>
        <p:spPr>
          <a:xfrm>
            <a:off x="285750" y="1260475"/>
            <a:ext cx="1214438"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81966" name="直接箭头连接符 19"/>
          <p:cNvCxnSpPr>
            <a:cxnSpLocks noChangeShapeType="1"/>
          </p:cNvCxnSpPr>
          <p:nvPr/>
        </p:nvCxnSpPr>
        <p:spPr bwMode="auto">
          <a:xfrm>
            <a:off x="357188" y="1928813"/>
            <a:ext cx="128587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1967" name="直接箭头连接符 20"/>
          <p:cNvCxnSpPr>
            <a:cxnSpLocks noChangeShapeType="1"/>
          </p:cNvCxnSpPr>
          <p:nvPr/>
        </p:nvCxnSpPr>
        <p:spPr bwMode="auto">
          <a:xfrm>
            <a:off x="3630613" y="20462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1968" name="直接连接符 21"/>
          <p:cNvCxnSpPr>
            <a:cxnSpLocks noChangeShapeType="1"/>
          </p:cNvCxnSpPr>
          <p:nvPr/>
        </p:nvCxnSpPr>
        <p:spPr bwMode="auto">
          <a:xfrm>
            <a:off x="2416175" y="3117850"/>
            <a:ext cx="1214438"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1969" name="直接连接符 22"/>
          <p:cNvCxnSpPr>
            <a:cxnSpLocks noChangeShapeType="1"/>
          </p:cNvCxnSpPr>
          <p:nvPr/>
        </p:nvCxnSpPr>
        <p:spPr bwMode="auto">
          <a:xfrm rot="5400000" flipH="1" flipV="1">
            <a:off x="3094832" y="25820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1970" name="直接箭头连接符 23"/>
          <p:cNvCxnSpPr>
            <a:cxnSpLocks noChangeShapeType="1"/>
          </p:cNvCxnSpPr>
          <p:nvPr/>
        </p:nvCxnSpPr>
        <p:spPr bwMode="auto">
          <a:xfrm>
            <a:off x="5786438" y="2058988"/>
            <a:ext cx="285750"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81971" name="直接连接符 24"/>
          <p:cNvCxnSpPr>
            <a:cxnSpLocks noChangeShapeType="1"/>
          </p:cNvCxnSpPr>
          <p:nvPr/>
        </p:nvCxnSpPr>
        <p:spPr bwMode="auto">
          <a:xfrm>
            <a:off x="4572000" y="3130550"/>
            <a:ext cx="1214438"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81972" name="直接连接符 25"/>
          <p:cNvCxnSpPr>
            <a:cxnSpLocks noChangeShapeType="1"/>
          </p:cNvCxnSpPr>
          <p:nvPr/>
        </p:nvCxnSpPr>
        <p:spPr bwMode="auto">
          <a:xfrm rot="5400000" flipH="1" flipV="1">
            <a:off x="5250657" y="2594769"/>
            <a:ext cx="1071562"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sp>
        <p:nvSpPr>
          <p:cNvPr id="27" name="TextBox 26"/>
          <p:cNvSpPr txBox="1"/>
          <p:nvPr/>
        </p:nvSpPr>
        <p:spPr>
          <a:xfrm>
            <a:off x="6215063" y="2786063"/>
            <a:ext cx="1357312" cy="523875"/>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8" name="TextBox 27"/>
          <p:cNvSpPr txBox="1"/>
          <p:nvPr/>
        </p:nvSpPr>
        <p:spPr>
          <a:xfrm>
            <a:off x="5572125" y="1262063"/>
            <a:ext cx="571500" cy="523875"/>
          </a:xfrm>
          <a:prstGeom prst="rect">
            <a:avLst/>
          </a:prstGeom>
          <a:noFill/>
        </p:spPr>
        <p:txBody>
          <a:bodyPr>
            <a:spAutoFit/>
          </a:bodyPr>
          <a:lstStyle/>
          <a:p>
            <a:pPr>
              <a:defRPr/>
            </a:pPr>
            <a:r>
              <a:rPr lang="en-US" altLang="zh-CN" sz="2800" b="1" dirty="0">
                <a:solidFill>
                  <a:srgbClr val="00B050"/>
                </a:solidFill>
                <a:latin typeface="+mn-lt"/>
                <a:ea typeface="+mn-ea"/>
              </a:rPr>
              <a:t>p</a:t>
            </a:r>
            <a:endParaRPr lang="zh-CN" altLang="en-US" sz="2800" b="1" dirty="0">
              <a:solidFill>
                <a:srgbClr val="00B050"/>
              </a:solidFill>
              <a:latin typeface="+mn-lt"/>
              <a:ea typeface="+mn-ea"/>
            </a:endParaRPr>
          </a:p>
        </p:txBody>
      </p:sp>
      <p:cxnSp>
        <p:nvCxnSpPr>
          <p:cNvPr id="81975" name="直接箭头连接符 28"/>
          <p:cNvCxnSpPr>
            <a:cxnSpLocks noChangeShapeType="1"/>
          </p:cNvCxnSpPr>
          <p:nvPr/>
        </p:nvCxnSpPr>
        <p:spPr bwMode="auto">
          <a:xfrm>
            <a:off x="5643563" y="1857375"/>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pic>
        <p:nvPicPr>
          <p:cNvPr id="819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8" y="5000625"/>
            <a:ext cx="260826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a:xfrm>
            <a:off x="3000375" y="4857750"/>
            <a:ext cx="3143250" cy="523875"/>
          </a:xfrm>
          <a:prstGeom prst="rect">
            <a:avLst/>
          </a:prstGeom>
          <a:noFill/>
        </p:spPr>
        <p:txBody>
          <a:bodyPr>
            <a:spAutoFit/>
          </a:bodyPr>
          <a:lstStyle/>
          <a:p>
            <a:pPr algn="ctr">
              <a:defRPr/>
            </a:pPr>
            <a:r>
              <a:rPr lang="zh-CN" altLang="en-US" sz="2800" b="1" dirty="0">
                <a:solidFill>
                  <a:srgbClr val="C00000"/>
                </a:solidFill>
                <a:latin typeface="+mn-lt"/>
                <a:ea typeface="+mn-ea"/>
              </a:rPr>
              <a:t>相当于</a:t>
            </a:r>
            <a:r>
              <a:rPr lang="en-US" altLang="zh-CN" sz="2800" b="1" dirty="0">
                <a:solidFill>
                  <a:srgbClr val="C00000"/>
                </a:solidFill>
                <a:latin typeface="+mn-lt"/>
                <a:ea typeface="+mn-ea"/>
              </a:rPr>
              <a:t>p=NULL;</a:t>
            </a:r>
            <a:endParaRPr lang="zh-CN" altLang="en-US" sz="2800" b="1" dirty="0">
              <a:solidFill>
                <a:srgbClr val="C00000"/>
              </a:solidFill>
              <a:latin typeface="+mn-lt"/>
              <a:ea typeface="+mn-ea"/>
            </a:endParaRPr>
          </a:p>
        </p:txBody>
      </p:sp>
      <p:pic>
        <p:nvPicPr>
          <p:cNvPr id="819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25" y="5429250"/>
            <a:ext cx="25384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7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5525" y="5857875"/>
            <a:ext cx="257175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圆角矩形标注 32"/>
          <p:cNvSpPr/>
          <p:nvPr/>
        </p:nvSpPr>
        <p:spPr bwMode="auto">
          <a:xfrm>
            <a:off x="178593" y="130175"/>
            <a:ext cx="8498681" cy="1006475"/>
          </a:xfrm>
          <a:prstGeom prst="wedgeRoundRectCallout">
            <a:avLst>
              <a:gd name="adj1" fmla="val -34776"/>
              <a:gd name="adj2" fmla="val 72187"/>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zh-CN" altLang="en-US" sz="2800" b="1" dirty="0">
                <a:solidFill>
                  <a:srgbClr val="FF0000"/>
                </a:solidFill>
                <a:latin typeface="+mn-lt"/>
                <a:ea typeface="+mn-ea"/>
              </a:rPr>
              <a:t>静态链表</a:t>
            </a:r>
            <a:r>
              <a:rPr lang="zh-CN" altLang="en-US" sz="2800" b="1" dirty="0">
                <a:latin typeface="+mn-lt"/>
                <a:ea typeface="+mn-ea"/>
              </a:rPr>
              <a:t>：链表中的所有节点都是程序中定义的，</a:t>
            </a:r>
            <a:br>
              <a:rPr lang="en-US" altLang="zh-CN" sz="2800" b="1" dirty="0">
                <a:latin typeface="+mn-lt"/>
                <a:ea typeface="+mn-ea"/>
              </a:rPr>
            </a:br>
            <a:r>
              <a:rPr lang="zh-CN" altLang="en-US" sz="2800" b="1" dirty="0">
                <a:latin typeface="+mn-lt"/>
                <a:ea typeface="+mn-ea"/>
              </a:rPr>
              <a:t>不是临时开辟的，不能在用完后释放。</a:t>
            </a: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74</a:t>
            </a:fld>
            <a:endParaRPr lang="en-US" altLang="zh-CN">
              <a:solidFill>
                <a:srgbClr val="000000"/>
              </a:solidFill>
            </a:endParaRPr>
          </a:p>
        </p:txBody>
      </p:sp>
    </p:spTree>
    <p:extLst>
      <p:ext uri="{BB962C8B-B14F-4D97-AF65-F5344CB8AC3E}">
        <p14:creationId xmlns:p14="http://schemas.microsoft.com/office/powerpoint/2010/main" val="1308890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childTnLst>
                                </p:cTn>
                              </p:par>
                            </p:childTnLst>
                          </p:cTn>
                        </p:par>
                        <p:par>
                          <p:cTn id="10" fill="hold" nodeType="afterGroup">
                            <p:stCondLst>
                              <p:cond delay="0"/>
                            </p:stCondLst>
                            <p:childTnLst>
                              <p:par>
                                <p:cTn id="11" presetID="49" presetClass="entr" presetSubtype="0" decel="100000" fill="hold" nodeType="after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 calcmode="lin" valueType="num">
                                      <p:cBhvr>
                                        <p:cTn id="13"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9" end="9"/>
                                            </p:txEl>
                                          </p:spTgt>
                                        </p:tgtEl>
                                        <p:attrNameLst>
                                          <p:attrName>ppt_h</p:attrName>
                                        </p:attrNameLst>
                                      </p:cBhvr>
                                      <p:tavLst>
                                        <p:tav tm="0">
                                          <p:val>
                                            <p:fltVal val="0"/>
                                          </p:val>
                                        </p:tav>
                                        <p:tav tm="100000">
                                          <p:val>
                                            <p:strVal val="#ppt_h"/>
                                          </p:val>
                                        </p:tav>
                                      </p:tavLst>
                                    </p:anim>
                                    <p:anim calcmode="lin" valueType="num">
                                      <p:cBhvr>
                                        <p:cTn id="15" dur="500" fill="hold"/>
                                        <p:tgtEl>
                                          <p:spTgt spid="3">
                                            <p:txEl>
                                              <p:pRg st="9" end="9"/>
                                            </p:txEl>
                                          </p:spTgt>
                                        </p:tgtEl>
                                        <p:attrNameLst>
                                          <p:attrName>style.rotation</p:attrName>
                                        </p:attrNameLst>
                                      </p:cBhvr>
                                      <p:tavLst>
                                        <p:tav tm="0">
                                          <p:val>
                                            <p:fltVal val="360"/>
                                          </p:val>
                                        </p:tav>
                                        <p:tav tm="100000">
                                          <p:val>
                                            <p:fltVal val="0"/>
                                          </p:val>
                                        </p:tav>
                                      </p:tavLst>
                                    </p:anim>
                                    <p:animEffect transition="in" filter="fade">
                                      <p:cBhvr>
                                        <p:cTn id="16" dur="500"/>
                                        <p:tgtEl>
                                          <p:spTgt spid="3">
                                            <p:txEl>
                                              <p:pRg st="9" end="9"/>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46786"/>
                                        </p:tgtEl>
                                        <p:attrNameLst>
                                          <p:attrName>style.visibility</p:attrName>
                                        </p:attrNameLst>
                                      </p:cBhvr>
                                      <p:to>
                                        <p:strVal val="visible"/>
                                      </p:to>
                                    </p:set>
                                    <p:animEffect transition="in" filter="blinds(horizontal)">
                                      <p:cBhvr>
                                        <p:cTn id="21" dur="500"/>
                                        <p:tgtEl>
                                          <p:spTgt spid="2467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9" presetClass="entr" presetSubtype="0" decel="100000" fill="hold" nodeType="click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 calcmode="lin" valueType="num">
                                      <p:cBhvr>
                                        <p:cTn id="26"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28" dur="500" fill="hold"/>
                                        <p:tgtEl>
                                          <p:spTgt spid="3">
                                            <p:txEl>
                                              <p:pRg st="10" end="10"/>
                                            </p:txEl>
                                          </p:spTgt>
                                        </p:tgtEl>
                                        <p:attrNameLst>
                                          <p:attrName>style.rotation</p:attrName>
                                        </p:attrNameLst>
                                      </p:cBhvr>
                                      <p:tavLst>
                                        <p:tav tm="0">
                                          <p:val>
                                            <p:fltVal val="360"/>
                                          </p:val>
                                        </p:tav>
                                        <p:tav tm="100000">
                                          <p:val>
                                            <p:fltVal val="0"/>
                                          </p:val>
                                        </p:tav>
                                      </p:tavLst>
                                    </p:anim>
                                    <p:animEffect transition="in" filter="fade">
                                      <p:cBhvr>
                                        <p:cTn id="29" dur="500"/>
                                        <p:tgtEl>
                                          <p:spTgt spid="3">
                                            <p:txEl>
                                              <p:pRg st="10" end="1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linds(horizontal)">
                                      <p:cBhvr>
                                        <p:cTn id="34" dur="500"/>
                                        <p:tgtEl>
                                          <p:spTgt spid="3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p:cTn id="39" dur="1000" fill="hold"/>
                                        <p:tgtEl>
                                          <p:spTgt spid="33"/>
                                        </p:tgtEl>
                                        <p:attrNameLst>
                                          <p:attrName>ppt_w</p:attrName>
                                        </p:attrNameLst>
                                      </p:cBhvr>
                                      <p:tavLst>
                                        <p:tav tm="0">
                                          <p:val>
                                            <p:fltVal val="0"/>
                                          </p:val>
                                        </p:tav>
                                        <p:tav tm="100000">
                                          <p:val>
                                            <p:strVal val="#ppt_w"/>
                                          </p:val>
                                        </p:tav>
                                      </p:tavLst>
                                    </p:anim>
                                    <p:anim calcmode="lin" valueType="num">
                                      <p:cBhvr>
                                        <p:cTn id="40" dur="1000" fill="hold"/>
                                        <p:tgtEl>
                                          <p:spTgt spid="33"/>
                                        </p:tgtEl>
                                        <p:attrNameLst>
                                          <p:attrName>ppt_h</p:attrName>
                                        </p:attrNameLst>
                                      </p:cBhvr>
                                      <p:tavLst>
                                        <p:tav tm="0">
                                          <p:val>
                                            <p:fltVal val="0"/>
                                          </p:val>
                                        </p:tav>
                                        <p:tav tm="100000">
                                          <p:val>
                                            <p:strVal val="#ppt_h"/>
                                          </p:val>
                                        </p:tav>
                                      </p:tavLst>
                                    </p:anim>
                                    <p:anim calcmode="lin" valueType="num">
                                      <p:cBhvr>
                                        <p:cTn id="41" dur="1000" fill="hold"/>
                                        <p:tgtEl>
                                          <p:spTgt spid="33"/>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3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3"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44624"/>
            <a:ext cx="8358188" cy="769937"/>
          </a:xfrm>
          <a:effectLst/>
        </p:spPr>
        <p:txBody>
          <a:bodyPr anchor="ctr"/>
          <a:lstStyle/>
          <a:p>
            <a:pPr eaLnBrk="1" hangingPunct="1">
              <a:defRPr/>
            </a:pPr>
            <a:r>
              <a:rPr lang="en-US" altLang="zh-CN" sz="3600" dirty="0"/>
              <a:t>9.4.3  </a:t>
            </a:r>
            <a:r>
              <a:rPr lang="zh-CN" altLang="zh-CN" sz="3600" dirty="0"/>
              <a:t>建立动态链表</a:t>
            </a:r>
            <a:endParaRPr lang="zh-CN" altLang="en-US" sz="3600" dirty="0"/>
          </a:p>
        </p:txBody>
      </p:sp>
      <p:sp>
        <p:nvSpPr>
          <p:cNvPr id="82947" name="Rectangle 3"/>
          <p:cNvSpPr>
            <a:spLocks noGrp="1" noChangeArrowheads="1"/>
          </p:cNvSpPr>
          <p:nvPr>
            <p:ph type="body" idx="1"/>
          </p:nvPr>
        </p:nvSpPr>
        <p:spPr>
          <a:xfrm>
            <a:off x="476301" y="980728"/>
            <a:ext cx="8423224" cy="2714625"/>
          </a:xfrm>
        </p:spPr>
        <p:txBody>
          <a:bodyPr/>
          <a:lstStyle/>
          <a:p>
            <a:r>
              <a:rPr lang="zh-CN" altLang="zh-CN" dirty="0"/>
              <a:t>所谓建立</a:t>
            </a:r>
            <a:r>
              <a:rPr lang="zh-CN" altLang="zh-CN" dirty="0">
                <a:solidFill>
                  <a:srgbClr val="FF0000"/>
                </a:solidFill>
              </a:rPr>
              <a:t>动态链表</a:t>
            </a:r>
            <a:r>
              <a:rPr lang="zh-CN" altLang="zh-CN" dirty="0"/>
              <a:t>是指在程序执行过程中从无到有地建立起一个链表，即一个一个地开辟结点和输入各结点数据，并建立起前后相链的关系。</a:t>
            </a:r>
          </a:p>
        </p:txBody>
      </p:sp>
      <p:sp>
        <p:nvSpPr>
          <p:cNvPr id="5" name="Rectangle 3"/>
          <p:cNvSpPr txBox="1">
            <a:spLocks noChangeArrowheads="1"/>
          </p:cNvSpPr>
          <p:nvPr/>
        </p:nvSpPr>
        <p:spPr bwMode="auto">
          <a:xfrm>
            <a:off x="539552" y="3235643"/>
            <a:ext cx="827921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90000"/>
              <a:buBlip>
                <a:blip r:embed="rId2"/>
              </a:buBlip>
              <a:defRPr kumimoji="1" sz="3200" b="1">
                <a:solidFill>
                  <a:schemeClr val="tx1"/>
                </a:solidFill>
                <a:latin typeface="+mn-lt"/>
                <a:ea typeface="+mn-ea"/>
                <a:cs typeface="+mn-cs"/>
              </a:defRPr>
            </a:lvl1pPr>
            <a:lvl2pPr marL="742950" indent="-285750" algn="l" rtl="0" fontAlgn="base">
              <a:spcBef>
                <a:spcPct val="20000"/>
              </a:spcBef>
              <a:spcAft>
                <a:spcPct val="0"/>
              </a:spcAft>
              <a:buSzPct val="80000"/>
              <a:buBlip>
                <a:blip r:embed="rId3"/>
              </a:buBlip>
              <a:defRPr kumimoji="1" sz="2800" b="1">
                <a:solidFill>
                  <a:schemeClr val="tx1"/>
                </a:solidFill>
                <a:latin typeface="+mn-lt"/>
                <a:ea typeface="+mn-ea"/>
              </a:defRPr>
            </a:lvl2pPr>
            <a:lvl3pPr marL="1143000" indent="-228600" algn="l" rtl="0" fontAlgn="base">
              <a:spcBef>
                <a:spcPct val="20000"/>
              </a:spcBef>
              <a:spcAft>
                <a:spcPct val="0"/>
              </a:spcAft>
              <a:buSzPct val="70000"/>
              <a:buBlip>
                <a:blip r:embed="rId4"/>
              </a:buBlip>
              <a:defRPr kumimoji="1" sz="2400" b="1">
                <a:solidFill>
                  <a:schemeClr val="tx1"/>
                </a:solidFill>
                <a:latin typeface="+mn-lt"/>
                <a:ea typeface="+mn-ea"/>
              </a:defRPr>
            </a:lvl3pPr>
            <a:lvl4pPr marL="1600200" indent="-228600" algn="l" rtl="0" fontAlgn="base">
              <a:spcBef>
                <a:spcPct val="20000"/>
              </a:spcBef>
              <a:spcAft>
                <a:spcPct val="0"/>
              </a:spcAft>
              <a:buSzPct val="70000"/>
              <a:buBlip>
                <a:blip r:embed="rId5"/>
              </a:buBlip>
              <a:defRPr kumimoji="1" sz="2000" b="1">
                <a:solidFill>
                  <a:schemeClr val="tx1"/>
                </a:solidFill>
                <a:latin typeface="+mn-lt"/>
                <a:ea typeface="+mn-ea"/>
              </a:defRPr>
            </a:lvl4pPr>
            <a:lvl5pPr marL="2057400" indent="-228600" algn="l" rtl="0" fontAlgn="base">
              <a:spcBef>
                <a:spcPct val="20000"/>
              </a:spcBef>
              <a:spcAft>
                <a:spcPct val="0"/>
              </a:spcAft>
              <a:buSzPct val="70000"/>
              <a:buBlip>
                <a:blip r:embed="rId6"/>
              </a:buBlip>
              <a:defRPr kumimoji="1" sz="2000" b="1">
                <a:solidFill>
                  <a:schemeClr val="tx1"/>
                </a:solidFill>
                <a:latin typeface="+mn-lt"/>
                <a:ea typeface="+mn-ea"/>
              </a:defRPr>
            </a:lvl5pPr>
            <a:lvl6pPr marL="2514600" indent="-228600" algn="l" rtl="0" fontAlgn="base">
              <a:spcBef>
                <a:spcPct val="20000"/>
              </a:spcBef>
              <a:spcAft>
                <a:spcPct val="0"/>
              </a:spcAft>
              <a:buSzPct val="70000"/>
              <a:buBlip>
                <a:blip r:embed="rId6"/>
              </a:buBlip>
              <a:defRPr kumimoji="1" sz="2000" b="1">
                <a:solidFill>
                  <a:schemeClr val="tx1"/>
                </a:solidFill>
                <a:latin typeface="+mn-lt"/>
                <a:ea typeface="+mn-ea"/>
              </a:defRPr>
            </a:lvl6pPr>
            <a:lvl7pPr marL="2971800" indent="-228600" algn="l" rtl="0" fontAlgn="base">
              <a:spcBef>
                <a:spcPct val="20000"/>
              </a:spcBef>
              <a:spcAft>
                <a:spcPct val="0"/>
              </a:spcAft>
              <a:buSzPct val="70000"/>
              <a:buBlip>
                <a:blip r:embed="rId6"/>
              </a:buBlip>
              <a:defRPr kumimoji="1" sz="2000" b="1">
                <a:solidFill>
                  <a:schemeClr val="tx1"/>
                </a:solidFill>
                <a:latin typeface="+mn-lt"/>
                <a:ea typeface="+mn-ea"/>
              </a:defRPr>
            </a:lvl7pPr>
            <a:lvl8pPr marL="3429000" indent="-228600" algn="l" rtl="0" fontAlgn="base">
              <a:spcBef>
                <a:spcPct val="20000"/>
              </a:spcBef>
              <a:spcAft>
                <a:spcPct val="0"/>
              </a:spcAft>
              <a:buSzPct val="70000"/>
              <a:buBlip>
                <a:blip r:embed="rId6"/>
              </a:buBlip>
              <a:defRPr kumimoji="1" sz="2000" b="1">
                <a:solidFill>
                  <a:schemeClr val="tx1"/>
                </a:solidFill>
                <a:latin typeface="+mn-lt"/>
                <a:ea typeface="+mn-ea"/>
              </a:defRPr>
            </a:lvl8pPr>
            <a:lvl9pPr marL="3886200" indent="-228600" algn="l" rtl="0" fontAlgn="base">
              <a:spcBef>
                <a:spcPct val="20000"/>
              </a:spcBef>
              <a:spcAft>
                <a:spcPct val="0"/>
              </a:spcAft>
              <a:buSzPct val="70000"/>
              <a:buBlip>
                <a:blip r:embed="rId6"/>
              </a:buBlip>
              <a:defRPr kumimoji="1" sz="2000" b="1">
                <a:solidFill>
                  <a:schemeClr val="tx1"/>
                </a:solidFill>
                <a:latin typeface="+mn-lt"/>
                <a:ea typeface="+mn-ea"/>
              </a:defRPr>
            </a:lvl9pPr>
          </a:lstStyle>
          <a:p>
            <a:pPr>
              <a:buFont typeface="Wingdings" pitchFamily="2" charset="2"/>
              <a:buNone/>
            </a:pPr>
            <a:r>
              <a:rPr lang="en-US" altLang="zh-CN" kern="0" dirty="0"/>
              <a:t>【</a:t>
            </a:r>
            <a:r>
              <a:rPr lang="zh-CN" altLang="zh-CN" kern="0" dirty="0"/>
              <a:t>例</a:t>
            </a:r>
            <a:r>
              <a:rPr lang="en-US" altLang="zh-CN" kern="0" dirty="0"/>
              <a:t>9.9】 </a:t>
            </a:r>
            <a:r>
              <a:rPr lang="zh-CN" altLang="zh-CN" kern="0" dirty="0"/>
              <a:t>写一函数建立一个有</a:t>
            </a:r>
            <a:r>
              <a:rPr lang="en-US" altLang="zh-CN" kern="0" dirty="0"/>
              <a:t>3</a:t>
            </a:r>
            <a:r>
              <a:rPr lang="zh-CN" altLang="zh-CN" kern="0" dirty="0"/>
              <a:t>名学生数据的单向</a:t>
            </a:r>
            <a:r>
              <a:rPr lang="zh-CN" altLang="zh-CN" kern="0" dirty="0">
                <a:solidFill>
                  <a:srgbClr val="C00000"/>
                </a:solidFill>
              </a:rPr>
              <a:t>动态</a:t>
            </a:r>
            <a:r>
              <a:rPr lang="zh-CN" altLang="zh-CN" kern="0" dirty="0"/>
              <a:t>链表。</a:t>
            </a: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75</a:t>
            </a:fld>
            <a:endParaRPr lang="en-US" altLang="zh-CN">
              <a:solidFill>
                <a:srgbClr val="000000"/>
              </a:solidFill>
            </a:endParaRPr>
          </a:p>
        </p:txBody>
      </p:sp>
    </p:spTree>
    <p:extLst>
      <p:ext uri="{BB962C8B-B14F-4D97-AF65-F5344CB8AC3E}">
        <p14:creationId xmlns:p14="http://schemas.microsoft.com/office/powerpoint/2010/main" val="1726267459"/>
      </p:ext>
    </p:extLst>
  </p:cSld>
  <p:clrMapOvr>
    <a:masterClrMapping/>
  </p:clrMapOvr>
  <p:transition spd="med">
    <p:blinds/>
  </p:transition>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42875" y="714375"/>
            <a:ext cx="8358188" cy="4643438"/>
          </a:xfrm>
        </p:spPr>
        <p:txBody>
          <a:bodyPr/>
          <a:lstStyle/>
          <a:p>
            <a:r>
              <a:rPr lang="zh-CN" altLang="zh-CN"/>
              <a:t>解题思路：</a:t>
            </a:r>
            <a:endParaRPr lang="en-US" altLang="zh-CN"/>
          </a:p>
          <a:p>
            <a:pPr lvl="1"/>
            <a:r>
              <a:rPr lang="zh-CN" altLang="zh-CN"/>
              <a:t>定义</a:t>
            </a:r>
            <a:r>
              <a:rPr lang="en-US" altLang="zh-CN"/>
              <a:t>3</a:t>
            </a:r>
            <a:r>
              <a:rPr lang="zh-CN" altLang="zh-CN"/>
              <a:t>个指针变量：</a:t>
            </a:r>
            <a:r>
              <a:rPr lang="en-US" altLang="zh-CN"/>
              <a:t>head,p1</a:t>
            </a:r>
            <a:r>
              <a:rPr lang="zh-CN" altLang="zh-CN"/>
              <a:t>和</a:t>
            </a:r>
            <a:r>
              <a:rPr lang="en-US" altLang="zh-CN"/>
              <a:t>p2</a:t>
            </a:r>
            <a:r>
              <a:rPr lang="zh-CN" altLang="zh-CN"/>
              <a:t>，它们都是用来指向</a:t>
            </a:r>
            <a:r>
              <a:rPr lang="en-US" altLang="zh-CN"/>
              <a:t>struct Student</a:t>
            </a:r>
            <a:r>
              <a:rPr lang="zh-CN" altLang="zh-CN"/>
              <a:t>类型数据</a:t>
            </a:r>
            <a:endParaRPr lang="en-US" altLang="zh-CN"/>
          </a:p>
          <a:p>
            <a:pPr lvl="1"/>
            <a:endParaRPr lang="en-US" altLang="zh-CN"/>
          </a:p>
        </p:txBody>
      </p:sp>
      <p:sp>
        <p:nvSpPr>
          <p:cNvPr id="5" name="TextBox 4"/>
          <p:cNvSpPr txBox="1"/>
          <p:nvPr/>
        </p:nvSpPr>
        <p:spPr>
          <a:xfrm>
            <a:off x="928688" y="2643188"/>
            <a:ext cx="6500812" cy="523875"/>
          </a:xfrm>
          <a:prstGeom prst="rect">
            <a:avLst/>
          </a:prstGeom>
          <a:noFill/>
        </p:spPr>
        <p:txBody>
          <a:bodyPr>
            <a:spAutoFit/>
          </a:bodyPr>
          <a:lstStyle/>
          <a:p>
            <a:pPr>
              <a:defRPr/>
            </a:pPr>
            <a:r>
              <a:rPr lang="en-US" altLang="zh-CN" sz="2800" b="1" dirty="0" err="1">
                <a:solidFill>
                  <a:srgbClr val="00B050"/>
                </a:solidFill>
                <a:latin typeface="+mn-lt"/>
                <a:ea typeface="+mn-ea"/>
              </a:rPr>
              <a:t>struct</a:t>
            </a:r>
            <a:r>
              <a:rPr lang="en-US" altLang="zh-CN" sz="2800" b="1" dirty="0">
                <a:solidFill>
                  <a:srgbClr val="00B050"/>
                </a:solidFill>
                <a:latin typeface="+mn-lt"/>
                <a:ea typeface="+mn-ea"/>
              </a:rPr>
              <a:t> Student *head,*p1,*p2;</a:t>
            </a:r>
            <a:endParaRPr lang="zh-CN" altLang="en-US" sz="2800" b="1" dirty="0">
              <a:solidFill>
                <a:srgbClr val="00B050"/>
              </a:solidFill>
              <a:latin typeface="+mn-lt"/>
              <a:ea typeface="+mn-ea"/>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76</a:t>
            </a:fld>
            <a:endParaRPr lang="en-US" altLang="zh-CN">
              <a:solidFill>
                <a:srgbClr val="000000"/>
              </a:solidFill>
            </a:endParaRPr>
          </a:p>
        </p:txBody>
      </p:sp>
    </p:spTree>
    <p:extLst>
      <p:ext uri="{BB962C8B-B14F-4D97-AF65-F5344CB8AC3E}">
        <p14:creationId xmlns:p14="http://schemas.microsoft.com/office/powerpoint/2010/main" val="1483196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42875" y="714375"/>
            <a:ext cx="8358188" cy="4643438"/>
          </a:xfrm>
        </p:spPr>
        <p:txBody>
          <a:bodyPr/>
          <a:lstStyle/>
          <a:p>
            <a:r>
              <a:rPr lang="zh-CN" altLang="zh-CN"/>
              <a:t>解题思路：</a:t>
            </a:r>
            <a:endParaRPr lang="en-US" altLang="zh-CN"/>
          </a:p>
          <a:p>
            <a:pPr lvl="1"/>
            <a:r>
              <a:rPr lang="zh-CN" altLang="zh-CN"/>
              <a:t>用</a:t>
            </a:r>
            <a:r>
              <a:rPr lang="en-US" altLang="zh-CN"/>
              <a:t>malloc</a:t>
            </a:r>
            <a:r>
              <a:rPr lang="zh-CN" altLang="zh-CN"/>
              <a:t>函数开辟第一个结点，并使</a:t>
            </a:r>
            <a:r>
              <a:rPr lang="en-US" altLang="zh-CN"/>
              <a:t>p1</a:t>
            </a:r>
            <a:r>
              <a:rPr lang="zh-CN" altLang="zh-CN"/>
              <a:t>和</a:t>
            </a:r>
            <a:r>
              <a:rPr lang="en-US" altLang="zh-CN"/>
              <a:t>p2</a:t>
            </a:r>
            <a:r>
              <a:rPr lang="zh-CN" altLang="zh-CN"/>
              <a:t>指向它</a:t>
            </a:r>
            <a:endParaRPr lang="en-US" altLang="zh-CN"/>
          </a:p>
        </p:txBody>
      </p:sp>
      <p:graphicFrame>
        <p:nvGraphicFramePr>
          <p:cNvPr id="8" name="表格 7"/>
          <p:cNvGraphicFramePr>
            <a:graphicFrameLocks noGrp="1"/>
          </p:cNvGraphicFramePr>
          <p:nvPr/>
        </p:nvGraphicFramePr>
        <p:xfrm>
          <a:off x="1571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9" name="TextBox 28"/>
          <p:cNvSpPr txBox="1"/>
          <p:nvPr/>
        </p:nvSpPr>
        <p:spPr>
          <a:xfrm>
            <a:off x="142875" y="440531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30" name="直接箭头连接符 29"/>
          <p:cNvCxnSpPr>
            <a:cxnSpLocks noChangeShapeType="1"/>
          </p:cNvCxnSpPr>
          <p:nvPr/>
        </p:nvCxnSpPr>
        <p:spPr bwMode="auto">
          <a:xfrm>
            <a:off x="785813" y="4784725"/>
            <a:ext cx="7858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7" name="TextBox 26"/>
          <p:cNvSpPr txBox="1"/>
          <p:nvPr/>
        </p:nvSpPr>
        <p:spPr>
          <a:xfrm>
            <a:off x="642938" y="2714625"/>
            <a:ext cx="8072437" cy="523875"/>
          </a:xfrm>
          <a:prstGeom prst="rect">
            <a:avLst/>
          </a:prstGeom>
          <a:noFill/>
        </p:spPr>
        <p:txBody>
          <a:bodyPr>
            <a:spAutoFit/>
          </a:bodyPr>
          <a:lstStyle/>
          <a:p>
            <a:pPr>
              <a:defRPr/>
            </a:pPr>
            <a:r>
              <a:rPr lang="en-US" altLang="zh-CN" sz="2800" b="1" dirty="0">
                <a:solidFill>
                  <a:srgbClr val="00B050"/>
                </a:solidFill>
                <a:latin typeface="+mn-lt"/>
                <a:ea typeface="+mn-ea"/>
              </a:rPr>
              <a:t>p1=p2=(</a:t>
            </a:r>
            <a:r>
              <a:rPr lang="en-US" altLang="zh-CN" sz="2800" b="1" dirty="0" err="1">
                <a:solidFill>
                  <a:srgbClr val="00B050"/>
                </a:solidFill>
                <a:latin typeface="+mn-lt"/>
                <a:ea typeface="+mn-ea"/>
              </a:rPr>
              <a:t>struct</a:t>
            </a:r>
            <a:r>
              <a:rPr lang="en-US" altLang="zh-CN" sz="2800" b="1" dirty="0">
                <a:solidFill>
                  <a:srgbClr val="00B050"/>
                </a:solidFill>
                <a:latin typeface="+mn-lt"/>
                <a:ea typeface="+mn-ea"/>
              </a:rPr>
              <a:t> Student*)</a:t>
            </a:r>
            <a:r>
              <a:rPr lang="en-US" altLang="zh-CN" sz="2800" b="1" dirty="0" err="1">
                <a:solidFill>
                  <a:srgbClr val="00B050"/>
                </a:solidFill>
                <a:latin typeface="+mn-lt"/>
                <a:ea typeface="+mn-ea"/>
              </a:rPr>
              <a:t>malloc</a:t>
            </a:r>
            <a:r>
              <a:rPr lang="en-US" altLang="zh-CN" sz="2800" b="1" dirty="0">
                <a:solidFill>
                  <a:srgbClr val="00B050"/>
                </a:solidFill>
                <a:latin typeface="+mn-lt"/>
                <a:ea typeface="+mn-ea"/>
              </a:rPr>
              <a:t>(LEN);</a:t>
            </a:r>
            <a:endParaRPr lang="zh-CN" altLang="en-US" sz="2800" b="1" dirty="0">
              <a:solidFill>
                <a:srgbClr val="00B050"/>
              </a:solidFill>
              <a:latin typeface="+mn-lt"/>
              <a:ea typeface="+mn-ea"/>
            </a:endParaRPr>
          </a:p>
        </p:txBody>
      </p:sp>
      <p:sp>
        <p:nvSpPr>
          <p:cNvPr id="31" name="TextBox 30"/>
          <p:cNvSpPr txBox="1"/>
          <p:nvPr/>
        </p:nvSpPr>
        <p:spPr>
          <a:xfrm>
            <a:off x="71438" y="5000625"/>
            <a:ext cx="785812"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32" name="直接箭头连接符 31"/>
          <p:cNvCxnSpPr>
            <a:cxnSpLocks noChangeShapeType="1"/>
          </p:cNvCxnSpPr>
          <p:nvPr/>
        </p:nvCxnSpPr>
        <p:spPr bwMode="auto">
          <a:xfrm>
            <a:off x="785813" y="4929188"/>
            <a:ext cx="785812" cy="1587"/>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cxnSp>
        <p:nvCxnSpPr>
          <p:cNvPr id="33" name="直接连接符 32"/>
          <p:cNvCxnSpPr>
            <a:cxnSpLocks noChangeShapeType="1"/>
          </p:cNvCxnSpPr>
          <p:nvPr/>
        </p:nvCxnSpPr>
        <p:spPr bwMode="auto">
          <a:xfrm rot="5400000">
            <a:off x="392907" y="5322094"/>
            <a:ext cx="78581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77</a:t>
            </a:fld>
            <a:endParaRPr lang="en-US" altLang="zh-CN">
              <a:solidFill>
                <a:srgbClr val="000000"/>
              </a:solidFill>
            </a:endParaRPr>
          </a:p>
        </p:txBody>
      </p:sp>
    </p:spTree>
    <p:extLst>
      <p:ext uri="{BB962C8B-B14F-4D97-AF65-F5344CB8AC3E}">
        <p14:creationId xmlns:p14="http://schemas.microsoft.com/office/powerpoint/2010/main" val="33603579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par>
                          <p:cTn id="18" fill="hold" nodeType="afterGroup">
                            <p:stCondLst>
                              <p:cond delay="500"/>
                            </p:stCondLst>
                            <p:childTnLst>
                              <p:par>
                                <p:cTn id="19" presetID="12" presetClass="entr" presetSubtype="4"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slide(fromBottom)">
                                      <p:cBhvr>
                                        <p:cTn id="21" dur="500"/>
                                        <p:tgtEl>
                                          <p:spTgt spid="33"/>
                                        </p:tgtEl>
                                      </p:cBhvr>
                                    </p:animEffect>
                                  </p:childTnLst>
                                </p:cTn>
                              </p:par>
                            </p:childTnLst>
                          </p:cTn>
                        </p:par>
                        <p:par>
                          <p:cTn id="22" fill="hold" nodeType="afterGroup">
                            <p:stCondLst>
                              <p:cond delay="1000"/>
                            </p:stCondLst>
                            <p:childTnLst>
                              <p:par>
                                <p:cTn id="23" presetID="12" presetClass="entr" presetSubtype="8" fill="hold"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slide(fromLeft)">
                                      <p:cBhvr>
                                        <p:cTn id="25" dur="500"/>
                                        <p:tgtEl>
                                          <p:spTgt spid="32"/>
                                        </p:tgtEl>
                                      </p:cBhvr>
                                    </p:animEffect>
                                  </p:childTnLst>
                                </p:cTn>
                              </p:par>
                            </p:childTnLst>
                          </p:cTn>
                        </p:par>
                        <p:par>
                          <p:cTn id="26" fill="hold" nodeType="afterGroup">
                            <p:stCondLst>
                              <p:cond delay="1500"/>
                            </p:stCondLst>
                            <p:childTnLst>
                              <p:par>
                                <p:cTn id="27" presetID="3" presetClass="entr" presetSubtype="1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linds(horizontal)">
                                      <p:cBhvr>
                                        <p:cTn id="29" dur="500"/>
                                        <p:tgtEl>
                                          <p:spTgt spid="29"/>
                                        </p:tgtEl>
                                      </p:cBhvr>
                                    </p:animEffect>
                                  </p:childTnLst>
                                </p:cTn>
                              </p:par>
                            </p:childTnLst>
                          </p:cTn>
                        </p:par>
                        <p:par>
                          <p:cTn id="30" fill="hold" nodeType="afterGroup">
                            <p:stCondLst>
                              <p:cond delay="2000"/>
                            </p:stCondLst>
                            <p:childTnLst>
                              <p:par>
                                <p:cTn id="31" presetID="12" presetClass="entr" presetSubtype="8" fill="hold"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slide(fromLeft)">
                                      <p:cBhvr>
                                        <p:cTn id="33" dur="500"/>
                                        <p:tgtEl>
                                          <p:spTgt spid="3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blinds(horizontal)">
                                      <p:cBhvr>
                                        <p:cTn id="3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7" grpId="0"/>
      <p:bldP spid="31" grpId="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42875" y="714375"/>
            <a:ext cx="8358188" cy="4643438"/>
          </a:xfrm>
        </p:spPr>
        <p:txBody>
          <a:bodyPr/>
          <a:lstStyle/>
          <a:p>
            <a:r>
              <a:rPr lang="zh-CN" altLang="zh-CN"/>
              <a:t>解题思路：</a:t>
            </a:r>
            <a:endParaRPr lang="en-US" altLang="zh-CN"/>
          </a:p>
          <a:p>
            <a:pPr lvl="1"/>
            <a:r>
              <a:rPr lang="zh-CN" altLang="zh-CN"/>
              <a:t>读入一个学生的数据给</a:t>
            </a:r>
            <a:r>
              <a:rPr lang="en-US" altLang="zh-CN"/>
              <a:t>p1</a:t>
            </a:r>
            <a:r>
              <a:rPr lang="zh-CN" altLang="zh-CN"/>
              <a:t>所指的第一个结点</a:t>
            </a:r>
          </a:p>
        </p:txBody>
      </p:sp>
      <p:graphicFrame>
        <p:nvGraphicFramePr>
          <p:cNvPr id="8" name="表格 7"/>
          <p:cNvGraphicFramePr>
            <a:graphicFrameLocks noGrp="1"/>
          </p:cNvGraphicFramePr>
          <p:nvPr/>
        </p:nvGraphicFramePr>
        <p:xfrm>
          <a:off x="1571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9" name="TextBox 28"/>
          <p:cNvSpPr txBox="1"/>
          <p:nvPr/>
        </p:nvSpPr>
        <p:spPr>
          <a:xfrm>
            <a:off x="142875" y="440531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87054" name="直接箭头连接符 29"/>
          <p:cNvCxnSpPr>
            <a:cxnSpLocks noChangeShapeType="1"/>
          </p:cNvCxnSpPr>
          <p:nvPr/>
        </p:nvCxnSpPr>
        <p:spPr bwMode="auto">
          <a:xfrm>
            <a:off x="785813" y="4784725"/>
            <a:ext cx="7858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3" name="TextBox 22"/>
          <p:cNvSpPr txBox="1"/>
          <p:nvPr/>
        </p:nvSpPr>
        <p:spPr>
          <a:xfrm>
            <a:off x="357188" y="1976438"/>
            <a:ext cx="8715375" cy="523875"/>
          </a:xfrm>
          <a:prstGeom prst="rect">
            <a:avLst/>
          </a:prstGeom>
          <a:noFill/>
        </p:spPr>
        <p:txBody>
          <a:bodyPr>
            <a:spAutoFit/>
          </a:bodyPr>
          <a:lstStyle/>
          <a:p>
            <a:pPr>
              <a:defRPr/>
            </a:pPr>
            <a:r>
              <a:rPr lang="en-US" altLang="zh-CN" sz="2800" b="1" dirty="0" err="1">
                <a:solidFill>
                  <a:srgbClr val="00B050"/>
                </a:solidFill>
                <a:latin typeface="+mn-lt"/>
                <a:ea typeface="+mn-ea"/>
              </a:rPr>
              <a:t>scanf</a:t>
            </a:r>
            <a:r>
              <a:rPr lang="en-US" altLang="zh-CN" sz="2800" b="1" dirty="0">
                <a:solidFill>
                  <a:srgbClr val="00B050"/>
                </a:solidFill>
                <a:latin typeface="+mn-lt"/>
                <a:ea typeface="+mn-ea"/>
              </a:rPr>
              <a:t>("%ld,%f",&amp;p1-&gt;num,&amp;p1-&gt;score);</a:t>
            </a:r>
            <a:endParaRPr lang="zh-CN" altLang="en-US" sz="2800" b="1" dirty="0">
              <a:solidFill>
                <a:srgbClr val="00B050"/>
              </a:solidFill>
              <a:latin typeface="+mn-lt"/>
              <a:ea typeface="+mn-ea"/>
            </a:endParaRPr>
          </a:p>
        </p:txBody>
      </p:sp>
      <p:sp>
        <p:nvSpPr>
          <p:cNvPr id="26" name="TextBox 25"/>
          <p:cNvSpPr txBox="1"/>
          <p:nvPr/>
        </p:nvSpPr>
        <p:spPr>
          <a:xfrm>
            <a:off x="71438" y="5000625"/>
            <a:ext cx="785812"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87057" name="直接箭头连接符 26"/>
          <p:cNvCxnSpPr>
            <a:cxnSpLocks noChangeShapeType="1"/>
          </p:cNvCxnSpPr>
          <p:nvPr/>
        </p:nvCxnSpPr>
        <p:spPr bwMode="auto">
          <a:xfrm>
            <a:off x="785813" y="4929188"/>
            <a:ext cx="785812" cy="1587"/>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cxnSp>
        <p:nvCxnSpPr>
          <p:cNvPr id="87058" name="直接连接符 30"/>
          <p:cNvCxnSpPr>
            <a:cxnSpLocks noChangeShapeType="1"/>
          </p:cNvCxnSpPr>
          <p:nvPr/>
        </p:nvCxnSpPr>
        <p:spPr bwMode="auto">
          <a:xfrm rot="5400000">
            <a:off x="392907" y="5322094"/>
            <a:ext cx="78581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sp>
        <p:nvSpPr>
          <p:cNvPr id="10" name="TextBox 9"/>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78</a:t>
            </a:fld>
            <a:endParaRPr lang="en-US" altLang="zh-CN">
              <a:solidFill>
                <a:srgbClr val="000000"/>
              </a:solidFill>
            </a:endParaRPr>
          </a:p>
        </p:txBody>
      </p:sp>
    </p:spTree>
    <p:extLst>
      <p:ext uri="{BB962C8B-B14F-4D97-AF65-F5344CB8AC3E}">
        <p14:creationId xmlns:p14="http://schemas.microsoft.com/office/powerpoint/2010/main" val="371126557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0" grpId="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42875" y="714375"/>
            <a:ext cx="8358188" cy="2571750"/>
          </a:xfrm>
        </p:spPr>
        <p:txBody>
          <a:bodyPr/>
          <a:lstStyle/>
          <a:p>
            <a:r>
              <a:rPr lang="zh-CN" altLang="zh-CN"/>
              <a:t>解题思路：</a:t>
            </a:r>
            <a:endParaRPr lang="en-US" altLang="zh-CN"/>
          </a:p>
          <a:p>
            <a:pPr lvl="1"/>
            <a:r>
              <a:rPr lang="zh-CN" altLang="zh-CN"/>
              <a:t>读入一个学生的数据给</a:t>
            </a:r>
            <a:r>
              <a:rPr lang="en-US" altLang="zh-CN"/>
              <a:t>p1</a:t>
            </a:r>
            <a:r>
              <a:rPr lang="zh-CN" altLang="zh-CN"/>
              <a:t>所指的第一个结点</a:t>
            </a:r>
            <a:endParaRPr lang="en-US" altLang="zh-CN"/>
          </a:p>
          <a:p>
            <a:pPr lvl="1"/>
            <a:endParaRPr lang="en-US" altLang="zh-CN"/>
          </a:p>
          <a:p>
            <a:pPr lvl="1"/>
            <a:r>
              <a:rPr lang="zh-CN" altLang="zh-CN"/>
              <a:t>使</a:t>
            </a:r>
            <a:r>
              <a:rPr lang="en-US" altLang="zh-CN"/>
              <a:t>head</a:t>
            </a:r>
            <a:r>
              <a:rPr lang="zh-CN" altLang="zh-CN"/>
              <a:t>也指向新开辟的结点</a:t>
            </a:r>
          </a:p>
        </p:txBody>
      </p:sp>
      <p:graphicFrame>
        <p:nvGraphicFramePr>
          <p:cNvPr id="8" name="表格 7"/>
          <p:cNvGraphicFramePr>
            <a:graphicFrameLocks noGrp="1"/>
          </p:cNvGraphicFramePr>
          <p:nvPr/>
        </p:nvGraphicFramePr>
        <p:xfrm>
          <a:off x="1571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21"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142875" y="440531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88080" name="直接箭头连接符 29"/>
          <p:cNvCxnSpPr>
            <a:cxnSpLocks noChangeShapeType="1"/>
          </p:cNvCxnSpPr>
          <p:nvPr/>
        </p:nvCxnSpPr>
        <p:spPr bwMode="auto">
          <a:xfrm>
            <a:off x="785813" y="4784725"/>
            <a:ext cx="7858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71438" y="5000625"/>
            <a:ext cx="785812"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88082" name="直接箭头连接符 24"/>
          <p:cNvCxnSpPr>
            <a:cxnSpLocks noChangeShapeType="1"/>
          </p:cNvCxnSpPr>
          <p:nvPr/>
        </p:nvCxnSpPr>
        <p:spPr bwMode="auto">
          <a:xfrm>
            <a:off x="785813" y="4929188"/>
            <a:ext cx="785812" cy="1587"/>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6" name="TextBox 25"/>
          <p:cNvSpPr txBox="1"/>
          <p:nvPr/>
        </p:nvSpPr>
        <p:spPr>
          <a:xfrm>
            <a:off x="357188" y="1844824"/>
            <a:ext cx="8715375" cy="523875"/>
          </a:xfrm>
          <a:prstGeom prst="rect">
            <a:avLst/>
          </a:prstGeom>
          <a:noFill/>
        </p:spPr>
        <p:txBody>
          <a:bodyPr>
            <a:spAutoFit/>
          </a:bodyPr>
          <a:lstStyle/>
          <a:p>
            <a:pPr>
              <a:defRPr/>
            </a:pPr>
            <a:r>
              <a:rPr lang="en-US" altLang="zh-CN" sz="2800" b="1" dirty="0" err="1">
                <a:solidFill>
                  <a:srgbClr val="00B050"/>
                </a:solidFill>
                <a:latin typeface="+mn-lt"/>
                <a:ea typeface="+mn-ea"/>
              </a:rPr>
              <a:t>scanf</a:t>
            </a:r>
            <a:r>
              <a:rPr lang="en-US" altLang="zh-CN" sz="2800" b="1" dirty="0">
                <a:solidFill>
                  <a:srgbClr val="00B050"/>
                </a:solidFill>
                <a:latin typeface="+mn-lt"/>
                <a:ea typeface="+mn-ea"/>
              </a:rPr>
              <a:t>("%ld,%f",&amp;p1-&gt;num,&amp;p1-&gt;score);</a:t>
            </a:r>
            <a:endParaRPr lang="zh-CN" altLang="en-US" sz="2800" b="1" dirty="0">
              <a:solidFill>
                <a:srgbClr val="00B050"/>
              </a:solidFill>
              <a:latin typeface="+mn-lt"/>
              <a:ea typeface="+mn-ea"/>
            </a:endParaRPr>
          </a:p>
        </p:txBody>
      </p:sp>
      <p:cxnSp>
        <p:nvCxnSpPr>
          <p:cNvPr id="88084" name="直接连接符 31"/>
          <p:cNvCxnSpPr>
            <a:cxnSpLocks noChangeShapeType="1"/>
          </p:cNvCxnSpPr>
          <p:nvPr/>
        </p:nvCxnSpPr>
        <p:spPr bwMode="auto">
          <a:xfrm rot="5400000">
            <a:off x="392907" y="5322094"/>
            <a:ext cx="78581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33"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sp>
        <p:nvSpPr>
          <p:cNvPr id="14" name="TextBox 13"/>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sp>
        <p:nvSpPr>
          <p:cNvPr id="15" name="TextBox 14"/>
          <p:cNvSpPr txBox="1"/>
          <p:nvPr/>
        </p:nvSpPr>
        <p:spPr>
          <a:xfrm>
            <a:off x="3491880" y="2970857"/>
            <a:ext cx="1928812" cy="523875"/>
          </a:xfrm>
          <a:prstGeom prst="rect">
            <a:avLst/>
          </a:prstGeom>
          <a:noFill/>
        </p:spPr>
        <p:txBody>
          <a:bodyPr>
            <a:spAutoFit/>
          </a:bodyPr>
          <a:lstStyle/>
          <a:p>
            <a:pPr>
              <a:defRPr/>
            </a:pPr>
            <a:r>
              <a:rPr lang="en-US" altLang="zh-CN" sz="2800" b="1" dirty="0">
                <a:solidFill>
                  <a:srgbClr val="00B050"/>
                </a:solidFill>
                <a:latin typeface="+mn-lt"/>
                <a:ea typeface="+mn-ea"/>
              </a:rPr>
              <a:t>head=p1;</a:t>
            </a: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79</a:t>
            </a:fld>
            <a:endParaRPr lang="en-US" altLang="zh-CN">
              <a:solidFill>
                <a:srgbClr val="000000"/>
              </a:solidFill>
            </a:endParaRPr>
          </a:p>
        </p:txBody>
      </p:sp>
    </p:spTree>
    <p:extLst>
      <p:ext uri="{BB962C8B-B14F-4D97-AF65-F5344CB8AC3E}">
        <p14:creationId xmlns:p14="http://schemas.microsoft.com/office/powerpoint/2010/main" val="144802201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animEffect transition="in" filter="blinds(horizontal)">
                                      <p:cBhvr>
                                        <p:cTn id="7" dur="500"/>
                                        <p:tgtEl>
                                          <p:spTgt spid="512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par>
                          <p:cTn id="13" fill="hold" nodeType="afterGroup">
                            <p:stCondLst>
                              <p:cond delay="500"/>
                            </p:stCondLst>
                            <p:childTnLst>
                              <p:par>
                                <p:cTn id="14" presetID="12" presetClass="entr" presetSubtype="1"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slide(fromTop)">
                                      <p:cBhvr>
                                        <p:cTn id="16" dur="500"/>
                                        <p:tgtEl>
                                          <p:spTgt spid="33"/>
                                        </p:tgtEl>
                                      </p:cBhvr>
                                    </p:animEffect>
                                  </p:childTnLst>
                                </p:cTn>
                              </p:par>
                            </p:childTnLst>
                          </p:cTn>
                        </p:par>
                        <p:par>
                          <p:cTn id="17" fill="hold" nodeType="afterGroup">
                            <p:stCondLst>
                              <p:cond delay="1000"/>
                            </p:stCondLst>
                            <p:childTnLst>
                              <p:par>
                                <p:cTn id="18" presetID="12" presetClass="entr" presetSubtype="8"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slide(fromLeft)">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zh-CN" altLang="en-US" sz="3600" dirty="0">
                <a:solidFill>
                  <a:srgbClr val="660066"/>
                </a:solidFill>
              </a:rPr>
              <a:t>定义结构体数据类型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8195" name="Rectangle 3"/>
          <p:cNvSpPr>
            <a:spLocks noGrp="1" noChangeArrowheads="1"/>
          </p:cNvSpPr>
          <p:nvPr>
            <p:ph type="body" idx="1"/>
          </p:nvPr>
        </p:nvSpPr>
        <p:spPr>
          <a:xfrm>
            <a:off x="642938" y="1643063"/>
            <a:ext cx="7858125" cy="4714875"/>
          </a:xfrm>
        </p:spPr>
        <p:txBody>
          <a:bodyPr/>
          <a:lstStyle/>
          <a:p>
            <a:r>
              <a:rPr lang="zh-CN" altLang="zh-CN"/>
              <a:t>说明：</a:t>
            </a:r>
          </a:p>
          <a:p>
            <a:pPr>
              <a:buFont typeface="Wingdings" pitchFamily="2" charset="2"/>
              <a:buNone/>
            </a:pPr>
            <a:r>
              <a:rPr lang="en-US" altLang="zh-CN"/>
              <a:t>(1)</a:t>
            </a:r>
            <a:r>
              <a:rPr lang="zh-CN" altLang="zh-CN"/>
              <a:t>结构体类型并非只有一种，而是可以设计出许多种结构体类型，例如</a:t>
            </a:r>
            <a:endParaRPr lang="en-US" altLang="zh-CN"/>
          </a:p>
          <a:p>
            <a:pPr lvl="1">
              <a:buFont typeface="Wingdings" pitchFamily="2" charset="2"/>
              <a:buNone/>
            </a:pPr>
            <a:r>
              <a:rPr lang="en-US" altLang="zh-CN"/>
              <a:t>struct Teacher</a:t>
            </a:r>
          </a:p>
          <a:p>
            <a:pPr lvl="1">
              <a:buFont typeface="Wingdings" pitchFamily="2" charset="2"/>
              <a:buNone/>
            </a:pPr>
            <a:r>
              <a:rPr lang="en-US" altLang="zh-CN"/>
              <a:t>struct Worker</a:t>
            </a:r>
          </a:p>
          <a:p>
            <a:pPr lvl="1">
              <a:buFont typeface="Wingdings" pitchFamily="2" charset="2"/>
              <a:buNone/>
            </a:pPr>
            <a:r>
              <a:rPr lang="en-US" altLang="zh-CN"/>
              <a:t>struct Date</a:t>
            </a:r>
            <a:r>
              <a:rPr lang="zh-CN" altLang="zh-CN"/>
              <a:t>等结构体类型</a:t>
            </a:r>
            <a:endParaRPr lang="en-US" altLang="zh-CN"/>
          </a:p>
          <a:p>
            <a:pPr lvl="1"/>
            <a:r>
              <a:rPr lang="zh-CN" altLang="zh-CN"/>
              <a:t>各自包含不同的成员</a:t>
            </a:r>
            <a:endParaRPr lang="en-US" altLang="zh-CN">
              <a:solidFill>
                <a:srgbClr val="FF0000"/>
              </a:solidFill>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pPr/>
              <a:t>8</a:t>
            </a:fld>
            <a:endParaRPr lang="en-US" altLang="zh-CN"/>
          </a:p>
        </p:txBody>
      </p:sp>
    </p:spTree>
    <p:extLst>
      <p:ext uri="{BB962C8B-B14F-4D97-AF65-F5344CB8AC3E}">
        <p14:creationId xmlns:p14="http://schemas.microsoft.com/office/powerpoint/2010/main" val="2496318678"/>
      </p:ext>
    </p:extLst>
  </p:cSld>
  <p:clrMapOvr>
    <a:masterClrMapping/>
  </p:clrMapOvr>
  <p:transition spd="med">
    <p:blinds/>
  </p:transition>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42875" y="714375"/>
            <a:ext cx="8358188" cy="1857375"/>
          </a:xfrm>
        </p:spPr>
        <p:txBody>
          <a:bodyPr/>
          <a:lstStyle/>
          <a:p>
            <a:r>
              <a:rPr lang="zh-CN" altLang="zh-CN"/>
              <a:t>解题思路：</a:t>
            </a:r>
            <a:endParaRPr lang="en-US" altLang="zh-CN"/>
          </a:p>
          <a:p>
            <a:pPr lvl="1"/>
            <a:r>
              <a:rPr lang="zh-CN" altLang="zh-CN"/>
              <a:t>再开辟另一个结点并使</a:t>
            </a:r>
            <a:r>
              <a:rPr lang="en-US" altLang="zh-CN"/>
              <a:t>p1</a:t>
            </a:r>
            <a:r>
              <a:rPr lang="zh-CN" altLang="zh-CN"/>
              <a:t>指向它，接着输入该结点的数据</a:t>
            </a:r>
            <a:endParaRPr lang="en-US" altLang="zh-CN"/>
          </a:p>
        </p:txBody>
      </p:sp>
      <p:graphicFrame>
        <p:nvGraphicFramePr>
          <p:cNvPr id="8" name="表格 7"/>
          <p:cNvGraphicFramePr>
            <a:graphicFrameLocks noGrp="1"/>
          </p:cNvGraphicFramePr>
          <p:nvPr/>
        </p:nvGraphicFramePr>
        <p:xfrm>
          <a:off x="1571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89102"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142875" y="440531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89104" name="直接箭头连接符 29"/>
          <p:cNvCxnSpPr>
            <a:cxnSpLocks noChangeShapeType="1"/>
          </p:cNvCxnSpPr>
          <p:nvPr/>
        </p:nvCxnSpPr>
        <p:spPr bwMode="auto">
          <a:xfrm>
            <a:off x="785813" y="4784725"/>
            <a:ext cx="7858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71438" y="5000625"/>
            <a:ext cx="785812"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89106" name="直接箭头连接符 24"/>
          <p:cNvCxnSpPr>
            <a:cxnSpLocks noChangeShapeType="1"/>
          </p:cNvCxnSpPr>
          <p:nvPr/>
        </p:nvCxnSpPr>
        <p:spPr bwMode="auto">
          <a:xfrm>
            <a:off x="785813" y="4929188"/>
            <a:ext cx="785812" cy="1587"/>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cxnSp>
        <p:nvCxnSpPr>
          <p:cNvPr id="89108" name="直接连接符 31"/>
          <p:cNvCxnSpPr>
            <a:cxnSpLocks noChangeShapeType="1"/>
          </p:cNvCxnSpPr>
          <p:nvPr/>
        </p:nvCxnSpPr>
        <p:spPr bwMode="auto">
          <a:xfrm rot="5400000">
            <a:off x="392907" y="5322094"/>
            <a:ext cx="78581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89109"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80</a:t>
            </a:fld>
            <a:endParaRPr lang="en-US" altLang="zh-CN">
              <a:solidFill>
                <a:srgbClr val="000000"/>
              </a:solidFill>
            </a:endParaRPr>
          </a:p>
        </p:txBody>
      </p:sp>
    </p:spTree>
    <p:extLst>
      <p:ext uri="{BB962C8B-B14F-4D97-AF65-F5344CB8AC3E}">
        <p14:creationId xmlns:p14="http://schemas.microsoft.com/office/powerpoint/2010/main" val="376119264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3"/>
          <p:cNvSpPr>
            <a:spLocks noGrp="1" noChangeArrowheads="1"/>
          </p:cNvSpPr>
          <p:nvPr>
            <p:ph type="body" idx="1"/>
          </p:nvPr>
        </p:nvSpPr>
        <p:spPr>
          <a:xfrm>
            <a:off x="142875" y="714375"/>
            <a:ext cx="8358188" cy="1857375"/>
          </a:xfrm>
        </p:spPr>
        <p:txBody>
          <a:bodyPr/>
          <a:lstStyle/>
          <a:p>
            <a:r>
              <a:rPr lang="zh-CN" altLang="zh-CN"/>
              <a:t>解题思路：</a:t>
            </a:r>
            <a:endParaRPr lang="en-US" altLang="zh-CN"/>
          </a:p>
          <a:p>
            <a:pPr lvl="1"/>
            <a:r>
              <a:rPr lang="zh-CN" altLang="zh-CN"/>
              <a:t>再开辟另一个结点并使</a:t>
            </a:r>
            <a:r>
              <a:rPr lang="en-US" altLang="zh-CN"/>
              <a:t>p1</a:t>
            </a:r>
            <a:r>
              <a:rPr lang="zh-CN" altLang="zh-CN"/>
              <a:t>指向它，接着输入该结点的数据</a:t>
            </a:r>
            <a:endParaRPr lang="en-US" altLang="zh-CN"/>
          </a:p>
        </p:txBody>
      </p:sp>
      <p:graphicFrame>
        <p:nvGraphicFramePr>
          <p:cNvPr id="8" name="表格 7"/>
          <p:cNvGraphicFramePr>
            <a:graphicFrameLocks noGrp="1"/>
          </p:cNvGraphicFramePr>
          <p:nvPr/>
        </p:nvGraphicFramePr>
        <p:xfrm>
          <a:off x="1571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90126"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2714625" y="392906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30" name="直接箭头连接符 29"/>
          <p:cNvCxnSpPr>
            <a:cxnSpLocks noChangeShapeType="1"/>
          </p:cNvCxnSpPr>
          <p:nvPr/>
        </p:nvCxnSpPr>
        <p:spPr bwMode="auto">
          <a:xfrm>
            <a:off x="3429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71438" y="5000625"/>
            <a:ext cx="785812"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90130" name="直接箭头连接符 24"/>
          <p:cNvCxnSpPr>
            <a:cxnSpLocks noChangeShapeType="1"/>
          </p:cNvCxnSpPr>
          <p:nvPr/>
        </p:nvCxnSpPr>
        <p:spPr bwMode="auto">
          <a:xfrm>
            <a:off x="785813" y="4929188"/>
            <a:ext cx="785812" cy="1587"/>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sp>
        <p:nvSpPr>
          <p:cNvPr id="26" name="TextBox 25"/>
          <p:cNvSpPr txBox="1"/>
          <p:nvPr/>
        </p:nvSpPr>
        <p:spPr>
          <a:xfrm>
            <a:off x="285750" y="2500313"/>
            <a:ext cx="8643938" cy="954087"/>
          </a:xfrm>
          <a:prstGeom prst="rect">
            <a:avLst/>
          </a:prstGeom>
          <a:noFill/>
        </p:spPr>
        <p:txBody>
          <a:bodyPr>
            <a:spAutoFit/>
          </a:bodyPr>
          <a:lstStyle/>
          <a:p>
            <a:pPr>
              <a:defRPr/>
            </a:pPr>
            <a:r>
              <a:rPr lang="en-US" altLang="zh-CN" sz="2800" b="1" dirty="0">
                <a:solidFill>
                  <a:srgbClr val="00B050"/>
                </a:solidFill>
                <a:latin typeface="+mn-lt"/>
                <a:ea typeface="+mn-ea"/>
              </a:rPr>
              <a:t>p1=(</a:t>
            </a:r>
            <a:r>
              <a:rPr lang="en-US" altLang="zh-CN" sz="2800" b="1" dirty="0" err="1">
                <a:solidFill>
                  <a:srgbClr val="00B050"/>
                </a:solidFill>
                <a:latin typeface="+mn-lt"/>
                <a:ea typeface="+mn-ea"/>
              </a:rPr>
              <a:t>struct</a:t>
            </a:r>
            <a:r>
              <a:rPr lang="en-US" altLang="zh-CN" sz="2800" b="1" dirty="0">
                <a:solidFill>
                  <a:srgbClr val="00B050"/>
                </a:solidFill>
                <a:latin typeface="+mn-lt"/>
                <a:ea typeface="+mn-ea"/>
              </a:rPr>
              <a:t> Student*)</a:t>
            </a:r>
            <a:r>
              <a:rPr lang="en-US" altLang="zh-CN" sz="2800" b="1" dirty="0" err="1">
                <a:solidFill>
                  <a:srgbClr val="00B050"/>
                </a:solidFill>
                <a:latin typeface="+mn-lt"/>
                <a:ea typeface="+mn-ea"/>
              </a:rPr>
              <a:t>malloc</a:t>
            </a:r>
            <a:r>
              <a:rPr lang="en-US" altLang="zh-CN" sz="2800" b="1" dirty="0">
                <a:solidFill>
                  <a:srgbClr val="00B050"/>
                </a:solidFill>
                <a:latin typeface="+mn-lt"/>
                <a:ea typeface="+mn-ea"/>
              </a:rPr>
              <a:t>(LEN);</a:t>
            </a:r>
          </a:p>
          <a:p>
            <a:pPr>
              <a:defRPr/>
            </a:pPr>
            <a:r>
              <a:rPr lang="en-US" altLang="zh-CN" sz="2800" b="1" dirty="0" err="1">
                <a:solidFill>
                  <a:srgbClr val="00B050"/>
                </a:solidFill>
                <a:latin typeface="+mn-lt"/>
                <a:ea typeface="+mn-ea"/>
              </a:rPr>
              <a:t>scanf</a:t>
            </a:r>
            <a:r>
              <a:rPr lang="en-US" altLang="zh-CN" sz="2800" b="1" dirty="0">
                <a:solidFill>
                  <a:srgbClr val="00B050"/>
                </a:solidFill>
                <a:latin typeface="+mn-lt"/>
                <a:ea typeface="+mn-ea"/>
              </a:rPr>
              <a:t>("%ld,%f",&amp;p1-&gt;num,&amp;p1-&gt;score);</a:t>
            </a:r>
            <a:endParaRPr lang="zh-CN" altLang="en-US" sz="2800" b="1" dirty="0" err="1">
              <a:solidFill>
                <a:srgbClr val="00B050"/>
              </a:solidFill>
              <a:latin typeface="+mn-lt"/>
              <a:ea typeface="+mn-ea"/>
            </a:endParaRPr>
          </a:p>
        </p:txBody>
      </p:sp>
      <p:cxnSp>
        <p:nvCxnSpPr>
          <p:cNvPr id="90133" name="直接连接符 31"/>
          <p:cNvCxnSpPr>
            <a:cxnSpLocks noChangeShapeType="1"/>
          </p:cNvCxnSpPr>
          <p:nvPr/>
        </p:nvCxnSpPr>
        <p:spPr bwMode="auto">
          <a:xfrm rot="5400000">
            <a:off x="392907" y="5322094"/>
            <a:ext cx="78581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0134"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7" name="直接连接符 16"/>
          <p:cNvCxnSpPr>
            <a:cxnSpLocks noChangeShapeType="1"/>
          </p:cNvCxnSpPr>
          <p:nvPr/>
        </p:nvCxnSpPr>
        <p:spPr bwMode="auto">
          <a:xfrm rot="5400000">
            <a:off x="3036094" y="4464844"/>
            <a:ext cx="78581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9" name="TextBox 18"/>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10103</a:t>
            </a:r>
          </a:p>
          <a:p>
            <a:pPr algn="ctr">
              <a:lnSpc>
                <a:spcPts val="3900"/>
              </a:lnSpc>
              <a:defRPr/>
            </a:pPr>
            <a:r>
              <a:rPr lang="en-US" altLang="zh-CN" sz="2800" b="1" dirty="0">
                <a:solidFill>
                  <a:srgbClr val="0000CC"/>
                </a:solidFill>
                <a:latin typeface="+mn-lt"/>
                <a:ea typeface="+mn-ea"/>
              </a:rPr>
              <a:t>90</a:t>
            </a:r>
            <a:endParaRPr lang="zh-CN" altLang="en-US" sz="2800" b="1" dirty="0">
              <a:solidFill>
                <a:srgbClr val="0000CC"/>
              </a:solidFill>
              <a:latin typeface="+mn-lt"/>
              <a:ea typeface="+mn-ea"/>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81</a:t>
            </a:fld>
            <a:endParaRPr lang="en-US" altLang="zh-CN">
              <a:solidFill>
                <a:srgbClr val="000000"/>
              </a:solidFill>
            </a:endParaRPr>
          </a:p>
        </p:txBody>
      </p:sp>
    </p:spTree>
    <p:extLst>
      <p:ext uri="{BB962C8B-B14F-4D97-AF65-F5344CB8AC3E}">
        <p14:creationId xmlns:p14="http://schemas.microsoft.com/office/powerpoint/2010/main" val="363041617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Top)">
                                      <p:cBhvr>
                                        <p:cTn id="11" dur="500"/>
                                        <p:tgtEl>
                                          <p:spTgt spid="17"/>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slide(fromLeft)">
                                      <p:cBhvr>
                                        <p:cTn id="15" dur="500"/>
                                        <p:tgtEl>
                                          <p:spTgt spid="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linds(horizontal)">
                                      <p:cBhvr>
                                        <p:cTn id="20" dur="500"/>
                                        <p:tgtEl>
                                          <p:spTgt spid="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6" grpId="0"/>
      <p:bldP spid="19" grpId="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42875" y="714375"/>
            <a:ext cx="8358188" cy="3000375"/>
          </a:xfrm>
        </p:spPr>
        <p:txBody>
          <a:bodyPr/>
          <a:lstStyle/>
          <a:p>
            <a:r>
              <a:rPr lang="zh-CN" altLang="zh-CN" dirty="0"/>
              <a:t>解题思路：</a:t>
            </a:r>
            <a:endParaRPr lang="en-US" altLang="zh-CN" dirty="0"/>
          </a:p>
          <a:p>
            <a:pPr lvl="1"/>
            <a:r>
              <a:rPr lang="zh-CN" altLang="zh-CN" dirty="0"/>
              <a:t>使第一个结点的</a:t>
            </a:r>
            <a:r>
              <a:rPr lang="en-US" altLang="zh-CN" dirty="0"/>
              <a:t>next</a:t>
            </a:r>
            <a:r>
              <a:rPr lang="zh-CN" altLang="zh-CN" dirty="0"/>
              <a:t>成员指向第二个结点</a:t>
            </a:r>
            <a:r>
              <a:rPr lang="zh-CN" altLang="en-US" dirty="0"/>
              <a:t>，即连接第一个结点与第二个结点</a:t>
            </a:r>
            <a:endParaRPr lang="en-US" altLang="zh-CN" dirty="0"/>
          </a:p>
          <a:p>
            <a:pPr lvl="1"/>
            <a:endParaRPr lang="en-US" altLang="zh-CN" dirty="0"/>
          </a:p>
          <a:p>
            <a:pPr lvl="1"/>
            <a:r>
              <a:rPr lang="zh-CN" altLang="zh-CN" dirty="0"/>
              <a:t>使</a:t>
            </a:r>
            <a:r>
              <a:rPr lang="en-US" altLang="zh-CN" dirty="0"/>
              <a:t>p2</a:t>
            </a:r>
            <a:r>
              <a:rPr lang="zh-CN" altLang="zh-CN" dirty="0"/>
              <a:t>指向刚才建立的结点</a:t>
            </a:r>
            <a:endParaRPr lang="en-US" altLang="zh-CN" dirty="0"/>
          </a:p>
        </p:txBody>
      </p:sp>
      <p:graphicFrame>
        <p:nvGraphicFramePr>
          <p:cNvPr id="8" name="表格 7"/>
          <p:cNvGraphicFramePr>
            <a:graphicFrameLocks noGrp="1"/>
          </p:cNvGraphicFramePr>
          <p:nvPr/>
        </p:nvGraphicFramePr>
        <p:xfrm>
          <a:off x="1571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91150"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2714625" y="392906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91152" name="直接箭头连接符 29"/>
          <p:cNvCxnSpPr>
            <a:cxnSpLocks noChangeShapeType="1"/>
          </p:cNvCxnSpPr>
          <p:nvPr/>
        </p:nvCxnSpPr>
        <p:spPr bwMode="auto">
          <a:xfrm>
            <a:off x="3429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71438" y="5000625"/>
            <a:ext cx="785812"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91154" name="直接箭头连接符 24"/>
          <p:cNvCxnSpPr>
            <a:cxnSpLocks noChangeShapeType="1"/>
          </p:cNvCxnSpPr>
          <p:nvPr/>
        </p:nvCxnSpPr>
        <p:spPr bwMode="auto">
          <a:xfrm>
            <a:off x="785813" y="4929188"/>
            <a:ext cx="785812" cy="1587"/>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sp>
        <p:nvSpPr>
          <p:cNvPr id="26" name="TextBox 25"/>
          <p:cNvSpPr txBox="1"/>
          <p:nvPr/>
        </p:nvSpPr>
        <p:spPr>
          <a:xfrm>
            <a:off x="1357313" y="2167545"/>
            <a:ext cx="5929312" cy="523875"/>
          </a:xfrm>
          <a:prstGeom prst="rect">
            <a:avLst/>
          </a:prstGeom>
          <a:noFill/>
        </p:spPr>
        <p:txBody>
          <a:bodyPr>
            <a:spAutoFit/>
          </a:bodyPr>
          <a:lstStyle/>
          <a:p>
            <a:pPr>
              <a:defRPr/>
            </a:pPr>
            <a:r>
              <a:rPr lang="en-US" altLang="zh-CN" sz="2800" b="1" dirty="0">
                <a:solidFill>
                  <a:srgbClr val="00B050"/>
                </a:solidFill>
                <a:latin typeface="+mn-lt"/>
                <a:ea typeface="+mn-ea"/>
              </a:rPr>
              <a:t>p2-&gt;next=p1;</a:t>
            </a:r>
          </a:p>
        </p:txBody>
      </p:sp>
      <p:cxnSp>
        <p:nvCxnSpPr>
          <p:cNvPr id="91157" name="直接连接符 31"/>
          <p:cNvCxnSpPr>
            <a:cxnSpLocks noChangeShapeType="1"/>
          </p:cNvCxnSpPr>
          <p:nvPr/>
        </p:nvCxnSpPr>
        <p:spPr bwMode="auto">
          <a:xfrm rot="5400000">
            <a:off x="392907" y="5322094"/>
            <a:ext cx="78581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1158"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10103</a:t>
            </a:r>
          </a:p>
          <a:p>
            <a:pPr algn="ctr">
              <a:lnSpc>
                <a:spcPts val="3900"/>
              </a:lnSpc>
              <a:defRPr/>
            </a:pPr>
            <a:r>
              <a:rPr lang="en-US" altLang="zh-CN" sz="2800" b="1" dirty="0">
                <a:solidFill>
                  <a:srgbClr val="0000CC"/>
                </a:solidFill>
                <a:latin typeface="+mn-lt"/>
                <a:ea typeface="+mn-ea"/>
              </a:rPr>
              <a:t>90</a:t>
            </a:r>
            <a:endParaRPr lang="zh-CN" altLang="en-US" sz="2800" b="1" dirty="0">
              <a:solidFill>
                <a:srgbClr val="0000CC"/>
              </a:solidFill>
              <a:latin typeface="+mn-lt"/>
              <a:ea typeface="+mn-ea"/>
            </a:endParaRPr>
          </a:p>
        </p:txBody>
      </p:sp>
      <p:cxnSp>
        <p:nvCxnSpPr>
          <p:cNvPr id="91170" name="直接连接符 16"/>
          <p:cNvCxnSpPr>
            <a:cxnSpLocks noChangeShapeType="1"/>
          </p:cNvCxnSpPr>
          <p:nvPr/>
        </p:nvCxnSpPr>
        <p:spPr bwMode="auto">
          <a:xfrm rot="5400000">
            <a:off x="3036093"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8"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27"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28"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82</a:t>
            </a:fld>
            <a:endParaRPr lang="en-US" altLang="zh-CN">
              <a:solidFill>
                <a:srgbClr val="000000"/>
              </a:solidFill>
            </a:endParaRPr>
          </a:p>
        </p:txBody>
      </p:sp>
    </p:spTree>
    <p:extLst>
      <p:ext uri="{BB962C8B-B14F-4D97-AF65-F5344CB8AC3E}">
        <p14:creationId xmlns:p14="http://schemas.microsoft.com/office/powerpoint/2010/main" val="383495728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slide(fromLeft)">
                                      <p:cBhvr>
                                        <p:cTn id="12" dur="500"/>
                                        <p:tgtEl>
                                          <p:spTgt spid="18"/>
                                        </p:tgtEl>
                                      </p:cBhvr>
                                    </p:animEffect>
                                  </p:childTnLst>
                                </p:cTn>
                              </p:par>
                            </p:childTnLst>
                          </p:cTn>
                        </p:par>
                        <p:par>
                          <p:cTn id="13" fill="hold" nodeType="afterGroup">
                            <p:stCondLst>
                              <p:cond delay="500"/>
                            </p:stCondLst>
                            <p:childTnLst>
                              <p:par>
                                <p:cTn id="14" presetID="12" presetClass="entr" presetSubtype="4"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slide(fromBottom)">
                                      <p:cBhvr>
                                        <p:cTn id="16" dur="500"/>
                                        <p:tgtEl>
                                          <p:spTgt spid="27"/>
                                        </p:tgtEl>
                                      </p:cBhvr>
                                    </p:animEffect>
                                  </p:childTnLst>
                                </p:cTn>
                              </p:par>
                            </p:childTnLst>
                          </p:cTn>
                        </p:par>
                        <p:par>
                          <p:cTn id="17" fill="hold" nodeType="afterGroup">
                            <p:stCondLst>
                              <p:cond delay="1000"/>
                            </p:stCondLst>
                            <p:childTnLst>
                              <p:par>
                                <p:cTn id="18" presetID="12" presetClass="entr" presetSubtype="8"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slide(fromLeft)">
                                      <p:cBhvr>
                                        <p:cTn id="20" dur="500"/>
                                        <p:tgtEl>
                                          <p:spTgt spid="2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123">
                                            <p:txEl>
                                              <p:pRg st="3" end="3"/>
                                            </p:txEl>
                                          </p:spTgt>
                                        </p:tgtEl>
                                        <p:attrNameLst>
                                          <p:attrName>style.visibility</p:attrName>
                                        </p:attrNameLst>
                                      </p:cBhvr>
                                      <p:to>
                                        <p:strVal val="visible"/>
                                      </p:to>
                                    </p:set>
                                    <p:animEffect transition="in" filter="blinds(horizontal)">
                                      <p:cBhvr>
                                        <p:cTn id="30" dur="500"/>
                                        <p:tgtEl>
                                          <p:spTgt spid="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3"/>
          <p:cNvSpPr>
            <a:spLocks noGrp="1" noChangeArrowheads="1"/>
          </p:cNvSpPr>
          <p:nvPr>
            <p:ph type="body" idx="1"/>
          </p:nvPr>
        </p:nvSpPr>
        <p:spPr>
          <a:xfrm>
            <a:off x="142875" y="714375"/>
            <a:ext cx="8358188" cy="3000375"/>
          </a:xfrm>
        </p:spPr>
        <p:txBody>
          <a:bodyPr/>
          <a:lstStyle/>
          <a:p>
            <a:r>
              <a:rPr lang="zh-CN" altLang="zh-CN" dirty="0"/>
              <a:t>解题思路：</a:t>
            </a:r>
            <a:endParaRPr lang="en-US" altLang="zh-CN" dirty="0"/>
          </a:p>
          <a:p>
            <a:pPr lvl="1"/>
            <a:r>
              <a:rPr lang="zh-CN" altLang="zh-CN" dirty="0"/>
              <a:t>使第一个结点的</a:t>
            </a:r>
            <a:r>
              <a:rPr lang="en-US" altLang="zh-CN" dirty="0"/>
              <a:t>next</a:t>
            </a:r>
            <a:r>
              <a:rPr lang="zh-CN" altLang="zh-CN" dirty="0"/>
              <a:t>成员指向第二个结点</a:t>
            </a:r>
            <a:r>
              <a:rPr lang="zh-CN" altLang="en-US" dirty="0"/>
              <a:t>，即连接第一个结点与第二个结点</a:t>
            </a:r>
            <a:endParaRPr lang="en-US" altLang="zh-CN" dirty="0"/>
          </a:p>
          <a:p>
            <a:pPr lvl="1"/>
            <a:endParaRPr lang="en-US" altLang="zh-CN" dirty="0"/>
          </a:p>
          <a:p>
            <a:pPr lvl="1"/>
            <a:r>
              <a:rPr lang="zh-CN" altLang="zh-CN" dirty="0"/>
              <a:t>使</a:t>
            </a:r>
            <a:r>
              <a:rPr lang="en-US" altLang="zh-CN" dirty="0"/>
              <a:t>p2</a:t>
            </a:r>
            <a:r>
              <a:rPr lang="zh-CN" altLang="zh-CN" dirty="0"/>
              <a:t>指向刚才建立的结点</a:t>
            </a:r>
            <a:endParaRPr lang="en-US" altLang="zh-CN" dirty="0"/>
          </a:p>
        </p:txBody>
      </p:sp>
      <p:graphicFrame>
        <p:nvGraphicFramePr>
          <p:cNvPr id="8" name="表格 7"/>
          <p:cNvGraphicFramePr>
            <a:graphicFrameLocks noGrp="1"/>
          </p:cNvGraphicFramePr>
          <p:nvPr/>
        </p:nvGraphicFramePr>
        <p:xfrm>
          <a:off x="1571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92174"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2714625" y="392906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92176" name="直接箭头连接符 29"/>
          <p:cNvCxnSpPr>
            <a:cxnSpLocks noChangeShapeType="1"/>
          </p:cNvCxnSpPr>
          <p:nvPr/>
        </p:nvCxnSpPr>
        <p:spPr bwMode="auto">
          <a:xfrm>
            <a:off x="3429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3571875" y="3857625"/>
            <a:ext cx="785813"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25" name="直接箭头连接符 24"/>
          <p:cNvCxnSpPr>
            <a:cxnSpLocks noChangeShapeType="1"/>
          </p:cNvCxnSpPr>
          <p:nvPr/>
        </p:nvCxnSpPr>
        <p:spPr bwMode="auto">
          <a:xfrm>
            <a:off x="3571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sp>
        <p:nvSpPr>
          <p:cNvPr id="26" name="TextBox 25"/>
          <p:cNvSpPr txBox="1"/>
          <p:nvPr/>
        </p:nvSpPr>
        <p:spPr>
          <a:xfrm>
            <a:off x="2536031" y="2160152"/>
            <a:ext cx="3571875" cy="523875"/>
          </a:xfrm>
          <a:prstGeom prst="rect">
            <a:avLst/>
          </a:prstGeom>
          <a:noFill/>
        </p:spPr>
        <p:txBody>
          <a:bodyPr>
            <a:spAutoFit/>
          </a:bodyPr>
          <a:lstStyle/>
          <a:p>
            <a:pPr>
              <a:defRPr/>
            </a:pPr>
            <a:r>
              <a:rPr lang="en-US" altLang="zh-CN" sz="2800" b="1" dirty="0">
                <a:solidFill>
                  <a:srgbClr val="00B050"/>
                </a:solidFill>
                <a:latin typeface="+mn-lt"/>
                <a:ea typeface="+mn-ea"/>
              </a:rPr>
              <a:t>p2-&gt;next=p1;</a:t>
            </a:r>
          </a:p>
        </p:txBody>
      </p:sp>
      <p:cxnSp>
        <p:nvCxnSpPr>
          <p:cNvPr id="32" name="直接连接符 31"/>
          <p:cNvCxnSpPr>
            <a:cxnSpLocks noChangeShapeType="1"/>
          </p:cNvCxnSpPr>
          <p:nvPr/>
        </p:nvCxnSpPr>
        <p:spPr bwMode="auto">
          <a:xfrm rot="5400000">
            <a:off x="3250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2182"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10103</a:t>
            </a:r>
          </a:p>
          <a:p>
            <a:pPr algn="ctr">
              <a:lnSpc>
                <a:spcPts val="3900"/>
              </a:lnSpc>
              <a:defRPr/>
            </a:pPr>
            <a:r>
              <a:rPr lang="en-US" altLang="zh-CN" sz="2800" b="1" dirty="0">
                <a:solidFill>
                  <a:srgbClr val="0000CC"/>
                </a:solidFill>
                <a:latin typeface="+mn-lt"/>
                <a:ea typeface="+mn-ea"/>
              </a:rPr>
              <a:t>90</a:t>
            </a:r>
            <a:endParaRPr lang="zh-CN" altLang="en-US" sz="2800" b="1" dirty="0">
              <a:solidFill>
                <a:srgbClr val="0000CC"/>
              </a:solidFill>
              <a:latin typeface="+mn-lt"/>
              <a:ea typeface="+mn-ea"/>
            </a:endParaRPr>
          </a:p>
        </p:txBody>
      </p:sp>
      <p:cxnSp>
        <p:nvCxnSpPr>
          <p:cNvPr id="92194" name="直接连接符 16"/>
          <p:cNvCxnSpPr>
            <a:cxnSpLocks noChangeShapeType="1"/>
          </p:cNvCxnSpPr>
          <p:nvPr/>
        </p:nvCxnSpPr>
        <p:spPr bwMode="auto">
          <a:xfrm rot="5400000">
            <a:off x="3036093"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2195"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2196"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2197"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35" name="TextBox 34"/>
          <p:cNvSpPr txBox="1"/>
          <p:nvPr/>
        </p:nvSpPr>
        <p:spPr>
          <a:xfrm>
            <a:off x="5643563" y="2708920"/>
            <a:ext cx="1928812" cy="523875"/>
          </a:xfrm>
          <a:prstGeom prst="rect">
            <a:avLst/>
          </a:prstGeom>
          <a:noFill/>
        </p:spPr>
        <p:txBody>
          <a:bodyPr>
            <a:spAutoFit/>
          </a:bodyPr>
          <a:lstStyle/>
          <a:p>
            <a:pPr>
              <a:defRPr/>
            </a:pPr>
            <a:r>
              <a:rPr lang="en-US" altLang="zh-CN" sz="2800" b="1" dirty="0">
                <a:solidFill>
                  <a:srgbClr val="00B050"/>
                </a:solidFill>
                <a:latin typeface="+mn-lt"/>
                <a:ea typeface="+mn-ea"/>
              </a:rPr>
              <a:t>p2=p1;</a:t>
            </a: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83</a:t>
            </a:fld>
            <a:endParaRPr lang="en-US" altLang="zh-CN">
              <a:solidFill>
                <a:srgbClr val="000000"/>
              </a:solidFill>
            </a:endParaRPr>
          </a:p>
        </p:txBody>
      </p:sp>
    </p:spTree>
    <p:extLst>
      <p:ext uri="{BB962C8B-B14F-4D97-AF65-F5344CB8AC3E}">
        <p14:creationId xmlns:p14="http://schemas.microsoft.com/office/powerpoint/2010/main" val="429027343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slide(fromTop)">
                                      <p:cBhvr>
                                        <p:cTn id="11" dur="500"/>
                                        <p:tgtEl>
                                          <p:spTgt spid="32"/>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slide(fromLeft)">
                                      <p:cBhvr>
                                        <p:cTn id="15" dur="500"/>
                                        <p:tgtEl>
                                          <p:spTgt spid="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blinds(horizontal)">
                                      <p:cBhvr>
                                        <p:cTn id="2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5" grpId="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42875" y="714375"/>
            <a:ext cx="8358188" cy="3000375"/>
          </a:xfrm>
        </p:spPr>
        <p:txBody>
          <a:bodyPr/>
          <a:lstStyle/>
          <a:p>
            <a:r>
              <a:rPr lang="zh-CN" altLang="zh-CN"/>
              <a:t>解题思路：</a:t>
            </a:r>
            <a:endParaRPr lang="en-US" altLang="zh-CN"/>
          </a:p>
          <a:p>
            <a:pPr lvl="1"/>
            <a:r>
              <a:rPr lang="zh-CN" altLang="zh-CN"/>
              <a:t>再开辟另一个结点并使</a:t>
            </a:r>
            <a:r>
              <a:rPr lang="en-US" altLang="zh-CN"/>
              <a:t>p1</a:t>
            </a:r>
            <a:r>
              <a:rPr lang="zh-CN" altLang="zh-CN"/>
              <a:t>指向它，接着输入该结点的数据</a:t>
            </a:r>
            <a:endParaRPr lang="en-US" altLang="zh-CN"/>
          </a:p>
        </p:txBody>
      </p:sp>
      <p:graphicFrame>
        <p:nvGraphicFramePr>
          <p:cNvPr id="8" name="表格 7"/>
          <p:cNvGraphicFramePr>
            <a:graphicFrameLocks noGrp="1"/>
          </p:cNvGraphicFramePr>
          <p:nvPr/>
        </p:nvGraphicFramePr>
        <p:xfrm>
          <a:off x="1571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93198"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2714625" y="392906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93200" name="直接箭头连接符 29"/>
          <p:cNvCxnSpPr>
            <a:cxnSpLocks noChangeShapeType="1"/>
          </p:cNvCxnSpPr>
          <p:nvPr/>
        </p:nvCxnSpPr>
        <p:spPr bwMode="auto">
          <a:xfrm>
            <a:off x="3429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3571875" y="3857625"/>
            <a:ext cx="785813"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93202" name="直接箭头连接符 24"/>
          <p:cNvCxnSpPr>
            <a:cxnSpLocks noChangeShapeType="1"/>
          </p:cNvCxnSpPr>
          <p:nvPr/>
        </p:nvCxnSpPr>
        <p:spPr bwMode="auto">
          <a:xfrm>
            <a:off x="3571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cxnSp>
        <p:nvCxnSpPr>
          <p:cNvPr id="93204" name="直接连接符 31"/>
          <p:cNvCxnSpPr>
            <a:cxnSpLocks noChangeShapeType="1"/>
          </p:cNvCxnSpPr>
          <p:nvPr/>
        </p:nvCxnSpPr>
        <p:spPr bwMode="auto">
          <a:xfrm rot="5400000">
            <a:off x="3250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3205"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10103</a:t>
            </a:r>
          </a:p>
          <a:p>
            <a:pPr algn="ctr">
              <a:lnSpc>
                <a:spcPts val="3900"/>
              </a:lnSpc>
              <a:defRPr/>
            </a:pPr>
            <a:r>
              <a:rPr lang="en-US" altLang="zh-CN" sz="2800" b="1" dirty="0">
                <a:solidFill>
                  <a:srgbClr val="0000CC"/>
                </a:solidFill>
                <a:latin typeface="+mn-lt"/>
                <a:ea typeface="+mn-ea"/>
              </a:rPr>
              <a:t>90</a:t>
            </a:r>
            <a:endParaRPr lang="zh-CN" altLang="en-US" sz="2800" b="1" dirty="0">
              <a:solidFill>
                <a:srgbClr val="0000CC"/>
              </a:solidFill>
              <a:latin typeface="+mn-lt"/>
              <a:ea typeface="+mn-ea"/>
            </a:endParaRPr>
          </a:p>
        </p:txBody>
      </p:sp>
      <p:cxnSp>
        <p:nvCxnSpPr>
          <p:cNvPr id="93217" name="直接连接符 16"/>
          <p:cNvCxnSpPr>
            <a:cxnSpLocks noChangeShapeType="1"/>
          </p:cNvCxnSpPr>
          <p:nvPr/>
        </p:nvCxnSpPr>
        <p:spPr bwMode="auto">
          <a:xfrm rot="5400000">
            <a:off x="3036093"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3218"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3219"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3220"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1" name="表格 30"/>
          <p:cNvGraphicFramePr>
            <a:graphicFrameLocks noGrp="1"/>
          </p:cNvGraphicFramePr>
          <p:nvPr/>
        </p:nvGraphicFramePr>
        <p:xfrm>
          <a:off x="6143625" y="4589463"/>
          <a:ext cx="1571625" cy="1554378"/>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84</a:t>
            </a:fld>
            <a:endParaRPr lang="en-US" altLang="zh-CN">
              <a:solidFill>
                <a:srgbClr val="000000"/>
              </a:solidFill>
            </a:endParaRPr>
          </a:p>
        </p:txBody>
      </p:sp>
    </p:spTree>
    <p:extLst>
      <p:ext uri="{BB962C8B-B14F-4D97-AF65-F5344CB8AC3E}">
        <p14:creationId xmlns:p14="http://schemas.microsoft.com/office/powerpoint/2010/main" val="151537407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3"/>
          <p:cNvSpPr>
            <a:spLocks noGrp="1" noChangeArrowheads="1"/>
          </p:cNvSpPr>
          <p:nvPr>
            <p:ph type="body" idx="1"/>
          </p:nvPr>
        </p:nvSpPr>
        <p:spPr>
          <a:xfrm>
            <a:off x="142875" y="714375"/>
            <a:ext cx="8358188" cy="3000375"/>
          </a:xfrm>
        </p:spPr>
        <p:txBody>
          <a:bodyPr/>
          <a:lstStyle/>
          <a:p>
            <a:r>
              <a:rPr lang="zh-CN" altLang="zh-CN"/>
              <a:t>解题思路：</a:t>
            </a:r>
            <a:endParaRPr lang="en-US" altLang="zh-CN"/>
          </a:p>
          <a:p>
            <a:pPr lvl="1"/>
            <a:r>
              <a:rPr lang="zh-CN" altLang="zh-CN"/>
              <a:t>再开辟另一个结点并使</a:t>
            </a:r>
            <a:r>
              <a:rPr lang="en-US" altLang="zh-CN"/>
              <a:t>p1</a:t>
            </a:r>
            <a:r>
              <a:rPr lang="zh-CN" altLang="zh-CN"/>
              <a:t>指向它，接着输入该结点的数据</a:t>
            </a:r>
            <a:endParaRPr lang="en-US" altLang="zh-CN"/>
          </a:p>
        </p:txBody>
      </p:sp>
      <p:graphicFrame>
        <p:nvGraphicFramePr>
          <p:cNvPr id="8" name="表格 7"/>
          <p:cNvGraphicFramePr>
            <a:graphicFrameLocks noGrp="1"/>
          </p:cNvGraphicFramePr>
          <p:nvPr/>
        </p:nvGraphicFramePr>
        <p:xfrm>
          <a:off x="1571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94222"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5000625" y="392906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30" name="直接箭头连接符 29"/>
          <p:cNvCxnSpPr>
            <a:cxnSpLocks noChangeShapeType="1"/>
          </p:cNvCxnSpPr>
          <p:nvPr/>
        </p:nvCxnSpPr>
        <p:spPr bwMode="auto">
          <a:xfrm>
            <a:off x="5715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3571875" y="3857625"/>
            <a:ext cx="785813"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94226" name="直接箭头连接符 24"/>
          <p:cNvCxnSpPr>
            <a:cxnSpLocks noChangeShapeType="1"/>
          </p:cNvCxnSpPr>
          <p:nvPr/>
        </p:nvCxnSpPr>
        <p:spPr bwMode="auto">
          <a:xfrm>
            <a:off x="3571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cxnSp>
        <p:nvCxnSpPr>
          <p:cNvPr id="94228" name="直接连接符 31"/>
          <p:cNvCxnSpPr>
            <a:cxnSpLocks noChangeShapeType="1"/>
          </p:cNvCxnSpPr>
          <p:nvPr/>
        </p:nvCxnSpPr>
        <p:spPr bwMode="auto">
          <a:xfrm rot="5400000">
            <a:off x="3250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4229"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10103</a:t>
            </a:r>
          </a:p>
          <a:p>
            <a:pPr algn="ctr">
              <a:lnSpc>
                <a:spcPts val="3900"/>
              </a:lnSpc>
              <a:defRPr/>
            </a:pPr>
            <a:r>
              <a:rPr lang="en-US" altLang="zh-CN" sz="2800" b="1" dirty="0">
                <a:solidFill>
                  <a:srgbClr val="0000CC"/>
                </a:solidFill>
                <a:latin typeface="+mn-lt"/>
                <a:ea typeface="+mn-ea"/>
              </a:rPr>
              <a:t>90</a:t>
            </a:r>
            <a:endParaRPr lang="zh-CN" altLang="en-US" sz="2800" b="1" dirty="0">
              <a:solidFill>
                <a:srgbClr val="0000CC"/>
              </a:solidFill>
              <a:latin typeface="+mn-lt"/>
              <a:ea typeface="+mn-ea"/>
            </a:endParaRPr>
          </a:p>
        </p:txBody>
      </p:sp>
      <p:cxnSp>
        <p:nvCxnSpPr>
          <p:cNvPr id="17" name="直接连接符 16"/>
          <p:cNvCxnSpPr>
            <a:cxnSpLocks noChangeShapeType="1"/>
          </p:cNvCxnSpPr>
          <p:nvPr/>
        </p:nvCxnSpPr>
        <p:spPr bwMode="auto">
          <a:xfrm rot="5400000">
            <a:off x="5322093"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4242"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4243"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4244"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3" name="TextBox 22"/>
          <p:cNvSpPr txBox="1"/>
          <p:nvPr/>
        </p:nvSpPr>
        <p:spPr>
          <a:xfrm>
            <a:off x="285750" y="2500313"/>
            <a:ext cx="8643938" cy="954087"/>
          </a:xfrm>
          <a:prstGeom prst="rect">
            <a:avLst/>
          </a:prstGeom>
          <a:noFill/>
        </p:spPr>
        <p:txBody>
          <a:bodyPr>
            <a:spAutoFit/>
          </a:bodyPr>
          <a:lstStyle/>
          <a:p>
            <a:pPr>
              <a:defRPr/>
            </a:pPr>
            <a:r>
              <a:rPr lang="en-US" altLang="zh-CN" sz="2800" b="1" dirty="0">
                <a:solidFill>
                  <a:srgbClr val="00B050"/>
                </a:solidFill>
                <a:latin typeface="+mn-lt"/>
                <a:ea typeface="+mn-ea"/>
              </a:rPr>
              <a:t>p1=(</a:t>
            </a:r>
            <a:r>
              <a:rPr lang="en-US" altLang="zh-CN" sz="2800" b="1" dirty="0" err="1">
                <a:solidFill>
                  <a:srgbClr val="00B050"/>
                </a:solidFill>
                <a:latin typeface="+mn-lt"/>
                <a:ea typeface="+mn-ea"/>
              </a:rPr>
              <a:t>struct</a:t>
            </a:r>
            <a:r>
              <a:rPr lang="en-US" altLang="zh-CN" sz="2800" b="1" dirty="0">
                <a:solidFill>
                  <a:srgbClr val="00B050"/>
                </a:solidFill>
                <a:latin typeface="+mn-lt"/>
                <a:ea typeface="+mn-ea"/>
              </a:rPr>
              <a:t> Student*)</a:t>
            </a:r>
            <a:r>
              <a:rPr lang="en-US" altLang="zh-CN" sz="2800" b="1" dirty="0" err="1">
                <a:solidFill>
                  <a:srgbClr val="00B050"/>
                </a:solidFill>
                <a:latin typeface="+mn-lt"/>
                <a:ea typeface="+mn-ea"/>
              </a:rPr>
              <a:t>malloc</a:t>
            </a:r>
            <a:r>
              <a:rPr lang="en-US" altLang="zh-CN" sz="2800" b="1" dirty="0">
                <a:solidFill>
                  <a:srgbClr val="00B050"/>
                </a:solidFill>
                <a:latin typeface="+mn-lt"/>
                <a:ea typeface="+mn-ea"/>
              </a:rPr>
              <a:t>(LEN);</a:t>
            </a:r>
          </a:p>
          <a:p>
            <a:pPr>
              <a:defRPr/>
            </a:pPr>
            <a:r>
              <a:rPr lang="en-US" altLang="zh-CN" sz="2800" b="1" dirty="0" err="1">
                <a:solidFill>
                  <a:srgbClr val="00B050"/>
                </a:solidFill>
                <a:latin typeface="+mn-lt"/>
                <a:ea typeface="+mn-ea"/>
              </a:rPr>
              <a:t>scanf</a:t>
            </a:r>
            <a:r>
              <a:rPr lang="en-US" altLang="zh-CN" sz="2800" b="1" dirty="0">
                <a:solidFill>
                  <a:srgbClr val="00B050"/>
                </a:solidFill>
                <a:latin typeface="+mn-lt"/>
                <a:ea typeface="+mn-ea"/>
              </a:rPr>
              <a:t>("%ld,%f",&amp;p1-&gt;num,&amp;p1-&gt;score);</a:t>
            </a:r>
            <a:endParaRPr lang="zh-CN" altLang="en-US" sz="2800" b="1" dirty="0" err="1">
              <a:solidFill>
                <a:srgbClr val="00B050"/>
              </a:solidFill>
              <a:latin typeface="+mn-lt"/>
              <a:ea typeface="+mn-ea"/>
            </a:endParaRPr>
          </a:p>
        </p:txBody>
      </p:sp>
      <p:graphicFrame>
        <p:nvGraphicFramePr>
          <p:cNvPr id="31" name="表格 30"/>
          <p:cNvGraphicFramePr>
            <a:graphicFrameLocks noGrp="1"/>
          </p:cNvGraphicFramePr>
          <p:nvPr/>
        </p:nvGraphicFramePr>
        <p:xfrm>
          <a:off x="6143625" y="4589463"/>
          <a:ext cx="1571625" cy="1554378"/>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8" name="TextBox 37"/>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10107</a:t>
            </a:r>
          </a:p>
          <a:p>
            <a:pPr algn="ctr">
              <a:lnSpc>
                <a:spcPts val="3900"/>
              </a:lnSpc>
              <a:defRPr/>
            </a:pPr>
            <a:r>
              <a:rPr lang="en-US" altLang="zh-CN" sz="2800" b="1" dirty="0">
                <a:solidFill>
                  <a:srgbClr val="0000CC"/>
                </a:solidFill>
                <a:latin typeface="+mn-lt"/>
                <a:ea typeface="+mn-ea"/>
              </a:rPr>
              <a:t>85</a:t>
            </a:r>
            <a:endParaRPr lang="zh-CN" altLang="en-US" sz="2800" b="1" dirty="0">
              <a:solidFill>
                <a:srgbClr val="0000CC"/>
              </a:solidFill>
              <a:latin typeface="+mn-lt"/>
              <a:ea typeface="+mn-ea"/>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85</a:t>
            </a:fld>
            <a:endParaRPr lang="en-US" altLang="zh-CN">
              <a:solidFill>
                <a:srgbClr val="000000"/>
              </a:solidFill>
            </a:endParaRPr>
          </a:p>
        </p:txBody>
      </p:sp>
    </p:spTree>
    <p:extLst>
      <p:ext uri="{BB962C8B-B14F-4D97-AF65-F5344CB8AC3E}">
        <p14:creationId xmlns:p14="http://schemas.microsoft.com/office/powerpoint/2010/main" val="342506616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Top)">
                                      <p:cBhvr>
                                        <p:cTn id="11" dur="500"/>
                                        <p:tgtEl>
                                          <p:spTgt spid="17"/>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slide(fromLeft)">
                                      <p:cBhvr>
                                        <p:cTn id="15" dur="500"/>
                                        <p:tgtEl>
                                          <p:spTgt spid="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blinds(horizontal)">
                                      <p:cBhvr>
                                        <p:cTn id="20" dur="500"/>
                                        <p:tgtEl>
                                          <p:spTgt spid="3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linds(horizontal)">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3" grpId="0"/>
      <p:bldP spid="38" grpId="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42875" y="714375"/>
            <a:ext cx="8358188" cy="3000375"/>
          </a:xfrm>
        </p:spPr>
        <p:txBody>
          <a:bodyPr/>
          <a:lstStyle/>
          <a:p>
            <a:r>
              <a:rPr lang="zh-CN" altLang="zh-CN"/>
              <a:t>解题思路：</a:t>
            </a:r>
            <a:endParaRPr lang="en-US" altLang="zh-CN"/>
          </a:p>
          <a:p>
            <a:pPr lvl="1"/>
            <a:r>
              <a:rPr lang="zh-CN" altLang="zh-CN"/>
              <a:t>使第</a:t>
            </a:r>
            <a:r>
              <a:rPr lang="zh-CN" altLang="en-US"/>
              <a:t>二</a:t>
            </a:r>
            <a:r>
              <a:rPr lang="zh-CN" altLang="zh-CN"/>
              <a:t>个结点的</a:t>
            </a:r>
            <a:r>
              <a:rPr lang="en-US" altLang="zh-CN"/>
              <a:t>next</a:t>
            </a:r>
            <a:r>
              <a:rPr lang="zh-CN" altLang="zh-CN"/>
              <a:t>成员指向第</a:t>
            </a:r>
            <a:r>
              <a:rPr lang="zh-CN" altLang="en-US"/>
              <a:t>三</a:t>
            </a:r>
            <a:r>
              <a:rPr lang="zh-CN" altLang="zh-CN"/>
              <a:t>个结点</a:t>
            </a:r>
            <a:r>
              <a:rPr lang="zh-CN" altLang="en-US"/>
              <a:t>，即连接第二个结点与第三个结点</a:t>
            </a:r>
            <a:endParaRPr lang="en-US" altLang="zh-CN"/>
          </a:p>
          <a:p>
            <a:pPr lvl="1"/>
            <a:endParaRPr lang="en-US" altLang="zh-CN"/>
          </a:p>
          <a:p>
            <a:pPr lvl="1"/>
            <a:r>
              <a:rPr lang="zh-CN" altLang="zh-CN"/>
              <a:t>使</a:t>
            </a:r>
            <a:r>
              <a:rPr lang="en-US" altLang="zh-CN"/>
              <a:t>p2</a:t>
            </a:r>
            <a:r>
              <a:rPr lang="zh-CN" altLang="zh-CN"/>
              <a:t>指向刚才建立的结点</a:t>
            </a:r>
            <a:endParaRPr lang="en-US" altLang="zh-CN"/>
          </a:p>
        </p:txBody>
      </p:sp>
      <p:graphicFrame>
        <p:nvGraphicFramePr>
          <p:cNvPr id="8" name="表格 7"/>
          <p:cNvGraphicFramePr>
            <a:graphicFrameLocks noGrp="1"/>
          </p:cNvGraphicFramePr>
          <p:nvPr/>
        </p:nvGraphicFramePr>
        <p:xfrm>
          <a:off x="1571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95246"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5000625" y="392906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95248" name="直接箭头连接符 29"/>
          <p:cNvCxnSpPr>
            <a:cxnSpLocks noChangeShapeType="1"/>
          </p:cNvCxnSpPr>
          <p:nvPr/>
        </p:nvCxnSpPr>
        <p:spPr bwMode="auto">
          <a:xfrm>
            <a:off x="5715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3571875" y="3857625"/>
            <a:ext cx="785813"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95250" name="直接箭头连接符 24"/>
          <p:cNvCxnSpPr>
            <a:cxnSpLocks noChangeShapeType="1"/>
          </p:cNvCxnSpPr>
          <p:nvPr/>
        </p:nvCxnSpPr>
        <p:spPr bwMode="auto">
          <a:xfrm>
            <a:off x="3571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cxnSp>
        <p:nvCxnSpPr>
          <p:cNvPr id="95252" name="直接连接符 31"/>
          <p:cNvCxnSpPr>
            <a:cxnSpLocks noChangeShapeType="1"/>
          </p:cNvCxnSpPr>
          <p:nvPr/>
        </p:nvCxnSpPr>
        <p:spPr bwMode="auto">
          <a:xfrm rot="5400000">
            <a:off x="3250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5253"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10103</a:t>
            </a:r>
          </a:p>
          <a:p>
            <a:pPr algn="ctr">
              <a:lnSpc>
                <a:spcPts val="3900"/>
              </a:lnSpc>
              <a:defRPr/>
            </a:pPr>
            <a:r>
              <a:rPr lang="en-US" altLang="zh-CN" sz="2800" b="1" dirty="0">
                <a:solidFill>
                  <a:srgbClr val="0000CC"/>
                </a:solidFill>
                <a:latin typeface="+mn-lt"/>
                <a:ea typeface="+mn-ea"/>
              </a:rPr>
              <a:t>90</a:t>
            </a:r>
            <a:endParaRPr lang="zh-CN" altLang="en-US" sz="2800" b="1" dirty="0">
              <a:solidFill>
                <a:srgbClr val="0000CC"/>
              </a:solidFill>
              <a:latin typeface="+mn-lt"/>
              <a:ea typeface="+mn-ea"/>
            </a:endParaRPr>
          </a:p>
        </p:txBody>
      </p:sp>
      <p:cxnSp>
        <p:nvCxnSpPr>
          <p:cNvPr id="95265" name="直接连接符 16"/>
          <p:cNvCxnSpPr>
            <a:cxnSpLocks noChangeShapeType="1"/>
          </p:cNvCxnSpPr>
          <p:nvPr/>
        </p:nvCxnSpPr>
        <p:spPr bwMode="auto">
          <a:xfrm rot="5400000">
            <a:off x="5322093"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5266"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5267"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5268"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1" name="表格 30"/>
          <p:cNvGraphicFramePr>
            <a:graphicFrameLocks noGrp="1"/>
          </p:cNvGraphicFramePr>
          <p:nvPr/>
        </p:nvGraphicFramePr>
        <p:xfrm>
          <a:off x="6143625" y="4589463"/>
          <a:ext cx="1571625" cy="1554378"/>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8" name="TextBox 37"/>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10107</a:t>
            </a:r>
          </a:p>
          <a:p>
            <a:pPr algn="ctr">
              <a:lnSpc>
                <a:spcPts val="3900"/>
              </a:lnSpc>
              <a:defRPr/>
            </a:pPr>
            <a:r>
              <a:rPr lang="en-US" altLang="zh-CN" sz="2800" b="1" dirty="0">
                <a:solidFill>
                  <a:srgbClr val="0000CC"/>
                </a:solidFill>
                <a:latin typeface="+mn-lt"/>
                <a:ea typeface="+mn-ea"/>
              </a:rPr>
              <a:t>85</a:t>
            </a:r>
            <a:endParaRPr lang="zh-CN" altLang="en-US" sz="2800" b="1" dirty="0">
              <a:solidFill>
                <a:srgbClr val="0000CC"/>
              </a:solidFill>
              <a:latin typeface="+mn-lt"/>
              <a:ea typeface="+mn-ea"/>
            </a:endParaRPr>
          </a:p>
        </p:txBody>
      </p:sp>
      <p:sp>
        <p:nvSpPr>
          <p:cNvPr id="26" name="TextBox 25"/>
          <p:cNvSpPr txBox="1"/>
          <p:nvPr/>
        </p:nvSpPr>
        <p:spPr>
          <a:xfrm>
            <a:off x="2536031" y="2210671"/>
            <a:ext cx="3571875" cy="523875"/>
          </a:xfrm>
          <a:prstGeom prst="rect">
            <a:avLst/>
          </a:prstGeom>
          <a:noFill/>
        </p:spPr>
        <p:txBody>
          <a:bodyPr>
            <a:spAutoFit/>
          </a:bodyPr>
          <a:lstStyle/>
          <a:p>
            <a:pPr>
              <a:defRPr/>
            </a:pPr>
            <a:r>
              <a:rPr lang="en-US" altLang="zh-CN" sz="2800" b="1" dirty="0">
                <a:solidFill>
                  <a:srgbClr val="00B050"/>
                </a:solidFill>
                <a:latin typeface="+mn-lt"/>
                <a:ea typeface="+mn-ea"/>
              </a:rPr>
              <a:t>p2-&gt;next=p1;</a:t>
            </a:r>
          </a:p>
        </p:txBody>
      </p:sp>
      <p:cxnSp>
        <p:nvCxnSpPr>
          <p:cNvPr id="34"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35"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36"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86</a:t>
            </a:fld>
            <a:endParaRPr lang="en-US" altLang="zh-CN">
              <a:solidFill>
                <a:srgbClr val="000000"/>
              </a:solidFill>
            </a:endParaRPr>
          </a:p>
        </p:txBody>
      </p:sp>
    </p:spTree>
    <p:extLst>
      <p:ext uri="{BB962C8B-B14F-4D97-AF65-F5344CB8AC3E}">
        <p14:creationId xmlns:p14="http://schemas.microsoft.com/office/powerpoint/2010/main" val="3690561036"/>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slide(fromLeft)">
                                      <p:cBhvr>
                                        <p:cTn id="12" dur="500"/>
                                        <p:tgtEl>
                                          <p:spTgt spid="34"/>
                                        </p:tgtEl>
                                      </p:cBhvr>
                                    </p:animEffect>
                                  </p:childTnLst>
                                </p:cTn>
                              </p:par>
                            </p:childTnLst>
                          </p:cTn>
                        </p:par>
                        <p:par>
                          <p:cTn id="13" fill="hold" nodeType="afterGroup">
                            <p:stCondLst>
                              <p:cond delay="500"/>
                            </p:stCondLst>
                            <p:childTnLst>
                              <p:par>
                                <p:cTn id="14" presetID="12" presetClass="entr" presetSubtype="4"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slide(fromBottom)">
                                      <p:cBhvr>
                                        <p:cTn id="16" dur="500"/>
                                        <p:tgtEl>
                                          <p:spTgt spid="35"/>
                                        </p:tgtEl>
                                      </p:cBhvr>
                                    </p:animEffect>
                                  </p:childTnLst>
                                </p:cTn>
                              </p:par>
                            </p:childTnLst>
                          </p:cTn>
                        </p:par>
                        <p:par>
                          <p:cTn id="17" fill="hold" nodeType="afterGroup">
                            <p:stCondLst>
                              <p:cond delay="1000"/>
                            </p:stCondLst>
                            <p:childTnLst>
                              <p:par>
                                <p:cTn id="18" presetID="12" presetClass="entr" presetSubtype="8" fill="hold"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slide(fromLeft)">
                                      <p:cBhvr>
                                        <p:cTn id="20" dur="500"/>
                                        <p:tgtEl>
                                          <p:spTgt spid="3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123">
                                            <p:txEl>
                                              <p:pRg st="3" end="3"/>
                                            </p:txEl>
                                          </p:spTgt>
                                        </p:tgtEl>
                                        <p:attrNameLst>
                                          <p:attrName>style.visibility</p:attrName>
                                        </p:attrNameLst>
                                      </p:cBhvr>
                                      <p:to>
                                        <p:strVal val="visible"/>
                                      </p:to>
                                    </p:set>
                                    <p:animEffect transition="in" filter="blinds(horizontal)">
                                      <p:cBhvr>
                                        <p:cTn id="30" dur="500"/>
                                        <p:tgtEl>
                                          <p:spTgt spid="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3"/>
          <p:cNvSpPr>
            <a:spLocks noGrp="1" noChangeArrowheads="1"/>
          </p:cNvSpPr>
          <p:nvPr>
            <p:ph type="body" idx="1"/>
          </p:nvPr>
        </p:nvSpPr>
        <p:spPr>
          <a:xfrm>
            <a:off x="142875" y="714375"/>
            <a:ext cx="8358188" cy="3000375"/>
          </a:xfrm>
        </p:spPr>
        <p:txBody>
          <a:bodyPr/>
          <a:lstStyle/>
          <a:p>
            <a:r>
              <a:rPr lang="zh-CN" altLang="zh-CN"/>
              <a:t>解题思路：</a:t>
            </a:r>
            <a:endParaRPr lang="en-US" altLang="zh-CN"/>
          </a:p>
          <a:p>
            <a:pPr lvl="1"/>
            <a:r>
              <a:rPr lang="zh-CN" altLang="zh-CN"/>
              <a:t>使第</a:t>
            </a:r>
            <a:r>
              <a:rPr lang="zh-CN" altLang="en-US"/>
              <a:t>二</a:t>
            </a:r>
            <a:r>
              <a:rPr lang="zh-CN" altLang="zh-CN"/>
              <a:t>个结点的</a:t>
            </a:r>
            <a:r>
              <a:rPr lang="en-US" altLang="zh-CN"/>
              <a:t>next</a:t>
            </a:r>
            <a:r>
              <a:rPr lang="zh-CN" altLang="zh-CN"/>
              <a:t>成员指向第</a:t>
            </a:r>
            <a:r>
              <a:rPr lang="zh-CN" altLang="en-US"/>
              <a:t>三</a:t>
            </a:r>
            <a:r>
              <a:rPr lang="zh-CN" altLang="zh-CN"/>
              <a:t>个结点</a:t>
            </a:r>
            <a:r>
              <a:rPr lang="zh-CN" altLang="en-US"/>
              <a:t>，即连接第二个结点与第三个结点</a:t>
            </a:r>
            <a:endParaRPr lang="en-US" altLang="zh-CN"/>
          </a:p>
          <a:p>
            <a:pPr lvl="1"/>
            <a:endParaRPr lang="en-US" altLang="zh-CN"/>
          </a:p>
          <a:p>
            <a:pPr lvl="1"/>
            <a:r>
              <a:rPr lang="zh-CN" altLang="zh-CN"/>
              <a:t>使</a:t>
            </a:r>
            <a:r>
              <a:rPr lang="en-US" altLang="zh-CN"/>
              <a:t>p2</a:t>
            </a:r>
            <a:r>
              <a:rPr lang="zh-CN" altLang="zh-CN"/>
              <a:t>指向刚才建立的结点</a:t>
            </a:r>
            <a:endParaRPr lang="en-US" altLang="zh-CN"/>
          </a:p>
        </p:txBody>
      </p:sp>
      <p:graphicFrame>
        <p:nvGraphicFramePr>
          <p:cNvPr id="8" name="表格 7"/>
          <p:cNvGraphicFramePr>
            <a:graphicFrameLocks noGrp="1"/>
          </p:cNvGraphicFramePr>
          <p:nvPr/>
        </p:nvGraphicFramePr>
        <p:xfrm>
          <a:off x="1571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96270"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5000625" y="392906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96272" name="直接箭头连接符 29"/>
          <p:cNvCxnSpPr>
            <a:cxnSpLocks noChangeShapeType="1"/>
          </p:cNvCxnSpPr>
          <p:nvPr/>
        </p:nvCxnSpPr>
        <p:spPr bwMode="auto">
          <a:xfrm>
            <a:off x="5715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5857875" y="3857625"/>
            <a:ext cx="785813"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25" name="直接箭头连接符 24"/>
          <p:cNvCxnSpPr>
            <a:cxnSpLocks noChangeShapeType="1"/>
          </p:cNvCxnSpPr>
          <p:nvPr/>
        </p:nvCxnSpPr>
        <p:spPr bwMode="auto">
          <a:xfrm>
            <a:off x="5857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cxnSp>
        <p:nvCxnSpPr>
          <p:cNvPr id="32" name="直接连接符 31"/>
          <p:cNvCxnSpPr>
            <a:cxnSpLocks noChangeShapeType="1"/>
          </p:cNvCxnSpPr>
          <p:nvPr/>
        </p:nvCxnSpPr>
        <p:spPr bwMode="auto">
          <a:xfrm rot="5400000">
            <a:off x="5536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6277"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10103</a:t>
            </a:r>
          </a:p>
          <a:p>
            <a:pPr algn="ctr">
              <a:lnSpc>
                <a:spcPts val="3900"/>
              </a:lnSpc>
              <a:defRPr/>
            </a:pPr>
            <a:r>
              <a:rPr lang="en-US" altLang="zh-CN" sz="2800" b="1" dirty="0">
                <a:solidFill>
                  <a:srgbClr val="0000CC"/>
                </a:solidFill>
                <a:latin typeface="+mn-lt"/>
                <a:ea typeface="+mn-ea"/>
              </a:rPr>
              <a:t>90</a:t>
            </a:r>
            <a:endParaRPr lang="zh-CN" altLang="en-US" sz="2800" b="1" dirty="0">
              <a:solidFill>
                <a:srgbClr val="0000CC"/>
              </a:solidFill>
              <a:latin typeface="+mn-lt"/>
              <a:ea typeface="+mn-ea"/>
            </a:endParaRPr>
          </a:p>
        </p:txBody>
      </p:sp>
      <p:cxnSp>
        <p:nvCxnSpPr>
          <p:cNvPr id="96289" name="直接连接符 16"/>
          <p:cNvCxnSpPr>
            <a:cxnSpLocks noChangeShapeType="1"/>
          </p:cNvCxnSpPr>
          <p:nvPr/>
        </p:nvCxnSpPr>
        <p:spPr bwMode="auto">
          <a:xfrm rot="5400000">
            <a:off x="5322093"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6290"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6291"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6292"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1" name="表格 30"/>
          <p:cNvGraphicFramePr>
            <a:graphicFrameLocks noGrp="1"/>
          </p:cNvGraphicFramePr>
          <p:nvPr/>
        </p:nvGraphicFramePr>
        <p:xfrm>
          <a:off x="6143625" y="4589463"/>
          <a:ext cx="1571625" cy="1554378"/>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8" name="TextBox 37"/>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10107</a:t>
            </a:r>
          </a:p>
          <a:p>
            <a:pPr algn="ctr">
              <a:lnSpc>
                <a:spcPts val="3900"/>
              </a:lnSpc>
              <a:defRPr/>
            </a:pPr>
            <a:r>
              <a:rPr lang="en-US" altLang="zh-CN" sz="2800" b="1" dirty="0">
                <a:solidFill>
                  <a:srgbClr val="0000CC"/>
                </a:solidFill>
                <a:latin typeface="+mn-lt"/>
                <a:ea typeface="+mn-ea"/>
              </a:rPr>
              <a:t>85</a:t>
            </a:r>
            <a:endParaRPr lang="zh-CN" altLang="en-US" sz="2800" b="1" dirty="0">
              <a:solidFill>
                <a:srgbClr val="0000CC"/>
              </a:solidFill>
              <a:latin typeface="+mn-lt"/>
              <a:ea typeface="+mn-ea"/>
            </a:endParaRPr>
          </a:p>
        </p:txBody>
      </p:sp>
      <p:sp>
        <p:nvSpPr>
          <p:cNvPr id="26" name="TextBox 25"/>
          <p:cNvSpPr txBox="1"/>
          <p:nvPr/>
        </p:nvSpPr>
        <p:spPr>
          <a:xfrm>
            <a:off x="2536031" y="2212975"/>
            <a:ext cx="3571875" cy="523875"/>
          </a:xfrm>
          <a:prstGeom prst="rect">
            <a:avLst/>
          </a:prstGeom>
          <a:noFill/>
        </p:spPr>
        <p:txBody>
          <a:bodyPr>
            <a:spAutoFit/>
          </a:bodyPr>
          <a:lstStyle/>
          <a:p>
            <a:pPr>
              <a:defRPr/>
            </a:pPr>
            <a:r>
              <a:rPr lang="en-US" altLang="zh-CN" sz="2800" b="1" dirty="0">
                <a:solidFill>
                  <a:srgbClr val="00B050"/>
                </a:solidFill>
                <a:latin typeface="+mn-lt"/>
                <a:ea typeface="+mn-ea"/>
              </a:rPr>
              <a:t>p2-&gt;next=p1;</a:t>
            </a:r>
          </a:p>
        </p:txBody>
      </p:sp>
      <p:cxnSp>
        <p:nvCxnSpPr>
          <p:cNvPr id="96305"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6306"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6307"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37" name="TextBox 36"/>
          <p:cNvSpPr txBox="1"/>
          <p:nvPr/>
        </p:nvSpPr>
        <p:spPr>
          <a:xfrm>
            <a:off x="5643563" y="2776364"/>
            <a:ext cx="1928812" cy="523875"/>
          </a:xfrm>
          <a:prstGeom prst="rect">
            <a:avLst/>
          </a:prstGeom>
          <a:noFill/>
        </p:spPr>
        <p:txBody>
          <a:bodyPr>
            <a:spAutoFit/>
          </a:bodyPr>
          <a:lstStyle/>
          <a:p>
            <a:pPr>
              <a:defRPr/>
            </a:pPr>
            <a:r>
              <a:rPr lang="en-US" altLang="zh-CN" sz="2800" b="1" dirty="0">
                <a:solidFill>
                  <a:srgbClr val="00B050"/>
                </a:solidFill>
                <a:latin typeface="+mn-lt"/>
                <a:ea typeface="+mn-ea"/>
              </a:rPr>
              <a:t>p2=p1;</a:t>
            </a: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87</a:t>
            </a:fld>
            <a:endParaRPr lang="en-US" altLang="zh-CN">
              <a:solidFill>
                <a:srgbClr val="000000"/>
              </a:solidFill>
            </a:endParaRPr>
          </a:p>
        </p:txBody>
      </p:sp>
    </p:spTree>
    <p:extLst>
      <p:ext uri="{BB962C8B-B14F-4D97-AF65-F5344CB8AC3E}">
        <p14:creationId xmlns:p14="http://schemas.microsoft.com/office/powerpoint/2010/main" val="224199996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slide(fromTop)">
                                      <p:cBhvr>
                                        <p:cTn id="11" dur="500"/>
                                        <p:tgtEl>
                                          <p:spTgt spid="32"/>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slide(fromLeft)">
                                      <p:cBhvr>
                                        <p:cTn id="15" dur="500"/>
                                        <p:tgtEl>
                                          <p:spTgt spid="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blinds(horizontal)">
                                      <p:cBhvr>
                                        <p:cTn id="2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7" grpId="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42875" y="714375"/>
            <a:ext cx="8358188" cy="1928813"/>
          </a:xfrm>
        </p:spPr>
        <p:txBody>
          <a:bodyPr/>
          <a:lstStyle/>
          <a:p>
            <a:r>
              <a:rPr lang="zh-CN" altLang="zh-CN"/>
              <a:t>解题思路：</a:t>
            </a:r>
            <a:endParaRPr lang="en-US" altLang="zh-CN"/>
          </a:p>
          <a:p>
            <a:pPr lvl="1"/>
            <a:r>
              <a:rPr lang="zh-CN" altLang="zh-CN"/>
              <a:t>再开辟另一个结点并使</a:t>
            </a:r>
            <a:r>
              <a:rPr lang="en-US" altLang="zh-CN"/>
              <a:t>p1</a:t>
            </a:r>
            <a:r>
              <a:rPr lang="zh-CN" altLang="zh-CN"/>
              <a:t>指向它，接着输入该结点的数据</a:t>
            </a:r>
            <a:endParaRPr lang="en-US" altLang="zh-CN"/>
          </a:p>
        </p:txBody>
      </p:sp>
      <p:graphicFrame>
        <p:nvGraphicFramePr>
          <p:cNvPr id="8" name="表格 7"/>
          <p:cNvGraphicFramePr>
            <a:graphicFrameLocks noGrp="1"/>
          </p:cNvGraphicFramePr>
          <p:nvPr/>
        </p:nvGraphicFramePr>
        <p:xfrm>
          <a:off x="1571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97294"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5000625" y="3929063"/>
            <a:ext cx="785813"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97296" name="直接箭头连接符 29"/>
          <p:cNvCxnSpPr>
            <a:cxnSpLocks noChangeShapeType="1"/>
          </p:cNvCxnSpPr>
          <p:nvPr/>
        </p:nvCxnSpPr>
        <p:spPr bwMode="auto">
          <a:xfrm>
            <a:off x="5715000"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5857875" y="3857625"/>
            <a:ext cx="785813"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97298" name="直接箭头连接符 24"/>
          <p:cNvCxnSpPr>
            <a:cxnSpLocks noChangeShapeType="1"/>
          </p:cNvCxnSpPr>
          <p:nvPr/>
        </p:nvCxnSpPr>
        <p:spPr bwMode="auto">
          <a:xfrm>
            <a:off x="5857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cxnSp>
        <p:nvCxnSpPr>
          <p:cNvPr id="97300" name="直接连接符 31"/>
          <p:cNvCxnSpPr>
            <a:cxnSpLocks noChangeShapeType="1"/>
          </p:cNvCxnSpPr>
          <p:nvPr/>
        </p:nvCxnSpPr>
        <p:spPr bwMode="auto">
          <a:xfrm rot="5400000">
            <a:off x="5536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7301"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10103</a:t>
            </a:r>
          </a:p>
          <a:p>
            <a:pPr algn="ctr">
              <a:lnSpc>
                <a:spcPts val="3900"/>
              </a:lnSpc>
              <a:defRPr/>
            </a:pPr>
            <a:r>
              <a:rPr lang="en-US" altLang="zh-CN" sz="2800" b="1" dirty="0">
                <a:solidFill>
                  <a:srgbClr val="0000CC"/>
                </a:solidFill>
                <a:latin typeface="+mn-lt"/>
                <a:ea typeface="+mn-ea"/>
              </a:rPr>
              <a:t>90</a:t>
            </a:r>
            <a:endParaRPr lang="zh-CN" altLang="en-US" sz="2800" b="1" dirty="0">
              <a:solidFill>
                <a:srgbClr val="0000CC"/>
              </a:solidFill>
              <a:latin typeface="+mn-lt"/>
              <a:ea typeface="+mn-ea"/>
            </a:endParaRPr>
          </a:p>
        </p:txBody>
      </p:sp>
      <p:cxnSp>
        <p:nvCxnSpPr>
          <p:cNvPr id="97313" name="直接连接符 16"/>
          <p:cNvCxnSpPr>
            <a:cxnSpLocks noChangeShapeType="1"/>
          </p:cNvCxnSpPr>
          <p:nvPr/>
        </p:nvCxnSpPr>
        <p:spPr bwMode="auto">
          <a:xfrm rot="5400000">
            <a:off x="5322093"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7314"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7315"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7316"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1" name="表格 30"/>
          <p:cNvGraphicFramePr>
            <a:graphicFrameLocks noGrp="1"/>
          </p:cNvGraphicFramePr>
          <p:nvPr/>
        </p:nvGraphicFramePr>
        <p:xfrm>
          <a:off x="6143625" y="4589463"/>
          <a:ext cx="1571625" cy="1554378"/>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8" name="TextBox 37"/>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10107</a:t>
            </a:r>
          </a:p>
          <a:p>
            <a:pPr algn="ctr">
              <a:lnSpc>
                <a:spcPts val="3900"/>
              </a:lnSpc>
              <a:defRPr/>
            </a:pPr>
            <a:r>
              <a:rPr lang="en-US" altLang="zh-CN" sz="2800" b="1" dirty="0">
                <a:solidFill>
                  <a:srgbClr val="0000CC"/>
                </a:solidFill>
                <a:latin typeface="+mn-lt"/>
                <a:ea typeface="+mn-ea"/>
              </a:rPr>
              <a:t>85</a:t>
            </a:r>
            <a:endParaRPr lang="zh-CN" altLang="en-US" sz="2800" b="1" dirty="0">
              <a:solidFill>
                <a:srgbClr val="0000CC"/>
              </a:solidFill>
              <a:latin typeface="+mn-lt"/>
              <a:ea typeface="+mn-ea"/>
            </a:endParaRPr>
          </a:p>
        </p:txBody>
      </p:sp>
      <p:cxnSp>
        <p:nvCxnSpPr>
          <p:cNvPr id="97328"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7329"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7330"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9" name="表格 38"/>
          <p:cNvGraphicFramePr>
            <a:graphicFrameLocks noGrp="1"/>
          </p:cNvGraphicFramePr>
          <p:nvPr/>
        </p:nvGraphicFramePr>
        <p:xfrm>
          <a:off x="8358188" y="4572000"/>
          <a:ext cx="500062" cy="1554378"/>
        </p:xfrm>
        <a:graphic>
          <a:graphicData uri="http://schemas.openxmlformats.org/drawingml/2006/table">
            <a:tbl>
              <a:tblPr firstRow="1" bandRow="1">
                <a:tableStyleId>{5C22544A-7EE6-4342-B048-85BDC9FD1C3A}</a:tableStyleId>
              </a:tblPr>
              <a:tblGrid>
                <a:gridCol w="500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0</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88</a:t>
            </a:fld>
            <a:endParaRPr lang="en-US" altLang="zh-CN">
              <a:solidFill>
                <a:srgbClr val="000000"/>
              </a:solidFill>
            </a:endParaRPr>
          </a:p>
        </p:txBody>
      </p:sp>
    </p:spTree>
    <p:extLst>
      <p:ext uri="{BB962C8B-B14F-4D97-AF65-F5344CB8AC3E}">
        <p14:creationId xmlns:p14="http://schemas.microsoft.com/office/powerpoint/2010/main" val="383863639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3"/>
          <p:cNvSpPr>
            <a:spLocks noGrp="1" noChangeArrowheads="1"/>
          </p:cNvSpPr>
          <p:nvPr>
            <p:ph type="body" idx="1"/>
          </p:nvPr>
        </p:nvSpPr>
        <p:spPr>
          <a:xfrm>
            <a:off x="142875" y="714375"/>
            <a:ext cx="8358188" cy="1928813"/>
          </a:xfrm>
        </p:spPr>
        <p:txBody>
          <a:bodyPr/>
          <a:lstStyle/>
          <a:p>
            <a:r>
              <a:rPr lang="zh-CN" altLang="zh-CN"/>
              <a:t>解题思路：</a:t>
            </a:r>
            <a:endParaRPr lang="en-US" altLang="zh-CN"/>
          </a:p>
          <a:p>
            <a:pPr lvl="1"/>
            <a:r>
              <a:rPr lang="zh-CN" altLang="zh-CN"/>
              <a:t>再开辟另一个结点并使</a:t>
            </a:r>
            <a:r>
              <a:rPr lang="en-US" altLang="zh-CN"/>
              <a:t>p1</a:t>
            </a:r>
            <a:r>
              <a:rPr lang="zh-CN" altLang="zh-CN"/>
              <a:t>指向它，接着输入该结点的数据</a:t>
            </a:r>
            <a:endParaRPr lang="en-US" altLang="zh-CN"/>
          </a:p>
        </p:txBody>
      </p:sp>
      <p:graphicFrame>
        <p:nvGraphicFramePr>
          <p:cNvPr id="8" name="表格 7"/>
          <p:cNvGraphicFramePr>
            <a:graphicFrameLocks noGrp="1"/>
          </p:cNvGraphicFramePr>
          <p:nvPr/>
        </p:nvGraphicFramePr>
        <p:xfrm>
          <a:off x="1571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98318"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7215188" y="3929063"/>
            <a:ext cx="785812"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30" name="直接箭头连接符 29"/>
          <p:cNvCxnSpPr>
            <a:cxnSpLocks noChangeShapeType="1"/>
          </p:cNvCxnSpPr>
          <p:nvPr/>
        </p:nvCxnSpPr>
        <p:spPr bwMode="auto">
          <a:xfrm>
            <a:off x="7929563"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5857875" y="3857625"/>
            <a:ext cx="785813"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98322" name="直接箭头连接符 24"/>
          <p:cNvCxnSpPr>
            <a:cxnSpLocks noChangeShapeType="1"/>
          </p:cNvCxnSpPr>
          <p:nvPr/>
        </p:nvCxnSpPr>
        <p:spPr bwMode="auto">
          <a:xfrm>
            <a:off x="5857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cxnSp>
        <p:nvCxnSpPr>
          <p:cNvPr id="98324" name="直接连接符 31"/>
          <p:cNvCxnSpPr>
            <a:cxnSpLocks noChangeShapeType="1"/>
          </p:cNvCxnSpPr>
          <p:nvPr/>
        </p:nvCxnSpPr>
        <p:spPr bwMode="auto">
          <a:xfrm rot="5400000">
            <a:off x="5536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8325"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10103</a:t>
            </a:r>
          </a:p>
          <a:p>
            <a:pPr algn="ctr">
              <a:lnSpc>
                <a:spcPts val="3900"/>
              </a:lnSpc>
              <a:defRPr/>
            </a:pPr>
            <a:r>
              <a:rPr lang="en-US" altLang="zh-CN" sz="2800" b="1" dirty="0">
                <a:solidFill>
                  <a:srgbClr val="0000CC"/>
                </a:solidFill>
                <a:latin typeface="+mn-lt"/>
                <a:ea typeface="+mn-ea"/>
              </a:rPr>
              <a:t>90</a:t>
            </a:r>
            <a:endParaRPr lang="zh-CN" altLang="en-US" sz="2800" b="1" dirty="0">
              <a:solidFill>
                <a:srgbClr val="0000CC"/>
              </a:solidFill>
              <a:latin typeface="+mn-lt"/>
              <a:ea typeface="+mn-ea"/>
            </a:endParaRPr>
          </a:p>
        </p:txBody>
      </p:sp>
      <p:cxnSp>
        <p:nvCxnSpPr>
          <p:cNvPr id="17" name="直接连接符 16"/>
          <p:cNvCxnSpPr>
            <a:cxnSpLocks noChangeShapeType="1"/>
          </p:cNvCxnSpPr>
          <p:nvPr/>
        </p:nvCxnSpPr>
        <p:spPr bwMode="auto">
          <a:xfrm rot="5400000">
            <a:off x="7536656"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8338"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8339"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8340"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1" name="表格 30"/>
          <p:cNvGraphicFramePr>
            <a:graphicFrameLocks noGrp="1"/>
          </p:cNvGraphicFramePr>
          <p:nvPr/>
        </p:nvGraphicFramePr>
        <p:xfrm>
          <a:off x="6143625" y="4589463"/>
          <a:ext cx="1571625" cy="1554378"/>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8" name="TextBox 37"/>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10107</a:t>
            </a:r>
          </a:p>
          <a:p>
            <a:pPr algn="ctr">
              <a:lnSpc>
                <a:spcPts val="3900"/>
              </a:lnSpc>
              <a:defRPr/>
            </a:pPr>
            <a:r>
              <a:rPr lang="en-US" altLang="zh-CN" sz="2800" b="1" dirty="0">
                <a:solidFill>
                  <a:srgbClr val="0000CC"/>
                </a:solidFill>
                <a:latin typeface="+mn-lt"/>
                <a:ea typeface="+mn-ea"/>
              </a:rPr>
              <a:t>85</a:t>
            </a:r>
            <a:endParaRPr lang="zh-CN" altLang="en-US" sz="2800" b="1" dirty="0">
              <a:solidFill>
                <a:srgbClr val="0000CC"/>
              </a:solidFill>
              <a:latin typeface="+mn-lt"/>
              <a:ea typeface="+mn-ea"/>
            </a:endParaRPr>
          </a:p>
        </p:txBody>
      </p:sp>
      <p:cxnSp>
        <p:nvCxnSpPr>
          <p:cNvPr id="98352"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8353"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8354"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9" name="表格 38"/>
          <p:cNvGraphicFramePr>
            <a:graphicFrameLocks noGrp="1"/>
          </p:cNvGraphicFramePr>
          <p:nvPr/>
        </p:nvGraphicFramePr>
        <p:xfrm>
          <a:off x="8358188" y="4572000"/>
          <a:ext cx="500062" cy="1554378"/>
        </p:xfrm>
        <a:graphic>
          <a:graphicData uri="http://schemas.openxmlformats.org/drawingml/2006/table">
            <a:tbl>
              <a:tblPr firstRow="1" bandRow="1">
                <a:tableStyleId>{5C22544A-7EE6-4342-B048-85BDC9FD1C3A}</a:tableStyleId>
              </a:tblPr>
              <a:tblGrid>
                <a:gridCol w="500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0</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6" name="TextBox 25"/>
          <p:cNvSpPr txBox="1"/>
          <p:nvPr/>
        </p:nvSpPr>
        <p:spPr>
          <a:xfrm>
            <a:off x="285750" y="2500313"/>
            <a:ext cx="8643938" cy="954087"/>
          </a:xfrm>
          <a:prstGeom prst="rect">
            <a:avLst/>
          </a:prstGeom>
          <a:noFill/>
        </p:spPr>
        <p:txBody>
          <a:bodyPr>
            <a:spAutoFit/>
          </a:bodyPr>
          <a:lstStyle/>
          <a:p>
            <a:pPr>
              <a:defRPr/>
            </a:pPr>
            <a:r>
              <a:rPr lang="en-US" altLang="zh-CN" sz="2800" b="1" dirty="0">
                <a:solidFill>
                  <a:srgbClr val="00B050"/>
                </a:solidFill>
                <a:latin typeface="+mn-lt"/>
                <a:ea typeface="+mn-ea"/>
              </a:rPr>
              <a:t>p1=(</a:t>
            </a:r>
            <a:r>
              <a:rPr lang="en-US" altLang="zh-CN" sz="2800" b="1" dirty="0" err="1">
                <a:solidFill>
                  <a:srgbClr val="00B050"/>
                </a:solidFill>
                <a:latin typeface="+mn-lt"/>
                <a:ea typeface="+mn-ea"/>
              </a:rPr>
              <a:t>struct</a:t>
            </a:r>
            <a:r>
              <a:rPr lang="en-US" altLang="zh-CN" sz="2800" b="1" dirty="0">
                <a:solidFill>
                  <a:srgbClr val="00B050"/>
                </a:solidFill>
                <a:latin typeface="+mn-lt"/>
                <a:ea typeface="+mn-ea"/>
              </a:rPr>
              <a:t> Student*)</a:t>
            </a:r>
            <a:r>
              <a:rPr lang="en-US" altLang="zh-CN" sz="2800" b="1" dirty="0" err="1">
                <a:solidFill>
                  <a:srgbClr val="00B050"/>
                </a:solidFill>
                <a:latin typeface="+mn-lt"/>
                <a:ea typeface="+mn-ea"/>
              </a:rPr>
              <a:t>malloc</a:t>
            </a:r>
            <a:r>
              <a:rPr lang="en-US" altLang="zh-CN" sz="2800" b="1" dirty="0">
                <a:solidFill>
                  <a:srgbClr val="00B050"/>
                </a:solidFill>
                <a:latin typeface="+mn-lt"/>
                <a:ea typeface="+mn-ea"/>
              </a:rPr>
              <a:t>(LEN);</a:t>
            </a:r>
          </a:p>
          <a:p>
            <a:pPr>
              <a:defRPr/>
            </a:pPr>
            <a:r>
              <a:rPr lang="en-US" altLang="zh-CN" sz="2800" b="1" dirty="0" err="1">
                <a:solidFill>
                  <a:srgbClr val="00B050"/>
                </a:solidFill>
                <a:latin typeface="+mn-lt"/>
                <a:ea typeface="+mn-ea"/>
              </a:rPr>
              <a:t>scanf</a:t>
            </a:r>
            <a:r>
              <a:rPr lang="en-US" altLang="zh-CN" sz="2800" b="1" dirty="0">
                <a:solidFill>
                  <a:srgbClr val="00B050"/>
                </a:solidFill>
                <a:latin typeface="+mn-lt"/>
                <a:ea typeface="+mn-ea"/>
              </a:rPr>
              <a:t>("%ld,%f",&amp;p1-&gt;num,&amp;p1-&gt;score);</a:t>
            </a:r>
            <a:endParaRPr lang="zh-CN" altLang="en-US" sz="2800" b="1" dirty="0" err="1">
              <a:solidFill>
                <a:srgbClr val="00B050"/>
              </a:solidFill>
              <a:latin typeface="+mn-lt"/>
              <a:ea typeface="+mn-ea"/>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89</a:t>
            </a:fld>
            <a:endParaRPr lang="en-US" altLang="zh-CN">
              <a:solidFill>
                <a:srgbClr val="000000"/>
              </a:solidFill>
            </a:endParaRPr>
          </a:p>
        </p:txBody>
      </p:sp>
    </p:spTree>
    <p:extLst>
      <p:ext uri="{BB962C8B-B14F-4D97-AF65-F5344CB8AC3E}">
        <p14:creationId xmlns:p14="http://schemas.microsoft.com/office/powerpoint/2010/main" val="1635359976"/>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lide(fromTop)">
                                      <p:cBhvr>
                                        <p:cTn id="11" dur="500"/>
                                        <p:tgtEl>
                                          <p:spTgt spid="17"/>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slide(fromLeft)">
                                      <p:cBhvr>
                                        <p:cTn id="15" dur="500"/>
                                        <p:tgtEl>
                                          <p:spTgt spid="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linds(horizontal)">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27384"/>
            <a:ext cx="8858250" cy="769937"/>
          </a:xfrm>
          <a:effectLst/>
        </p:spPr>
        <p:txBody>
          <a:bodyPr anchor="ctr"/>
          <a:lstStyle/>
          <a:p>
            <a:pPr eaLnBrk="1" hangingPunct="1">
              <a:defRPr/>
            </a:pPr>
            <a:r>
              <a:rPr lang="zh-CN" altLang="en-US" sz="3600" dirty="0">
                <a:solidFill>
                  <a:srgbClr val="660066"/>
                </a:solidFill>
              </a:rPr>
              <a:t>定义结构体数据类型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5123" name="Rectangle 3"/>
          <p:cNvSpPr>
            <a:spLocks noGrp="1" noChangeArrowheads="1"/>
          </p:cNvSpPr>
          <p:nvPr>
            <p:ph type="body" idx="1"/>
          </p:nvPr>
        </p:nvSpPr>
        <p:spPr>
          <a:xfrm>
            <a:off x="683568" y="692696"/>
            <a:ext cx="7858125" cy="5878984"/>
          </a:xfrm>
        </p:spPr>
        <p:txBody>
          <a:bodyPr/>
          <a:lstStyle/>
          <a:p>
            <a:r>
              <a:rPr lang="zh-CN" altLang="zh-CN" dirty="0"/>
              <a:t>说明：</a:t>
            </a:r>
          </a:p>
          <a:p>
            <a:pPr>
              <a:buFont typeface="Wingdings" pitchFamily="2" charset="2"/>
              <a:buNone/>
            </a:pPr>
            <a:r>
              <a:rPr lang="en-US" altLang="zh-CN" dirty="0"/>
              <a:t>(2) </a:t>
            </a:r>
            <a:r>
              <a:rPr lang="zh-CN" altLang="zh-CN" dirty="0"/>
              <a:t>成员可以属于另一个结构体类型。</a:t>
            </a:r>
            <a:endParaRPr lang="en-US" altLang="zh-CN" dirty="0"/>
          </a:p>
          <a:p>
            <a:pPr>
              <a:lnSpc>
                <a:spcPts val="2900"/>
              </a:lnSpc>
              <a:buFont typeface="Wingdings" pitchFamily="2" charset="2"/>
              <a:buNone/>
            </a:pPr>
            <a:r>
              <a:rPr lang="en-US" altLang="zh-CN" sz="2800" dirty="0"/>
              <a:t>      </a:t>
            </a:r>
            <a:r>
              <a:rPr lang="en-US" altLang="zh-CN" sz="2800" dirty="0" err="1">
                <a:solidFill>
                  <a:srgbClr val="00B050"/>
                </a:solidFill>
              </a:rPr>
              <a:t>struct</a:t>
            </a:r>
            <a:r>
              <a:rPr lang="en-US" altLang="zh-CN" sz="2800" dirty="0">
                <a:solidFill>
                  <a:srgbClr val="00B050"/>
                </a:solidFill>
              </a:rPr>
              <a:t> Date </a:t>
            </a:r>
            <a:r>
              <a:rPr lang="zh-CN" altLang="zh-CN" sz="2800" dirty="0">
                <a:solidFill>
                  <a:srgbClr val="00B050"/>
                </a:solidFill>
              </a:rPr>
              <a:t>　　　</a:t>
            </a:r>
          </a:p>
          <a:p>
            <a:pPr>
              <a:lnSpc>
                <a:spcPts val="2900"/>
              </a:lnSpc>
              <a:buFont typeface="Wingdings" pitchFamily="2" charset="2"/>
              <a:buNone/>
            </a:pPr>
            <a:r>
              <a:rPr lang="en-US" altLang="zh-CN" sz="2800" dirty="0">
                <a:solidFill>
                  <a:srgbClr val="00B050"/>
                </a:solidFill>
              </a:rPr>
              <a:t>      {   </a:t>
            </a:r>
            <a:r>
              <a:rPr lang="en-US" altLang="zh-CN" sz="2800" dirty="0" err="1">
                <a:solidFill>
                  <a:srgbClr val="00B050"/>
                </a:solidFill>
              </a:rPr>
              <a:t>int</a:t>
            </a:r>
            <a:r>
              <a:rPr lang="en-US" altLang="zh-CN" sz="2800" dirty="0">
                <a:solidFill>
                  <a:srgbClr val="00B050"/>
                </a:solidFill>
              </a:rPr>
              <a:t> month;</a:t>
            </a:r>
            <a:r>
              <a:rPr lang="zh-CN" altLang="zh-CN" sz="2800" dirty="0">
                <a:solidFill>
                  <a:srgbClr val="00B050"/>
                </a:solidFill>
              </a:rPr>
              <a:t>  </a:t>
            </a:r>
            <a:r>
              <a:rPr lang="en-US" altLang="zh-CN" sz="2800" dirty="0" err="1">
                <a:solidFill>
                  <a:srgbClr val="00B050"/>
                </a:solidFill>
              </a:rPr>
              <a:t>int</a:t>
            </a:r>
            <a:r>
              <a:rPr lang="en-US" altLang="zh-CN" sz="2800" dirty="0">
                <a:solidFill>
                  <a:srgbClr val="00B050"/>
                </a:solidFill>
              </a:rPr>
              <a:t> day;  </a:t>
            </a:r>
            <a:r>
              <a:rPr lang="en-US" altLang="zh-CN" sz="2800" dirty="0" err="1">
                <a:solidFill>
                  <a:srgbClr val="00B050"/>
                </a:solidFill>
              </a:rPr>
              <a:t>int</a:t>
            </a:r>
            <a:r>
              <a:rPr lang="en-US" altLang="zh-CN" sz="2800" dirty="0">
                <a:solidFill>
                  <a:srgbClr val="00B050"/>
                </a:solidFill>
              </a:rPr>
              <a:t> year;</a:t>
            </a:r>
            <a:r>
              <a:rPr lang="zh-CN" altLang="zh-CN" sz="2800" dirty="0">
                <a:solidFill>
                  <a:srgbClr val="00B050"/>
                </a:solidFill>
              </a:rPr>
              <a:t> </a:t>
            </a:r>
            <a:r>
              <a:rPr lang="en-US" altLang="zh-CN" sz="2800" dirty="0">
                <a:solidFill>
                  <a:srgbClr val="00B050"/>
                </a:solidFill>
              </a:rPr>
              <a:t>};</a:t>
            </a:r>
            <a:endParaRPr lang="zh-CN" altLang="zh-CN" sz="2800" dirty="0">
              <a:solidFill>
                <a:srgbClr val="00B050"/>
              </a:solidFill>
            </a:endParaRPr>
          </a:p>
          <a:p>
            <a:pPr>
              <a:lnSpc>
                <a:spcPts val="2900"/>
              </a:lnSpc>
              <a:buFont typeface="Wingdings" pitchFamily="2" charset="2"/>
              <a:buNone/>
            </a:pPr>
            <a:r>
              <a:rPr lang="zh-CN" altLang="zh-CN" sz="2800" dirty="0"/>
              <a:t>　　</a:t>
            </a:r>
            <a:r>
              <a:rPr lang="en-US" altLang="zh-CN" sz="2800" dirty="0" err="1"/>
              <a:t>struct</a:t>
            </a:r>
            <a:r>
              <a:rPr lang="en-US" altLang="zh-CN" sz="2800" dirty="0"/>
              <a:t> Stu  </a:t>
            </a:r>
            <a:endParaRPr lang="zh-CN" altLang="zh-CN" sz="2800" dirty="0"/>
          </a:p>
          <a:p>
            <a:pPr>
              <a:lnSpc>
                <a:spcPts val="2900"/>
              </a:lnSpc>
              <a:buFont typeface="Wingdings" pitchFamily="2" charset="2"/>
              <a:buNone/>
            </a:pPr>
            <a:r>
              <a:rPr lang="zh-CN" altLang="zh-CN" sz="2800" dirty="0"/>
              <a:t>　　</a:t>
            </a:r>
            <a:r>
              <a:rPr lang="en-US" altLang="zh-CN" sz="2800" dirty="0"/>
              <a:t>{   </a:t>
            </a:r>
            <a:r>
              <a:rPr lang="en-US" altLang="zh-CN" sz="2800" dirty="0" err="1"/>
              <a:t>int</a:t>
            </a:r>
            <a:r>
              <a:rPr lang="en-US" altLang="zh-CN" sz="2800" dirty="0"/>
              <a:t> </a:t>
            </a:r>
            <a:r>
              <a:rPr lang="en-US" altLang="zh-CN" sz="2800" dirty="0" err="1"/>
              <a:t>num;char</a:t>
            </a:r>
            <a:r>
              <a:rPr lang="en-US" altLang="zh-CN" sz="2800" dirty="0"/>
              <a:t> name[20];</a:t>
            </a:r>
            <a:endParaRPr lang="zh-CN" altLang="zh-CN" sz="2800" dirty="0"/>
          </a:p>
          <a:p>
            <a:pPr>
              <a:lnSpc>
                <a:spcPts val="2900"/>
              </a:lnSpc>
              <a:buFont typeface="Wingdings" pitchFamily="2" charset="2"/>
              <a:buNone/>
            </a:pPr>
            <a:r>
              <a:rPr lang="en-US" altLang="zh-CN" sz="2800" dirty="0"/>
              <a:t>           char </a:t>
            </a:r>
            <a:r>
              <a:rPr lang="en-US" altLang="zh-CN" sz="2800" dirty="0" err="1"/>
              <a:t>sex;int</a:t>
            </a:r>
            <a:r>
              <a:rPr lang="en-US" altLang="zh-CN" sz="2800" dirty="0"/>
              <a:t> age;</a:t>
            </a:r>
            <a:endParaRPr lang="zh-CN" altLang="zh-CN" sz="2800" dirty="0"/>
          </a:p>
          <a:p>
            <a:pPr>
              <a:lnSpc>
                <a:spcPts val="2900"/>
              </a:lnSpc>
              <a:buFont typeface="Wingdings" pitchFamily="2" charset="2"/>
              <a:buNone/>
            </a:pPr>
            <a:r>
              <a:rPr lang="en-US" altLang="zh-CN" sz="2800" dirty="0"/>
              <a:t>           </a:t>
            </a:r>
            <a:r>
              <a:rPr lang="en-US" altLang="zh-CN" sz="2800" dirty="0" err="1">
                <a:solidFill>
                  <a:srgbClr val="00B050"/>
                </a:solidFill>
              </a:rPr>
              <a:t>struct</a:t>
            </a:r>
            <a:r>
              <a:rPr lang="en-US" altLang="zh-CN" sz="2800" dirty="0">
                <a:solidFill>
                  <a:srgbClr val="00B050"/>
                </a:solidFill>
              </a:rPr>
              <a:t> Date </a:t>
            </a:r>
            <a:r>
              <a:rPr lang="en-US" altLang="zh-CN" sz="2800" dirty="0"/>
              <a:t>birthday;</a:t>
            </a:r>
            <a:r>
              <a:rPr lang="zh-CN" altLang="zh-CN" sz="2800" dirty="0"/>
              <a:t>  </a:t>
            </a:r>
          </a:p>
          <a:p>
            <a:pPr>
              <a:lnSpc>
                <a:spcPts val="2900"/>
              </a:lnSpc>
              <a:buFont typeface="Wingdings" pitchFamily="2" charset="2"/>
              <a:buNone/>
            </a:pPr>
            <a:r>
              <a:rPr lang="en-US" altLang="zh-CN" sz="2800" dirty="0"/>
              <a:t>           char </a:t>
            </a:r>
            <a:r>
              <a:rPr lang="en-US" altLang="zh-CN" sz="2800" dirty="0" err="1"/>
              <a:t>addr</a:t>
            </a:r>
            <a:r>
              <a:rPr lang="en-US" altLang="zh-CN" sz="2800" dirty="0"/>
              <a:t>[30];</a:t>
            </a:r>
            <a:r>
              <a:rPr lang="zh-CN" altLang="zh-CN" sz="2800" dirty="0"/>
              <a:t> </a:t>
            </a:r>
          </a:p>
          <a:p>
            <a:pPr>
              <a:lnSpc>
                <a:spcPts val="2900"/>
              </a:lnSpc>
              <a:buFont typeface="Wingdings" pitchFamily="2" charset="2"/>
              <a:buNone/>
            </a:pPr>
            <a:r>
              <a:rPr lang="zh-CN" altLang="zh-CN" sz="2800" dirty="0"/>
              <a:t>　　</a:t>
            </a:r>
            <a:r>
              <a:rPr lang="en-US" altLang="zh-CN" sz="2800" dirty="0"/>
              <a:t>};</a:t>
            </a:r>
            <a:endParaRPr lang="zh-CN" altLang="zh-CN" sz="2800" dirty="0"/>
          </a:p>
          <a:p>
            <a:pPr>
              <a:buFont typeface="Wingdings" pitchFamily="2" charset="2"/>
              <a:buNone/>
            </a:pPr>
            <a:endParaRPr lang="en-US" altLang="zh-CN" dirty="0">
              <a:solidFill>
                <a:srgbClr val="FF0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320627625"/>
              </p:ext>
            </p:extLst>
          </p:nvPr>
        </p:nvGraphicFramePr>
        <p:xfrm>
          <a:off x="214313" y="5517232"/>
          <a:ext cx="8572501" cy="975240"/>
        </p:xfrm>
        <a:graphic>
          <a:graphicData uri="http://schemas.openxmlformats.org/drawingml/2006/table">
            <a:tbl>
              <a:tblPr firstRow="1" bandRow="1">
                <a:tableStyleId>{5C22544A-7EE6-4342-B048-85BDC9FD1C3A}</a:tableStyleId>
              </a:tblPr>
              <a:tblGrid>
                <a:gridCol w="1071565">
                  <a:extLst>
                    <a:ext uri="{9D8B030D-6E8A-4147-A177-3AD203B41FA5}">
                      <a16:colId xmlns:a16="http://schemas.microsoft.com/office/drawing/2014/main" val="20000"/>
                    </a:ext>
                  </a:extLst>
                </a:gridCol>
                <a:gridCol w="1214436">
                  <a:extLst>
                    <a:ext uri="{9D8B030D-6E8A-4147-A177-3AD203B41FA5}">
                      <a16:colId xmlns:a16="http://schemas.microsoft.com/office/drawing/2014/main" val="20001"/>
                    </a:ext>
                  </a:extLst>
                </a:gridCol>
                <a:gridCol w="928687">
                  <a:extLst>
                    <a:ext uri="{9D8B030D-6E8A-4147-A177-3AD203B41FA5}">
                      <a16:colId xmlns:a16="http://schemas.microsoft.com/office/drawing/2014/main" val="20002"/>
                    </a:ext>
                  </a:extLst>
                </a:gridCol>
                <a:gridCol w="857249">
                  <a:extLst>
                    <a:ext uri="{9D8B030D-6E8A-4147-A177-3AD203B41FA5}">
                      <a16:colId xmlns:a16="http://schemas.microsoft.com/office/drawing/2014/main" val="20003"/>
                    </a:ext>
                  </a:extLst>
                </a:gridCol>
                <a:gridCol w="1428749">
                  <a:extLst>
                    <a:ext uri="{9D8B030D-6E8A-4147-A177-3AD203B41FA5}">
                      <a16:colId xmlns:a16="http://schemas.microsoft.com/office/drawing/2014/main" val="20004"/>
                    </a:ext>
                  </a:extLst>
                </a:gridCol>
                <a:gridCol w="928689">
                  <a:extLst>
                    <a:ext uri="{9D8B030D-6E8A-4147-A177-3AD203B41FA5}">
                      <a16:colId xmlns:a16="http://schemas.microsoft.com/office/drawing/2014/main" val="20005"/>
                    </a:ext>
                  </a:extLst>
                </a:gridCol>
                <a:gridCol w="1071563">
                  <a:extLst>
                    <a:ext uri="{9D8B030D-6E8A-4147-A177-3AD203B41FA5}">
                      <a16:colId xmlns:a16="http://schemas.microsoft.com/office/drawing/2014/main" val="20006"/>
                    </a:ext>
                  </a:extLst>
                </a:gridCol>
                <a:gridCol w="1071563">
                  <a:extLst>
                    <a:ext uri="{9D8B030D-6E8A-4147-A177-3AD203B41FA5}">
                      <a16:colId xmlns:a16="http://schemas.microsoft.com/office/drawing/2014/main" val="20007"/>
                    </a:ext>
                  </a:extLst>
                </a:gridCol>
              </a:tblGrid>
              <a:tr h="487363">
                <a:tc rowSpan="2">
                  <a:txBody>
                    <a:bodyPr/>
                    <a:lstStyle/>
                    <a:p>
                      <a:r>
                        <a:rPr lang="en-US" altLang="zh-CN" sz="2600" dirty="0">
                          <a:solidFill>
                            <a:srgbClr val="00B050"/>
                          </a:solidFill>
                        </a:rPr>
                        <a:t>num</a:t>
                      </a:r>
                      <a:endParaRPr lang="zh-CN" altLang="en-US" sz="2600" dirty="0">
                        <a:solidFill>
                          <a:srgbClr val="00B050"/>
                        </a:solidFill>
                      </a:endParaRPr>
                    </a:p>
                  </a:txBody>
                  <a:tcPr marL="91439" marR="91439" marT="45690" marB="45690" anchor="ctr" anchorCtr="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rowSpan="2">
                  <a:txBody>
                    <a:bodyPr/>
                    <a:lstStyle/>
                    <a:p>
                      <a:r>
                        <a:rPr lang="en-US" altLang="zh-CN" sz="2600" dirty="0">
                          <a:solidFill>
                            <a:srgbClr val="00B050"/>
                          </a:solidFill>
                        </a:rPr>
                        <a:t>name</a:t>
                      </a:r>
                      <a:endParaRPr lang="zh-CN" altLang="en-US" sz="2600" dirty="0">
                        <a:solidFill>
                          <a:srgbClr val="00B050"/>
                        </a:solidFill>
                      </a:endParaRPr>
                    </a:p>
                  </a:txBody>
                  <a:tcPr marL="91439" marR="91439" marT="45690" marB="45690" anchor="ctr" anchorCtr="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rowSpan="2">
                  <a:txBody>
                    <a:bodyPr/>
                    <a:lstStyle/>
                    <a:p>
                      <a:r>
                        <a:rPr lang="en-US" altLang="zh-CN" sz="2600" dirty="0">
                          <a:solidFill>
                            <a:srgbClr val="00B050"/>
                          </a:solidFill>
                        </a:rPr>
                        <a:t>sex</a:t>
                      </a:r>
                      <a:endParaRPr lang="zh-CN" altLang="en-US" sz="2600" dirty="0">
                        <a:solidFill>
                          <a:srgbClr val="00B050"/>
                        </a:solidFill>
                      </a:endParaRPr>
                    </a:p>
                  </a:txBody>
                  <a:tcPr marL="91439" marR="91439" marT="45690" marB="45690" anchor="ctr" anchorCtr="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rowSpan="2">
                  <a:txBody>
                    <a:bodyPr/>
                    <a:lstStyle/>
                    <a:p>
                      <a:r>
                        <a:rPr lang="en-US" altLang="zh-CN" sz="2600" dirty="0">
                          <a:solidFill>
                            <a:srgbClr val="00B050"/>
                          </a:solidFill>
                        </a:rPr>
                        <a:t>age</a:t>
                      </a:r>
                      <a:endParaRPr lang="zh-CN" altLang="en-US" sz="2600" dirty="0">
                        <a:solidFill>
                          <a:srgbClr val="00B050"/>
                        </a:solidFill>
                      </a:endParaRPr>
                    </a:p>
                  </a:txBody>
                  <a:tcPr marL="91439" marR="91439" marT="45690" marB="45690" anchor="ctr" anchorCtr="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gridSpan="3">
                  <a:txBody>
                    <a:bodyPr/>
                    <a:lstStyle/>
                    <a:p>
                      <a:pPr algn="ctr"/>
                      <a:r>
                        <a:rPr lang="en-US" altLang="zh-CN" sz="2600" dirty="0">
                          <a:solidFill>
                            <a:srgbClr val="00B050"/>
                          </a:solidFill>
                        </a:rPr>
                        <a:t>birthday</a:t>
                      </a:r>
                      <a:endParaRPr lang="zh-CN" altLang="en-US" sz="2600" dirty="0">
                        <a:solidFill>
                          <a:srgbClr val="00B050"/>
                        </a:solidFill>
                      </a:endParaRPr>
                    </a:p>
                  </a:txBody>
                  <a:tcPr marL="91439" marR="91439" marT="45690" marB="4569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rowSpan="2">
                  <a:txBody>
                    <a:bodyPr/>
                    <a:lstStyle/>
                    <a:p>
                      <a:pPr marL="0" algn="ctr" defTabSz="914400" rtl="0" eaLnBrk="1" latinLnBrk="0" hangingPunct="1"/>
                      <a:r>
                        <a:rPr lang="en-US" altLang="zh-CN" sz="2600" b="1" kern="1200" dirty="0" err="1">
                          <a:solidFill>
                            <a:srgbClr val="00B050"/>
                          </a:solidFill>
                          <a:latin typeface="+mn-lt"/>
                          <a:ea typeface="+mn-ea"/>
                          <a:cs typeface="+mn-cs"/>
                        </a:rPr>
                        <a:t>addr</a:t>
                      </a:r>
                      <a:endParaRPr lang="zh-CN" altLang="en-US" sz="2600" b="1" kern="1200" dirty="0">
                        <a:solidFill>
                          <a:srgbClr val="00B050"/>
                        </a:solidFill>
                        <a:latin typeface="+mn-lt"/>
                        <a:ea typeface="+mn-ea"/>
                        <a:cs typeface="+mn-cs"/>
                      </a:endParaRPr>
                    </a:p>
                  </a:txBody>
                  <a:tcPr marL="91439" marR="91439" marT="45690" marB="45690" anchor="ctr" anchorCtr="1">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7363">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vMerge="1">
                  <a:txBody>
                    <a:bodyPr/>
                    <a:lstStyle/>
                    <a:p>
                      <a:endParaRPr lang="zh-CN" altLang="en-US" dirty="0"/>
                    </a:p>
                  </a:txBody>
                  <a:tcPr/>
                </a:tc>
                <a:tc>
                  <a:txBody>
                    <a:bodyPr/>
                    <a:lstStyle/>
                    <a:p>
                      <a:r>
                        <a:rPr lang="en-US" altLang="zh-CN" sz="2600" b="1" dirty="0">
                          <a:solidFill>
                            <a:srgbClr val="00B050"/>
                          </a:solidFill>
                        </a:rPr>
                        <a:t>month</a:t>
                      </a:r>
                      <a:endParaRPr lang="zh-CN" altLang="en-US" sz="2600" b="1" dirty="0">
                        <a:solidFill>
                          <a:srgbClr val="00B050"/>
                        </a:solidFill>
                      </a:endParaRPr>
                    </a:p>
                  </a:txBody>
                  <a:tcPr marL="91439" marR="91439" marT="45690" marB="4569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altLang="zh-CN" sz="2600" b="1" dirty="0">
                          <a:solidFill>
                            <a:srgbClr val="00B050"/>
                          </a:solidFill>
                        </a:rPr>
                        <a:t>day</a:t>
                      </a:r>
                      <a:endParaRPr lang="zh-CN" altLang="en-US" sz="2600" b="1" dirty="0">
                        <a:solidFill>
                          <a:srgbClr val="00B050"/>
                        </a:solidFill>
                      </a:endParaRPr>
                    </a:p>
                  </a:txBody>
                  <a:tcPr marL="91439" marR="91439" marT="45690" marB="4569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altLang="zh-CN" sz="2600" b="1" dirty="0">
                          <a:solidFill>
                            <a:srgbClr val="00B050"/>
                          </a:solidFill>
                        </a:rPr>
                        <a:t>year</a:t>
                      </a:r>
                      <a:endParaRPr lang="zh-CN" altLang="en-US" sz="2600" b="1" dirty="0">
                        <a:solidFill>
                          <a:srgbClr val="00B050"/>
                        </a:solidFill>
                      </a:endParaRPr>
                    </a:p>
                  </a:txBody>
                  <a:tcPr marL="91439" marR="91439" marT="45690" marB="4569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0001"/>
                  </a:ext>
                </a:extLst>
              </a:tr>
            </a:tbl>
          </a:graphicData>
        </a:graphic>
      </p:graphicFrame>
      <p:sp>
        <p:nvSpPr>
          <p:cNvPr id="2" name="灯片编号占位符 1"/>
          <p:cNvSpPr>
            <a:spLocks noGrp="1"/>
          </p:cNvSpPr>
          <p:nvPr>
            <p:ph type="sldNum" sz="quarter" idx="12"/>
          </p:nvPr>
        </p:nvSpPr>
        <p:spPr/>
        <p:txBody>
          <a:bodyPr/>
          <a:lstStyle/>
          <a:p>
            <a:fld id="{1E004556-5B80-49AD-B65B-B487D44EE32D}" type="slidenum">
              <a:rPr lang="zh-CN" altLang="en-US" smtClean="0"/>
              <a:pPr/>
              <a:t>9</a:t>
            </a:fld>
            <a:endParaRPr lang="en-US" altLang="zh-CN"/>
          </a:p>
        </p:txBody>
      </p:sp>
    </p:spTree>
    <p:extLst>
      <p:ext uri="{BB962C8B-B14F-4D97-AF65-F5344CB8AC3E}">
        <p14:creationId xmlns:p14="http://schemas.microsoft.com/office/powerpoint/2010/main" val="404555690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7" dur="500"/>
                                        <p:tgtEl>
                                          <p:spTgt spid="512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23">
                                            <p:txEl>
                                              <p:pRg st="3" end="3"/>
                                            </p:txEl>
                                          </p:spTgt>
                                        </p:tgtEl>
                                        <p:attrNameLst>
                                          <p:attrName>style.visibility</p:attrName>
                                        </p:attrNameLst>
                                      </p:cBhvr>
                                      <p:to>
                                        <p:strVal val="visible"/>
                                      </p:to>
                                    </p:set>
                                    <p:animEffect transition="in" filter="blinds(horizontal)">
                                      <p:cBhvr>
                                        <p:cTn id="10" dur="500"/>
                                        <p:tgtEl>
                                          <p:spTgt spid="512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123">
                                            <p:txEl>
                                              <p:pRg st="4" end="4"/>
                                            </p:txEl>
                                          </p:spTgt>
                                        </p:tgtEl>
                                        <p:attrNameLst>
                                          <p:attrName>style.visibility</p:attrName>
                                        </p:attrNameLst>
                                      </p:cBhvr>
                                      <p:to>
                                        <p:strVal val="visible"/>
                                      </p:to>
                                    </p:set>
                                    <p:animEffect transition="in" filter="blinds(horizontal)">
                                      <p:cBhvr>
                                        <p:cTn id="13" dur="500"/>
                                        <p:tgtEl>
                                          <p:spTgt spid="512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123">
                                            <p:txEl>
                                              <p:pRg st="5" end="5"/>
                                            </p:txEl>
                                          </p:spTgt>
                                        </p:tgtEl>
                                        <p:attrNameLst>
                                          <p:attrName>style.visibility</p:attrName>
                                        </p:attrNameLst>
                                      </p:cBhvr>
                                      <p:to>
                                        <p:strVal val="visible"/>
                                      </p:to>
                                    </p:set>
                                    <p:animEffect transition="in" filter="blinds(horizontal)">
                                      <p:cBhvr>
                                        <p:cTn id="16" dur="500"/>
                                        <p:tgtEl>
                                          <p:spTgt spid="512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123">
                                            <p:txEl>
                                              <p:pRg st="6" end="6"/>
                                            </p:txEl>
                                          </p:spTgt>
                                        </p:tgtEl>
                                        <p:attrNameLst>
                                          <p:attrName>style.visibility</p:attrName>
                                        </p:attrNameLst>
                                      </p:cBhvr>
                                      <p:to>
                                        <p:strVal val="visible"/>
                                      </p:to>
                                    </p:set>
                                    <p:animEffect transition="in" filter="blinds(horizontal)">
                                      <p:cBhvr>
                                        <p:cTn id="19" dur="500"/>
                                        <p:tgtEl>
                                          <p:spTgt spid="512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123">
                                            <p:txEl>
                                              <p:pRg st="7" end="7"/>
                                            </p:txEl>
                                          </p:spTgt>
                                        </p:tgtEl>
                                        <p:attrNameLst>
                                          <p:attrName>style.visibility</p:attrName>
                                        </p:attrNameLst>
                                      </p:cBhvr>
                                      <p:to>
                                        <p:strVal val="visible"/>
                                      </p:to>
                                    </p:set>
                                    <p:animEffect transition="in" filter="blinds(horizontal)">
                                      <p:cBhvr>
                                        <p:cTn id="22" dur="500"/>
                                        <p:tgtEl>
                                          <p:spTgt spid="512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123">
                                            <p:txEl>
                                              <p:pRg st="8" end="8"/>
                                            </p:txEl>
                                          </p:spTgt>
                                        </p:tgtEl>
                                        <p:attrNameLst>
                                          <p:attrName>style.visibility</p:attrName>
                                        </p:attrNameLst>
                                      </p:cBhvr>
                                      <p:to>
                                        <p:strVal val="visible"/>
                                      </p:to>
                                    </p:set>
                                    <p:animEffect transition="in" filter="blinds(horizontal)">
                                      <p:cBhvr>
                                        <p:cTn id="25" dur="500"/>
                                        <p:tgtEl>
                                          <p:spTgt spid="512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123">
                                            <p:txEl>
                                              <p:pRg st="9" end="9"/>
                                            </p:txEl>
                                          </p:spTgt>
                                        </p:tgtEl>
                                        <p:attrNameLst>
                                          <p:attrName>style.visibility</p:attrName>
                                        </p:attrNameLst>
                                      </p:cBhvr>
                                      <p:to>
                                        <p:strVal val="visible"/>
                                      </p:to>
                                    </p:set>
                                    <p:animEffect transition="in" filter="blinds(horizontal)">
                                      <p:cBhvr>
                                        <p:cTn id="28" dur="500"/>
                                        <p:tgtEl>
                                          <p:spTgt spid="5123">
                                            <p:txEl>
                                              <p:pRg st="9" end="9"/>
                                            </p:txEl>
                                          </p:spTgt>
                                        </p:tgtEl>
                                      </p:cBhvr>
                                    </p:animEffect>
                                  </p:childTnLst>
                                </p:cTn>
                              </p:par>
                            </p:childTnLst>
                          </p:cTn>
                        </p:par>
                        <p:par>
                          <p:cTn id="29" fill="hold">
                            <p:stCondLst>
                              <p:cond delay="500"/>
                            </p:stCondLst>
                            <p:childTnLst>
                              <p:par>
                                <p:cTn id="30" presetID="3" presetClass="entr" presetSubtype="1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42875" y="714375"/>
            <a:ext cx="8358188" cy="1928813"/>
          </a:xfrm>
        </p:spPr>
        <p:txBody>
          <a:bodyPr/>
          <a:lstStyle/>
          <a:p>
            <a:r>
              <a:rPr lang="zh-CN" altLang="zh-CN"/>
              <a:t>解题思路：</a:t>
            </a:r>
            <a:endParaRPr lang="en-US" altLang="zh-CN"/>
          </a:p>
          <a:p>
            <a:pPr lvl="1"/>
            <a:r>
              <a:rPr lang="zh-CN" altLang="zh-CN"/>
              <a:t>输入的学号为</a:t>
            </a:r>
            <a:r>
              <a:rPr lang="en-US" altLang="zh-CN"/>
              <a:t>0</a:t>
            </a:r>
            <a:r>
              <a:rPr lang="zh-CN" altLang="zh-CN"/>
              <a:t>，表示建立链表的过程完成，该结点不应连接到链表中</a:t>
            </a:r>
            <a:endParaRPr lang="en-US" altLang="zh-CN"/>
          </a:p>
        </p:txBody>
      </p:sp>
      <p:graphicFrame>
        <p:nvGraphicFramePr>
          <p:cNvPr id="8" name="表格 7"/>
          <p:cNvGraphicFramePr>
            <a:graphicFrameLocks noGrp="1"/>
          </p:cNvGraphicFramePr>
          <p:nvPr/>
        </p:nvGraphicFramePr>
        <p:xfrm>
          <a:off x="1571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0"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99342"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p:nvPr/>
        </p:nvSpPr>
        <p:spPr>
          <a:xfrm>
            <a:off x="7215188" y="3929063"/>
            <a:ext cx="785812" cy="523875"/>
          </a:xfrm>
          <a:prstGeom prst="rect">
            <a:avLst/>
          </a:prstGeom>
          <a:noFill/>
        </p:spPr>
        <p:txBody>
          <a:bodyPr>
            <a:spAutoFit/>
          </a:bodyPr>
          <a:lstStyle/>
          <a:p>
            <a:pPr>
              <a:defRPr/>
            </a:pPr>
            <a:r>
              <a:rPr lang="en-US" altLang="zh-CN" sz="2800" b="1" dirty="0">
                <a:solidFill>
                  <a:srgbClr val="00B050"/>
                </a:solidFill>
                <a:latin typeface="+mn-lt"/>
                <a:ea typeface="+mn-ea"/>
              </a:rPr>
              <a:t>p1</a:t>
            </a:r>
            <a:endParaRPr lang="zh-CN" altLang="en-US" sz="2800" b="1" dirty="0">
              <a:solidFill>
                <a:srgbClr val="00B050"/>
              </a:solidFill>
              <a:latin typeface="+mn-lt"/>
              <a:ea typeface="+mn-ea"/>
            </a:endParaRPr>
          </a:p>
        </p:txBody>
      </p:sp>
      <p:cxnSp>
        <p:nvCxnSpPr>
          <p:cNvPr id="99344" name="直接箭头连接符 29"/>
          <p:cNvCxnSpPr>
            <a:cxnSpLocks noChangeShapeType="1"/>
          </p:cNvCxnSpPr>
          <p:nvPr/>
        </p:nvCxnSpPr>
        <p:spPr bwMode="auto">
          <a:xfrm>
            <a:off x="7929563" y="4856163"/>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p:nvPr/>
        </p:nvSpPr>
        <p:spPr>
          <a:xfrm>
            <a:off x="5857875" y="3857625"/>
            <a:ext cx="785813" cy="523875"/>
          </a:xfrm>
          <a:prstGeom prst="rect">
            <a:avLst/>
          </a:prstGeom>
          <a:noFill/>
        </p:spPr>
        <p:txBody>
          <a:bodyPr>
            <a:spAutoFit/>
          </a:bodyPr>
          <a:lstStyle/>
          <a:p>
            <a:pPr>
              <a:defRPr/>
            </a:pPr>
            <a:r>
              <a:rPr lang="en-US" altLang="zh-CN" sz="2800" b="1" dirty="0">
                <a:solidFill>
                  <a:srgbClr val="00B0F0"/>
                </a:solidFill>
                <a:latin typeface="+mn-lt"/>
                <a:ea typeface="+mn-ea"/>
              </a:rPr>
              <a:t>p2</a:t>
            </a:r>
            <a:endParaRPr lang="zh-CN" altLang="en-US" sz="2800" b="1" dirty="0">
              <a:solidFill>
                <a:srgbClr val="00B0F0"/>
              </a:solidFill>
              <a:latin typeface="+mn-lt"/>
              <a:ea typeface="+mn-ea"/>
            </a:endParaRPr>
          </a:p>
        </p:txBody>
      </p:sp>
      <p:cxnSp>
        <p:nvCxnSpPr>
          <p:cNvPr id="99346" name="直接箭头连接符 24"/>
          <p:cNvCxnSpPr>
            <a:cxnSpLocks noChangeShapeType="1"/>
          </p:cNvCxnSpPr>
          <p:nvPr/>
        </p:nvCxnSpPr>
        <p:spPr bwMode="auto">
          <a:xfrm>
            <a:off x="5857875" y="4714875"/>
            <a:ext cx="285750"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2" name="TextBox 21"/>
          <p:cNvSpPr txBox="1"/>
          <p:nvPr/>
        </p:nvSpPr>
        <p:spPr>
          <a:xfrm>
            <a:off x="1643063" y="4572000"/>
            <a:ext cx="1571625" cy="10414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10101</a:t>
            </a:r>
          </a:p>
          <a:p>
            <a:pPr algn="ctr">
              <a:lnSpc>
                <a:spcPts val="3900"/>
              </a:lnSpc>
              <a:defRPr/>
            </a:pPr>
            <a:r>
              <a:rPr lang="en-US" altLang="zh-CN" sz="2800" b="1" dirty="0">
                <a:solidFill>
                  <a:srgbClr val="0000CC"/>
                </a:solidFill>
                <a:latin typeface="+mn-lt"/>
                <a:ea typeface="+mn-ea"/>
              </a:rPr>
              <a:t>89.5</a:t>
            </a:r>
            <a:endParaRPr lang="zh-CN" altLang="en-US" sz="2800" b="1" dirty="0">
              <a:solidFill>
                <a:srgbClr val="0000CC"/>
              </a:solidFill>
              <a:latin typeface="+mn-lt"/>
              <a:ea typeface="+mn-ea"/>
            </a:endParaRPr>
          </a:p>
        </p:txBody>
      </p:sp>
      <p:cxnSp>
        <p:nvCxnSpPr>
          <p:cNvPr id="99348" name="直接连接符 31"/>
          <p:cNvCxnSpPr>
            <a:cxnSpLocks noChangeShapeType="1"/>
          </p:cNvCxnSpPr>
          <p:nvPr/>
        </p:nvCxnSpPr>
        <p:spPr bwMode="auto">
          <a:xfrm rot="5400000">
            <a:off x="5536406" y="4393407"/>
            <a:ext cx="642937"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9349"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graphicFrame>
        <p:nvGraphicFramePr>
          <p:cNvPr id="14" name="表格 13"/>
          <p:cNvGraphicFramePr>
            <a:graphicFrameLocks noGrp="1"/>
          </p:cNvGraphicFramePr>
          <p:nvPr/>
        </p:nvGraphicFramePr>
        <p:xfrm>
          <a:off x="3857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10103</a:t>
            </a:r>
          </a:p>
          <a:p>
            <a:pPr algn="ctr">
              <a:lnSpc>
                <a:spcPts val="3900"/>
              </a:lnSpc>
              <a:defRPr/>
            </a:pPr>
            <a:r>
              <a:rPr lang="en-US" altLang="zh-CN" sz="2800" b="1" dirty="0">
                <a:solidFill>
                  <a:srgbClr val="0000CC"/>
                </a:solidFill>
                <a:latin typeface="+mn-lt"/>
                <a:ea typeface="+mn-ea"/>
              </a:rPr>
              <a:t>90</a:t>
            </a:r>
            <a:endParaRPr lang="zh-CN" altLang="en-US" sz="2800" b="1" dirty="0">
              <a:solidFill>
                <a:srgbClr val="0000CC"/>
              </a:solidFill>
              <a:latin typeface="+mn-lt"/>
              <a:ea typeface="+mn-ea"/>
            </a:endParaRPr>
          </a:p>
        </p:txBody>
      </p:sp>
      <p:cxnSp>
        <p:nvCxnSpPr>
          <p:cNvPr id="99361" name="直接连接符 16"/>
          <p:cNvCxnSpPr>
            <a:cxnSpLocks noChangeShapeType="1"/>
          </p:cNvCxnSpPr>
          <p:nvPr/>
        </p:nvCxnSpPr>
        <p:spPr bwMode="auto">
          <a:xfrm rot="5400000">
            <a:off x="7536656" y="4463257"/>
            <a:ext cx="7858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9362"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9363"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9364"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1" name="表格 30"/>
          <p:cNvGraphicFramePr>
            <a:graphicFrameLocks noGrp="1"/>
          </p:cNvGraphicFramePr>
          <p:nvPr/>
        </p:nvGraphicFramePr>
        <p:xfrm>
          <a:off x="6143625" y="4589463"/>
          <a:ext cx="1571625" cy="1554378"/>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8" name="TextBox 37"/>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10107</a:t>
            </a:r>
          </a:p>
          <a:p>
            <a:pPr algn="ctr">
              <a:lnSpc>
                <a:spcPts val="3900"/>
              </a:lnSpc>
              <a:defRPr/>
            </a:pPr>
            <a:r>
              <a:rPr lang="en-US" altLang="zh-CN" sz="2800" b="1" dirty="0">
                <a:solidFill>
                  <a:srgbClr val="0000CC"/>
                </a:solidFill>
                <a:latin typeface="+mn-lt"/>
                <a:ea typeface="+mn-ea"/>
              </a:rPr>
              <a:t>85</a:t>
            </a:r>
            <a:endParaRPr lang="zh-CN" altLang="en-US" sz="2800" b="1" dirty="0">
              <a:solidFill>
                <a:srgbClr val="0000CC"/>
              </a:solidFill>
              <a:latin typeface="+mn-lt"/>
              <a:ea typeface="+mn-ea"/>
            </a:endParaRPr>
          </a:p>
        </p:txBody>
      </p:sp>
      <p:cxnSp>
        <p:nvCxnSpPr>
          <p:cNvPr id="99376"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9377"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99378"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39" name="表格 38"/>
          <p:cNvGraphicFramePr>
            <a:graphicFrameLocks noGrp="1"/>
          </p:cNvGraphicFramePr>
          <p:nvPr/>
        </p:nvGraphicFramePr>
        <p:xfrm>
          <a:off x="8358188" y="4572000"/>
          <a:ext cx="500062" cy="1554378"/>
        </p:xfrm>
        <a:graphic>
          <a:graphicData uri="http://schemas.openxmlformats.org/drawingml/2006/table">
            <a:tbl>
              <a:tblPr firstRow="1" bandRow="1">
                <a:tableStyleId>{5C22544A-7EE6-4342-B048-85BDC9FD1C3A}</a:tableStyleId>
              </a:tblPr>
              <a:tblGrid>
                <a:gridCol w="500062">
                  <a:extLst>
                    <a:ext uri="{9D8B030D-6E8A-4147-A177-3AD203B41FA5}">
                      <a16:colId xmlns:a16="http://schemas.microsoft.com/office/drawing/2014/main" val="20000"/>
                    </a:ext>
                  </a:extLst>
                </a:gridCol>
              </a:tblGrid>
              <a:tr h="518054">
                <a:tc>
                  <a:txBody>
                    <a:bodyPr/>
                    <a:lstStyle/>
                    <a:p>
                      <a:pPr algn="ctr"/>
                      <a:r>
                        <a:rPr lang="en-US" altLang="zh-CN" sz="2800" b="1" dirty="0">
                          <a:solidFill>
                            <a:srgbClr val="0000CC"/>
                          </a:solidFill>
                        </a:rPr>
                        <a:t>0</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0000CC"/>
                          </a:solidFill>
                        </a:rPr>
                        <a:t>…</a:t>
                      </a: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7" name="TextBox 36"/>
          <p:cNvSpPr txBox="1"/>
          <p:nvPr/>
        </p:nvSpPr>
        <p:spPr>
          <a:xfrm>
            <a:off x="6194425" y="5630863"/>
            <a:ext cx="1500188" cy="522287"/>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40" name="矩形 39"/>
          <p:cNvSpPr/>
          <p:nvPr/>
        </p:nvSpPr>
        <p:spPr>
          <a:xfrm>
            <a:off x="1214438" y="2571750"/>
            <a:ext cx="3929062" cy="523875"/>
          </a:xfrm>
          <a:prstGeom prst="rect">
            <a:avLst/>
          </a:prstGeom>
        </p:spPr>
        <p:txBody>
          <a:bodyPr>
            <a:spAutoFit/>
          </a:bodyPr>
          <a:lstStyle/>
          <a:p>
            <a:pPr>
              <a:defRPr/>
            </a:pPr>
            <a:r>
              <a:rPr lang="en-US" altLang="zh-CN" sz="2800" b="1" dirty="0">
                <a:solidFill>
                  <a:srgbClr val="00B050"/>
                </a:solidFill>
                <a:latin typeface="+mn-lt"/>
                <a:ea typeface="+mn-ea"/>
              </a:rPr>
              <a:t>p2-&gt;next=NULL;</a:t>
            </a:r>
            <a:endParaRPr lang="zh-CN" altLang="en-US" sz="2800" b="1" dirty="0">
              <a:solidFill>
                <a:srgbClr val="00B050"/>
              </a:solidFill>
              <a:latin typeface="+mn-lt"/>
              <a:ea typeface="+mn-ea"/>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90</a:t>
            </a:fld>
            <a:endParaRPr lang="en-US" altLang="zh-CN">
              <a:solidFill>
                <a:srgbClr val="000000"/>
              </a:solidFill>
            </a:endParaRPr>
          </a:p>
        </p:txBody>
      </p:sp>
    </p:spTree>
    <p:extLst>
      <p:ext uri="{BB962C8B-B14F-4D97-AF65-F5344CB8AC3E}">
        <p14:creationId xmlns:p14="http://schemas.microsoft.com/office/powerpoint/2010/main" val="256491144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
                                            <p:txEl>
                                              <p:pRg st="0" end="0"/>
                                            </p:txEl>
                                          </p:spTgt>
                                        </p:tgtEl>
                                        <p:attrNameLst>
                                          <p:attrName>style.visibility</p:attrName>
                                        </p:attrNameLst>
                                      </p:cBhvr>
                                      <p:to>
                                        <p:strVal val="visible"/>
                                      </p:to>
                                    </p:set>
                                    <p:animEffect transition="in" filter="blinds(horizontal)">
                                      <p:cBhvr>
                                        <p:cTn id="17" dur="50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内容占位符 2"/>
          <p:cNvSpPr>
            <a:spLocks noGrp="1"/>
          </p:cNvSpPr>
          <p:nvPr>
            <p:ph idx="1"/>
          </p:nvPr>
        </p:nvSpPr>
        <p:spPr>
          <a:xfrm>
            <a:off x="539750" y="857250"/>
            <a:ext cx="8153400" cy="526732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#include &lt;stdlib.h&gt;</a:t>
            </a:r>
            <a:endParaRPr lang="zh-CN" altLang="zh-CN" sz="2800"/>
          </a:p>
          <a:p>
            <a:pPr>
              <a:lnSpc>
                <a:spcPct val="100000"/>
              </a:lnSpc>
              <a:buFont typeface="Wingdings" pitchFamily="2" charset="2"/>
              <a:buNone/>
            </a:pPr>
            <a:r>
              <a:rPr lang="en-US" altLang="zh-CN" sz="2800"/>
              <a:t>#define </a:t>
            </a:r>
            <a:r>
              <a:rPr lang="en-US" altLang="zh-CN" sz="2800">
                <a:solidFill>
                  <a:srgbClr val="00B0F0"/>
                </a:solidFill>
              </a:rPr>
              <a:t>LEN</a:t>
            </a:r>
            <a:r>
              <a:rPr lang="en-US" altLang="zh-CN" sz="2800"/>
              <a:t> sizeof(struct Student)</a:t>
            </a:r>
            <a:endParaRPr lang="zh-CN" altLang="zh-CN" sz="2800"/>
          </a:p>
          <a:p>
            <a:pPr>
              <a:lnSpc>
                <a:spcPct val="100000"/>
              </a:lnSpc>
              <a:buFont typeface="Wingdings" pitchFamily="2" charset="2"/>
              <a:buNone/>
            </a:pPr>
            <a:r>
              <a:rPr lang="en-US" altLang="zh-CN" sz="2800"/>
              <a:t>struct Student</a:t>
            </a:r>
            <a:endParaRPr lang="zh-CN" altLang="zh-CN" sz="2800"/>
          </a:p>
          <a:p>
            <a:pPr>
              <a:lnSpc>
                <a:spcPct val="100000"/>
              </a:lnSpc>
              <a:buFont typeface="Wingdings" pitchFamily="2" charset="2"/>
              <a:buNone/>
            </a:pPr>
            <a:r>
              <a:rPr lang="en-US" altLang="zh-CN" sz="2800"/>
              <a:t>{ long num;</a:t>
            </a:r>
            <a:endParaRPr lang="zh-CN" altLang="zh-CN" sz="2800"/>
          </a:p>
          <a:p>
            <a:pPr>
              <a:lnSpc>
                <a:spcPct val="100000"/>
              </a:lnSpc>
              <a:buFont typeface="Wingdings" pitchFamily="2" charset="2"/>
              <a:buNone/>
            </a:pPr>
            <a:r>
              <a:rPr lang="en-US" altLang="zh-CN" sz="2800"/>
              <a:t>   float score;</a:t>
            </a:r>
            <a:endParaRPr lang="zh-CN" altLang="zh-CN" sz="2800"/>
          </a:p>
          <a:p>
            <a:pPr>
              <a:lnSpc>
                <a:spcPct val="100000"/>
              </a:lnSpc>
              <a:buFont typeface="Wingdings" pitchFamily="2" charset="2"/>
              <a:buNone/>
            </a:pPr>
            <a:r>
              <a:rPr lang="en-US" altLang="zh-CN" sz="2800"/>
              <a:t>   struct Student *next;</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r>
              <a:rPr lang="en-US" altLang="zh-CN" sz="2800"/>
              <a:t>int n;</a:t>
            </a:r>
            <a:endParaRPr lang="zh-CN" altLang="en-US" sz="2800"/>
          </a:p>
        </p:txBody>
      </p:sp>
      <p:sp>
        <p:nvSpPr>
          <p:cNvPr id="4" name="圆角矩形标注 3"/>
          <p:cNvSpPr/>
          <p:nvPr/>
        </p:nvSpPr>
        <p:spPr bwMode="auto">
          <a:xfrm>
            <a:off x="2786063" y="285750"/>
            <a:ext cx="5857875" cy="642938"/>
          </a:xfrm>
          <a:prstGeom prst="wedgeRoundRectCallout">
            <a:avLst>
              <a:gd name="adj1" fmla="val -45619"/>
              <a:gd name="adj2" fmla="val 20838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algn="ctr">
              <a:defRPr/>
            </a:pPr>
            <a:r>
              <a:rPr lang="en-US" altLang="zh-CN" sz="2800" b="1" dirty="0" err="1">
                <a:solidFill>
                  <a:srgbClr val="C00000"/>
                </a:solidFill>
                <a:latin typeface="+mn-lt"/>
                <a:ea typeface="+mn-ea"/>
              </a:rPr>
              <a:t>struct</a:t>
            </a:r>
            <a:r>
              <a:rPr lang="en-US" altLang="zh-CN" sz="2800" b="1" dirty="0">
                <a:solidFill>
                  <a:srgbClr val="C00000"/>
                </a:solidFill>
                <a:latin typeface="+mn-lt"/>
                <a:ea typeface="+mn-ea"/>
              </a:rPr>
              <a:t> Student</a:t>
            </a:r>
            <a:r>
              <a:rPr lang="zh-CN" altLang="zh-CN" sz="2800" b="1" dirty="0">
                <a:solidFill>
                  <a:srgbClr val="C00000"/>
                </a:solidFill>
                <a:latin typeface="+mn-lt"/>
                <a:ea typeface="+mn-ea"/>
              </a:rPr>
              <a:t>类型数据的长度</a:t>
            </a:r>
            <a:endParaRPr lang="zh-CN" altLang="en-US" sz="2800" b="1" dirty="0">
              <a:solidFill>
                <a:srgbClr val="C00000"/>
              </a:solidFill>
              <a:latin typeface="+mn-lt"/>
              <a:ea typeface="+mn-ea"/>
            </a:endParaRPr>
          </a:p>
        </p:txBody>
      </p: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91</a:t>
            </a:fld>
            <a:endParaRPr lang="en-US" altLang="zh-CN">
              <a:solidFill>
                <a:srgbClr val="000000"/>
              </a:solidFill>
            </a:endParaRPr>
          </a:p>
        </p:txBody>
      </p:sp>
    </p:spTree>
    <p:extLst>
      <p:ext uri="{BB962C8B-B14F-4D97-AF65-F5344CB8AC3E}">
        <p14:creationId xmlns:p14="http://schemas.microsoft.com/office/powerpoint/2010/main" val="3083986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2"/>
          <p:cNvSpPr>
            <a:spLocks noGrp="1"/>
          </p:cNvSpPr>
          <p:nvPr>
            <p:ph idx="1"/>
          </p:nvPr>
        </p:nvSpPr>
        <p:spPr>
          <a:xfrm>
            <a:off x="0" y="285750"/>
            <a:ext cx="9144000" cy="6500813"/>
          </a:xfrm>
          <a:noFill/>
        </p:spPr>
        <p:txBody>
          <a:bodyPr/>
          <a:lstStyle/>
          <a:p>
            <a:pPr>
              <a:lnSpc>
                <a:spcPts val="2700"/>
              </a:lnSpc>
              <a:buFont typeface="Wingdings" pitchFamily="2" charset="2"/>
              <a:buNone/>
            </a:pPr>
            <a:r>
              <a:rPr lang="en-US" altLang="zh-CN" sz="2800" dirty="0" err="1">
                <a:solidFill>
                  <a:srgbClr val="FF0000"/>
                </a:solidFill>
              </a:rPr>
              <a:t>struct</a:t>
            </a:r>
            <a:r>
              <a:rPr lang="en-US" altLang="zh-CN" sz="2800" dirty="0">
                <a:solidFill>
                  <a:srgbClr val="FF0000"/>
                </a:solidFill>
              </a:rPr>
              <a:t> Student </a:t>
            </a:r>
            <a:r>
              <a:rPr lang="en-US" altLang="zh-CN" sz="2800" dirty="0"/>
              <a:t>*</a:t>
            </a:r>
            <a:r>
              <a:rPr lang="en-US" altLang="zh-CN" sz="2800" dirty="0" err="1"/>
              <a:t>creat</a:t>
            </a:r>
            <a:r>
              <a:rPr lang="en-US" altLang="zh-CN" sz="2800" dirty="0"/>
              <a:t>(void) </a:t>
            </a:r>
            <a:endParaRPr lang="zh-CN" altLang="zh-CN" sz="2800" dirty="0"/>
          </a:p>
          <a:p>
            <a:pPr>
              <a:lnSpc>
                <a:spcPts val="2700"/>
              </a:lnSpc>
              <a:buFont typeface="Wingdings" pitchFamily="2" charset="2"/>
              <a:buNone/>
            </a:pPr>
            <a:r>
              <a:rPr lang="en-US" altLang="zh-CN" sz="2800" dirty="0"/>
              <a:t>{ </a:t>
            </a:r>
            <a:r>
              <a:rPr lang="en-US" altLang="zh-CN" sz="2800" dirty="0" err="1">
                <a:solidFill>
                  <a:srgbClr val="FF0000"/>
                </a:solidFill>
              </a:rPr>
              <a:t>struct</a:t>
            </a:r>
            <a:r>
              <a:rPr lang="en-US" altLang="zh-CN" sz="2800" dirty="0">
                <a:solidFill>
                  <a:srgbClr val="FF0000"/>
                </a:solidFill>
              </a:rPr>
              <a:t> Student </a:t>
            </a:r>
            <a:r>
              <a:rPr lang="en-US" altLang="zh-CN" sz="2800" dirty="0"/>
              <a:t>*head,*p1,*p2;  n=0;</a:t>
            </a:r>
            <a:endParaRPr lang="zh-CN" altLang="zh-CN" sz="2800" dirty="0"/>
          </a:p>
          <a:p>
            <a:pPr>
              <a:lnSpc>
                <a:spcPts val="2700"/>
              </a:lnSpc>
              <a:buFont typeface="Wingdings" pitchFamily="2" charset="2"/>
              <a:buNone/>
            </a:pPr>
            <a:r>
              <a:rPr lang="en-US" altLang="zh-CN" sz="2800" dirty="0"/>
              <a:t>   p1=p2=( </a:t>
            </a:r>
            <a:r>
              <a:rPr lang="en-US" altLang="zh-CN" sz="2800" dirty="0" err="1"/>
              <a:t>struct</a:t>
            </a:r>
            <a:r>
              <a:rPr lang="en-US" altLang="zh-CN" sz="2800" dirty="0"/>
              <a:t> Student*) </a:t>
            </a:r>
            <a:r>
              <a:rPr lang="en-US" altLang="zh-CN" sz="2800" dirty="0" err="1"/>
              <a:t>malloc</a:t>
            </a:r>
            <a:r>
              <a:rPr lang="en-US" altLang="zh-CN" sz="2800" dirty="0"/>
              <a:t>(LEN); </a:t>
            </a:r>
            <a:endParaRPr lang="zh-CN" altLang="zh-CN" sz="2800" dirty="0"/>
          </a:p>
          <a:p>
            <a:pPr>
              <a:lnSpc>
                <a:spcPts val="2700"/>
              </a:lnSpc>
              <a:buFont typeface="Wingdings" pitchFamily="2" charset="2"/>
              <a:buNone/>
            </a:pPr>
            <a:r>
              <a:rPr lang="en-US" altLang="zh-CN" sz="2800" dirty="0"/>
              <a:t>   </a:t>
            </a:r>
            <a:r>
              <a:rPr lang="en-US" altLang="zh-CN" sz="2800" dirty="0" err="1"/>
              <a:t>scanf</a:t>
            </a:r>
            <a:r>
              <a:rPr lang="en-US" altLang="zh-CN" sz="2800" dirty="0"/>
              <a:t>(“%ld,%f”,&amp;p1-&gt;num,&amp;p1-&gt;score); </a:t>
            </a:r>
            <a:endParaRPr lang="zh-CN" altLang="zh-CN" sz="2800" dirty="0"/>
          </a:p>
          <a:p>
            <a:pPr>
              <a:lnSpc>
                <a:spcPts val="2700"/>
              </a:lnSpc>
              <a:buFont typeface="Wingdings" pitchFamily="2" charset="2"/>
              <a:buNone/>
            </a:pPr>
            <a:r>
              <a:rPr lang="en-US" altLang="zh-CN" sz="2800" dirty="0"/>
              <a:t>   head=NULL;</a:t>
            </a:r>
            <a:endParaRPr lang="zh-CN" altLang="zh-CN" sz="2800" dirty="0"/>
          </a:p>
          <a:p>
            <a:pPr>
              <a:lnSpc>
                <a:spcPts val="2700"/>
              </a:lnSpc>
              <a:buFont typeface="Wingdings" pitchFamily="2" charset="2"/>
              <a:buNone/>
            </a:pPr>
            <a:r>
              <a:rPr lang="en-US" altLang="zh-CN" sz="2800" dirty="0"/>
              <a:t>   while(</a:t>
            </a:r>
            <a:r>
              <a:rPr lang="en-US" altLang="zh-CN" sz="2800" dirty="0">
                <a:solidFill>
                  <a:srgbClr val="FF0000"/>
                </a:solidFill>
              </a:rPr>
              <a:t>p1-&gt;</a:t>
            </a:r>
            <a:r>
              <a:rPr lang="en-US" altLang="zh-CN" sz="2800" dirty="0" err="1">
                <a:solidFill>
                  <a:srgbClr val="FF0000"/>
                </a:solidFill>
              </a:rPr>
              <a:t>num</a:t>
            </a:r>
            <a:r>
              <a:rPr lang="en-US" altLang="zh-CN" sz="2800" dirty="0">
                <a:solidFill>
                  <a:srgbClr val="FF0000"/>
                </a:solidFill>
              </a:rPr>
              <a:t>!=0</a:t>
            </a:r>
            <a:r>
              <a:rPr lang="en-US" altLang="zh-CN" sz="2800" dirty="0"/>
              <a:t>)</a:t>
            </a:r>
            <a:endParaRPr lang="zh-CN" altLang="zh-CN" sz="2800" dirty="0"/>
          </a:p>
          <a:p>
            <a:pPr>
              <a:lnSpc>
                <a:spcPts val="2700"/>
              </a:lnSpc>
              <a:buFont typeface="Wingdings" pitchFamily="2" charset="2"/>
              <a:buNone/>
            </a:pPr>
            <a:r>
              <a:rPr lang="en-US" altLang="zh-CN" sz="2800" dirty="0"/>
              <a:t>   {n=n+1;</a:t>
            </a:r>
            <a:endParaRPr lang="zh-CN" altLang="zh-CN" sz="2800" dirty="0"/>
          </a:p>
          <a:p>
            <a:pPr>
              <a:lnSpc>
                <a:spcPts val="2700"/>
              </a:lnSpc>
              <a:buFont typeface="Wingdings" pitchFamily="2" charset="2"/>
              <a:buNone/>
            </a:pPr>
            <a:r>
              <a:rPr lang="en-US" altLang="zh-CN" sz="2800" dirty="0"/>
              <a:t>	  if (n==1) head=p1;</a:t>
            </a:r>
            <a:endParaRPr lang="zh-CN" altLang="zh-CN" sz="2800" dirty="0"/>
          </a:p>
          <a:p>
            <a:pPr>
              <a:lnSpc>
                <a:spcPts val="2700"/>
              </a:lnSpc>
              <a:buFont typeface="Wingdings" pitchFamily="2" charset="2"/>
              <a:buNone/>
            </a:pPr>
            <a:r>
              <a:rPr lang="en-US" altLang="zh-CN" sz="2800" dirty="0"/>
              <a:t>	  else  </a:t>
            </a:r>
            <a:r>
              <a:rPr lang="en-US" altLang="zh-CN" sz="2800" dirty="0">
                <a:solidFill>
                  <a:srgbClr val="FF0000"/>
                </a:solidFill>
              </a:rPr>
              <a:t>p2-&gt;next=p1</a:t>
            </a:r>
            <a:r>
              <a:rPr lang="en-US" altLang="zh-CN" sz="2800" dirty="0"/>
              <a:t>;</a:t>
            </a:r>
            <a:endParaRPr lang="zh-CN" altLang="zh-CN" sz="2800" dirty="0"/>
          </a:p>
          <a:p>
            <a:pPr>
              <a:lnSpc>
                <a:spcPts val="2700"/>
              </a:lnSpc>
              <a:buFont typeface="Wingdings" pitchFamily="2" charset="2"/>
              <a:buNone/>
            </a:pPr>
            <a:r>
              <a:rPr lang="en-US" altLang="zh-CN" sz="2800" dirty="0"/>
              <a:t>	  </a:t>
            </a:r>
            <a:r>
              <a:rPr lang="en-US" altLang="zh-CN" sz="2800" dirty="0">
                <a:solidFill>
                  <a:srgbClr val="3333FF"/>
                </a:solidFill>
              </a:rPr>
              <a:t>p2=p1;</a:t>
            </a:r>
            <a:endParaRPr lang="zh-CN" altLang="zh-CN" sz="2800" dirty="0">
              <a:solidFill>
                <a:srgbClr val="3333FF"/>
              </a:solidFill>
            </a:endParaRPr>
          </a:p>
          <a:p>
            <a:pPr>
              <a:lnSpc>
                <a:spcPts val="2700"/>
              </a:lnSpc>
              <a:buFont typeface="Wingdings" pitchFamily="2" charset="2"/>
              <a:buNone/>
            </a:pPr>
            <a:r>
              <a:rPr lang="en-US" altLang="zh-CN" sz="2800" dirty="0">
                <a:solidFill>
                  <a:srgbClr val="3333FF"/>
                </a:solidFill>
              </a:rPr>
              <a:t>	  p1=(</a:t>
            </a:r>
            <a:r>
              <a:rPr lang="en-US" altLang="zh-CN" sz="2800" dirty="0" err="1">
                <a:solidFill>
                  <a:srgbClr val="3333FF"/>
                </a:solidFill>
              </a:rPr>
              <a:t>struct</a:t>
            </a:r>
            <a:r>
              <a:rPr lang="en-US" altLang="zh-CN" sz="2800" dirty="0">
                <a:solidFill>
                  <a:srgbClr val="3333FF"/>
                </a:solidFill>
              </a:rPr>
              <a:t> Student*)</a:t>
            </a:r>
            <a:r>
              <a:rPr lang="en-US" altLang="zh-CN" sz="2800" dirty="0" err="1">
                <a:solidFill>
                  <a:srgbClr val="3333FF"/>
                </a:solidFill>
              </a:rPr>
              <a:t>malloc</a:t>
            </a:r>
            <a:r>
              <a:rPr lang="en-US" altLang="zh-CN" sz="2800" dirty="0">
                <a:solidFill>
                  <a:srgbClr val="3333FF"/>
                </a:solidFill>
              </a:rPr>
              <a:t>(LEN); </a:t>
            </a:r>
            <a:endParaRPr lang="zh-CN" altLang="zh-CN" sz="2800" dirty="0">
              <a:solidFill>
                <a:srgbClr val="3333FF"/>
              </a:solidFill>
            </a:endParaRPr>
          </a:p>
          <a:p>
            <a:pPr>
              <a:lnSpc>
                <a:spcPts val="2700"/>
              </a:lnSpc>
              <a:buFont typeface="Wingdings" pitchFamily="2" charset="2"/>
              <a:buNone/>
            </a:pPr>
            <a:r>
              <a:rPr lang="en-US" altLang="zh-CN" sz="2800" dirty="0">
                <a:solidFill>
                  <a:srgbClr val="3333FF"/>
                </a:solidFill>
              </a:rPr>
              <a:t>	  </a:t>
            </a:r>
            <a:r>
              <a:rPr lang="en-US" altLang="zh-CN" sz="2800" dirty="0" err="1">
                <a:solidFill>
                  <a:srgbClr val="3333FF"/>
                </a:solidFill>
              </a:rPr>
              <a:t>scanf</a:t>
            </a:r>
            <a:r>
              <a:rPr lang="en-US" altLang="zh-CN" sz="2800" dirty="0">
                <a:solidFill>
                  <a:srgbClr val="3333FF"/>
                </a:solidFill>
              </a:rPr>
              <a:t>(“%ld,%f”,&amp;p1-&gt;num,&amp;p1-&gt;score);</a:t>
            </a:r>
            <a:endParaRPr lang="zh-CN" altLang="zh-CN" sz="2800" dirty="0">
              <a:solidFill>
                <a:srgbClr val="3333FF"/>
              </a:solidFill>
            </a:endParaRPr>
          </a:p>
          <a:p>
            <a:pPr>
              <a:lnSpc>
                <a:spcPts val="2700"/>
              </a:lnSpc>
              <a:buFont typeface="Wingdings" pitchFamily="2" charset="2"/>
              <a:buNone/>
            </a:pPr>
            <a:r>
              <a:rPr lang="en-US" altLang="zh-CN" sz="2800" dirty="0"/>
              <a:t>	}</a:t>
            </a:r>
            <a:endParaRPr lang="zh-CN" altLang="zh-CN" sz="2800" dirty="0"/>
          </a:p>
          <a:p>
            <a:pPr>
              <a:lnSpc>
                <a:spcPts val="2700"/>
              </a:lnSpc>
              <a:buFont typeface="Wingdings" pitchFamily="2" charset="2"/>
              <a:buNone/>
            </a:pPr>
            <a:r>
              <a:rPr lang="en-US" altLang="zh-CN" sz="2800" dirty="0"/>
              <a:t>   p2-&gt;next=NULL;    return(head);</a:t>
            </a:r>
            <a:endParaRPr lang="zh-CN" altLang="zh-CN" sz="2800" dirty="0"/>
          </a:p>
          <a:p>
            <a:pPr>
              <a:lnSpc>
                <a:spcPts val="2700"/>
              </a:lnSpc>
              <a:buFont typeface="Wingdings" pitchFamily="2" charset="2"/>
              <a:buNone/>
            </a:pPr>
            <a:r>
              <a:rPr lang="en-US" altLang="zh-CN" sz="2800" dirty="0"/>
              <a:t>}</a:t>
            </a:r>
            <a:endParaRPr lang="zh-CN" altLang="zh-CN" sz="2800" dirty="0"/>
          </a:p>
          <a:p>
            <a:pPr>
              <a:lnSpc>
                <a:spcPts val="2700"/>
              </a:lnSpc>
              <a:buFont typeface="Wingdings" pitchFamily="2" charset="2"/>
              <a:buNone/>
            </a:pPr>
            <a:endParaRPr lang="zh-CN" altLang="en-US" sz="2800" dirty="0"/>
          </a:p>
        </p:txBody>
      </p:sp>
      <p:sp>
        <p:nvSpPr>
          <p:cNvPr id="4" name="TextBox 3"/>
          <p:cNvSpPr txBox="1"/>
          <p:nvPr/>
        </p:nvSpPr>
        <p:spPr>
          <a:xfrm>
            <a:off x="4283968" y="2236886"/>
            <a:ext cx="4658432" cy="1384995"/>
          </a:xfrm>
          <a:prstGeom prst="rect">
            <a:avLst/>
          </a:prstGeom>
          <a:noFill/>
        </p:spPr>
        <p:txBody>
          <a:bodyPr wrap="square">
            <a:spAutoFit/>
          </a:bodyPr>
          <a:lstStyle/>
          <a:p>
            <a:pPr>
              <a:defRPr/>
            </a:pPr>
            <a:r>
              <a:rPr lang="en-US" altLang="zh-CN" sz="2800" b="1" dirty="0">
                <a:solidFill>
                  <a:srgbClr val="00B050"/>
                </a:solidFill>
                <a:latin typeface="+mn-lt"/>
                <a:ea typeface="+mn-ea"/>
              </a:rPr>
              <a:t>p1</a:t>
            </a:r>
            <a:r>
              <a:rPr lang="zh-CN" altLang="en-US" sz="2800" b="1" dirty="0">
                <a:solidFill>
                  <a:srgbClr val="00B050"/>
                </a:solidFill>
                <a:latin typeface="+mn-lt"/>
                <a:ea typeface="+mn-ea"/>
              </a:rPr>
              <a:t>总是指向新的</a:t>
            </a:r>
            <a:r>
              <a:rPr lang="zh-CN" altLang="zh-CN" sz="2800" b="1" dirty="0">
                <a:solidFill>
                  <a:srgbClr val="00B050"/>
                </a:solidFill>
                <a:latin typeface="+mn-lt"/>
                <a:ea typeface="+mn-ea"/>
              </a:rPr>
              <a:t>开辟结点</a:t>
            </a:r>
            <a:endParaRPr lang="en-US" altLang="zh-CN" sz="2800" b="1" dirty="0">
              <a:solidFill>
                <a:srgbClr val="00B050"/>
              </a:solidFill>
              <a:latin typeface="+mn-lt"/>
              <a:ea typeface="+mn-ea"/>
            </a:endParaRPr>
          </a:p>
          <a:p>
            <a:pPr>
              <a:defRPr/>
            </a:pPr>
            <a:r>
              <a:rPr lang="en-US" altLang="zh-CN" sz="2800" b="1" dirty="0">
                <a:solidFill>
                  <a:srgbClr val="00B050"/>
                </a:solidFill>
                <a:latin typeface="+mn-lt"/>
                <a:ea typeface="+mn-ea"/>
              </a:rPr>
              <a:t>p2</a:t>
            </a:r>
            <a:r>
              <a:rPr lang="zh-CN" altLang="en-US" sz="2800" b="1" dirty="0">
                <a:solidFill>
                  <a:srgbClr val="00B050"/>
                </a:solidFill>
                <a:latin typeface="+mn-lt"/>
                <a:ea typeface="+mn-ea"/>
              </a:rPr>
              <a:t>总是</a:t>
            </a:r>
            <a:r>
              <a:rPr lang="zh-CN" altLang="zh-CN" sz="2800" b="1" dirty="0">
                <a:solidFill>
                  <a:srgbClr val="00B050"/>
                </a:solidFill>
                <a:latin typeface="+mn-lt"/>
                <a:ea typeface="+mn-ea"/>
              </a:rPr>
              <a:t>指向</a:t>
            </a:r>
            <a:r>
              <a:rPr lang="zh-CN" altLang="en-US" sz="2800" b="1" dirty="0">
                <a:solidFill>
                  <a:srgbClr val="00B050"/>
                </a:solidFill>
                <a:latin typeface="+mn-lt"/>
                <a:ea typeface="+mn-ea"/>
              </a:rPr>
              <a:t>链表的</a:t>
            </a:r>
            <a:r>
              <a:rPr lang="zh-CN" altLang="zh-CN" sz="2800" b="1" dirty="0">
                <a:solidFill>
                  <a:srgbClr val="00B050"/>
                </a:solidFill>
                <a:latin typeface="+mn-lt"/>
                <a:ea typeface="+mn-ea"/>
              </a:rPr>
              <a:t>最后结点</a:t>
            </a:r>
            <a:endParaRPr lang="en-US" altLang="zh-CN" sz="2800" b="1" dirty="0">
              <a:solidFill>
                <a:srgbClr val="00B050"/>
              </a:solidFill>
              <a:latin typeface="+mn-lt"/>
              <a:ea typeface="+mn-ea"/>
            </a:endParaRPr>
          </a:p>
          <a:p>
            <a:pPr>
              <a:defRPr/>
            </a:pPr>
            <a:r>
              <a:rPr lang="zh-CN" altLang="en-US" sz="2800" b="1" dirty="0">
                <a:solidFill>
                  <a:srgbClr val="00B050"/>
                </a:solidFill>
                <a:latin typeface="+mn-lt"/>
                <a:ea typeface="+mn-ea"/>
              </a:rPr>
              <a:t>用</a:t>
            </a:r>
            <a:r>
              <a:rPr lang="en-US" altLang="zh-CN" sz="2800" b="1" dirty="0">
                <a:solidFill>
                  <a:srgbClr val="00B050"/>
                </a:solidFill>
                <a:latin typeface="+mn-lt"/>
                <a:ea typeface="+mn-ea"/>
              </a:rPr>
              <a:t>p2</a:t>
            </a:r>
            <a:r>
              <a:rPr lang="zh-CN" altLang="en-US" sz="2800" b="1" dirty="0">
                <a:solidFill>
                  <a:srgbClr val="00B050"/>
                </a:solidFill>
                <a:latin typeface="+mn-lt"/>
                <a:ea typeface="+mn-ea"/>
              </a:rPr>
              <a:t>和</a:t>
            </a:r>
            <a:r>
              <a:rPr lang="en-US" altLang="zh-CN" sz="2800" b="1" dirty="0">
                <a:solidFill>
                  <a:srgbClr val="00B050"/>
                </a:solidFill>
                <a:latin typeface="+mn-lt"/>
                <a:ea typeface="+mn-ea"/>
              </a:rPr>
              <a:t>p1</a:t>
            </a:r>
            <a:r>
              <a:rPr lang="zh-CN" altLang="zh-CN" sz="2800" b="1" dirty="0">
                <a:solidFill>
                  <a:srgbClr val="00B050"/>
                </a:solidFill>
                <a:latin typeface="+mn-lt"/>
                <a:ea typeface="+mn-ea"/>
              </a:rPr>
              <a:t>连接</a:t>
            </a:r>
            <a:r>
              <a:rPr lang="zh-CN" altLang="en-US" sz="2800" b="1" dirty="0">
                <a:solidFill>
                  <a:srgbClr val="00B050"/>
                </a:solidFill>
                <a:latin typeface="+mn-lt"/>
                <a:ea typeface="+mn-ea"/>
              </a:rPr>
              <a:t>两个</a:t>
            </a:r>
            <a:r>
              <a:rPr lang="zh-CN" altLang="zh-CN" sz="2800" b="1" dirty="0">
                <a:solidFill>
                  <a:srgbClr val="00B050"/>
                </a:solidFill>
                <a:latin typeface="+mn-lt"/>
                <a:ea typeface="+mn-ea"/>
              </a:rPr>
              <a:t>结点</a:t>
            </a:r>
            <a:endParaRPr lang="zh-CN" altLang="en-US" sz="2800" b="1" dirty="0">
              <a:solidFill>
                <a:srgbClr val="00B050"/>
              </a:solidFill>
              <a:latin typeface="+mn-lt"/>
              <a:ea typeface="+mn-ea"/>
            </a:endParaRPr>
          </a:p>
        </p:txBody>
      </p:sp>
      <p:sp>
        <p:nvSpPr>
          <p:cNvPr id="2" name="文本框 1"/>
          <p:cNvSpPr txBox="1"/>
          <p:nvPr/>
        </p:nvSpPr>
        <p:spPr>
          <a:xfrm>
            <a:off x="2962809" y="5373216"/>
            <a:ext cx="1703287" cy="584775"/>
          </a:xfrm>
          <a:prstGeom prst="rect">
            <a:avLst/>
          </a:prstGeom>
          <a:noFill/>
        </p:spPr>
        <p:txBody>
          <a:bodyPr wrap="none" rtlCol="0">
            <a:spAutoFit/>
          </a:bodyPr>
          <a:lstStyle/>
          <a:p>
            <a:r>
              <a:rPr lang="en-US" altLang="zh-CN" sz="3200" b="1" dirty="0">
                <a:solidFill>
                  <a:srgbClr val="FF0000"/>
                </a:solidFill>
              </a:rPr>
              <a:t>free(p1);</a:t>
            </a:r>
            <a:endParaRPr lang="zh-CN" altLang="en-US" sz="3200" b="1" dirty="0">
              <a:solidFill>
                <a:srgbClr val="FF0000"/>
              </a:solidFill>
            </a:endParaRPr>
          </a:p>
        </p:txBody>
      </p:sp>
      <p:sp>
        <p:nvSpPr>
          <p:cNvPr id="3" name="文本框 2"/>
          <p:cNvSpPr txBox="1"/>
          <p:nvPr/>
        </p:nvSpPr>
        <p:spPr>
          <a:xfrm>
            <a:off x="3347864" y="5662282"/>
            <a:ext cx="575799" cy="923330"/>
          </a:xfrm>
          <a:prstGeom prst="rect">
            <a:avLst/>
          </a:prstGeom>
          <a:noFill/>
        </p:spPr>
        <p:txBody>
          <a:bodyPr wrap="none" rtlCol="0">
            <a:spAutoFit/>
          </a:bodyPr>
          <a:lstStyle/>
          <a:p>
            <a:r>
              <a:rPr lang="zh-CN" altLang="en-US" sz="5400" dirty="0">
                <a:solidFill>
                  <a:srgbClr val="3333FF"/>
                </a:solidFill>
              </a:rPr>
              <a:t>˄</a:t>
            </a:r>
          </a:p>
        </p:txBody>
      </p:sp>
      <p:sp>
        <p:nvSpPr>
          <p:cNvPr id="5" name="灯片编号占位符 4"/>
          <p:cNvSpPr>
            <a:spLocks noGrp="1"/>
          </p:cNvSpPr>
          <p:nvPr>
            <p:ph type="sldNum" sz="quarter" idx="12"/>
          </p:nvPr>
        </p:nvSpPr>
        <p:spPr/>
        <p:txBody>
          <a:bodyPr/>
          <a:lstStyle/>
          <a:p>
            <a:fld id="{1E004556-5B80-49AD-B65B-B487D44EE32D}" type="slidenum">
              <a:rPr lang="zh-CN" altLang="en-US" smtClean="0">
                <a:solidFill>
                  <a:srgbClr val="000000"/>
                </a:solidFill>
              </a:rPr>
              <a:pPr/>
              <a:t>92</a:t>
            </a:fld>
            <a:endParaRPr lang="en-US" altLang="zh-CN">
              <a:solidFill>
                <a:srgbClr val="000000"/>
              </a:solidFill>
            </a:endParaRPr>
          </a:p>
        </p:txBody>
      </p:sp>
    </p:spTree>
    <p:extLst>
      <p:ext uri="{BB962C8B-B14F-4D97-AF65-F5344CB8AC3E}">
        <p14:creationId xmlns:p14="http://schemas.microsoft.com/office/powerpoint/2010/main" val="2521326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内容占位符 2"/>
          <p:cNvSpPr>
            <a:spLocks noGrp="1"/>
          </p:cNvSpPr>
          <p:nvPr>
            <p:ph idx="1"/>
          </p:nvPr>
        </p:nvSpPr>
        <p:spPr>
          <a:xfrm>
            <a:off x="357188" y="857250"/>
            <a:ext cx="8335962" cy="3857625"/>
          </a:xfrm>
        </p:spPr>
        <p:txBody>
          <a:bodyPr/>
          <a:lstStyle/>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struct Student *pt;</a:t>
            </a:r>
            <a:endParaRPr lang="zh-CN" altLang="zh-CN" sz="2800"/>
          </a:p>
          <a:p>
            <a:pPr>
              <a:lnSpc>
                <a:spcPct val="100000"/>
              </a:lnSpc>
              <a:buFont typeface="Wingdings" pitchFamily="2" charset="2"/>
              <a:buNone/>
            </a:pPr>
            <a:r>
              <a:rPr lang="en-US" altLang="zh-CN" sz="2800"/>
              <a:t>   pt=creat();  </a:t>
            </a:r>
            <a:endParaRPr lang="zh-CN" altLang="zh-CN" sz="2800"/>
          </a:p>
          <a:p>
            <a:pPr>
              <a:lnSpc>
                <a:spcPct val="100000"/>
              </a:lnSpc>
              <a:buFont typeface="Wingdings" pitchFamily="2" charset="2"/>
              <a:buNone/>
            </a:pPr>
            <a:r>
              <a:rPr lang="en-US" altLang="zh-CN" sz="2800"/>
              <a:t>   printf(“\nnum:%ld\nscore:%5.1f\n”,</a:t>
            </a:r>
          </a:p>
          <a:p>
            <a:pPr>
              <a:lnSpc>
                <a:spcPct val="100000"/>
              </a:lnSpc>
              <a:buFont typeface="Wingdings" pitchFamily="2" charset="2"/>
              <a:buNone/>
            </a:pPr>
            <a:r>
              <a:rPr lang="en-US" altLang="zh-CN" sz="2800"/>
              <a:t>                            pt-&gt;num,pt-&gt;score);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sp>
        <p:nvSpPr>
          <p:cNvPr id="2" name="圆角矩形 1"/>
          <p:cNvSpPr/>
          <p:nvPr/>
        </p:nvSpPr>
        <p:spPr bwMode="auto">
          <a:xfrm>
            <a:off x="539552" y="2420888"/>
            <a:ext cx="7272808" cy="1008112"/>
          </a:xfrm>
          <a:prstGeom prst="round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charset="-122"/>
            </a:endParaRPr>
          </a:p>
        </p:txBody>
      </p:sp>
      <p:sp>
        <p:nvSpPr>
          <p:cNvPr id="3" name="文本框 2"/>
          <p:cNvSpPr txBox="1"/>
          <p:nvPr/>
        </p:nvSpPr>
        <p:spPr>
          <a:xfrm>
            <a:off x="3059832" y="3548717"/>
            <a:ext cx="5929828" cy="523220"/>
          </a:xfrm>
          <a:prstGeom prst="rect">
            <a:avLst/>
          </a:prstGeom>
          <a:noFill/>
        </p:spPr>
        <p:txBody>
          <a:bodyPr wrap="none" rtlCol="0">
            <a:spAutoFit/>
          </a:bodyPr>
          <a:lstStyle/>
          <a:p>
            <a:r>
              <a:rPr lang="zh-CN" altLang="en-US" sz="2800" b="1" dirty="0">
                <a:solidFill>
                  <a:srgbClr val="FF0000"/>
                </a:solidFill>
              </a:rPr>
              <a:t>如何才能输出链表中的所有数据呢？</a:t>
            </a:r>
          </a:p>
        </p:txBody>
      </p:sp>
      <p:sp>
        <p:nvSpPr>
          <p:cNvPr id="4" name="灯片编号占位符 3"/>
          <p:cNvSpPr>
            <a:spLocks noGrp="1"/>
          </p:cNvSpPr>
          <p:nvPr>
            <p:ph type="sldNum" sz="quarter" idx="12"/>
          </p:nvPr>
        </p:nvSpPr>
        <p:spPr/>
        <p:txBody>
          <a:bodyPr/>
          <a:lstStyle/>
          <a:p>
            <a:fld id="{1E004556-5B80-49AD-B65B-B487D44EE32D}" type="slidenum">
              <a:rPr lang="zh-CN" altLang="en-US" smtClean="0">
                <a:solidFill>
                  <a:srgbClr val="000000"/>
                </a:solidFill>
              </a:rPr>
              <a:pPr/>
              <a:t>93</a:t>
            </a:fld>
            <a:endParaRPr lang="en-US" altLang="zh-CN">
              <a:solidFill>
                <a:srgbClr val="000000"/>
              </a:solidFill>
            </a:endParaRPr>
          </a:p>
        </p:txBody>
      </p:sp>
      <p:sp>
        <p:nvSpPr>
          <p:cNvPr id="5" name="文本框 4"/>
          <p:cNvSpPr txBox="1"/>
          <p:nvPr/>
        </p:nvSpPr>
        <p:spPr>
          <a:xfrm>
            <a:off x="7812360" y="1853267"/>
            <a:ext cx="861134" cy="1569660"/>
          </a:xfrm>
          <a:prstGeom prst="rect">
            <a:avLst/>
          </a:prstGeom>
          <a:noFill/>
        </p:spPr>
        <p:txBody>
          <a:bodyPr wrap="none" rtlCol="0">
            <a:spAutoFit/>
          </a:bodyPr>
          <a:lstStyle/>
          <a:p>
            <a:r>
              <a:rPr lang="el-GR" altLang="zh-CN" sz="9600" b="1" dirty="0">
                <a:solidFill>
                  <a:srgbClr val="FF0000"/>
                </a:solidFill>
                <a:effectLst>
                  <a:outerShdw blurRad="38100" dist="38100" dir="2700000" algn="tl">
                    <a:srgbClr val="000000">
                      <a:alpha val="43137"/>
                    </a:srgbClr>
                  </a:outerShdw>
                </a:effectLst>
                <a:sym typeface="Symbol" panose="05050102010706020507" pitchFamily="18" charset="2"/>
              </a:rPr>
              <a:t></a:t>
            </a:r>
            <a:endParaRPr lang="zh-CN" altLang="en-US" sz="96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1509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out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116632"/>
            <a:ext cx="8358188" cy="769937"/>
          </a:xfrm>
          <a:effectLst/>
        </p:spPr>
        <p:txBody>
          <a:bodyPr anchor="ctr"/>
          <a:lstStyle/>
          <a:p>
            <a:pPr eaLnBrk="1" hangingPunct="1">
              <a:defRPr/>
            </a:pPr>
            <a:r>
              <a:rPr lang="en-US" altLang="zh-CN" sz="3600" dirty="0"/>
              <a:t>9.4.4 </a:t>
            </a:r>
            <a:r>
              <a:rPr lang="zh-CN" altLang="zh-CN" sz="3600" dirty="0"/>
              <a:t>输出链表</a:t>
            </a:r>
            <a:endParaRPr lang="zh-CN" altLang="en-US" sz="3600" dirty="0"/>
          </a:p>
        </p:txBody>
      </p:sp>
      <p:sp>
        <p:nvSpPr>
          <p:cNvPr id="103427" name="Rectangle 3"/>
          <p:cNvSpPr>
            <a:spLocks noGrp="1" noChangeArrowheads="1"/>
          </p:cNvSpPr>
          <p:nvPr>
            <p:ph type="body" idx="1"/>
          </p:nvPr>
        </p:nvSpPr>
        <p:spPr>
          <a:xfrm>
            <a:off x="714375" y="980728"/>
            <a:ext cx="7929563" cy="2714625"/>
          </a:xfrm>
        </p:spPr>
        <p:txBody>
          <a:bodyPr/>
          <a:lstStyle/>
          <a:p>
            <a:pPr>
              <a:buFont typeface="Wingdings" pitchFamily="2" charset="2"/>
              <a:buNone/>
            </a:pPr>
            <a:r>
              <a:rPr lang="en-US" altLang="zh-CN" dirty="0"/>
              <a:t>【</a:t>
            </a:r>
            <a:r>
              <a:rPr lang="zh-CN" altLang="zh-CN" dirty="0"/>
              <a:t>例</a:t>
            </a:r>
            <a:r>
              <a:rPr lang="en-US" altLang="zh-CN" dirty="0"/>
              <a:t>9.10】 </a:t>
            </a:r>
            <a:r>
              <a:rPr lang="zh-CN" altLang="zh-CN" dirty="0"/>
              <a:t>编写一个输出链表的函数</a:t>
            </a:r>
            <a:r>
              <a:rPr lang="en-US" altLang="zh-CN" dirty="0"/>
              <a:t>print</a:t>
            </a:r>
            <a:r>
              <a:rPr lang="zh-CN" altLang="zh-CN" dirty="0"/>
              <a:t>。</a:t>
            </a:r>
          </a:p>
        </p:txBody>
      </p:sp>
      <p:graphicFrame>
        <p:nvGraphicFramePr>
          <p:cNvPr id="4" name="表格 3"/>
          <p:cNvGraphicFramePr>
            <a:graphicFrameLocks noGrp="1"/>
          </p:cNvGraphicFramePr>
          <p:nvPr/>
        </p:nvGraphicFramePr>
        <p:xfrm>
          <a:off x="1571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103438" name="直接箭头连接符 20"/>
          <p:cNvCxnSpPr>
            <a:cxnSpLocks noChangeShapeType="1"/>
          </p:cNvCxnSpPr>
          <p:nvPr/>
        </p:nvCxnSpPr>
        <p:spPr bwMode="auto">
          <a:xfrm>
            <a:off x="285750" y="4921349"/>
            <a:ext cx="128587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11" name="TextBox 10"/>
          <p:cNvSpPr txBox="1"/>
          <p:nvPr/>
        </p:nvSpPr>
        <p:spPr>
          <a:xfrm>
            <a:off x="1643063"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1001</a:t>
            </a:r>
          </a:p>
          <a:p>
            <a:pPr algn="ctr">
              <a:lnSpc>
                <a:spcPts val="3900"/>
              </a:lnSpc>
              <a:defRPr/>
            </a:pPr>
            <a:r>
              <a:rPr lang="en-US" altLang="zh-CN" sz="2800" b="1" dirty="0">
                <a:solidFill>
                  <a:srgbClr val="0000CC"/>
                </a:solidFill>
                <a:latin typeface="+mn-lt"/>
                <a:ea typeface="+mn-ea"/>
              </a:rPr>
              <a:t>67.5</a:t>
            </a:r>
            <a:endParaRPr lang="zh-CN" altLang="en-US" sz="2800" b="1" dirty="0">
              <a:solidFill>
                <a:srgbClr val="0000CC"/>
              </a:solidFill>
              <a:latin typeface="+mn-lt"/>
              <a:ea typeface="+mn-ea"/>
            </a:endParaRPr>
          </a:p>
        </p:txBody>
      </p:sp>
      <p:graphicFrame>
        <p:nvGraphicFramePr>
          <p:cNvPr id="14" name="表格 13"/>
          <p:cNvGraphicFramePr>
            <a:graphicFrameLocks noGrp="1"/>
          </p:cNvGraphicFramePr>
          <p:nvPr/>
        </p:nvGraphicFramePr>
        <p:xfrm>
          <a:off x="3857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1003</a:t>
            </a:r>
          </a:p>
          <a:p>
            <a:pPr algn="ctr">
              <a:lnSpc>
                <a:spcPts val="3900"/>
              </a:lnSpc>
              <a:defRPr/>
            </a:pPr>
            <a:r>
              <a:rPr lang="en-US" altLang="zh-CN" sz="2800" b="1" dirty="0">
                <a:solidFill>
                  <a:srgbClr val="0000CC"/>
                </a:solidFill>
                <a:latin typeface="+mn-lt"/>
                <a:ea typeface="+mn-ea"/>
              </a:rPr>
              <a:t>87</a:t>
            </a:r>
            <a:endParaRPr lang="zh-CN" altLang="en-US" sz="2800" b="1" dirty="0">
              <a:solidFill>
                <a:srgbClr val="0000CC"/>
              </a:solidFill>
              <a:latin typeface="+mn-lt"/>
              <a:ea typeface="+mn-ea"/>
            </a:endParaRPr>
          </a:p>
        </p:txBody>
      </p:sp>
      <p:cxnSp>
        <p:nvCxnSpPr>
          <p:cNvPr id="103451"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3452"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3453"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20" name="表格 19"/>
          <p:cNvGraphicFramePr>
            <a:graphicFrameLocks noGrp="1"/>
          </p:cNvGraphicFramePr>
          <p:nvPr/>
        </p:nvGraphicFramePr>
        <p:xfrm>
          <a:off x="6143625" y="4589463"/>
          <a:ext cx="1571625" cy="1554378"/>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1" name="TextBox 20"/>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1005</a:t>
            </a:r>
          </a:p>
          <a:p>
            <a:pPr algn="ctr">
              <a:lnSpc>
                <a:spcPts val="3900"/>
              </a:lnSpc>
              <a:defRPr/>
            </a:pPr>
            <a:r>
              <a:rPr lang="en-US" altLang="zh-CN" sz="2800" b="1" dirty="0">
                <a:solidFill>
                  <a:srgbClr val="0000CC"/>
                </a:solidFill>
                <a:latin typeface="+mn-lt"/>
                <a:ea typeface="+mn-ea"/>
              </a:rPr>
              <a:t>99</a:t>
            </a:r>
            <a:endParaRPr lang="zh-CN" altLang="en-US" sz="2800" b="1" dirty="0">
              <a:solidFill>
                <a:srgbClr val="0000CC"/>
              </a:solidFill>
              <a:latin typeface="+mn-lt"/>
              <a:ea typeface="+mn-ea"/>
            </a:endParaRPr>
          </a:p>
        </p:txBody>
      </p:sp>
      <p:cxnSp>
        <p:nvCxnSpPr>
          <p:cNvPr id="103465"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3466"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3467"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5" name="TextBox 24"/>
          <p:cNvSpPr txBox="1"/>
          <p:nvPr/>
        </p:nvSpPr>
        <p:spPr>
          <a:xfrm>
            <a:off x="6194425" y="5630863"/>
            <a:ext cx="1500188" cy="522287"/>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7" name="TextBox 26"/>
          <p:cNvSpPr txBox="1"/>
          <p:nvPr/>
        </p:nvSpPr>
        <p:spPr>
          <a:xfrm>
            <a:off x="642938" y="4921349"/>
            <a:ext cx="571500" cy="523875"/>
          </a:xfrm>
          <a:prstGeom prst="rect">
            <a:avLst/>
          </a:prstGeom>
          <a:noFill/>
        </p:spPr>
        <p:txBody>
          <a:bodyPr>
            <a:spAutoFit/>
          </a:bodyPr>
          <a:lstStyle/>
          <a:p>
            <a:pPr>
              <a:defRPr/>
            </a:pPr>
            <a:r>
              <a:rPr lang="en-US" altLang="zh-CN" sz="2800" b="1" dirty="0">
                <a:solidFill>
                  <a:srgbClr val="C00000"/>
                </a:solidFill>
                <a:latin typeface="+mn-lt"/>
                <a:ea typeface="+mn-ea"/>
              </a:rPr>
              <a:t>p</a:t>
            </a:r>
            <a:endParaRPr lang="zh-CN" altLang="en-US" sz="2800" b="1" dirty="0">
              <a:solidFill>
                <a:srgbClr val="C00000"/>
              </a:solidFill>
              <a:latin typeface="+mn-lt"/>
              <a:ea typeface="+mn-ea"/>
            </a:endParaRPr>
          </a:p>
        </p:txBody>
      </p:sp>
      <p:sp>
        <p:nvSpPr>
          <p:cNvPr id="19"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22"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23"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94</a:t>
            </a:fld>
            <a:endParaRPr lang="en-US" altLang="zh-CN">
              <a:solidFill>
                <a:srgbClr val="000000"/>
              </a:solidFill>
            </a:endParaRPr>
          </a:p>
        </p:txBody>
      </p:sp>
      <p:sp>
        <p:nvSpPr>
          <p:cNvPr id="24" name="TextBox 26"/>
          <p:cNvSpPr txBox="1"/>
          <p:nvPr/>
        </p:nvSpPr>
        <p:spPr>
          <a:xfrm>
            <a:off x="642938" y="1786261"/>
            <a:ext cx="3714750" cy="523875"/>
          </a:xfrm>
          <a:prstGeom prst="rect">
            <a:avLst/>
          </a:prstGeom>
          <a:noFill/>
        </p:spPr>
        <p:txBody>
          <a:bodyPr>
            <a:spAutoFit/>
          </a:bodyPr>
          <a:lstStyle/>
          <a:p>
            <a:pPr>
              <a:defRPr/>
            </a:pPr>
            <a:r>
              <a:rPr lang="en-US" altLang="zh-CN" sz="2800" b="1" dirty="0">
                <a:solidFill>
                  <a:srgbClr val="00B050"/>
                </a:solidFill>
                <a:latin typeface="+mn-lt"/>
                <a:ea typeface="+mn-ea"/>
              </a:rPr>
              <a:t>p=head;</a:t>
            </a:r>
          </a:p>
        </p:txBody>
      </p:sp>
    </p:spTree>
    <p:extLst>
      <p:ext uri="{BB962C8B-B14F-4D97-AF65-F5344CB8AC3E}">
        <p14:creationId xmlns:p14="http://schemas.microsoft.com/office/powerpoint/2010/main" val="59823013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0343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4" grpId="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714375" y="928688"/>
            <a:ext cx="7929563" cy="2643187"/>
          </a:xfrm>
        </p:spPr>
        <p:txBody>
          <a:bodyPr/>
          <a:lstStyle/>
          <a:p>
            <a:r>
              <a:rPr lang="zh-CN" altLang="zh-CN"/>
              <a:t>解题思路：</a:t>
            </a:r>
            <a:endParaRPr lang="en-US" altLang="zh-CN"/>
          </a:p>
          <a:p>
            <a:pPr lvl="1"/>
            <a:r>
              <a:rPr lang="zh-CN" altLang="zh-CN"/>
              <a:t>输出</a:t>
            </a:r>
            <a:r>
              <a:rPr lang="en-US" altLang="zh-CN"/>
              <a:t>p</a:t>
            </a:r>
            <a:r>
              <a:rPr lang="zh-CN" altLang="zh-CN"/>
              <a:t>所指的结点</a:t>
            </a:r>
            <a:endParaRPr lang="en-US" altLang="zh-CN"/>
          </a:p>
          <a:p>
            <a:pPr lvl="1"/>
            <a:endParaRPr lang="en-US" altLang="zh-CN"/>
          </a:p>
          <a:p>
            <a:pPr lvl="1"/>
            <a:r>
              <a:rPr lang="zh-CN" altLang="zh-CN"/>
              <a:t>使</a:t>
            </a:r>
            <a:r>
              <a:rPr lang="en-US" altLang="zh-CN"/>
              <a:t>p</a:t>
            </a:r>
            <a:r>
              <a:rPr lang="zh-CN" altLang="zh-CN"/>
              <a:t>后移一个结点</a:t>
            </a:r>
          </a:p>
        </p:txBody>
      </p:sp>
      <p:graphicFrame>
        <p:nvGraphicFramePr>
          <p:cNvPr id="4" name="表格 3"/>
          <p:cNvGraphicFramePr>
            <a:graphicFrameLocks noGrp="1"/>
          </p:cNvGraphicFramePr>
          <p:nvPr/>
        </p:nvGraphicFramePr>
        <p:xfrm>
          <a:off x="1571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p:nvPr/>
        </p:nvSpPr>
        <p:spPr>
          <a:xfrm>
            <a:off x="642938" y="4903790"/>
            <a:ext cx="571500" cy="523875"/>
          </a:xfrm>
          <a:prstGeom prst="rect">
            <a:avLst/>
          </a:prstGeom>
          <a:noFill/>
        </p:spPr>
        <p:txBody>
          <a:bodyPr>
            <a:spAutoFit/>
          </a:bodyPr>
          <a:lstStyle/>
          <a:p>
            <a:pPr>
              <a:defRPr/>
            </a:pPr>
            <a:r>
              <a:rPr lang="en-US" altLang="zh-CN" sz="2800" b="1" dirty="0">
                <a:solidFill>
                  <a:srgbClr val="C00000"/>
                </a:solidFill>
                <a:latin typeface="+mn-lt"/>
                <a:ea typeface="+mn-ea"/>
              </a:rPr>
              <a:t>p</a:t>
            </a:r>
            <a:endParaRPr lang="zh-CN" altLang="en-US" sz="2800" b="1" dirty="0">
              <a:solidFill>
                <a:srgbClr val="C00000"/>
              </a:solidFill>
              <a:latin typeface="+mn-lt"/>
              <a:ea typeface="+mn-ea"/>
            </a:endParaRPr>
          </a:p>
        </p:txBody>
      </p:sp>
      <p:cxnSp>
        <p:nvCxnSpPr>
          <p:cNvPr id="104462" name="直接箭头连接符 20"/>
          <p:cNvCxnSpPr>
            <a:cxnSpLocks noChangeShapeType="1"/>
          </p:cNvCxnSpPr>
          <p:nvPr/>
        </p:nvCxnSpPr>
        <p:spPr bwMode="auto">
          <a:xfrm>
            <a:off x="285750" y="4903790"/>
            <a:ext cx="128587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11" name="TextBox 10"/>
          <p:cNvSpPr txBox="1"/>
          <p:nvPr/>
        </p:nvSpPr>
        <p:spPr>
          <a:xfrm>
            <a:off x="1643063"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1001</a:t>
            </a:r>
          </a:p>
          <a:p>
            <a:pPr algn="ctr">
              <a:lnSpc>
                <a:spcPts val="3900"/>
              </a:lnSpc>
              <a:defRPr/>
            </a:pPr>
            <a:r>
              <a:rPr lang="en-US" altLang="zh-CN" sz="2800" b="1" dirty="0">
                <a:solidFill>
                  <a:srgbClr val="0000CC"/>
                </a:solidFill>
                <a:latin typeface="+mn-lt"/>
                <a:ea typeface="+mn-ea"/>
              </a:rPr>
              <a:t>67.5</a:t>
            </a:r>
            <a:endParaRPr lang="zh-CN" altLang="en-US" sz="2800" b="1" dirty="0">
              <a:solidFill>
                <a:srgbClr val="0000CC"/>
              </a:solidFill>
              <a:latin typeface="+mn-lt"/>
              <a:ea typeface="+mn-ea"/>
            </a:endParaRPr>
          </a:p>
        </p:txBody>
      </p:sp>
      <p:graphicFrame>
        <p:nvGraphicFramePr>
          <p:cNvPr id="14" name="表格 13"/>
          <p:cNvGraphicFramePr>
            <a:graphicFrameLocks noGrp="1"/>
          </p:cNvGraphicFramePr>
          <p:nvPr/>
        </p:nvGraphicFramePr>
        <p:xfrm>
          <a:off x="3857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1003</a:t>
            </a:r>
          </a:p>
          <a:p>
            <a:pPr algn="ctr">
              <a:lnSpc>
                <a:spcPts val="3900"/>
              </a:lnSpc>
              <a:defRPr/>
            </a:pPr>
            <a:r>
              <a:rPr lang="en-US" altLang="zh-CN" sz="2800" b="1" dirty="0">
                <a:solidFill>
                  <a:srgbClr val="0000CC"/>
                </a:solidFill>
                <a:latin typeface="+mn-lt"/>
                <a:ea typeface="+mn-ea"/>
              </a:rPr>
              <a:t>87</a:t>
            </a:r>
            <a:endParaRPr lang="zh-CN" altLang="en-US" sz="2800" b="1" dirty="0">
              <a:solidFill>
                <a:srgbClr val="0000CC"/>
              </a:solidFill>
              <a:latin typeface="+mn-lt"/>
              <a:ea typeface="+mn-ea"/>
            </a:endParaRPr>
          </a:p>
        </p:txBody>
      </p:sp>
      <p:cxnSp>
        <p:nvCxnSpPr>
          <p:cNvPr id="104475"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4476"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4477"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20" name="表格 19"/>
          <p:cNvGraphicFramePr>
            <a:graphicFrameLocks noGrp="1"/>
          </p:cNvGraphicFramePr>
          <p:nvPr/>
        </p:nvGraphicFramePr>
        <p:xfrm>
          <a:off x="6143625" y="4589463"/>
          <a:ext cx="1571625" cy="1554378"/>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1" name="TextBox 20"/>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1005</a:t>
            </a:r>
          </a:p>
          <a:p>
            <a:pPr algn="ctr">
              <a:lnSpc>
                <a:spcPts val="3900"/>
              </a:lnSpc>
              <a:defRPr/>
            </a:pPr>
            <a:r>
              <a:rPr lang="en-US" altLang="zh-CN" sz="2800" b="1" dirty="0">
                <a:solidFill>
                  <a:srgbClr val="0000CC"/>
                </a:solidFill>
                <a:latin typeface="+mn-lt"/>
                <a:ea typeface="+mn-ea"/>
              </a:rPr>
              <a:t>99</a:t>
            </a:r>
            <a:endParaRPr lang="zh-CN" altLang="en-US" sz="2800" b="1" dirty="0">
              <a:solidFill>
                <a:srgbClr val="0000CC"/>
              </a:solidFill>
              <a:latin typeface="+mn-lt"/>
              <a:ea typeface="+mn-ea"/>
            </a:endParaRPr>
          </a:p>
        </p:txBody>
      </p:sp>
      <p:cxnSp>
        <p:nvCxnSpPr>
          <p:cNvPr id="104489"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4490"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4491"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5" name="TextBox 24"/>
          <p:cNvSpPr txBox="1"/>
          <p:nvPr/>
        </p:nvSpPr>
        <p:spPr>
          <a:xfrm>
            <a:off x="6194425" y="5630863"/>
            <a:ext cx="1500188" cy="522287"/>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7" name="TextBox 26"/>
          <p:cNvSpPr txBox="1"/>
          <p:nvPr/>
        </p:nvSpPr>
        <p:spPr>
          <a:xfrm>
            <a:off x="285750" y="2060848"/>
            <a:ext cx="8643938" cy="523875"/>
          </a:xfrm>
          <a:prstGeom prst="rect">
            <a:avLst/>
          </a:prstGeom>
          <a:noFill/>
        </p:spPr>
        <p:txBody>
          <a:bodyPr>
            <a:spAutoFit/>
          </a:bodyPr>
          <a:lstStyle/>
          <a:p>
            <a:pPr>
              <a:defRPr/>
            </a:pPr>
            <a:r>
              <a:rPr lang="en-US" altLang="zh-CN" sz="2800" b="1" dirty="0" err="1">
                <a:solidFill>
                  <a:srgbClr val="00B050"/>
                </a:solidFill>
                <a:latin typeface="+mn-lt"/>
                <a:ea typeface="+mn-ea"/>
              </a:rPr>
              <a:t>printf</a:t>
            </a:r>
            <a:r>
              <a:rPr lang="en-US" altLang="zh-CN" sz="2800" b="1" dirty="0">
                <a:solidFill>
                  <a:srgbClr val="00B050"/>
                </a:solidFill>
                <a:latin typeface="+mn-lt"/>
                <a:ea typeface="+mn-ea"/>
              </a:rPr>
              <a:t>("%ld %5.1f\</a:t>
            </a:r>
            <a:r>
              <a:rPr lang="en-US" altLang="zh-CN" sz="2800" b="1" dirty="0" err="1">
                <a:solidFill>
                  <a:srgbClr val="00B050"/>
                </a:solidFill>
                <a:latin typeface="+mn-lt"/>
                <a:ea typeface="+mn-ea"/>
              </a:rPr>
              <a:t>n",p</a:t>
            </a:r>
            <a:r>
              <a:rPr lang="en-US" altLang="zh-CN" sz="2800" b="1" dirty="0">
                <a:solidFill>
                  <a:srgbClr val="00B050"/>
                </a:solidFill>
                <a:latin typeface="+mn-lt"/>
                <a:ea typeface="+mn-ea"/>
              </a:rPr>
              <a:t>-&gt;</a:t>
            </a:r>
            <a:r>
              <a:rPr lang="en-US" altLang="zh-CN" sz="2800" b="1" dirty="0" err="1">
                <a:solidFill>
                  <a:srgbClr val="00B050"/>
                </a:solidFill>
                <a:latin typeface="+mn-lt"/>
                <a:ea typeface="+mn-ea"/>
              </a:rPr>
              <a:t>num,p</a:t>
            </a:r>
            <a:r>
              <a:rPr lang="en-US" altLang="zh-CN" sz="2800" b="1" dirty="0">
                <a:solidFill>
                  <a:srgbClr val="00B050"/>
                </a:solidFill>
                <a:latin typeface="+mn-lt"/>
                <a:ea typeface="+mn-ea"/>
              </a:rPr>
              <a:t>-&gt;score);</a:t>
            </a:r>
          </a:p>
        </p:txBody>
      </p:sp>
      <p:pic>
        <p:nvPicPr>
          <p:cNvPr id="1187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3" y="642938"/>
            <a:ext cx="21605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23"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24"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95</a:t>
            </a:fld>
            <a:endParaRPr lang="en-US" altLang="zh-CN">
              <a:solidFill>
                <a:srgbClr val="000000"/>
              </a:solidFill>
            </a:endParaRPr>
          </a:p>
        </p:txBody>
      </p:sp>
    </p:spTree>
    <p:extLst>
      <p:ext uri="{BB962C8B-B14F-4D97-AF65-F5344CB8AC3E}">
        <p14:creationId xmlns:p14="http://schemas.microsoft.com/office/powerpoint/2010/main" val="2687271299"/>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blinds(horizontal)">
                                      <p:cBhvr>
                                        <p:cTn id="7" dur="500"/>
                                        <p:tgtEl>
                                          <p:spTgt spid="10342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3427">
                                            <p:txEl>
                                              <p:pRg st="1" end="1"/>
                                            </p:txEl>
                                          </p:spTgt>
                                        </p:tgtEl>
                                        <p:attrNameLst>
                                          <p:attrName>style.visibility</p:attrName>
                                        </p:attrNameLst>
                                      </p:cBhvr>
                                      <p:to>
                                        <p:strVal val="visible"/>
                                      </p:to>
                                    </p:set>
                                    <p:animEffect transition="in" filter="blinds(horizontal)">
                                      <p:cBhvr>
                                        <p:cTn id="10" dur="500"/>
                                        <p:tgtEl>
                                          <p:spTgt spid="10342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linds(horizontal)">
                                      <p:cBhvr>
                                        <p:cTn id="15" dur="500"/>
                                        <p:tgtEl>
                                          <p:spTgt spid="2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18786"/>
                                        </p:tgtEl>
                                        <p:attrNameLst>
                                          <p:attrName>style.visibility</p:attrName>
                                        </p:attrNameLst>
                                      </p:cBhvr>
                                      <p:to>
                                        <p:strVal val="visible"/>
                                      </p:to>
                                    </p:set>
                                    <p:animEffect transition="in" filter="blinds(horizontal)">
                                      <p:cBhvr>
                                        <p:cTn id="20" dur="500"/>
                                        <p:tgtEl>
                                          <p:spTgt spid="11878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03427">
                                            <p:txEl>
                                              <p:pRg st="3" end="3"/>
                                            </p:txEl>
                                          </p:spTgt>
                                        </p:tgtEl>
                                        <p:attrNameLst>
                                          <p:attrName>style.visibility</p:attrName>
                                        </p:attrNameLst>
                                      </p:cBhvr>
                                      <p:to>
                                        <p:strVal val="visible"/>
                                      </p:to>
                                    </p:set>
                                    <p:animEffect transition="in" filter="blinds(horizontal)">
                                      <p:cBhvr>
                                        <p:cTn id="25" dur="500"/>
                                        <p:tgtEl>
                                          <p:spTgt spid="1034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571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TextBox 10"/>
          <p:cNvSpPr txBox="1"/>
          <p:nvPr/>
        </p:nvSpPr>
        <p:spPr>
          <a:xfrm>
            <a:off x="1643063"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1001</a:t>
            </a:r>
          </a:p>
          <a:p>
            <a:pPr algn="ctr">
              <a:lnSpc>
                <a:spcPts val="3900"/>
              </a:lnSpc>
              <a:defRPr/>
            </a:pPr>
            <a:r>
              <a:rPr lang="en-US" altLang="zh-CN" sz="2800" b="1" dirty="0">
                <a:solidFill>
                  <a:srgbClr val="0000CC"/>
                </a:solidFill>
                <a:latin typeface="+mn-lt"/>
                <a:ea typeface="+mn-ea"/>
              </a:rPr>
              <a:t>67.5</a:t>
            </a:r>
            <a:endParaRPr lang="zh-CN" altLang="en-US" sz="2800" b="1" dirty="0">
              <a:solidFill>
                <a:srgbClr val="0000CC"/>
              </a:solidFill>
              <a:latin typeface="+mn-lt"/>
              <a:ea typeface="+mn-ea"/>
            </a:endParaRPr>
          </a:p>
        </p:txBody>
      </p:sp>
      <p:graphicFrame>
        <p:nvGraphicFramePr>
          <p:cNvPr id="14" name="表格 13"/>
          <p:cNvGraphicFramePr>
            <a:graphicFrameLocks noGrp="1"/>
          </p:cNvGraphicFramePr>
          <p:nvPr/>
        </p:nvGraphicFramePr>
        <p:xfrm>
          <a:off x="3857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1003</a:t>
            </a:r>
          </a:p>
          <a:p>
            <a:pPr algn="ctr">
              <a:lnSpc>
                <a:spcPts val="3900"/>
              </a:lnSpc>
              <a:defRPr/>
            </a:pPr>
            <a:r>
              <a:rPr lang="en-US" altLang="zh-CN" sz="2800" b="1" dirty="0">
                <a:solidFill>
                  <a:srgbClr val="0000CC"/>
                </a:solidFill>
                <a:latin typeface="+mn-lt"/>
                <a:ea typeface="+mn-ea"/>
              </a:rPr>
              <a:t>87</a:t>
            </a:r>
            <a:endParaRPr lang="zh-CN" altLang="en-US" sz="2800" b="1" dirty="0">
              <a:solidFill>
                <a:srgbClr val="0000CC"/>
              </a:solidFill>
              <a:latin typeface="+mn-lt"/>
              <a:ea typeface="+mn-ea"/>
            </a:endParaRPr>
          </a:p>
        </p:txBody>
      </p:sp>
      <p:cxnSp>
        <p:nvCxnSpPr>
          <p:cNvPr id="105496"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5497"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5498"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20" name="表格 19"/>
          <p:cNvGraphicFramePr>
            <a:graphicFrameLocks noGrp="1"/>
          </p:cNvGraphicFramePr>
          <p:nvPr/>
        </p:nvGraphicFramePr>
        <p:xfrm>
          <a:off x="6143625" y="4589463"/>
          <a:ext cx="1571625" cy="1554378"/>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1" name="TextBox 20"/>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1005</a:t>
            </a:r>
          </a:p>
          <a:p>
            <a:pPr algn="ctr">
              <a:lnSpc>
                <a:spcPts val="3900"/>
              </a:lnSpc>
              <a:defRPr/>
            </a:pPr>
            <a:r>
              <a:rPr lang="en-US" altLang="zh-CN" sz="2800" b="1" dirty="0">
                <a:solidFill>
                  <a:srgbClr val="0000CC"/>
                </a:solidFill>
                <a:latin typeface="+mn-lt"/>
                <a:ea typeface="+mn-ea"/>
              </a:rPr>
              <a:t>99</a:t>
            </a:r>
            <a:endParaRPr lang="zh-CN" altLang="en-US" sz="2800" b="1" dirty="0">
              <a:solidFill>
                <a:srgbClr val="0000CC"/>
              </a:solidFill>
              <a:latin typeface="+mn-lt"/>
              <a:ea typeface="+mn-ea"/>
            </a:endParaRPr>
          </a:p>
        </p:txBody>
      </p:sp>
      <p:cxnSp>
        <p:nvCxnSpPr>
          <p:cNvPr id="105510"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5511"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5512"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5" name="TextBox 24"/>
          <p:cNvSpPr txBox="1"/>
          <p:nvPr/>
        </p:nvSpPr>
        <p:spPr>
          <a:xfrm>
            <a:off x="6194425" y="5630863"/>
            <a:ext cx="1500188" cy="522287"/>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7" name="TextBox 26"/>
          <p:cNvSpPr txBox="1"/>
          <p:nvPr/>
        </p:nvSpPr>
        <p:spPr>
          <a:xfrm>
            <a:off x="1571625" y="3429000"/>
            <a:ext cx="3714750" cy="523875"/>
          </a:xfrm>
          <a:prstGeom prst="rect">
            <a:avLst/>
          </a:prstGeom>
          <a:noFill/>
        </p:spPr>
        <p:txBody>
          <a:bodyPr>
            <a:spAutoFit/>
          </a:bodyPr>
          <a:lstStyle/>
          <a:p>
            <a:pPr>
              <a:defRPr/>
            </a:pPr>
            <a:r>
              <a:rPr lang="en-US" altLang="zh-CN" sz="2800" b="1" dirty="0">
                <a:solidFill>
                  <a:srgbClr val="00B050"/>
                </a:solidFill>
                <a:latin typeface="+mn-lt"/>
                <a:ea typeface="+mn-ea"/>
              </a:rPr>
              <a:t>p=p-&gt;next;</a:t>
            </a:r>
          </a:p>
        </p:txBody>
      </p:sp>
      <p:sp>
        <p:nvSpPr>
          <p:cNvPr id="28" name="Rectangle 3"/>
          <p:cNvSpPr txBox="1">
            <a:spLocks noChangeArrowheads="1"/>
          </p:cNvSpPr>
          <p:nvPr/>
        </p:nvSpPr>
        <p:spPr bwMode="auto">
          <a:xfrm>
            <a:off x="714375" y="928688"/>
            <a:ext cx="7929563" cy="2643187"/>
          </a:xfrm>
          <a:prstGeom prst="rect">
            <a:avLst/>
          </a:prstGeom>
          <a:noFill/>
          <a:ln w="9525">
            <a:noFill/>
            <a:miter lim="800000"/>
            <a:headEnd/>
            <a:tailEnd/>
          </a:ln>
        </p:spPr>
        <p:txBody>
          <a:bodyPr/>
          <a:lstStyle/>
          <a:p>
            <a:pPr marL="342900" indent="-342900" algn="l" eaLnBrk="0" hangingPunct="0">
              <a:lnSpc>
                <a:spcPct val="120000"/>
              </a:lnSpc>
              <a:spcBef>
                <a:spcPct val="20000"/>
              </a:spcBef>
              <a:buFont typeface="Wingdings" pitchFamily="2" charset="2"/>
              <a:buChar char="Ø"/>
              <a:defRPr/>
            </a:pPr>
            <a:r>
              <a:rPr lang="zh-CN" altLang="zh-CN" sz="3200" b="1" kern="0" dirty="0">
                <a:latin typeface="+mn-lt"/>
                <a:ea typeface="+mn-ea"/>
              </a:rPr>
              <a:t>解题思路：</a:t>
            </a:r>
            <a:endParaRPr lang="en-US" altLang="zh-CN" sz="3200" b="1" kern="0" dirty="0">
              <a:latin typeface="+mn-lt"/>
              <a:ea typeface="+mn-ea"/>
            </a:endParaRPr>
          </a:p>
          <a:p>
            <a:pPr marL="742950" lvl="1" indent="-285750" algn="l" eaLnBrk="0" hangingPunct="0">
              <a:lnSpc>
                <a:spcPct val="120000"/>
              </a:lnSpc>
              <a:spcBef>
                <a:spcPct val="20000"/>
              </a:spcBef>
              <a:buFont typeface="Wingdings" pitchFamily="2" charset="2"/>
              <a:buChar char="u"/>
              <a:defRPr/>
            </a:pPr>
            <a:r>
              <a:rPr lang="zh-CN" altLang="zh-CN" sz="2800" b="1" kern="0" dirty="0">
                <a:latin typeface="+mn-lt"/>
                <a:ea typeface="+mn-ea"/>
              </a:rPr>
              <a:t>输出</a:t>
            </a:r>
            <a:r>
              <a:rPr lang="en-US" altLang="zh-CN" sz="2800" b="1" kern="0" dirty="0">
                <a:latin typeface="+mn-lt"/>
                <a:ea typeface="+mn-ea"/>
              </a:rPr>
              <a:t>p</a:t>
            </a:r>
            <a:r>
              <a:rPr lang="zh-CN" altLang="zh-CN" sz="2800" b="1" kern="0" dirty="0">
                <a:latin typeface="+mn-lt"/>
                <a:ea typeface="+mn-ea"/>
              </a:rPr>
              <a:t>所指的结点</a:t>
            </a:r>
            <a:endParaRPr lang="en-US" altLang="zh-CN" sz="2800" b="1" kern="0" dirty="0">
              <a:latin typeface="+mn-lt"/>
              <a:ea typeface="+mn-ea"/>
            </a:endParaRPr>
          </a:p>
          <a:p>
            <a:pPr marL="742950" lvl="1" indent="-285750" algn="l" eaLnBrk="0" hangingPunct="0">
              <a:lnSpc>
                <a:spcPct val="120000"/>
              </a:lnSpc>
              <a:spcBef>
                <a:spcPct val="20000"/>
              </a:spcBef>
              <a:buFont typeface="Wingdings" pitchFamily="2" charset="2"/>
              <a:buChar char="u"/>
              <a:defRPr/>
            </a:pPr>
            <a:endParaRPr lang="en-US" altLang="zh-CN" sz="2800" b="1" kern="0" dirty="0">
              <a:latin typeface="+mn-lt"/>
              <a:ea typeface="+mn-ea"/>
            </a:endParaRPr>
          </a:p>
          <a:p>
            <a:pPr marL="742950" lvl="1" indent="-285750" algn="l" eaLnBrk="0" hangingPunct="0">
              <a:lnSpc>
                <a:spcPct val="120000"/>
              </a:lnSpc>
              <a:spcBef>
                <a:spcPct val="20000"/>
              </a:spcBef>
              <a:buFont typeface="Wingdings" pitchFamily="2" charset="2"/>
              <a:buChar char="u"/>
              <a:defRPr/>
            </a:pPr>
            <a:r>
              <a:rPr lang="zh-CN" altLang="zh-CN" sz="2800" b="1" kern="0" dirty="0">
                <a:latin typeface="+mn-lt"/>
                <a:ea typeface="+mn-ea"/>
              </a:rPr>
              <a:t>使</a:t>
            </a:r>
            <a:r>
              <a:rPr lang="en-US" altLang="zh-CN" sz="2800" b="1" kern="0" dirty="0">
                <a:latin typeface="+mn-lt"/>
                <a:ea typeface="+mn-ea"/>
              </a:rPr>
              <a:t>p</a:t>
            </a:r>
            <a:r>
              <a:rPr lang="zh-CN" altLang="zh-CN" sz="2800" b="1" kern="0" dirty="0">
                <a:latin typeface="+mn-lt"/>
                <a:ea typeface="+mn-ea"/>
              </a:rPr>
              <a:t>后移一个结点</a:t>
            </a:r>
          </a:p>
        </p:txBody>
      </p:sp>
      <p:sp>
        <p:nvSpPr>
          <p:cNvPr id="29" name="TextBox 28"/>
          <p:cNvSpPr txBox="1"/>
          <p:nvPr/>
        </p:nvSpPr>
        <p:spPr>
          <a:xfrm>
            <a:off x="285750" y="2262188"/>
            <a:ext cx="8643938" cy="523875"/>
          </a:xfrm>
          <a:prstGeom prst="rect">
            <a:avLst/>
          </a:prstGeom>
          <a:noFill/>
        </p:spPr>
        <p:txBody>
          <a:bodyPr>
            <a:spAutoFit/>
          </a:bodyPr>
          <a:lstStyle/>
          <a:p>
            <a:pPr>
              <a:defRPr/>
            </a:pPr>
            <a:r>
              <a:rPr lang="en-US" altLang="zh-CN" sz="2800" b="1" dirty="0" err="1">
                <a:solidFill>
                  <a:srgbClr val="00B050"/>
                </a:solidFill>
                <a:latin typeface="+mn-lt"/>
                <a:ea typeface="+mn-ea"/>
              </a:rPr>
              <a:t>printf</a:t>
            </a:r>
            <a:r>
              <a:rPr lang="en-US" altLang="zh-CN" sz="2800" b="1" dirty="0">
                <a:solidFill>
                  <a:srgbClr val="00B050"/>
                </a:solidFill>
                <a:latin typeface="+mn-lt"/>
                <a:ea typeface="+mn-ea"/>
              </a:rPr>
              <a:t>("%ld %5.1f\</a:t>
            </a:r>
            <a:r>
              <a:rPr lang="en-US" altLang="zh-CN" sz="2800" b="1" dirty="0" err="1">
                <a:solidFill>
                  <a:srgbClr val="00B050"/>
                </a:solidFill>
                <a:latin typeface="+mn-lt"/>
                <a:ea typeface="+mn-ea"/>
              </a:rPr>
              <a:t>n",p</a:t>
            </a:r>
            <a:r>
              <a:rPr lang="en-US" altLang="zh-CN" sz="2800" b="1" dirty="0">
                <a:solidFill>
                  <a:srgbClr val="00B050"/>
                </a:solidFill>
                <a:latin typeface="+mn-lt"/>
                <a:ea typeface="+mn-ea"/>
              </a:rPr>
              <a:t>-&gt;</a:t>
            </a:r>
            <a:r>
              <a:rPr lang="en-US" altLang="zh-CN" sz="2800" b="1" dirty="0" err="1">
                <a:solidFill>
                  <a:srgbClr val="00B050"/>
                </a:solidFill>
                <a:latin typeface="+mn-lt"/>
                <a:ea typeface="+mn-ea"/>
              </a:rPr>
              <a:t>num,p</a:t>
            </a:r>
            <a:r>
              <a:rPr lang="en-US" altLang="zh-CN" sz="2800" b="1" dirty="0">
                <a:solidFill>
                  <a:srgbClr val="00B050"/>
                </a:solidFill>
                <a:latin typeface="+mn-lt"/>
                <a:ea typeface="+mn-ea"/>
              </a:rPr>
              <a:t>-&gt;score);</a:t>
            </a:r>
          </a:p>
        </p:txBody>
      </p:sp>
      <p:sp>
        <p:nvSpPr>
          <p:cNvPr id="30" name="TextBox 29"/>
          <p:cNvSpPr txBox="1"/>
          <p:nvPr/>
        </p:nvSpPr>
        <p:spPr>
          <a:xfrm>
            <a:off x="2928938" y="3929063"/>
            <a:ext cx="571500" cy="523875"/>
          </a:xfrm>
          <a:prstGeom prst="rect">
            <a:avLst/>
          </a:prstGeom>
          <a:noFill/>
        </p:spPr>
        <p:txBody>
          <a:bodyPr>
            <a:spAutoFit/>
          </a:bodyPr>
          <a:lstStyle/>
          <a:p>
            <a:pPr>
              <a:defRPr/>
            </a:pPr>
            <a:r>
              <a:rPr lang="en-US" altLang="zh-CN" sz="2800" b="1" dirty="0">
                <a:solidFill>
                  <a:srgbClr val="C00000"/>
                </a:solidFill>
                <a:latin typeface="+mn-lt"/>
                <a:ea typeface="+mn-ea"/>
              </a:rPr>
              <a:t>p</a:t>
            </a:r>
            <a:endParaRPr lang="zh-CN" altLang="en-US" sz="2800" b="1" dirty="0">
              <a:solidFill>
                <a:srgbClr val="C00000"/>
              </a:solidFill>
              <a:latin typeface="+mn-lt"/>
              <a:ea typeface="+mn-ea"/>
            </a:endParaRPr>
          </a:p>
        </p:txBody>
      </p:sp>
      <p:cxnSp>
        <p:nvCxnSpPr>
          <p:cNvPr id="31" name="直接箭头连接符 29"/>
          <p:cNvCxnSpPr>
            <a:cxnSpLocks noChangeShapeType="1"/>
          </p:cNvCxnSpPr>
          <p:nvPr/>
        </p:nvCxnSpPr>
        <p:spPr bwMode="auto">
          <a:xfrm>
            <a:off x="3429000" y="4856163"/>
            <a:ext cx="42862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32" name="直接连接符 16"/>
          <p:cNvCxnSpPr>
            <a:cxnSpLocks noChangeShapeType="1"/>
          </p:cNvCxnSpPr>
          <p:nvPr/>
        </p:nvCxnSpPr>
        <p:spPr bwMode="auto">
          <a:xfrm rot="5400000">
            <a:off x="3036093" y="4463257"/>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pic>
        <p:nvPicPr>
          <p:cNvPr id="1055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3" y="642938"/>
            <a:ext cx="21605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23"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24"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96</a:t>
            </a:fld>
            <a:endParaRPr lang="en-US" altLang="zh-CN">
              <a:solidFill>
                <a:srgbClr val="000000"/>
              </a:solidFill>
            </a:endParaRPr>
          </a:p>
        </p:txBody>
      </p:sp>
    </p:spTree>
    <p:extLst>
      <p:ext uri="{BB962C8B-B14F-4D97-AF65-F5344CB8AC3E}">
        <p14:creationId xmlns:p14="http://schemas.microsoft.com/office/powerpoint/2010/main" val="232230931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slide(fromTop)">
                                      <p:cBhvr>
                                        <p:cTn id="11" dur="500"/>
                                        <p:tgtEl>
                                          <p:spTgt spid="32"/>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slide(fromLeft)">
                                      <p:cBhvr>
                                        <p:cTn id="15" dur="500"/>
                                        <p:tgtEl>
                                          <p:spTgt spid="3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linds(horizontal)">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571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TextBox 10"/>
          <p:cNvSpPr txBox="1"/>
          <p:nvPr/>
        </p:nvSpPr>
        <p:spPr>
          <a:xfrm>
            <a:off x="1643063"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1001</a:t>
            </a:r>
          </a:p>
          <a:p>
            <a:pPr algn="ctr">
              <a:lnSpc>
                <a:spcPts val="3900"/>
              </a:lnSpc>
              <a:defRPr/>
            </a:pPr>
            <a:r>
              <a:rPr lang="en-US" altLang="zh-CN" sz="2800" b="1" dirty="0">
                <a:solidFill>
                  <a:srgbClr val="0000CC"/>
                </a:solidFill>
                <a:latin typeface="+mn-lt"/>
                <a:ea typeface="+mn-ea"/>
              </a:rPr>
              <a:t>67.5</a:t>
            </a:r>
            <a:endParaRPr lang="zh-CN" altLang="en-US" sz="2800" b="1" dirty="0">
              <a:solidFill>
                <a:srgbClr val="0000CC"/>
              </a:solidFill>
              <a:latin typeface="+mn-lt"/>
              <a:ea typeface="+mn-ea"/>
            </a:endParaRPr>
          </a:p>
        </p:txBody>
      </p:sp>
      <p:graphicFrame>
        <p:nvGraphicFramePr>
          <p:cNvPr id="14" name="表格 13"/>
          <p:cNvGraphicFramePr>
            <a:graphicFrameLocks noGrp="1"/>
          </p:cNvGraphicFramePr>
          <p:nvPr/>
        </p:nvGraphicFramePr>
        <p:xfrm>
          <a:off x="3857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1003</a:t>
            </a:r>
          </a:p>
          <a:p>
            <a:pPr algn="ctr">
              <a:lnSpc>
                <a:spcPts val="3900"/>
              </a:lnSpc>
              <a:defRPr/>
            </a:pPr>
            <a:r>
              <a:rPr lang="en-US" altLang="zh-CN" sz="2800" b="1" dirty="0">
                <a:solidFill>
                  <a:srgbClr val="0000CC"/>
                </a:solidFill>
                <a:latin typeface="+mn-lt"/>
                <a:ea typeface="+mn-ea"/>
              </a:rPr>
              <a:t>87</a:t>
            </a:r>
            <a:endParaRPr lang="zh-CN" altLang="en-US" sz="2800" b="1" dirty="0">
              <a:solidFill>
                <a:srgbClr val="0000CC"/>
              </a:solidFill>
              <a:latin typeface="+mn-lt"/>
              <a:ea typeface="+mn-ea"/>
            </a:endParaRPr>
          </a:p>
        </p:txBody>
      </p:sp>
      <p:cxnSp>
        <p:nvCxnSpPr>
          <p:cNvPr id="106520"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6521"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6522"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20" name="表格 19"/>
          <p:cNvGraphicFramePr>
            <a:graphicFrameLocks noGrp="1"/>
          </p:cNvGraphicFramePr>
          <p:nvPr/>
        </p:nvGraphicFramePr>
        <p:xfrm>
          <a:off x="6143625" y="4589463"/>
          <a:ext cx="1571625" cy="1554378"/>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1" name="TextBox 20"/>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1005</a:t>
            </a:r>
          </a:p>
          <a:p>
            <a:pPr algn="ctr">
              <a:lnSpc>
                <a:spcPts val="3900"/>
              </a:lnSpc>
              <a:defRPr/>
            </a:pPr>
            <a:r>
              <a:rPr lang="en-US" altLang="zh-CN" sz="2800" b="1" dirty="0">
                <a:solidFill>
                  <a:srgbClr val="0000CC"/>
                </a:solidFill>
                <a:latin typeface="+mn-lt"/>
                <a:ea typeface="+mn-ea"/>
              </a:rPr>
              <a:t>99</a:t>
            </a:r>
            <a:endParaRPr lang="zh-CN" altLang="en-US" sz="2800" b="1" dirty="0">
              <a:solidFill>
                <a:srgbClr val="0000CC"/>
              </a:solidFill>
              <a:latin typeface="+mn-lt"/>
              <a:ea typeface="+mn-ea"/>
            </a:endParaRPr>
          </a:p>
        </p:txBody>
      </p:sp>
      <p:cxnSp>
        <p:nvCxnSpPr>
          <p:cNvPr id="106534"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6535"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6536"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5" name="TextBox 24"/>
          <p:cNvSpPr txBox="1"/>
          <p:nvPr/>
        </p:nvSpPr>
        <p:spPr>
          <a:xfrm>
            <a:off x="6194425" y="5630863"/>
            <a:ext cx="1500188" cy="522287"/>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8" name="Rectangle 3"/>
          <p:cNvSpPr txBox="1">
            <a:spLocks noChangeArrowheads="1"/>
          </p:cNvSpPr>
          <p:nvPr/>
        </p:nvSpPr>
        <p:spPr bwMode="auto">
          <a:xfrm>
            <a:off x="714375" y="928688"/>
            <a:ext cx="7929563" cy="2643187"/>
          </a:xfrm>
          <a:prstGeom prst="rect">
            <a:avLst/>
          </a:prstGeom>
          <a:noFill/>
          <a:ln w="9525">
            <a:noFill/>
            <a:miter lim="800000"/>
            <a:headEnd/>
            <a:tailEnd/>
          </a:ln>
        </p:spPr>
        <p:txBody>
          <a:bodyPr/>
          <a:lstStyle/>
          <a:p>
            <a:pPr marL="342900" indent="-342900" algn="l" eaLnBrk="0" hangingPunct="0">
              <a:lnSpc>
                <a:spcPct val="120000"/>
              </a:lnSpc>
              <a:spcBef>
                <a:spcPct val="20000"/>
              </a:spcBef>
              <a:buFont typeface="Wingdings" pitchFamily="2" charset="2"/>
              <a:buChar char="Ø"/>
              <a:defRPr/>
            </a:pPr>
            <a:r>
              <a:rPr lang="zh-CN" altLang="zh-CN" sz="3200" b="1" kern="0" dirty="0">
                <a:latin typeface="+mn-lt"/>
                <a:ea typeface="+mn-ea"/>
              </a:rPr>
              <a:t>解题思路：</a:t>
            </a:r>
            <a:endParaRPr lang="en-US" altLang="zh-CN" sz="3200" b="1" kern="0" dirty="0">
              <a:latin typeface="+mn-lt"/>
              <a:ea typeface="+mn-ea"/>
            </a:endParaRPr>
          </a:p>
          <a:p>
            <a:pPr marL="742950" lvl="1" indent="-285750" algn="l" eaLnBrk="0" hangingPunct="0">
              <a:lnSpc>
                <a:spcPct val="120000"/>
              </a:lnSpc>
              <a:spcBef>
                <a:spcPct val="20000"/>
              </a:spcBef>
              <a:buFont typeface="Wingdings" pitchFamily="2" charset="2"/>
              <a:buChar char="u"/>
              <a:defRPr/>
            </a:pPr>
            <a:r>
              <a:rPr lang="zh-CN" altLang="zh-CN" sz="2800" b="1" kern="0" dirty="0">
                <a:latin typeface="+mn-lt"/>
                <a:ea typeface="+mn-ea"/>
              </a:rPr>
              <a:t>输出</a:t>
            </a:r>
            <a:r>
              <a:rPr lang="en-US" altLang="zh-CN" sz="2800" b="1" kern="0" dirty="0">
                <a:latin typeface="+mn-lt"/>
                <a:ea typeface="+mn-ea"/>
              </a:rPr>
              <a:t>p</a:t>
            </a:r>
            <a:r>
              <a:rPr lang="zh-CN" altLang="zh-CN" sz="2800" b="1" kern="0" dirty="0">
                <a:latin typeface="+mn-lt"/>
                <a:ea typeface="+mn-ea"/>
              </a:rPr>
              <a:t>所指的</a:t>
            </a:r>
            <a:r>
              <a:rPr lang="zh-CN" altLang="en-US" sz="2800" b="1" kern="0" dirty="0">
                <a:solidFill>
                  <a:srgbClr val="C00000"/>
                </a:solidFill>
                <a:latin typeface="+mn-lt"/>
                <a:ea typeface="+mn-ea"/>
              </a:rPr>
              <a:t>新</a:t>
            </a:r>
            <a:r>
              <a:rPr lang="zh-CN" altLang="zh-CN" sz="2800" b="1" kern="0" dirty="0">
                <a:latin typeface="+mn-lt"/>
                <a:ea typeface="+mn-ea"/>
              </a:rPr>
              <a:t>结点</a:t>
            </a:r>
            <a:endParaRPr lang="en-US" altLang="zh-CN" sz="2800" b="1" kern="0" dirty="0">
              <a:latin typeface="+mn-lt"/>
              <a:ea typeface="+mn-ea"/>
            </a:endParaRPr>
          </a:p>
          <a:p>
            <a:pPr marL="742950" lvl="1" indent="-285750" algn="l" eaLnBrk="0" hangingPunct="0">
              <a:lnSpc>
                <a:spcPct val="120000"/>
              </a:lnSpc>
              <a:spcBef>
                <a:spcPct val="20000"/>
              </a:spcBef>
              <a:buFont typeface="Wingdings" pitchFamily="2" charset="2"/>
              <a:buChar char="u"/>
              <a:defRPr/>
            </a:pPr>
            <a:endParaRPr lang="en-US" altLang="zh-CN" sz="2800" b="1" kern="0" dirty="0">
              <a:latin typeface="+mn-lt"/>
              <a:ea typeface="+mn-ea"/>
            </a:endParaRPr>
          </a:p>
          <a:p>
            <a:pPr marL="742950" lvl="1" indent="-285750" algn="l" eaLnBrk="0" hangingPunct="0">
              <a:lnSpc>
                <a:spcPct val="120000"/>
              </a:lnSpc>
              <a:spcBef>
                <a:spcPct val="20000"/>
              </a:spcBef>
              <a:buFont typeface="Wingdings" pitchFamily="2" charset="2"/>
              <a:buChar char="u"/>
              <a:defRPr/>
            </a:pPr>
            <a:r>
              <a:rPr lang="zh-CN" altLang="zh-CN" sz="2800" b="1" kern="0" dirty="0">
                <a:latin typeface="+mn-lt"/>
                <a:ea typeface="+mn-ea"/>
              </a:rPr>
              <a:t>使</a:t>
            </a:r>
            <a:r>
              <a:rPr lang="en-US" altLang="zh-CN" sz="2800" b="1" kern="0" dirty="0">
                <a:latin typeface="+mn-lt"/>
                <a:ea typeface="+mn-ea"/>
              </a:rPr>
              <a:t>p</a:t>
            </a:r>
            <a:r>
              <a:rPr lang="zh-CN" altLang="zh-CN" sz="2800" b="1" kern="0" dirty="0">
                <a:latin typeface="+mn-lt"/>
                <a:ea typeface="+mn-ea"/>
              </a:rPr>
              <a:t>后移一个结点</a:t>
            </a:r>
          </a:p>
        </p:txBody>
      </p:sp>
      <p:sp>
        <p:nvSpPr>
          <p:cNvPr id="29" name="TextBox 28"/>
          <p:cNvSpPr txBox="1"/>
          <p:nvPr/>
        </p:nvSpPr>
        <p:spPr>
          <a:xfrm>
            <a:off x="285750" y="2262188"/>
            <a:ext cx="8643938" cy="523875"/>
          </a:xfrm>
          <a:prstGeom prst="rect">
            <a:avLst/>
          </a:prstGeom>
          <a:noFill/>
        </p:spPr>
        <p:txBody>
          <a:bodyPr>
            <a:spAutoFit/>
          </a:bodyPr>
          <a:lstStyle/>
          <a:p>
            <a:pPr>
              <a:defRPr/>
            </a:pPr>
            <a:r>
              <a:rPr lang="en-US" altLang="zh-CN" sz="2800" b="1" dirty="0" err="1">
                <a:solidFill>
                  <a:srgbClr val="00B050"/>
                </a:solidFill>
                <a:latin typeface="+mn-lt"/>
                <a:ea typeface="+mn-ea"/>
              </a:rPr>
              <a:t>printf</a:t>
            </a:r>
            <a:r>
              <a:rPr lang="en-US" altLang="zh-CN" sz="2800" b="1" dirty="0">
                <a:solidFill>
                  <a:srgbClr val="00B050"/>
                </a:solidFill>
                <a:latin typeface="+mn-lt"/>
                <a:ea typeface="+mn-ea"/>
              </a:rPr>
              <a:t>("%ld %5.1f\</a:t>
            </a:r>
            <a:r>
              <a:rPr lang="en-US" altLang="zh-CN" sz="2800" b="1" dirty="0" err="1">
                <a:solidFill>
                  <a:srgbClr val="00B050"/>
                </a:solidFill>
                <a:latin typeface="+mn-lt"/>
                <a:ea typeface="+mn-ea"/>
              </a:rPr>
              <a:t>n",p</a:t>
            </a:r>
            <a:r>
              <a:rPr lang="en-US" altLang="zh-CN" sz="2800" b="1" dirty="0">
                <a:solidFill>
                  <a:srgbClr val="00B050"/>
                </a:solidFill>
                <a:latin typeface="+mn-lt"/>
                <a:ea typeface="+mn-ea"/>
              </a:rPr>
              <a:t>-&gt;</a:t>
            </a:r>
            <a:r>
              <a:rPr lang="en-US" altLang="zh-CN" sz="2800" b="1" dirty="0" err="1">
                <a:solidFill>
                  <a:srgbClr val="00B050"/>
                </a:solidFill>
                <a:latin typeface="+mn-lt"/>
                <a:ea typeface="+mn-ea"/>
              </a:rPr>
              <a:t>num,p</a:t>
            </a:r>
            <a:r>
              <a:rPr lang="en-US" altLang="zh-CN" sz="2800" b="1" dirty="0">
                <a:solidFill>
                  <a:srgbClr val="00B050"/>
                </a:solidFill>
                <a:latin typeface="+mn-lt"/>
                <a:ea typeface="+mn-ea"/>
              </a:rPr>
              <a:t>-&gt;score);</a:t>
            </a:r>
          </a:p>
        </p:txBody>
      </p:sp>
      <p:sp>
        <p:nvSpPr>
          <p:cNvPr id="30" name="TextBox 29"/>
          <p:cNvSpPr txBox="1"/>
          <p:nvPr/>
        </p:nvSpPr>
        <p:spPr>
          <a:xfrm>
            <a:off x="2928938" y="3929063"/>
            <a:ext cx="571500" cy="523875"/>
          </a:xfrm>
          <a:prstGeom prst="rect">
            <a:avLst/>
          </a:prstGeom>
          <a:noFill/>
        </p:spPr>
        <p:txBody>
          <a:bodyPr>
            <a:spAutoFit/>
          </a:bodyPr>
          <a:lstStyle/>
          <a:p>
            <a:pPr>
              <a:defRPr/>
            </a:pPr>
            <a:r>
              <a:rPr lang="en-US" altLang="zh-CN" sz="2800" b="1" dirty="0">
                <a:solidFill>
                  <a:srgbClr val="C00000"/>
                </a:solidFill>
                <a:latin typeface="+mn-lt"/>
                <a:ea typeface="+mn-ea"/>
              </a:rPr>
              <a:t>p</a:t>
            </a:r>
            <a:endParaRPr lang="zh-CN" altLang="en-US" sz="2800" b="1" dirty="0">
              <a:solidFill>
                <a:srgbClr val="C00000"/>
              </a:solidFill>
              <a:latin typeface="+mn-lt"/>
              <a:ea typeface="+mn-ea"/>
            </a:endParaRPr>
          </a:p>
        </p:txBody>
      </p:sp>
      <p:cxnSp>
        <p:nvCxnSpPr>
          <p:cNvPr id="106541" name="直接箭头连接符 29"/>
          <p:cNvCxnSpPr>
            <a:cxnSpLocks noChangeShapeType="1"/>
          </p:cNvCxnSpPr>
          <p:nvPr/>
        </p:nvCxnSpPr>
        <p:spPr bwMode="auto">
          <a:xfrm>
            <a:off x="3429000" y="4856163"/>
            <a:ext cx="42862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106542" name="直接连接符 16"/>
          <p:cNvCxnSpPr>
            <a:cxnSpLocks noChangeShapeType="1"/>
          </p:cNvCxnSpPr>
          <p:nvPr/>
        </p:nvCxnSpPr>
        <p:spPr bwMode="auto">
          <a:xfrm rot="5400000">
            <a:off x="3036093" y="4463257"/>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pic>
        <p:nvPicPr>
          <p:cNvPr id="1065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3" y="642938"/>
            <a:ext cx="21605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1071563"/>
            <a:ext cx="21431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23"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24"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97</a:t>
            </a:fld>
            <a:endParaRPr lang="en-US" altLang="zh-CN">
              <a:solidFill>
                <a:srgbClr val="000000"/>
              </a:solidFill>
            </a:endParaRPr>
          </a:p>
        </p:txBody>
      </p:sp>
    </p:spTree>
    <p:extLst>
      <p:ext uri="{BB962C8B-B14F-4D97-AF65-F5344CB8AC3E}">
        <p14:creationId xmlns:p14="http://schemas.microsoft.com/office/powerpoint/2010/main" val="2811394790"/>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animEffect transition="in" filter="blinds(horizontal)">
                                      <p:cBhvr>
                                        <p:cTn id="7" dur="500"/>
                                        <p:tgtEl>
                                          <p:spTgt spid="2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9810"/>
                                        </p:tgtEl>
                                        <p:attrNameLst>
                                          <p:attrName>style.visibility</p:attrName>
                                        </p:attrNameLst>
                                      </p:cBhvr>
                                      <p:to>
                                        <p:strVal val="visible"/>
                                      </p:to>
                                    </p:set>
                                    <p:animEffect transition="in" filter="blinds(horizontal)">
                                      <p:cBhvr>
                                        <p:cTn id="17" dur="500"/>
                                        <p:tgtEl>
                                          <p:spTgt spid="1198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transition="in" filter="blinds(horizontal)">
                                      <p:cBhvr>
                                        <p:cTn id="22" dur="500"/>
                                        <p:tgtEl>
                                          <p:spTgt spid="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571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TextBox 10"/>
          <p:cNvSpPr txBox="1"/>
          <p:nvPr/>
        </p:nvSpPr>
        <p:spPr>
          <a:xfrm>
            <a:off x="1643063"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1001</a:t>
            </a:r>
          </a:p>
          <a:p>
            <a:pPr algn="ctr">
              <a:lnSpc>
                <a:spcPts val="3900"/>
              </a:lnSpc>
              <a:defRPr/>
            </a:pPr>
            <a:r>
              <a:rPr lang="en-US" altLang="zh-CN" sz="2800" b="1" dirty="0">
                <a:solidFill>
                  <a:srgbClr val="0000CC"/>
                </a:solidFill>
                <a:latin typeface="+mn-lt"/>
                <a:ea typeface="+mn-ea"/>
              </a:rPr>
              <a:t>67.5</a:t>
            </a:r>
            <a:endParaRPr lang="zh-CN" altLang="en-US" sz="2800" b="1" dirty="0">
              <a:solidFill>
                <a:srgbClr val="0000CC"/>
              </a:solidFill>
              <a:latin typeface="+mn-lt"/>
              <a:ea typeface="+mn-ea"/>
            </a:endParaRPr>
          </a:p>
        </p:txBody>
      </p:sp>
      <p:graphicFrame>
        <p:nvGraphicFramePr>
          <p:cNvPr id="14" name="表格 13"/>
          <p:cNvGraphicFramePr>
            <a:graphicFrameLocks noGrp="1"/>
          </p:cNvGraphicFramePr>
          <p:nvPr/>
        </p:nvGraphicFramePr>
        <p:xfrm>
          <a:off x="3857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1003</a:t>
            </a:r>
          </a:p>
          <a:p>
            <a:pPr algn="ctr">
              <a:lnSpc>
                <a:spcPts val="3900"/>
              </a:lnSpc>
              <a:defRPr/>
            </a:pPr>
            <a:r>
              <a:rPr lang="en-US" altLang="zh-CN" sz="2800" b="1" dirty="0">
                <a:solidFill>
                  <a:srgbClr val="0000CC"/>
                </a:solidFill>
                <a:latin typeface="+mn-lt"/>
                <a:ea typeface="+mn-ea"/>
              </a:rPr>
              <a:t>87</a:t>
            </a:r>
            <a:endParaRPr lang="zh-CN" altLang="en-US" sz="2800" b="1" dirty="0">
              <a:solidFill>
                <a:srgbClr val="0000CC"/>
              </a:solidFill>
              <a:latin typeface="+mn-lt"/>
              <a:ea typeface="+mn-ea"/>
            </a:endParaRPr>
          </a:p>
        </p:txBody>
      </p:sp>
      <p:cxnSp>
        <p:nvCxnSpPr>
          <p:cNvPr id="107544"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7545"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7546"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20" name="表格 19"/>
          <p:cNvGraphicFramePr>
            <a:graphicFrameLocks noGrp="1"/>
          </p:cNvGraphicFramePr>
          <p:nvPr/>
        </p:nvGraphicFramePr>
        <p:xfrm>
          <a:off x="6143625" y="4589463"/>
          <a:ext cx="1571625" cy="1554378"/>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1" name="TextBox 20"/>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1005</a:t>
            </a:r>
          </a:p>
          <a:p>
            <a:pPr algn="ctr">
              <a:lnSpc>
                <a:spcPts val="3900"/>
              </a:lnSpc>
              <a:defRPr/>
            </a:pPr>
            <a:r>
              <a:rPr lang="en-US" altLang="zh-CN" sz="2800" b="1" dirty="0">
                <a:solidFill>
                  <a:srgbClr val="0000CC"/>
                </a:solidFill>
                <a:latin typeface="+mn-lt"/>
                <a:ea typeface="+mn-ea"/>
              </a:rPr>
              <a:t>99</a:t>
            </a:r>
            <a:endParaRPr lang="zh-CN" altLang="en-US" sz="2800" b="1" dirty="0">
              <a:solidFill>
                <a:srgbClr val="0000CC"/>
              </a:solidFill>
              <a:latin typeface="+mn-lt"/>
              <a:ea typeface="+mn-ea"/>
            </a:endParaRPr>
          </a:p>
        </p:txBody>
      </p:sp>
      <p:cxnSp>
        <p:nvCxnSpPr>
          <p:cNvPr id="107558"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7559"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7560"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5" name="TextBox 24"/>
          <p:cNvSpPr txBox="1"/>
          <p:nvPr/>
        </p:nvSpPr>
        <p:spPr>
          <a:xfrm>
            <a:off x="6194425" y="5630863"/>
            <a:ext cx="1500188" cy="522287"/>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7" name="TextBox 26"/>
          <p:cNvSpPr txBox="1"/>
          <p:nvPr/>
        </p:nvSpPr>
        <p:spPr>
          <a:xfrm>
            <a:off x="1571625" y="3429000"/>
            <a:ext cx="3714750" cy="523875"/>
          </a:xfrm>
          <a:prstGeom prst="rect">
            <a:avLst/>
          </a:prstGeom>
          <a:noFill/>
        </p:spPr>
        <p:txBody>
          <a:bodyPr>
            <a:spAutoFit/>
          </a:bodyPr>
          <a:lstStyle/>
          <a:p>
            <a:pPr>
              <a:defRPr/>
            </a:pPr>
            <a:r>
              <a:rPr lang="en-US" altLang="zh-CN" sz="2800" b="1" dirty="0">
                <a:solidFill>
                  <a:srgbClr val="00B050"/>
                </a:solidFill>
                <a:latin typeface="+mn-lt"/>
                <a:ea typeface="+mn-ea"/>
              </a:rPr>
              <a:t>p=p-&gt;next;</a:t>
            </a:r>
          </a:p>
        </p:txBody>
      </p:sp>
      <p:sp>
        <p:nvSpPr>
          <p:cNvPr id="28" name="Rectangle 3"/>
          <p:cNvSpPr txBox="1">
            <a:spLocks noChangeArrowheads="1"/>
          </p:cNvSpPr>
          <p:nvPr/>
        </p:nvSpPr>
        <p:spPr bwMode="auto">
          <a:xfrm>
            <a:off x="714375" y="928688"/>
            <a:ext cx="7929563" cy="2643187"/>
          </a:xfrm>
          <a:prstGeom prst="rect">
            <a:avLst/>
          </a:prstGeom>
          <a:noFill/>
          <a:ln w="9525">
            <a:noFill/>
            <a:miter lim="800000"/>
            <a:headEnd/>
            <a:tailEnd/>
          </a:ln>
        </p:spPr>
        <p:txBody>
          <a:bodyPr/>
          <a:lstStyle/>
          <a:p>
            <a:pPr marL="342900" indent="-342900" algn="l" eaLnBrk="0" hangingPunct="0">
              <a:lnSpc>
                <a:spcPct val="120000"/>
              </a:lnSpc>
              <a:spcBef>
                <a:spcPct val="20000"/>
              </a:spcBef>
              <a:buFont typeface="Wingdings" pitchFamily="2" charset="2"/>
              <a:buChar char="Ø"/>
              <a:defRPr/>
            </a:pPr>
            <a:r>
              <a:rPr lang="zh-CN" altLang="zh-CN" sz="3200" b="1" kern="0" dirty="0">
                <a:latin typeface="+mn-lt"/>
                <a:ea typeface="+mn-ea"/>
              </a:rPr>
              <a:t>解题思路：</a:t>
            </a:r>
            <a:endParaRPr lang="en-US" altLang="zh-CN" sz="3200" b="1" kern="0" dirty="0">
              <a:latin typeface="+mn-lt"/>
              <a:ea typeface="+mn-ea"/>
            </a:endParaRPr>
          </a:p>
          <a:p>
            <a:pPr marL="742950" lvl="1" indent="-285750" algn="l" eaLnBrk="0" hangingPunct="0">
              <a:lnSpc>
                <a:spcPct val="120000"/>
              </a:lnSpc>
              <a:spcBef>
                <a:spcPct val="20000"/>
              </a:spcBef>
              <a:buFont typeface="Wingdings" pitchFamily="2" charset="2"/>
              <a:buChar char="u"/>
              <a:defRPr/>
            </a:pPr>
            <a:r>
              <a:rPr lang="zh-CN" altLang="zh-CN" sz="2800" b="1" kern="0" dirty="0">
                <a:latin typeface="+mn-lt"/>
                <a:ea typeface="+mn-ea"/>
              </a:rPr>
              <a:t>输出</a:t>
            </a:r>
            <a:r>
              <a:rPr lang="en-US" altLang="zh-CN" sz="2800" b="1" kern="0" dirty="0">
                <a:latin typeface="+mn-lt"/>
                <a:ea typeface="+mn-ea"/>
              </a:rPr>
              <a:t>p</a:t>
            </a:r>
            <a:r>
              <a:rPr lang="zh-CN" altLang="zh-CN" sz="2800" b="1" kern="0" dirty="0">
                <a:latin typeface="+mn-lt"/>
                <a:ea typeface="+mn-ea"/>
              </a:rPr>
              <a:t>所指的</a:t>
            </a:r>
            <a:r>
              <a:rPr lang="zh-CN" altLang="en-US" sz="2800" b="1" kern="0" dirty="0">
                <a:solidFill>
                  <a:srgbClr val="C00000"/>
                </a:solidFill>
                <a:latin typeface="+mn-lt"/>
                <a:ea typeface="+mn-ea"/>
              </a:rPr>
              <a:t>新</a:t>
            </a:r>
            <a:r>
              <a:rPr lang="zh-CN" altLang="zh-CN" sz="2800" b="1" kern="0" dirty="0">
                <a:latin typeface="+mn-lt"/>
                <a:ea typeface="+mn-ea"/>
              </a:rPr>
              <a:t>结点</a:t>
            </a:r>
            <a:endParaRPr lang="en-US" altLang="zh-CN" sz="2800" b="1" kern="0" dirty="0">
              <a:latin typeface="+mn-lt"/>
              <a:ea typeface="+mn-ea"/>
            </a:endParaRPr>
          </a:p>
          <a:p>
            <a:pPr marL="742950" lvl="1" indent="-285750" algn="l" eaLnBrk="0" hangingPunct="0">
              <a:lnSpc>
                <a:spcPct val="120000"/>
              </a:lnSpc>
              <a:spcBef>
                <a:spcPct val="20000"/>
              </a:spcBef>
              <a:buFont typeface="Wingdings" pitchFamily="2" charset="2"/>
              <a:buChar char="u"/>
              <a:defRPr/>
            </a:pPr>
            <a:endParaRPr lang="en-US" altLang="zh-CN" sz="2800" b="1" kern="0" dirty="0">
              <a:latin typeface="+mn-lt"/>
              <a:ea typeface="+mn-ea"/>
            </a:endParaRPr>
          </a:p>
          <a:p>
            <a:pPr marL="742950" lvl="1" indent="-285750" algn="l" eaLnBrk="0" hangingPunct="0">
              <a:lnSpc>
                <a:spcPct val="120000"/>
              </a:lnSpc>
              <a:spcBef>
                <a:spcPct val="20000"/>
              </a:spcBef>
              <a:buFont typeface="Wingdings" pitchFamily="2" charset="2"/>
              <a:buChar char="u"/>
              <a:defRPr/>
            </a:pPr>
            <a:r>
              <a:rPr lang="zh-CN" altLang="zh-CN" sz="2800" b="1" kern="0" dirty="0">
                <a:latin typeface="+mn-lt"/>
                <a:ea typeface="+mn-ea"/>
              </a:rPr>
              <a:t>使</a:t>
            </a:r>
            <a:r>
              <a:rPr lang="en-US" altLang="zh-CN" sz="2800" b="1" kern="0" dirty="0">
                <a:latin typeface="+mn-lt"/>
                <a:ea typeface="+mn-ea"/>
              </a:rPr>
              <a:t>p</a:t>
            </a:r>
            <a:r>
              <a:rPr lang="zh-CN" altLang="zh-CN" sz="2800" b="1" kern="0" dirty="0">
                <a:latin typeface="+mn-lt"/>
                <a:ea typeface="+mn-ea"/>
              </a:rPr>
              <a:t>后移一个结点</a:t>
            </a:r>
          </a:p>
        </p:txBody>
      </p:sp>
      <p:sp>
        <p:nvSpPr>
          <p:cNvPr id="29" name="TextBox 28"/>
          <p:cNvSpPr txBox="1"/>
          <p:nvPr/>
        </p:nvSpPr>
        <p:spPr>
          <a:xfrm>
            <a:off x="285750" y="2262188"/>
            <a:ext cx="8643938" cy="523875"/>
          </a:xfrm>
          <a:prstGeom prst="rect">
            <a:avLst/>
          </a:prstGeom>
          <a:noFill/>
        </p:spPr>
        <p:txBody>
          <a:bodyPr>
            <a:spAutoFit/>
          </a:bodyPr>
          <a:lstStyle/>
          <a:p>
            <a:pPr>
              <a:defRPr/>
            </a:pPr>
            <a:r>
              <a:rPr lang="en-US" altLang="zh-CN" sz="2800" b="1" dirty="0" err="1">
                <a:solidFill>
                  <a:srgbClr val="00B050"/>
                </a:solidFill>
                <a:latin typeface="+mn-lt"/>
                <a:ea typeface="+mn-ea"/>
              </a:rPr>
              <a:t>printf</a:t>
            </a:r>
            <a:r>
              <a:rPr lang="en-US" altLang="zh-CN" sz="2800" b="1" dirty="0">
                <a:solidFill>
                  <a:srgbClr val="00B050"/>
                </a:solidFill>
                <a:latin typeface="+mn-lt"/>
                <a:ea typeface="+mn-ea"/>
              </a:rPr>
              <a:t>("%ld %5.1f\</a:t>
            </a:r>
            <a:r>
              <a:rPr lang="en-US" altLang="zh-CN" sz="2800" b="1" dirty="0" err="1">
                <a:solidFill>
                  <a:srgbClr val="00B050"/>
                </a:solidFill>
                <a:latin typeface="+mn-lt"/>
                <a:ea typeface="+mn-ea"/>
              </a:rPr>
              <a:t>n",p</a:t>
            </a:r>
            <a:r>
              <a:rPr lang="en-US" altLang="zh-CN" sz="2800" b="1" dirty="0">
                <a:solidFill>
                  <a:srgbClr val="00B050"/>
                </a:solidFill>
                <a:latin typeface="+mn-lt"/>
                <a:ea typeface="+mn-ea"/>
              </a:rPr>
              <a:t>-&gt;</a:t>
            </a:r>
            <a:r>
              <a:rPr lang="en-US" altLang="zh-CN" sz="2800" b="1" dirty="0" err="1">
                <a:solidFill>
                  <a:srgbClr val="00B050"/>
                </a:solidFill>
                <a:latin typeface="+mn-lt"/>
                <a:ea typeface="+mn-ea"/>
              </a:rPr>
              <a:t>num,p</a:t>
            </a:r>
            <a:r>
              <a:rPr lang="en-US" altLang="zh-CN" sz="2800" b="1" dirty="0">
                <a:solidFill>
                  <a:srgbClr val="00B050"/>
                </a:solidFill>
                <a:latin typeface="+mn-lt"/>
                <a:ea typeface="+mn-ea"/>
              </a:rPr>
              <a:t>-&gt;score);</a:t>
            </a:r>
          </a:p>
        </p:txBody>
      </p:sp>
      <p:sp>
        <p:nvSpPr>
          <p:cNvPr id="30" name="TextBox 29"/>
          <p:cNvSpPr txBox="1"/>
          <p:nvPr/>
        </p:nvSpPr>
        <p:spPr>
          <a:xfrm>
            <a:off x="5214938" y="3929063"/>
            <a:ext cx="571500" cy="523875"/>
          </a:xfrm>
          <a:prstGeom prst="rect">
            <a:avLst/>
          </a:prstGeom>
          <a:noFill/>
        </p:spPr>
        <p:txBody>
          <a:bodyPr>
            <a:spAutoFit/>
          </a:bodyPr>
          <a:lstStyle/>
          <a:p>
            <a:pPr>
              <a:defRPr/>
            </a:pPr>
            <a:r>
              <a:rPr lang="en-US" altLang="zh-CN" sz="2800" b="1" dirty="0">
                <a:solidFill>
                  <a:srgbClr val="C00000"/>
                </a:solidFill>
                <a:latin typeface="+mn-lt"/>
                <a:ea typeface="+mn-ea"/>
              </a:rPr>
              <a:t>p</a:t>
            </a:r>
            <a:endParaRPr lang="zh-CN" altLang="en-US" sz="2800" b="1" dirty="0">
              <a:solidFill>
                <a:srgbClr val="C00000"/>
              </a:solidFill>
              <a:latin typeface="+mn-lt"/>
              <a:ea typeface="+mn-ea"/>
            </a:endParaRPr>
          </a:p>
        </p:txBody>
      </p:sp>
      <p:cxnSp>
        <p:nvCxnSpPr>
          <p:cNvPr id="31" name="直接箭头连接符 29"/>
          <p:cNvCxnSpPr>
            <a:cxnSpLocks noChangeShapeType="1"/>
          </p:cNvCxnSpPr>
          <p:nvPr/>
        </p:nvCxnSpPr>
        <p:spPr bwMode="auto">
          <a:xfrm>
            <a:off x="5715000" y="4856163"/>
            <a:ext cx="42862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32" name="直接连接符 16"/>
          <p:cNvCxnSpPr>
            <a:cxnSpLocks noChangeShapeType="1"/>
          </p:cNvCxnSpPr>
          <p:nvPr/>
        </p:nvCxnSpPr>
        <p:spPr bwMode="auto">
          <a:xfrm rot="5400000">
            <a:off x="5322093" y="4463257"/>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pic>
        <p:nvPicPr>
          <p:cNvPr id="1075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3" y="642938"/>
            <a:ext cx="21605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1071563"/>
            <a:ext cx="21431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24"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26"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98</a:t>
            </a:fld>
            <a:endParaRPr lang="en-US" altLang="zh-CN">
              <a:solidFill>
                <a:srgbClr val="000000"/>
              </a:solidFill>
            </a:endParaRPr>
          </a:p>
        </p:txBody>
      </p:sp>
    </p:spTree>
    <p:extLst>
      <p:ext uri="{BB962C8B-B14F-4D97-AF65-F5344CB8AC3E}">
        <p14:creationId xmlns:p14="http://schemas.microsoft.com/office/powerpoint/2010/main" val="144480508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slide(fromTop)">
                                      <p:cBhvr>
                                        <p:cTn id="11" dur="500"/>
                                        <p:tgtEl>
                                          <p:spTgt spid="32"/>
                                        </p:tgtEl>
                                      </p:cBhvr>
                                    </p:animEffect>
                                  </p:childTnLst>
                                </p:cTn>
                              </p:par>
                            </p:childTnLst>
                          </p:cTn>
                        </p:par>
                        <p:par>
                          <p:cTn id="12" fill="hold" nodeType="afterGroup">
                            <p:stCondLst>
                              <p:cond delay="1000"/>
                            </p:stCondLst>
                            <p:childTnLst>
                              <p:par>
                                <p:cTn id="13" presetID="12" presetClass="entr" presetSubtype="8"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slide(fromLeft)">
                                      <p:cBhvr>
                                        <p:cTn id="15" dur="500"/>
                                        <p:tgtEl>
                                          <p:spTgt spid="3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linds(horizontal)">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571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TextBox 10"/>
          <p:cNvSpPr txBox="1"/>
          <p:nvPr/>
        </p:nvSpPr>
        <p:spPr>
          <a:xfrm>
            <a:off x="1643063"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1001</a:t>
            </a:r>
          </a:p>
          <a:p>
            <a:pPr algn="ctr">
              <a:lnSpc>
                <a:spcPts val="3900"/>
              </a:lnSpc>
              <a:defRPr/>
            </a:pPr>
            <a:r>
              <a:rPr lang="en-US" altLang="zh-CN" sz="2800" b="1" dirty="0">
                <a:solidFill>
                  <a:srgbClr val="0000CC"/>
                </a:solidFill>
                <a:latin typeface="+mn-lt"/>
                <a:ea typeface="+mn-ea"/>
              </a:rPr>
              <a:t>67.5</a:t>
            </a:r>
            <a:endParaRPr lang="zh-CN" altLang="en-US" sz="2800" b="1" dirty="0">
              <a:solidFill>
                <a:srgbClr val="0000CC"/>
              </a:solidFill>
              <a:latin typeface="+mn-lt"/>
              <a:ea typeface="+mn-ea"/>
            </a:endParaRPr>
          </a:p>
        </p:txBody>
      </p:sp>
      <p:graphicFrame>
        <p:nvGraphicFramePr>
          <p:cNvPr id="14" name="表格 13"/>
          <p:cNvGraphicFramePr>
            <a:graphicFrameLocks noGrp="1"/>
          </p:cNvGraphicFramePr>
          <p:nvPr/>
        </p:nvGraphicFramePr>
        <p:xfrm>
          <a:off x="3857625" y="4589463"/>
          <a:ext cx="1643063" cy="1554378"/>
        </p:xfrm>
        <a:graphic>
          <a:graphicData uri="http://schemas.openxmlformats.org/drawingml/2006/table">
            <a:tbl>
              <a:tblPr firstRow="1" bandRow="1">
                <a:tableStyleId>{5C22544A-7EE6-4342-B048-85BDC9FD1C3A}</a:tableStyleId>
              </a:tblPr>
              <a:tblGrid>
                <a:gridCol w="1643063">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5" name="TextBox 14"/>
          <p:cNvSpPr txBox="1"/>
          <p:nvPr/>
        </p:nvSpPr>
        <p:spPr>
          <a:xfrm>
            <a:off x="3857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1003</a:t>
            </a:r>
          </a:p>
          <a:p>
            <a:pPr algn="ctr">
              <a:lnSpc>
                <a:spcPts val="3900"/>
              </a:lnSpc>
              <a:defRPr/>
            </a:pPr>
            <a:r>
              <a:rPr lang="en-US" altLang="zh-CN" sz="2800" b="1" dirty="0">
                <a:solidFill>
                  <a:srgbClr val="0000CC"/>
                </a:solidFill>
                <a:latin typeface="+mn-lt"/>
                <a:ea typeface="+mn-ea"/>
              </a:rPr>
              <a:t>87</a:t>
            </a:r>
            <a:endParaRPr lang="zh-CN" altLang="en-US" sz="2800" b="1" dirty="0">
              <a:solidFill>
                <a:srgbClr val="0000CC"/>
              </a:solidFill>
              <a:latin typeface="+mn-lt"/>
              <a:ea typeface="+mn-ea"/>
            </a:endParaRPr>
          </a:p>
        </p:txBody>
      </p:sp>
      <p:cxnSp>
        <p:nvCxnSpPr>
          <p:cNvPr id="108568" name="直接连接符 17"/>
          <p:cNvCxnSpPr>
            <a:cxnSpLocks noChangeShapeType="1"/>
          </p:cNvCxnSpPr>
          <p:nvPr/>
        </p:nvCxnSpPr>
        <p:spPr bwMode="auto">
          <a:xfrm rot="10800000">
            <a:off x="2428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8569" name="直接连接符 26"/>
          <p:cNvCxnSpPr>
            <a:cxnSpLocks noChangeShapeType="1"/>
          </p:cNvCxnSpPr>
          <p:nvPr/>
        </p:nvCxnSpPr>
        <p:spPr bwMode="auto">
          <a:xfrm rot="5400000">
            <a:off x="3071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8570" name="直接箭头连接符 27"/>
          <p:cNvCxnSpPr>
            <a:cxnSpLocks noChangeShapeType="1"/>
          </p:cNvCxnSpPr>
          <p:nvPr/>
        </p:nvCxnSpPr>
        <p:spPr bwMode="auto">
          <a:xfrm>
            <a:off x="3500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graphicFrame>
        <p:nvGraphicFramePr>
          <p:cNvPr id="20" name="表格 19"/>
          <p:cNvGraphicFramePr>
            <a:graphicFrameLocks noGrp="1"/>
          </p:cNvGraphicFramePr>
          <p:nvPr/>
        </p:nvGraphicFramePr>
        <p:xfrm>
          <a:off x="6143625" y="4589463"/>
          <a:ext cx="1571625" cy="1554378"/>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endParaRPr lang="zh-CN" altLang="en-US" sz="2800" b="1" dirty="0">
                        <a:solidFill>
                          <a:srgbClr val="0000CC"/>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endParaRPr lang="zh-CN" altLang="en-US" sz="2800" b="1" dirty="0">
                        <a:solidFill>
                          <a:schemeClr val="tx1"/>
                        </a:solidFill>
                      </a:endParaRPr>
                    </a:p>
                  </a:txBody>
                  <a:tcPr marL="91439" marR="91439" marT="45703" marB="45703">
                    <a:lnL w="38100" cap="flat" cmpd="sng" algn="ctr">
                      <a:solidFill>
                        <a:srgbClr val="0000CC"/>
                      </a:solidFill>
                      <a:prstDash val="solid"/>
                      <a:round/>
                      <a:headEnd type="none" w="med" len="med"/>
                      <a:tailEnd type="none" w="med" len="med"/>
                    </a:lnL>
                    <a:lnR w="38100" cap="flat" cmpd="sng" algn="ctr">
                      <a:solidFill>
                        <a:srgbClr val="0000CC"/>
                      </a:solidFill>
                      <a:prstDash val="solid"/>
                      <a:round/>
                      <a:headEnd type="none" w="med" len="med"/>
                      <a:tailEnd type="none" w="med" len="med"/>
                    </a:lnR>
                    <a:lnT w="38100" cap="flat" cmpd="sng" algn="ctr">
                      <a:solidFill>
                        <a:srgbClr val="0000CC"/>
                      </a:solidFill>
                      <a:prstDash val="solid"/>
                      <a:round/>
                      <a:headEnd type="none" w="med" len="med"/>
                      <a:tailEnd type="none" w="med" len="med"/>
                    </a:lnT>
                    <a:lnB w="38100" cap="flat" cmpd="sng" algn="ctr">
                      <a:solidFill>
                        <a:srgbClr val="0000CC"/>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1" name="TextBox 20"/>
          <p:cNvSpPr txBox="1"/>
          <p:nvPr/>
        </p:nvSpPr>
        <p:spPr>
          <a:xfrm>
            <a:off x="6143625" y="4572000"/>
            <a:ext cx="1571625" cy="1092200"/>
          </a:xfrm>
          <a:prstGeom prst="rect">
            <a:avLst/>
          </a:prstGeom>
          <a:noFill/>
        </p:spPr>
        <p:txBody>
          <a:bodyPr>
            <a:spAutoFit/>
          </a:bodyPr>
          <a:lstStyle/>
          <a:p>
            <a:pPr algn="ctr">
              <a:lnSpc>
                <a:spcPts val="3900"/>
              </a:lnSpc>
              <a:defRPr/>
            </a:pPr>
            <a:r>
              <a:rPr lang="en-US" altLang="zh-CN" sz="2800" b="1" dirty="0">
                <a:solidFill>
                  <a:srgbClr val="0000CC"/>
                </a:solidFill>
                <a:latin typeface="+mn-lt"/>
                <a:ea typeface="+mn-ea"/>
              </a:rPr>
              <a:t>1005</a:t>
            </a:r>
          </a:p>
          <a:p>
            <a:pPr algn="ctr">
              <a:lnSpc>
                <a:spcPts val="3900"/>
              </a:lnSpc>
              <a:defRPr/>
            </a:pPr>
            <a:r>
              <a:rPr lang="en-US" altLang="zh-CN" sz="2800" b="1" dirty="0">
                <a:solidFill>
                  <a:srgbClr val="0000CC"/>
                </a:solidFill>
                <a:latin typeface="+mn-lt"/>
                <a:ea typeface="+mn-ea"/>
              </a:rPr>
              <a:t>99</a:t>
            </a:r>
            <a:endParaRPr lang="zh-CN" altLang="en-US" sz="2800" b="1" dirty="0">
              <a:solidFill>
                <a:srgbClr val="0000CC"/>
              </a:solidFill>
              <a:latin typeface="+mn-lt"/>
              <a:ea typeface="+mn-ea"/>
            </a:endParaRPr>
          </a:p>
        </p:txBody>
      </p:sp>
      <p:cxnSp>
        <p:nvCxnSpPr>
          <p:cNvPr id="108582" name="直接连接符 33"/>
          <p:cNvCxnSpPr>
            <a:cxnSpLocks noChangeShapeType="1"/>
          </p:cNvCxnSpPr>
          <p:nvPr/>
        </p:nvCxnSpPr>
        <p:spPr bwMode="auto">
          <a:xfrm rot="10800000">
            <a:off x="4714875" y="5857875"/>
            <a:ext cx="1071563"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8583" name="直接连接符 34"/>
          <p:cNvCxnSpPr>
            <a:cxnSpLocks noChangeShapeType="1"/>
          </p:cNvCxnSpPr>
          <p:nvPr/>
        </p:nvCxnSpPr>
        <p:spPr bwMode="auto">
          <a:xfrm rot="5400000">
            <a:off x="5357813" y="5429250"/>
            <a:ext cx="857250"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108584" name="直接箭头连接符 35"/>
          <p:cNvCxnSpPr>
            <a:cxnSpLocks noChangeShapeType="1"/>
          </p:cNvCxnSpPr>
          <p:nvPr/>
        </p:nvCxnSpPr>
        <p:spPr bwMode="auto">
          <a:xfrm>
            <a:off x="5786438" y="5000625"/>
            <a:ext cx="357187"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sp>
        <p:nvSpPr>
          <p:cNvPr id="25" name="TextBox 24"/>
          <p:cNvSpPr txBox="1"/>
          <p:nvPr/>
        </p:nvSpPr>
        <p:spPr>
          <a:xfrm>
            <a:off x="6194425" y="5630863"/>
            <a:ext cx="1500188" cy="522287"/>
          </a:xfrm>
          <a:prstGeom prst="rect">
            <a:avLst/>
          </a:prstGeom>
          <a:noFill/>
        </p:spPr>
        <p:txBody>
          <a:bodyPr>
            <a:spAutoFit/>
          </a:bodyPr>
          <a:lstStyle/>
          <a:p>
            <a:pPr algn="ctr">
              <a:defRPr/>
            </a:pPr>
            <a:r>
              <a:rPr lang="en-US" altLang="zh-CN" sz="2800" b="1" dirty="0">
                <a:solidFill>
                  <a:srgbClr val="C00000"/>
                </a:solidFill>
                <a:latin typeface="+mn-lt"/>
                <a:ea typeface="+mn-ea"/>
              </a:rPr>
              <a:t>NULL</a:t>
            </a:r>
            <a:endParaRPr lang="zh-CN" altLang="en-US" sz="2800" b="1" dirty="0">
              <a:solidFill>
                <a:srgbClr val="C00000"/>
              </a:solidFill>
              <a:latin typeface="+mn-lt"/>
              <a:ea typeface="+mn-ea"/>
            </a:endParaRPr>
          </a:p>
        </p:txBody>
      </p:sp>
      <p:sp>
        <p:nvSpPr>
          <p:cNvPr id="27" name="TextBox 26"/>
          <p:cNvSpPr txBox="1"/>
          <p:nvPr/>
        </p:nvSpPr>
        <p:spPr>
          <a:xfrm>
            <a:off x="1571625" y="3429000"/>
            <a:ext cx="2857500" cy="523875"/>
          </a:xfrm>
          <a:prstGeom prst="rect">
            <a:avLst/>
          </a:prstGeom>
          <a:noFill/>
        </p:spPr>
        <p:txBody>
          <a:bodyPr>
            <a:spAutoFit/>
          </a:bodyPr>
          <a:lstStyle/>
          <a:p>
            <a:pPr>
              <a:defRPr/>
            </a:pPr>
            <a:r>
              <a:rPr lang="en-US" altLang="zh-CN" sz="2800" b="1" dirty="0">
                <a:solidFill>
                  <a:srgbClr val="00B050"/>
                </a:solidFill>
                <a:latin typeface="+mn-lt"/>
                <a:ea typeface="+mn-ea"/>
              </a:rPr>
              <a:t>p=p-&gt;next;</a:t>
            </a:r>
          </a:p>
        </p:txBody>
      </p:sp>
      <p:sp>
        <p:nvSpPr>
          <p:cNvPr id="28" name="Rectangle 3"/>
          <p:cNvSpPr txBox="1">
            <a:spLocks noChangeArrowheads="1"/>
          </p:cNvSpPr>
          <p:nvPr/>
        </p:nvSpPr>
        <p:spPr bwMode="auto">
          <a:xfrm>
            <a:off x="714375" y="928688"/>
            <a:ext cx="7929563" cy="2643187"/>
          </a:xfrm>
          <a:prstGeom prst="rect">
            <a:avLst/>
          </a:prstGeom>
          <a:noFill/>
          <a:ln w="9525">
            <a:noFill/>
            <a:miter lim="800000"/>
            <a:headEnd/>
            <a:tailEnd/>
          </a:ln>
        </p:spPr>
        <p:txBody>
          <a:bodyPr/>
          <a:lstStyle/>
          <a:p>
            <a:pPr marL="342900" indent="-342900" algn="l" eaLnBrk="0" hangingPunct="0">
              <a:lnSpc>
                <a:spcPct val="120000"/>
              </a:lnSpc>
              <a:spcBef>
                <a:spcPct val="20000"/>
              </a:spcBef>
              <a:buFont typeface="Wingdings" pitchFamily="2" charset="2"/>
              <a:buChar char="Ø"/>
              <a:defRPr/>
            </a:pPr>
            <a:r>
              <a:rPr lang="zh-CN" altLang="zh-CN" sz="3200" b="1" kern="0" dirty="0">
                <a:latin typeface="+mn-lt"/>
                <a:ea typeface="+mn-ea"/>
              </a:rPr>
              <a:t>解题思路：</a:t>
            </a:r>
            <a:endParaRPr lang="en-US" altLang="zh-CN" sz="3200" b="1" kern="0" dirty="0">
              <a:latin typeface="+mn-lt"/>
              <a:ea typeface="+mn-ea"/>
            </a:endParaRPr>
          </a:p>
          <a:p>
            <a:pPr marL="742950" lvl="1" indent="-285750" algn="l" eaLnBrk="0" hangingPunct="0">
              <a:lnSpc>
                <a:spcPct val="120000"/>
              </a:lnSpc>
              <a:spcBef>
                <a:spcPct val="20000"/>
              </a:spcBef>
              <a:buFont typeface="Wingdings" pitchFamily="2" charset="2"/>
              <a:buChar char="u"/>
              <a:defRPr/>
            </a:pPr>
            <a:r>
              <a:rPr lang="zh-CN" altLang="zh-CN" sz="2800" b="1" kern="0" dirty="0">
                <a:latin typeface="+mn-lt"/>
                <a:ea typeface="+mn-ea"/>
              </a:rPr>
              <a:t>输出</a:t>
            </a:r>
            <a:r>
              <a:rPr lang="en-US" altLang="zh-CN" sz="2800" b="1" kern="0" dirty="0">
                <a:latin typeface="+mn-lt"/>
                <a:ea typeface="+mn-ea"/>
              </a:rPr>
              <a:t>p</a:t>
            </a:r>
            <a:r>
              <a:rPr lang="zh-CN" altLang="zh-CN" sz="2800" b="1" kern="0" dirty="0">
                <a:latin typeface="+mn-lt"/>
                <a:ea typeface="+mn-ea"/>
              </a:rPr>
              <a:t>所指的</a:t>
            </a:r>
            <a:r>
              <a:rPr lang="zh-CN" altLang="en-US" sz="2800" b="1" kern="0" dirty="0">
                <a:solidFill>
                  <a:srgbClr val="C00000"/>
                </a:solidFill>
                <a:latin typeface="+mn-lt"/>
                <a:ea typeface="+mn-ea"/>
              </a:rPr>
              <a:t>新</a:t>
            </a:r>
            <a:r>
              <a:rPr lang="zh-CN" altLang="zh-CN" sz="2800" b="1" kern="0" dirty="0">
                <a:latin typeface="+mn-lt"/>
                <a:ea typeface="+mn-ea"/>
              </a:rPr>
              <a:t>结点</a:t>
            </a:r>
            <a:endParaRPr lang="en-US" altLang="zh-CN" sz="2800" b="1" kern="0" dirty="0">
              <a:latin typeface="+mn-lt"/>
              <a:ea typeface="+mn-ea"/>
            </a:endParaRPr>
          </a:p>
          <a:p>
            <a:pPr marL="742950" lvl="1" indent="-285750" algn="l" eaLnBrk="0" hangingPunct="0">
              <a:lnSpc>
                <a:spcPct val="120000"/>
              </a:lnSpc>
              <a:spcBef>
                <a:spcPct val="20000"/>
              </a:spcBef>
              <a:buFont typeface="Wingdings" pitchFamily="2" charset="2"/>
              <a:buChar char="u"/>
              <a:defRPr/>
            </a:pPr>
            <a:endParaRPr lang="en-US" altLang="zh-CN" sz="2800" b="1" kern="0" dirty="0">
              <a:latin typeface="+mn-lt"/>
              <a:ea typeface="+mn-ea"/>
            </a:endParaRPr>
          </a:p>
          <a:p>
            <a:pPr marL="742950" lvl="1" indent="-285750" algn="l" eaLnBrk="0" hangingPunct="0">
              <a:lnSpc>
                <a:spcPct val="120000"/>
              </a:lnSpc>
              <a:spcBef>
                <a:spcPct val="20000"/>
              </a:spcBef>
              <a:buFont typeface="Wingdings" pitchFamily="2" charset="2"/>
              <a:buChar char="u"/>
              <a:defRPr/>
            </a:pPr>
            <a:r>
              <a:rPr lang="zh-CN" altLang="zh-CN" sz="2800" b="1" kern="0" dirty="0">
                <a:latin typeface="+mn-lt"/>
                <a:ea typeface="+mn-ea"/>
              </a:rPr>
              <a:t>使</a:t>
            </a:r>
            <a:r>
              <a:rPr lang="en-US" altLang="zh-CN" sz="2800" b="1" kern="0" dirty="0">
                <a:latin typeface="+mn-lt"/>
                <a:ea typeface="+mn-ea"/>
              </a:rPr>
              <a:t>p</a:t>
            </a:r>
            <a:r>
              <a:rPr lang="zh-CN" altLang="zh-CN" sz="2800" b="1" kern="0" dirty="0">
                <a:latin typeface="+mn-lt"/>
                <a:ea typeface="+mn-ea"/>
              </a:rPr>
              <a:t>后移一个结点</a:t>
            </a:r>
          </a:p>
        </p:txBody>
      </p:sp>
      <p:sp>
        <p:nvSpPr>
          <p:cNvPr id="29" name="TextBox 28"/>
          <p:cNvSpPr txBox="1"/>
          <p:nvPr/>
        </p:nvSpPr>
        <p:spPr>
          <a:xfrm>
            <a:off x="285750" y="2262188"/>
            <a:ext cx="8643938" cy="523875"/>
          </a:xfrm>
          <a:prstGeom prst="rect">
            <a:avLst/>
          </a:prstGeom>
          <a:noFill/>
        </p:spPr>
        <p:txBody>
          <a:bodyPr>
            <a:spAutoFit/>
          </a:bodyPr>
          <a:lstStyle/>
          <a:p>
            <a:pPr>
              <a:defRPr/>
            </a:pPr>
            <a:r>
              <a:rPr lang="en-US" altLang="zh-CN" sz="2800" b="1" dirty="0" err="1">
                <a:solidFill>
                  <a:srgbClr val="00B050"/>
                </a:solidFill>
                <a:latin typeface="+mn-lt"/>
                <a:ea typeface="+mn-ea"/>
              </a:rPr>
              <a:t>printf</a:t>
            </a:r>
            <a:r>
              <a:rPr lang="en-US" altLang="zh-CN" sz="2800" b="1" dirty="0">
                <a:solidFill>
                  <a:srgbClr val="00B050"/>
                </a:solidFill>
                <a:latin typeface="+mn-lt"/>
                <a:ea typeface="+mn-ea"/>
              </a:rPr>
              <a:t>("%ld %5.1f\</a:t>
            </a:r>
            <a:r>
              <a:rPr lang="en-US" altLang="zh-CN" sz="2800" b="1" dirty="0" err="1">
                <a:solidFill>
                  <a:srgbClr val="00B050"/>
                </a:solidFill>
                <a:latin typeface="+mn-lt"/>
                <a:ea typeface="+mn-ea"/>
              </a:rPr>
              <a:t>n",p</a:t>
            </a:r>
            <a:r>
              <a:rPr lang="en-US" altLang="zh-CN" sz="2800" b="1" dirty="0">
                <a:solidFill>
                  <a:srgbClr val="00B050"/>
                </a:solidFill>
                <a:latin typeface="+mn-lt"/>
                <a:ea typeface="+mn-ea"/>
              </a:rPr>
              <a:t>-&gt;</a:t>
            </a:r>
            <a:r>
              <a:rPr lang="en-US" altLang="zh-CN" sz="2800" b="1" dirty="0" err="1">
                <a:solidFill>
                  <a:srgbClr val="00B050"/>
                </a:solidFill>
                <a:latin typeface="+mn-lt"/>
                <a:ea typeface="+mn-ea"/>
              </a:rPr>
              <a:t>num,p</a:t>
            </a:r>
            <a:r>
              <a:rPr lang="en-US" altLang="zh-CN" sz="2800" b="1" dirty="0">
                <a:solidFill>
                  <a:srgbClr val="00B050"/>
                </a:solidFill>
                <a:latin typeface="+mn-lt"/>
                <a:ea typeface="+mn-ea"/>
              </a:rPr>
              <a:t>-&gt;score);</a:t>
            </a:r>
          </a:p>
        </p:txBody>
      </p:sp>
      <p:sp>
        <p:nvSpPr>
          <p:cNvPr id="30" name="TextBox 29"/>
          <p:cNvSpPr txBox="1"/>
          <p:nvPr/>
        </p:nvSpPr>
        <p:spPr>
          <a:xfrm>
            <a:off x="5214938" y="3929063"/>
            <a:ext cx="571500" cy="523875"/>
          </a:xfrm>
          <a:prstGeom prst="rect">
            <a:avLst/>
          </a:prstGeom>
          <a:noFill/>
        </p:spPr>
        <p:txBody>
          <a:bodyPr>
            <a:spAutoFit/>
          </a:bodyPr>
          <a:lstStyle/>
          <a:p>
            <a:pPr>
              <a:defRPr/>
            </a:pPr>
            <a:r>
              <a:rPr lang="en-US" altLang="zh-CN" sz="2800" b="1" dirty="0">
                <a:solidFill>
                  <a:srgbClr val="C00000"/>
                </a:solidFill>
                <a:latin typeface="+mn-lt"/>
                <a:ea typeface="+mn-ea"/>
              </a:rPr>
              <a:t>p</a:t>
            </a:r>
            <a:endParaRPr lang="zh-CN" altLang="en-US" sz="2800" b="1" dirty="0">
              <a:solidFill>
                <a:srgbClr val="C00000"/>
              </a:solidFill>
              <a:latin typeface="+mn-lt"/>
              <a:ea typeface="+mn-ea"/>
            </a:endParaRPr>
          </a:p>
        </p:txBody>
      </p:sp>
      <p:cxnSp>
        <p:nvCxnSpPr>
          <p:cNvPr id="108590" name="直接箭头连接符 29"/>
          <p:cNvCxnSpPr>
            <a:cxnSpLocks noChangeShapeType="1"/>
          </p:cNvCxnSpPr>
          <p:nvPr/>
        </p:nvCxnSpPr>
        <p:spPr bwMode="auto">
          <a:xfrm>
            <a:off x="5715000" y="4856163"/>
            <a:ext cx="428625"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cxnSp>
        <p:nvCxnSpPr>
          <p:cNvPr id="108591" name="直接连接符 16"/>
          <p:cNvCxnSpPr>
            <a:cxnSpLocks noChangeShapeType="1"/>
          </p:cNvCxnSpPr>
          <p:nvPr/>
        </p:nvCxnSpPr>
        <p:spPr bwMode="auto">
          <a:xfrm rot="5400000">
            <a:off x="5322093" y="4463257"/>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pic>
        <p:nvPicPr>
          <p:cNvPr id="1085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3" y="642938"/>
            <a:ext cx="21605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9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7813" y="1071563"/>
            <a:ext cx="21431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7813" y="1500188"/>
            <a:ext cx="21431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p:nvPr/>
        </p:nvSpPr>
        <p:spPr>
          <a:xfrm>
            <a:off x="4643438" y="3429000"/>
            <a:ext cx="3357562" cy="523875"/>
          </a:xfrm>
          <a:prstGeom prst="rect">
            <a:avLst/>
          </a:prstGeom>
          <a:noFill/>
        </p:spPr>
        <p:txBody>
          <a:bodyPr>
            <a:spAutoFit/>
          </a:bodyPr>
          <a:lstStyle/>
          <a:p>
            <a:pPr>
              <a:defRPr/>
            </a:pPr>
            <a:r>
              <a:rPr lang="zh-CN" altLang="en-US" sz="2800" b="1" dirty="0">
                <a:solidFill>
                  <a:srgbClr val="00B050"/>
                </a:solidFill>
                <a:latin typeface="+mn-lt"/>
                <a:ea typeface="+mn-ea"/>
              </a:rPr>
              <a:t>相当于</a:t>
            </a:r>
            <a:r>
              <a:rPr lang="en-US" altLang="zh-CN" sz="2800" b="1" dirty="0">
                <a:solidFill>
                  <a:srgbClr val="00B050"/>
                </a:solidFill>
                <a:latin typeface="+mn-lt"/>
                <a:ea typeface="+mn-ea"/>
              </a:rPr>
              <a:t>p=NULL;</a:t>
            </a:r>
          </a:p>
        </p:txBody>
      </p:sp>
      <p:sp>
        <p:nvSpPr>
          <p:cNvPr id="31" name="TextBox 19"/>
          <p:cNvSpPr txBox="1"/>
          <p:nvPr/>
        </p:nvSpPr>
        <p:spPr>
          <a:xfrm>
            <a:off x="785813" y="3857625"/>
            <a:ext cx="1214437" cy="523875"/>
          </a:xfrm>
          <a:prstGeom prst="rect">
            <a:avLst/>
          </a:prstGeom>
          <a:noFill/>
        </p:spPr>
        <p:txBody>
          <a:bodyPr>
            <a:spAutoFit/>
          </a:bodyPr>
          <a:lstStyle/>
          <a:p>
            <a:pPr>
              <a:defRPr/>
            </a:pPr>
            <a:r>
              <a:rPr lang="en-US" altLang="zh-CN" sz="2800" b="1" dirty="0">
                <a:solidFill>
                  <a:srgbClr val="C00000"/>
                </a:solidFill>
                <a:latin typeface="+mn-lt"/>
                <a:ea typeface="+mn-ea"/>
              </a:rPr>
              <a:t>head</a:t>
            </a:r>
            <a:endParaRPr lang="zh-CN" altLang="en-US" sz="2800" b="1" dirty="0">
              <a:solidFill>
                <a:srgbClr val="C00000"/>
              </a:solidFill>
              <a:latin typeface="+mn-lt"/>
              <a:ea typeface="+mn-ea"/>
            </a:endParaRPr>
          </a:p>
        </p:txBody>
      </p:sp>
      <p:cxnSp>
        <p:nvCxnSpPr>
          <p:cNvPr id="32" name="直接连接符 32"/>
          <p:cNvCxnSpPr>
            <a:cxnSpLocks noChangeShapeType="1"/>
          </p:cNvCxnSpPr>
          <p:nvPr/>
        </p:nvCxnSpPr>
        <p:spPr bwMode="auto">
          <a:xfrm rot="5400000">
            <a:off x="392906" y="4250532"/>
            <a:ext cx="785813" cy="0"/>
          </a:xfrm>
          <a:prstGeom prst="line">
            <a:avLst/>
          </a:prstGeom>
          <a:noFill/>
          <a:ln w="38100" algn="ctr">
            <a:solidFill>
              <a:srgbClr val="C00000"/>
            </a:solidFill>
            <a:miter lim="800000"/>
            <a:headEnd/>
            <a:tailEnd/>
          </a:ln>
          <a:extLst>
            <a:ext uri="{909E8E84-426E-40DD-AFC4-6F175D3DCCD1}">
              <a14:hiddenFill xmlns:a14="http://schemas.microsoft.com/office/drawing/2010/main">
                <a:noFill/>
              </a14:hiddenFill>
            </a:ext>
          </a:extLst>
        </p:spPr>
      </p:cxnSp>
      <p:cxnSp>
        <p:nvCxnSpPr>
          <p:cNvPr id="33" name="直接箭头连接符 20"/>
          <p:cNvCxnSpPr>
            <a:cxnSpLocks noChangeShapeType="1"/>
          </p:cNvCxnSpPr>
          <p:nvPr/>
        </p:nvCxnSpPr>
        <p:spPr bwMode="auto">
          <a:xfrm>
            <a:off x="785813" y="4643438"/>
            <a:ext cx="785812" cy="1587"/>
          </a:xfrm>
          <a:prstGeom prst="straightConnector1">
            <a:avLst/>
          </a:prstGeom>
          <a:noFill/>
          <a:ln w="381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2" name="灯片编号占位符 1"/>
          <p:cNvSpPr>
            <a:spLocks noGrp="1"/>
          </p:cNvSpPr>
          <p:nvPr>
            <p:ph type="sldNum" sz="quarter" idx="12"/>
          </p:nvPr>
        </p:nvSpPr>
        <p:spPr/>
        <p:txBody>
          <a:bodyPr/>
          <a:lstStyle/>
          <a:p>
            <a:fld id="{1E004556-5B80-49AD-B65B-B487D44EE32D}" type="slidenum">
              <a:rPr lang="zh-CN" altLang="en-US" smtClean="0">
                <a:solidFill>
                  <a:srgbClr val="000000"/>
                </a:solidFill>
              </a:rPr>
              <a:pPr/>
              <a:t>99</a:t>
            </a:fld>
            <a:endParaRPr lang="en-US" altLang="zh-CN">
              <a:solidFill>
                <a:srgbClr val="000000"/>
              </a:solidFill>
            </a:endParaRPr>
          </a:p>
        </p:txBody>
      </p:sp>
    </p:spTree>
    <p:extLst>
      <p:ext uri="{BB962C8B-B14F-4D97-AF65-F5344CB8AC3E}">
        <p14:creationId xmlns:p14="http://schemas.microsoft.com/office/powerpoint/2010/main" val="341569666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animEffect transition="in" filter="blinds(horizontal)">
                                      <p:cBhvr>
                                        <p:cTn id="7" dur="500"/>
                                        <p:tgtEl>
                                          <p:spTgt spid="2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0834"/>
                                        </p:tgtEl>
                                        <p:attrNameLst>
                                          <p:attrName>style.visibility</p:attrName>
                                        </p:attrNameLst>
                                      </p:cBhvr>
                                      <p:to>
                                        <p:strVal val="visible"/>
                                      </p:to>
                                    </p:set>
                                    <p:animEffect transition="in" filter="blinds(horizontal)">
                                      <p:cBhvr>
                                        <p:cTn id="17" dur="500"/>
                                        <p:tgtEl>
                                          <p:spTgt spid="1208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transition="in" filter="blinds(horizontal)">
                                      <p:cBhvr>
                                        <p:cTn id="22" dur="500"/>
                                        <p:tgtEl>
                                          <p:spTgt spid="2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linds(horizontal)">
                                      <p:cBhvr>
                                        <p:cTn id="27" dur="500"/>
                                        <p:tgtEl>
                                          <p:spTgt spid="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26" grpId="0"/>
    </p:bldLst>
  </p:timing>
</p:sld>
</file>

<file path=ppt/theme/theme1.xml><?xml version="1.0" encoding="utf-8"?>
<a:theme xmlns:a="http://schemas.openxmlformats.org/drawingml/2006/main" name="Sumi Painting">
  <a:themeElements>
    <a:clrScheme name="">
      <a:dk1>
        <a:srgbClr val="000000"/>
      </a:dk1>
      <a:lt1>
        <a:srgbClr val="FFFFFF"/>
      </a:lt1>
      <a:dk2>
        <a:srgbClr val="660066"/>
      </a:dk2>
      <a:lt2>
        <a:srgbClr val="9797B7"/>
      </a:lt2>
      <a:accent1>
        <a:srgbClr val="A7CCD9"/>
      </a:accent1>
      <a:accent2>
        <a:srgbClr val="C7C7DF"/>
      </a:accent2>
      <a:accent3>
        <a:srgbClr val="FFFFFF"/>
      </a:accent3>
      <a:accent4>
        <a:srgbClr val="000000"/>
      </a:accent4>
      <a:accent5>
        <a:srgbClr val="D0E2E9"/>
      </a:accent5>
      <a:accent6>
        <a:srgbClr val="B4B4CA"/>
      </a:accent6>
      <a:hlink>
        <a:srgbClr val="9595FF"/>
      </a:hlink>
      <a:folHlink>
        <a:srgbClr val="8888AE"/>
      </a:folHlink>
    </a:clrScheme>
    <a:fontScheme name="Sumi Painting">
      <a:majorFont>
        <a:latin typeface="Tahoma"/>
        <a:ea typeface="华文新魏"/>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ireworks">
  <a:themeElements>
    <a:clrScheme name="">
      <a:dk1>
        <a:srgbClr val="00603B"/>
      </a:dk1>
      <a:lt1>
        <a:srgbClr val="FFFF99"/>
      </a:lt1>
      <a:dk2>
        <a:srgbClr val="000000"/>
      </a:dk2>
      <a:lt2>
        <a:srgbClr val="FFFFFF"/>
      </a:lt2>
      <a:accent1>
        <a:srgbClr val="39A6DD"/>
      </a:accent1>
      <a:accent2>
        <a:srgbClr val="07FB18"/>
      </a:accent2>
      <a:accent3>
        <a:srgbClr val="AAAAAA"/>
      </a:accent3>
      <a:accent4>
        <a:srgbClr val="DADA82"/>
      </a:accent4>
      <a:accent5>
        <a:srgbClr val="AED0EB"/>
      </a:accent5>
      <a:accent6>
        <a:srgbClr val="06E315"/>
      </a:accent6>
      <a:hlink>
        <a:srgbClr val="FFFFFF"/>
      </a:hlink>
      <a:folHlink>
        <a:srgbClr val="753BCB"/>
      </a:folHlink>
    </a:clrScheme>
    <a:fontScheme name="Fireworks">
      <a:majorFont>
        <a:latin typeface="Times New Roman"/>
        <a:ea typeface="华文行楷"/>
        <a:cs typeface=""/>
      </a:majorFont>
      <a:minorFont>
        <a:latin typeface="Arial Blac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66CC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rgbClr val="66CCFF"/>
            </a:solidFill>
            <a:effectLst/>
            <a:latin typeface="Arial Black" pitchFamily="34" charset="0"/>
            <a:ea typeface="楷体_GB2312"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66CCFF"/>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rgbClr val="66CCFF"/>
            </a:solidFill>
            <a:effectLst/>
            <a:latin typeface="Arial Black" pitchFamily="34" charset="0"/>
            <a:ea typeface="楷体_GB2312" pitchFamily="49" charset="-122"/>
          </a:defRPr>
        </a:defPPr>
      </a:lstStyle>
    </a:lnDef>
  </a:objectDefaults>
  <a:extraClrSchemeLst>
    <a:extraClrScheme>
      <a:clrScheme name="Fireworks 1">
        <a:dk1>
          <a:srgbClr val="AF273E"/>
        </a:dk1>
        <a:lt1>
          <a:srgbClr val="FFCC00"/>
        </a:lt1>
        <a:dk2>
          <a:srgbClr val="000000"/>
        </a:dk2>
        <a:lt2>
          <a:srgbClr val="FFFFFF"/>
        </a:lt2>
        <a:accent1>
          <a:srgbClr val="FF8B17"/>
        </a:accent1>
        <a:accent2>
          <a:srgbClr val="FFE103"/>
        </a:accent2>
        <a:accent3>
          <a:srgbClr val="AAAAAA"/>
        </a:accent3>
        <a:accent4>
          <a:srgbClr val="DAAE00"/>
        </a:accent4>
        <a:accent5>
          <a:srgbClr val="FFC4AB"/>
        </a:accent5>
        <a:accent6>
          <a:srgbClr val="E7CC02"/>
        </a:accent6>
        <a:hlink>
          <a:srgbClr val="FF3399"/>
        </a:hlink>
        <a:folHlink>
          <a:srgbClr val="FE1F08"/>
        </a:folHlink>
      </a:clrScheme>
      <a:clrMap bg1="dk2" tx1="lt1" bg2="dk1" tx2="lt2" accent1="accent1" accent2="accent2" accent3="accent3" accent4="accent4" accent5="accent5" accent6="accent6" hlink="hlink" folHlink="folHlink"/>
    </a:extraClrScheme>
    <a:extraClrScheme>
      <a:clrScheme name="Fireworks 2">
        <a:dk1>
          <a:srgbClr val="0000A4"/>
        </a:dk1>
        <a:lt1>
          <a:srgbClr val="CCFFFF"/>
        </a:lt1>
        <a:dk2>
          <a:srgbClr val="000066"/>
        </a:dk2>
        <a:lt2>
          <a:srgbClr val="00FFFF"/>
        </a:lt2>
        <a:accent1>
          <a:srgbClr val="51B2E3"/>
        </a:accent1>
        <a:accent2>
          <a:srgbClr val="04E8AC"/>
        </a:accent2>
        <a:accent3>
          <a:srgbClr val="AAAAB8"/>
        </a:accent3>
        <a:accent4>
          <a:srgbClr val="AEDADA"/>
        </a:accent4>
        <a:accent5>
          <a:srgbClr val="B3D5EF"/>
        </a:accent5>
        <a:accent6>
          <a:srgbClr val="03D29B"/>
        </a:accent6>
        <a:hlink>
          <a:srgbClr val="FF3399"/>
        </a:hlink>
        <a:folHlink>
          <a:srgbClr val="8F5FD5"/>
        </a:folHlink>
      </a:clrScheme>
      <a:clrMap bg1="dk2" tx1="lt1" bg2="dk1" tx2="lt2" accent1="accent1" accent2="accent2" accent3="accent3" accent4="accent4" accent5="accent5" accent6="accent6" hlink="hlink" folHlink="folHlink"/>
    </a:extraClrScheme>
    <a:extraClrScheme>
      <a:clrScheme name="Fireworks 3">
        <a:dk1>
          <a:srgbClr val="9F237F"/>
        </a:dk1>
        <a:lt1>
          <a:srgbClr val="FFCC00"/>
        </a:lt1>
        <a:dk2>
          <a:srgbClr val="000000"/>
        </a:dk2>
        <a:lt2>
          <a:srgbClr val="FFFFFF"/>
        </a:lt2>
        <a:accent1>
          <a:srgbClr val="39A6DD"/>
        </a:accent1>
        <a:accent2>
          <a:srgbClr val="FF03E7"/>
        </a:accent2>
        <a:accent3>
          <a:srgbClr val="AAAAAA"/>
        </a:accent3>
        <a:accent4>
          <a:srgbClr val="DAAE00"/>
        </a:accent4>
        <a:accent5>
          <a:srgbClr val="AED0EB"/>
        </a:accent5>
        <a:accent6>
          <a:srgbClr val="E702D1"/>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Fireworks 4">
        <a:dk1>
          <a:srgbClr val="00603B"/>
        </a:dk1>
        <a:lt1>
          <a:srgbClr val="FFCC00"/>
        </a:lt1>
        <a:dk2>
          <a:srgbClr val="000000"/>
        </a:dk2>
        <a:lt2>
          <a:srgbClr val="FFFFFF"/>
        </a:lt2>
        <a:accent1>
          <a:srgbClr val="39A6DD"/>
        </a:accent1>
        <a:accent2>
          <a:srgbClr val="07FB18"/>
        </a:accent2>
        <a:accent3>
          <a:srgbClr val="AAAAAA"/>
        </a:accent3>
        <a:accent4>
          <a:srgbClr val="DAAE00"/>
        </a:accent4>
        <a:accent5>
          <a:srgbClr val="AED0EB"/>
        </a:accent5>
        <a:accent6>
          <a:srgbClr val="06E315"/>
        </a:accent6>
        <a:hlink>
          <a:srgbClr val="FF3399"/>
        </a:hlink>
        <a:folHlink>
          <a:srgbClr val="753BCB"/>
        </a:folHlink>
      </a:clrScheme>
      <a:clrMap bg1="dk2" tx1="lt1" bg2="dk1" tx2="lt2" accent1="accent1" accent2="accent2" accent3="accent3" accent4="accent4" accent5="accent5" accent6="accent6" hlink="hlink" folHlink="folHlink"/>
    </a:extraClrScheme>
    <a:extraClrScheme>
      <a:clrScheme name="Fireworks 5">
        <a:dk1>
          <a:srgbClr val="FF6600"/>
        </a:dk1>
        <a:lt1>
          <a:srgbClr val="FFFFFF"/>
        </a:lt1>
        <a:dk2>
          <a:srgbClr val="003366"/>
        </a:dk2>
        <a:lt2>
          <a:srgbClr val="FFFFFF"/>
        </a:lt2>
        <a:accent1>
          <a:srgbClr val="FF99FF"/>
        </a:accent1>
        <a:accent2>
          <a:srgbClr val="FFFF99"/>
        </a:accent2>
        <a:accent3>
          <a:srgbClr val="AAADB8"/>
        </a:accent3>
        <a:accent4>
          <a:srgbClr val="DADADA"/>
        </a:accent4>
        <a:accent5>
          <a:srgbClr val="FFCAFF"/>
        </a:accent5>
        <a:accent6>
          <a:srgbClr val="E7E78A"/>
        </a:accent6>
        <a:hlink>
          <a:srgbClr val="FF3399"/>
        </a:hlink>
        <a:folHlink>
          <a:srgbClr val="FF9966"/>
        </a:folHlink>
      </a:clrScheme>
      <a:clrMap bg1="dk2" tx1="lt1" bg2="dk1" tx2="lt2" accent1="accent1" accent2="accent2" accent3="accent3" accent4="accent4" accent5="accent5" accent6="accent6" hlink="hlink" folHlink="folHlink"/>
    </a:extraClrScheme>
    <a:extraClrScheme>
      <a:clrScheme name="Fireworks 6">
        <a:dk1>
          <a:srgbClr val="000000"/>
        </a:dk1>
        <a:lt1>
          <a:srgbClr val="FFFFFF"/>
        </a:lt1>
        <a:dk2>
          <a:srgbClr val="993366"/>
        </a:dk2>
        <a:lt2>
          <a:srgbClr val="CCFFFF"/>
        </a:lt2>
        <a:accent1>
          <a:srgbClr val="CCECFF"/>
        </a:accent1>
        <a:accent2>
          <a:srgbClr val="FFFF99"/>
        </a:accent2>
        <a:accent3>
          <a:srgbClr val="FFFFFF"/>
        </a:accent3>
        <a:accent4>
          <a:srgbClr val="000000"/>
        </a:accent4>
        <a:accent5>
          <a:srgbClr val="E2F4FF"/>
        </a:accent5>
        <a:accent6>
          <a:srgbClr val="E7E78A"/>
        </a:accent6>
        <a:hlink>
          <a:srgbClr val="FFCCFF"/>
        </a:hlink>
        <a:folHlink>
          <a:srgbClr val="FFCC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ragon">
  <a:themeElements>
    <a:clrScheme name="dragon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fontScheme name="dragon">
      <a:majorFont>
        <a:latin typeface="Arial"/>
        <a:ea typeface="华文行楷"/>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dragon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clrMap bg1="dk2" tx1="lt1" bg2="dk1" tx2="lt2" accent1="accent1" accent2="accent2" accent3="accent3" accent4="accent4" accent5="accent5" accent6="accent6" hlink="hlink" folHlink="folHlink"/>
    </a:extraClrScheme>
    <a:extraClrScheme>
      <a:clrScheme name="dragon 2">
        <a:dk1>
          <a:srgbClr val="C0C0C0"/>
        </a:dk1>
        <a:lt1>
          <a:srgbClr val="FFFFFF"/>
        </a:lt1>
        <a:dk2>
          <a:srgbClr val="006699"/>
        </a:dk2>
        <a:lt2>
          <a:srgbClr val="FFFFFF"/>
        </a:lt2>
        <a:accent1>
          <a:srgbClr val="93B090"/>
        </a:accent1>
        <a:accent2>
          <a:srgbClr val="CCECFF"/>
        </a:accent2>
        <a:accent3>
          <a:srgbClr val="AAB8CA"/>
        </a:accent3>
        <a:accent4>
          <a:srgbClr val="DADADA"/>
        </a:accent4>
        <a:accent5>
          <a:srgbClr val="C8D4C6"/>
        </a:accent5>
        <a:accent6>
          <a:srgbClr val="B9D6E7"/>
        </a:accent6>
        <a:hlink>
          <a:srgbClr val="FFFF66"/>
        </a:hlink>
        <a:folHlink>
          <a:srgbClr val="66FFFF"/>
        </a:folHlink>
      </a:clrScheme>
      <a:clrMap bg1="dk2" tx1="lt1" bg2="dk1" tx2="lt2" accent1="accent1" accent2="accent2" accent3="accent3" accent4="accent4" accent5="accent5" accent6="accent6" hlink="hlink" folHlink="folHlink"/>
    </a:extraClrScheme>
    <a:extraClrScheme>
      <a:clrScheme name="dragon 3">
        <a:dk1>
          <a:srgbClr val="DDDDDD"/>
        </a:dk1>
        <a:lt1>
          <a:srgbClr val="FFFFFF"/>
        </a:lt1>
        <a:dk2>
          <a:srgbClr val="7B7BA7"/>
        </a:dk2>
        <a:lt2>
          <a:srgbClr val="FFFF66"/>
        </a:lt2>
        <a:accent1>
          <a:srgbClr val="78AE90"/>
        </a:accent1>
        <a:accent2>
          <a:srgbClr val="B8B8D0"/>
        </a:accent2>
        <a:accent3>
          <a:srgbClr val="BFBFD0"/>
        </a:accent3>
        <a:accent4>
          <a:srgbClr val="DADADA"/>
        </a:accent4>
        <a:accent5>
          <a:srgbClr val="BED3C6"/>
        </a:accent5>
        <a:accent6>
          <a:srgbClr val="A6A6BC"/>
        </a:accent6>
        <a:hlink>
          <a:srgbClr val="66FFCC"/>
        </a:hlink>
        <a:folHlink>
          <a:srgbClr val="CCFF99"/>
        </a:folHlink>
      </a:clrScheme>
      <a:clrMap bg1="dk2" tx1="lt1" bg2="dk1" tx2="lt2" accent1="accent1" accent2="accent2" accent3="accent3" accent4="accent4" accent5="accent5" accent6="accent6" hlink="hlink" folHlink="folHlink"/>
    </a:extraClrScheme>
    <a:extraClrScheme>
      <a:clrScheme name="dragon 4">
        <a:dk1>
          <a:srgbClr val="DDDDDD"/>
        </a:dk1>
        <a:lt1>
          <a:srgbClr val="FFFF00"/>
        </a:lt1>
        <a:dk2>
          <a:srgbClr val="6600CC"/>
        </a:dk2>
        <a:lt2>
          <a:srgbClr val="FFFFFF"/>
        </a:lt2>
        <a:accent1>
          <a:srgbClr val="7296B6"/>
        </a:accent1>
        <a:accent2>
          <a:srgbClr val="FF6600"/>
        </a:accent2>
        <a:accent3>
          <a:srgbClr val="B8AAE2"/>
        </a:accent3>
        <a:accent4>
          <a:srgbClr val="DADA00"/>
        </a:accent4>
        <a:accent5>
          <a:srgbClr val="BCC9D7"/>
        </a:accent5>
        <a:accent6>
          <a:srgbClr val="E75C00"/>
        </a:accent6>
        <a:hlink>
          <a:srgbClr val="99FFCC"/>
        </a:hlink>
        <a:folHlink>
          <a:srgbClr val="FFFFFF"/>
        </a:folHlink>
      </a:clrScheme>
      <a:clrMap bg1="dk2" tx1="lt1" bg2="dk1" tx2="lt2" accent1="accent1" accent2="accent2" accent3="accent3" accent4="accent4" accent5="accent5" accent6="accent6" hlink="hlink" folHlink="folHlink"/>
    </a:extraClrScheme>
    <a:extraClrScheme>
      <a:clrScheme name="dragon 5">
        <a:dk1>
          <a:srgbClr val="DDDDDD"/>
        </a:dk1>
        <a:lt1>
          <a:srgbClr val="FFFFFF"/>
        </a:lt1>
        <a:dk2>
          <a:srgbClr val="0099CC"/>
        </a:dk2>
        <a:lt2>
          <a:srgbClr val="CCECFF"/>
        </a:lt2>
        <a:accent1>
          <a:srgbClr val="DD8A79"/>
        </a:accent1>
        <a:accent2>
          <a:srgbClr val="339966"/>
        </a:accent2>
        <a:accent3>
          <a:srgbClr val="AACAE2"/>
        </a:accent3>
        <a:accent4>
          <a:srgbClr val="DADADA"/>
        </a:accent4>
        <a:accent5>
          <a:srgbClr val="EBC4BE"/>
        </a:accent5>
        <a:accent6>
          <a:srgbClr val="2D8A5C"/>
        </a:accent6>
        <a:hlink>
          <a:srgbClr val="FFFF66"/>
        </a:hlink>
        <a:folHlink>
          <a:srgbClr val="CCFF99"/>
        </a:folHlink>
      </a:clrScheme>
      <a:clrMap bg1="dk2" tx1="lt1" bg2="dk1" tx2="lt2" accent1="accent1" accent2="accent2" accent3="accent3" accent4="accent4" accent5="accent5" accent6="accent6" hlink="hlink" folHlink="folHlink"/>
    </a:extraClrScheme>
    <a:extraClrScheme>
      <a:clrScheme name="dragon 6">
        <a:dk1>
          <a:srgbClr val="C0C0C0"/>
        </a:dk1>
        <a:lt1>
          <a:srgbClr val="FFFFFF"/>
        </a:lt1>
        <a:dk2>
          <a:srgbClr val="536DAD"/>
        </a:dk2>
        <a:lt2>
          <a:srgbClr val="66FF66"/>
        </a:lt2>
        <a:accent1>
          <a:srgbClr val="C48AB6"/>
        </a:accent1>
        <a:accent2>
          <a:srgbClr val="FFCCFF"/>
        </a:accent2>
        <a:accent3>
          <a:srgbClr val="B3BAD3"/>
        </a:accent3>
        <a:accent4>
          <a:srgbClr val="DADADA"/>
        </a:accent4>
        <a:accent5>
          <a:srgbClr val="DEC4D7"/>
        </a:accent5>
        <a:accent6>
          <a:srgbClr val="E7B9E7"/>
        </a:accent6>
        <a:hlink>
          <a:srgbClr val="00FFFF"/>
        </a:hlink>
        <a:folHlink>
          <a:srgbClr val="FFFF66"/>
        </a:folHlink>
      </a:clrScheme>
      <a:clrMap bg1="dk2" tx1="lt1" bg2="dk1" tx2="lt2" accent1="accent1" accent2="accent2" accent3="accent3" accent4="accent4" accent5="accent5" accent6="accent6" hlink="hlink" folHlink="folHlink"/>
    </a:extraClrScheme>
    <a:extraClrScheme>
      <a:clrScheme name="dragon 7">
        <a:dk1>
          <a:srgbClr val="C0C0C0"/>
        </a:dk1>
        <a:lt1>
          <a:srgbClr val="FFFF00"/>
        </a:lt1>
        <a:dk2>
          <a:srgbClr val="996633"/>
        </a:dk2>
        <a:lt2>
          <a:srgbClr val="66FFFF"/>
        </a:lt2>
        <a:accent1>
          <a:srgbClr val="CD7C73"/>
        </a:accent1>
        <a:accent2>
          <a:srgbClr val="B6B6CE"/>
        </a:accent2>
        <a:accent3>
          <a:srgbClr val="CAB8AD"/>
        </a:accent3>
        <a:accent4>
          <a:srgbClr val="DADA00"/>
        </a:accent4>
        <a:accent5>
          <a:srgbClr val="E3BFBC"/>
        </a:accent5>
        <a:accent6>
          <a:srgbClr val="A5A5BA"/>
        </a:accent6>
        <a:hlink>
          <a:srgbClr val="000000"/>
        </a:hlink>
        <a:folHlink>
          <a:srgbClr val="CCECFF"/>
        </a:folHlink>
      </a:clrScheme>
      <a:clrMap bg1="dk2" tx1="lt1" bg2="dk1" tx2="lt2" accent1="accent1" accent2="accent2" accent3="accent3" accent4="accent4" accent5="accent5" accent6="accent6" hlink="hlink" folHlink="folHlink"/>
    </a:extraClrScheme>
    <a:extraClrScheme>
      <a:clrScheme name="dragon 8">
        <a:dk1>
          <a:srgbClr val="C0C0C0"/>
        </a:dk1>
        <a:lt1>
          <a:srgbClr val="FFFF66"/>
        </a:lt1>
        <a:dk2>
          <a:srgbClr val="008080"/>
        </a:dk2>
        <a:lt2>
          <a:srgbClr val="FFFF00"/>
        </a:lt2>
        <a:accent1>
          <a:srgbClr val="859CC9"/>
        </a:accent1>
        <a:accent2>
          <a:srgbClr val="FFCCFF"/>
        </a:accent2>
        <a:accent3>
          <a:srgbClr val="AAC0C0"/>
        </a:accent3>
        <a:accent4>
          <a:srgbClr val="DADA56"/>
        </a:accent4>
        <a:accent5>
          <a:srgbClr val="C2CBE1"/>
        </a:accent5>
        <a:accent6>
          <a:srgbClr val="E7B9E7"/>
        </a:accent6>
        <a:hlink>
          <a:srgbClr val="99FFCC"/>
        </a:hlink>
        <a:folHlink>
          <a:srgbClr val="CCECFF"/>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ragon">
  <a:themeElements>
    <a:clrScheme name="dragon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fontScheme name="dragon">
      <a:majorFont>
        <a:latin typeface="Arial"/>
        <a:ea typeface="华文行楷"/>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sq" cmpd="sng" algn="ctr">
          <a:solidFill>
            <a:srgbClr val="FFFF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28575" cap="sq" cmpd="sng" algn="ctr">
          <a:solidFill>
            <a:srgbClr val="FFFF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dragon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clrMap bg1="dk2" tx1="lt1" bg2="dk1" tx2="lt2" accent1="accent1" accent2="accent2" accent3="accent3" accent4="accent4" accent5="accent5" accent6="accent6" hlink="hlink" folHlink="folHlink"/>
    </a:extraClrScheme>
    <a:extraClrScheme>
      <a:clrScheme name="dragon 2">
        <a:dk1>
          <a:srgbClr val="C0C0C0"/>
        </a:dk1>
        <a:lt1>
          <a:srgbClr val="FFFFFF"/>
        </a:lt1>
        <a:dk2>
          <a:srgbClr val="006699"/>
        </a:dk2>
        <a:lt2>
          <a:srgbClr val="FFFFFF"/>
        </a:lt2>
        <a:accent1>
          <a:srgbClr val="93B090"/>
        </a:accent1>
        <a:accent2>
          <a:srgbClr val="CCECFF"/>
        </a:accent2>
        <a:accent3>
          <a:srgbClr val="AAB8CA"/>
        </a:accent3>
        <a:accent4>
          <a:srgbClr val="DADADA"/>
        </a:accent4>
        <a:accent5>
          <a:srgbClr val="C8D4C6"/>
        </a:accent5>
        <a:accent6>
          <a:srgbClr val="B9D6E7"/>
        </a:accent6>
        <a:hlink>
          <a:srgbClr val="FFFF66"/>
        </a:hlink>
        <a:folHlink>
          <a:srgbClr val="66FFFF"/>
        </a:folHlink>
      </a:clrScheme>
      <a:clrMap bg1="dk2" tx1="lt1" bg2="dk1" tx2="lt2" accent1="accent1" accent2="accent2" accent3="accent3" accent4="accent4" accent5="accent5" accent6="accent6" hlink="hlink" folHlink="folHlink"/>
    </a:extraClrScheme>
    <a:extraClrScheme>
      <a:clrScheme name="dragon 3">
        <a:dk1>
          <a:srgbClr val="DDDDDD"/>
        </a:dk1>
        <a:lt1>
          <a:srgbClr val="FFFFFF"/>
        </a:lt1>
        <a:dk2>
          <a:srgbClr val="7B7BA7"/>
        </a:dk2>
        <a:lt2>
          <a:srgbClr val="FFFF66"/>
        </a:lt2>
        <a:accent1>
          <a:srgbClr val="78AE90"/>
        </a:accent1>
        <a:accent2>
          <a:srgbClr val="B8B8D0"/>
        </a:accent2>
        <a:accent3>
          <a:srgbClr val="BFBFD0"/>
        </a:accent3>
        <a:accent4>
          <a:srgbClr val="DADADA"/>
        </a:accent4>
        <a:accent5>
          <a:srgbClr val="BED3C6"/>
        </a:accent5>
        <a:accent6>
          <a:srgbClr val="A6A6BC"/>
        </a:accent6>
        <a:hlink>
          <a:srgbClr val="66FFCC"/>
        </a:hlink>
        <a:folHlink>
          <a:srgbClr val="CCFF99"/>
        </a:folHlink>
      </a:clrScheme>
      <a:clrMap bg1="dk2" tx1="lt1" bg2="dk1" tx2="lt2" accent1="accent1" accent2="accent2" accent3="accent3" accent4="accent4" accent5="accent5" accent6="accent6" hlink="hlink" folHlink="folHlink"/>
    </a:extraClrScheme>
    <a:extraClrScheme>
      <a:clrScheme name="dragon 4">
        <a:dk1>
          <a:srgbClr val="DDDDDD"/>
        </a:dk1>
        <a:lt1>
          <a:srgbClr val="FFFF00"/>
        </a:lt1>
        <a:dk2>
          <a:srgbClr val="6600CC"/>
        </a:dk2>
        <a:lt2>
          <a:srgbClr val="FFFFFF"/>
        </a:lt2>
        <a:accent1>
          <a:srgbClr val="7296B6"/>
        </a:accent1>
        <a:accent2>
          <a:srgbClr val="FF6600"/>
        </a:accent2>
        <a:accent3>
          <a:srgbClr val="B8AAE2"/>
        </a:accent3>
        <a:accent4>
          <a:srgbClr val="DADA00"/>
        </a:accent4>
        <a:accent5>
          <a:srgbClr val="BCC9D7"/>
        </a:accent5>
        <a:accent6>
          <a:srgbClr val="E75C00"/>
        </a:accent6>
        <a:hlink>
          <a:srgbClr val="99FFCC"/>
        </a:hlink>
        <a:folHlink>
          <a:srgbClr val="FFFFFF"/>
        </a:folHlink>
      </a:clrScheme>
      <a:clrMap bg1="dk2" tx1="lt1" bg2="dk1" tx2="lt2" accent1="accent1" accent2="accent2" accent3="accent3" accent4="accent4" accent5="accent5" accent6="accent6" hlink="hlink" folHlink="folHlink"/>
    </a:extraClrScheme>
    <a:extraClrScheme>
      <a:clrScheme name="dragon 5">
        <a:dk1>
          <a:srgbClr val="DDDDDD"/>
        </a:dk1>
        <a:lt1>
          <a:srgbClr val="FFFFFF"/>
        </a:lt1>
        <a:dk2>
          <a:srgbClr val="0099CC"/>
        </a:dk2>
        <a:lt2>
          <a:srgbClr val="CCECFF"/>
        </a:lt2>
        <a:accent1>
          <a:srgbClr val="DD8A79"/>
        </a:accent1>
        <a:accent2>
          <a:srgbClr val="339966"/>
        </a:accent2>
        <a:accent3>
          <a:srgbClr val="AACAE2"/>
        </a:accent3>
        <a:accent4>
          <a:srgbClr val="DADADA"/>
        </a:accent4>
        <a:accent5>
          <a:srgbClr val="EBC4BE"/>
        </a:accent5>
        <a:accent6>
          <a:srgbClr val="2D8A5C"/>
        </a:accent6>
        <a:hlink>
          <a:srgbClr val="FFFF66"/>
        </a:hlink>
        <a:folHlink>
          <a:srgbClr val="CCFF99"/>
        </a:folHlink>
      </a:clrScheme>
      <a:clrMap bg1="dk2" tx1="lt1" bg2="dk1" tx2="lt2" accent1="accent1" accent2="accent2" accent3="accent3" accent4="accent4" accent5="accent5" accent6="accent6" hlink="hlink" folHlink="folHlink"/>
    </a:extraClrScheme>
    <a:extraClrScheme>
      <a:clrScheme name="dragon 6">
        <a:dk1>
          <a:srgbClr val="C0C0C0"/>
        </a:dk1>
        <a:lt1>
          <a:srgbClr val="FFFFFF"/>
        </a:lt1>
        <a:dk2>
          <a:srgbClr val="536DAD"/>
        </a:dk2>
        <a:lt2>
          <a:srgbClr val="66FF66"/>
        </a:lt2>
        <a:accent1>
          <a:srgbClr val="C48AB6"/>
        </a:accent1>
        <a:accent2>
          <a:srgbClr val="FFCCFF"/>
        </a:accent2>
        <a:accent3>
          <a:srgbClr val="B3BAD3"/>
        </a:accent3>
        <a:accent4>
          <a:srgbClr val="DADADA"/>
        </a:accent4>
        <a:accent5>
          <a:srgbClr val="DEC4D7"/>
        </a:accent5>
        <a:accent6>
          <a:srgbClr val="E7B9E7"/>
        </a:accent6>
        <a:hlink>
          <a:srgbClr val="00FFFF"/>
        </a:hlink>
        <a:folHlink>
          <a:srgbClr val="FFFF66"/>
        </a:folHlink>
      </a:clrScheme>
      <a:clrMap bg1="dk2" tx1="lt1" bg2="dk1" tx2="lt2" accent1="accent1" accent2="accent2" accent3="accent3" accent4="accent4" accent5="accent5" accent6="accent6" hlink="hlink" folHlink="folHlink"/>
    </a:extraClrScheme>
    <a:extraClrScheme>
      <a:clrScheme name="dragon 7">
        <a:dk1>
          <a:srgbClr val="C0C0C0"/>
        </a:dk1>
        <a:lt1>
          <a:srgbClr val="FFFF00"/>
        </a:lt1>
        <a:dk2>
          <a:srgbClr val="996633"/>
        </a:dk2>
        <a:lt2>
          <a:srgbClr val="66FFFF"/>
        </a:lt2>
        <a:accent1>
          <a:srgbClr val="CD7C73"/>
        </a:accent1>
        <a:accent2>
          <a:srgbClr val="B6B6CE"/>
        </a:accent2>
        <a:accent3>
          <a:srgbClr val="CAB8AD"/>
        </a:accent3>
        <a:accent4>
          <a:srgbClr val="DADA00"/>
        </a:accent4>
        <a:accent5>
          <a:srgbClr val="E3BFBC"/>
        </a:accent5>
        <a:accent6>
          <a:srgbClr val="A5A5BA"/>
        </a:accent6>
        <a:hlink>
          <a:srgbClr val="000000"/>
        </a:hlink>
        <a:folHlink>
          <a:srgbClr val="CCECFF"/>
        </a:folHlink>
      </a:clrScheme>
      <a:clrMap bg1="dk2" tx1="lt1" bg2="dk1" tx2="lt2" accent1="accent1" accent2="accent2" accent3="accent3" accent4="accent4" accent5="accent5" accent6="accent6" hlink="hlink" folHlink="folHlink"/>
    </a:extraClrScheme>
    <a:extraClrScheme>
      <a:clrScheme name="dragon 8">
        <a:dk1>
          <a:srgbClr val="C0C0C0"/>
        </a:dk1>
        <a:lt1>
          <a:srgbClr val="FFFF66"/>
        </a:lt1>
        <a:dk2>
          <a:srgbClr val="008080"/>
        </a:dk2>
        <a:lt2>
          <a:srgbClr val="FFFF00"/>
        </a:lt2>
        <a:accent1>
          <a:srgbClr val="859CC9"/>
        </a:accent1>
        <a:accent2>
          <a:srgbClr val="FFCCFF"/>
        </a:accent2>
        <a:accent3>
          <a:srgbClr val="AAC0C0"/>
        </a:accent3>
        <a:accent4>
          <a:srgbClr val="DADA56"/>
        </a:accent4>
        <a:accent5>
          <a:srgbClr val="C2CBE1"/>
        </a:accent5>
        <a:accent6>
          <a:srgbClr val="E7B9E7"/>
        </a:accent6>
        <a:hlink>
          <a:srgbClr val="99FFCC"/>
        </a:hlink>
        <a:folHlink>
          <a:srgbClr val="CCECFF"/>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Sumi Painting">
  <a:themeElements>
    <a:clrScheme name="">
      <a:dk1>
        <a:srgbClr val="000000"/>
      </a:dk1>
      <a:lt1>
        <a:srgbClr val="FFFFFF"/>
      </a:lt1>
      <a:dk2>
        <a:srgbClr val="660066"/>
      </a:dk2>
      <a:lt2>
        <a:srgbClr val="9797B7"/>
      </a:lt2>
      <a:accent1>
        <a:srgbClr val="A7CCD9"/>
      </a:accent1>
      <a:accent2>
        <a:srgbClr val="C7C7DF"/>
      </a:accent2>
      <a:accent3>
        <a:srgbClr val="FFFFFF"/>
      </a:accent3>
      <a:accent4>
        <a:srgbClr val="000000"/>
      </a:accent4>
      <a:accent5>
        <a:srgbClr val="D0E2E9"/>
      </a:accent5>
      <a:accent6>
        <a:srgbClr val="B4B4CA"/>
      </a:accent6>
      <a:hlink>
        <a:srgbClr val="9595FF"/>
      </a:hlink>
      <a:folHlink>
        <a:srgbClr val="8888AE"/>
      </a:folHlink>
    </a:clrScheme>
    <a:fontScheme name="Sumi Painting">
      <a:majorFont>
        <a:latin typeface="Tahoma"/>
        <a:ea typeface="华文新魏"/>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Designs\Sumi Painting.pot</Template>
  <TotalTime>4042</TotalTime>
  <Words>10510</Words>
  <Application>Microsoft Office PowerPoint</Application>
  <PresentationFormat>全屏显示(4:3)</PresentationFormat>
  <Paragraphs>2029</Paragraphs>
  <Slides>152</Slides>
  <Notes>3</Notes>
  <HiddenSlides>1</HiddenSlides>
  <MMClips>0</MMClips>
  <ScaleCrop>false</ScaleCrop>
  <HeadingPairs>
    <vt:vector size="6" baseType="variant">
      <vt:variant>
        <vt:lpstr>已用的字体</vt:lpstr>
      </vt:variant>
      <vt:variant>
        <vt:i4>15</vt:i4>
      </vt:variant>
      <vt:variant>
        <vt:lpstr>主题</vt:lpstr>
      </vt:variant>
      <vt:variant>
        <vt:i4>5</vt:i4>
      </vt:variant>
      <vt:variant>
        <vt:lpstr>幻灯片标题</vt:lpstr>
      </vt:variant>
      <vt:variant>
        <vt:i4>152</vt:i4>
      </vt:variant>
    </vt:vector>
  </HeadingPairs>
  <TitlesOfParts>
    <vt:vector size="172" baseType="lpstr">
      <vt:lpstr>Segoe WP Black</vt:lpstr>
      <vt:lpstr>黑体</vt:lpstr>
      <vt:lpstr>华文行楷</vt:lpstr>
      <vt:lpstr>华文新魏</vt:lpstr>
      <vt:lpstr>楷体_GB2312</vt:lpstr>
      <vt:lpstr>宋体</vt:lpstr>
      <vt:lpstr>Arial</vt:lpstr>
      <vt:lpstr>Arial Black</vt:lpstr>
      <vt:lpstr>Georgia</vt:lpstr>
      <vt:lpstr>Symbol</vt:lpstr>
      <vt:lpstr>Tahoma</vt:lpstr>
      <vt:lpstr>Times New Roman</vt:lpstr>
      <vt:lpstr>Verdana</vt:lpstr>
      <vt:lpstr>Wingdings</vt:lpstr>
      <vt:lpstr>Wingdings 2</vt:lpstr>
      <vt:lpstr>Sumi Painting</vt:lpstr>
      <vt:lpstr>Fireworks</vt:lpstr>
      <vt:lpstr>dragon</vt:lpstr>
      <vt:lpstr>1_dragon</vt:lpstr>
      <vt:lpstr>1_Sumi Painting</vt:lpstr>
      <vt:lpstr>第9章 用户自己建立数据类型</vt:lpstr>
      <vt:lpstr>C语言的数据类型</vt:lpstr>
      <vt:lpstr>主要内容</vt:lpstr>
      <vt:lpstr>9.1 定义和使用结构体变量</vt:lpstr>
      <vt:lpstr>9.1.1 自己建立结构体类型</vt:lpstr>
      <vt:lpstr>结构体类型示例</vt:lpstr>
      <vt:lpstr>定义结构体数据类型</vt:lpstr>
      <vt:lpstr>定义结构体数据类型</vt:lpstr>
      <vt:lpstr>定义结构体数据类型</vt:lpstr>
      <vt:lpstr>9.1.2 定义结构体类型变量</vt:lpstr>
      <vt:lpstr>9.1.2 定义结构体类型变量</vt:lpstr>
      <vt:lpstr>9.1.2 定义结构体类型变量</vt:lpstr>
      <vt:lpstr>9.1.2 定义结构体类型变量</vt:lpstr>
      <vt:lpstr>9.1.3  结构体变量的初始化和引用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9.2 使用结构体数组</vt:lpstr>
      <vt:lpstr>定义结构体数组</vt:lpstr>
      <vt:lpstr>PowerPoint 演示文稿</vt:lpstr>
      <vt:lpstr>PowerPoint 演示文稿</vt:lpstr>
      <vt:lpstr>PowerPoint 演示文稿</vt:lpstr>
      <vt:lpstr>PowerPoint 演示文稿</vt:lpstr>
      <vt:lpstr>结构体数组初始化</vt:lpstr>
      <vt:lpstr>9.2.2 结构体数组的应用举例</vt:lpstr>
      <vt:lpstr>PowerPoint 演示文稿</vt:lpstr>
      <vt:lpstr>PowerPoint 演示文稿</vt:lpstr>
      <vt:lpstr>PowerPoint 演示文稿</vt:lpstr>
      <vt:lpstr>9.3  结构体指针</vt:lpstr>
      <vt:lpstr>9.3.1 指向结构体变量的指针</vt:lpstr>
      <vt:lpstr>PowerPoint 演示文稿</vt:lpstr>
      <vt:lpstr>PowerPoint 演示文稿</vt:lpstr>
      <vt:lpstr>PowerPoint 演示文稿</vt:lpstr>
      <vt:lpstr>PowerPoint 演示文稿</vt:lpstr>
      <vt:lpstr>9.3.2 指向结构体数组的指针</vt:lpstr>
      <vt:lpstr>PowerPoint 演示文稿</vt:lpstr>
      <vt:lpstr>PowerPoint 演示文稿</vt:lpstr>
      <vt:lpstr>PowerPoint 演示文稿</vt:lpstr>
      <vt:lpstr>PowerPoint 演示文稿</vt:lpstr>
      <vt:lpstr>PowerPoint 演示文稿</vt:lpstr>
      <vt:lpstr>PowerPoint 演示文稿</vt:lpstr>
      <vt:lpstr>9.3.3  用结构体变量和结构体变量的指针作函数参数</vt:lpstr>
      <vt:lpstr>9.3.3  用结构体变量和结构体变量的指针作函数参数</vt:lpstr>
      <vt:lpstr>9.3.3  用结构体变量和结构体变量的指针作函数参数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9.4 用指针处理链表</vt:lpstr>
      <vt:lpstr>9.4.1 什么是链表</vt:lpstr>
      <vt:lpstr>数据的物理结构/存储结构——顺序</vt:lpstr>
      <vt:lpstr>数据的物理结构/存储结构——链式</vt:lpstr>
      <vt:lpstr>链式存储 vs. 顺序存储</vt:lpstr>
      <vt:lpstr>PowerPoint 演示文稿</vt:lpstr>
      <vt:lpstr>9.4.2  建立简单的静态链表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9.4.3  建立动态链表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9.4.4 输出链表</vt:lpstr>
      <vt:lpstr>PowerPoint 演示文稿</vt:lpstr>
      <vt:lpstr>PowerPoint 演示文稿</vt:lpstr>
      <vt:lpstr>PowerPoint 演示文稿</vt:lpstr>
      <vt:lpstr>PowerPoint 演示文稿</vt:lpstr>
      <vt:lpstr>PowerPoint 演示文稿</vt:lpstr>
      <vt:lpstr>PowerPoint 演示文稿</vt:lpstr>
      <vt:lpstr>【补充*：链表的插入删除操作】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9.5  共用体类型</vt:lpstr>
      <vt:lpstr>9.5.1 什么是共用体类型</vt:lpstr>
      <vt:lpstr>PowerPoint 演示文稿</vt:lpstr>
      <vt:lpstr>PowerPoint 演示文稿</vt:lpstr>
      <vt:lpstr>9.5.2 引用共用体变量的方式</vt:lpstr>
      <vt:lpstr>9.5.3  共用体类型数据的特点</vt:lpstr>
      <vt:lpstr>9.5.3  共用体类型数据的特点</vt:lpstr>
      <vt:lpstr>9.5.3  共用体类型数据的特点</vt:lpstr>
      <vt:lpstr>9.5.3  共用体类型数据的特点</vt:lpstr>
      <vt:lpstr>9.5.3  共用体类型数据的特点</vt:lpstr>
      <vt:lpstr>9.5.3  共用体类型数据的特点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9.6 使用枚举类型</vt:lpstr>
      <vt:lpstr>9.6 使用枚举类型</vt:lpstr>
      <vt:lpstr>9.6 使用枚举类型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9.7 用typedef声明新类型名</vt:lpstr>
      <vt:lpstr>9.7 用typedef声明新类型名</vt:lpstr>
      <vt:lpstr>9.7 用typedef声明新类型名</vt:lpstr>
      <vt:lpstr>9.7 用typedef声明新类型名</vt:lpstr>
      <vt:lpstr>9.7 用typedef声明新类型名</vt:lpstr>
      <vt:lpstr>9.7 用typedef声明新类型名</vt:lpstr>
      <vt:lpstr>9.7 用typedef声明新类型名</vt:lpstr>
      <vt:lpstr>9.7 用typedef声明新类型名</vt:lpstr>
      <vt:lpstr>9.7 用typedef声明新类型名</vt:lpstr>
      <vt:lpstr>9.7 用typedef声明新类型名</vt:lpstr>
      <vt:lpstr>9.7 用typedef声明新类型名</vt:lpstr>
      <vt:lpstr>9.7 用typedef声明新类型名</vt:lpstr>
      <vt:lpstr>作业</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结构体与共同体</dc:title>
  <dc:creator>郑旭玲</dc:creator>
  <cp:lastModifiedBy>刘明辉</cp:lastModifiedBy>
  <cp:revision>365</cp:revision>
  <cp:lastPrinted>1601-01-01T00:00:00Z</cp:lastPrinted>
  <dcterms:created xsi:type="dcterms:W3CDTF">2001-05-11T09:07:03Z</dcterms:created>
  <dcterms:modified xsi:type="dcterms:W3CDTF">2017-12-29T06:26:02Z</dcterms:modified>
</cp:coreProperties>
</file>