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EED14-62A7-BA40-ADDD-29DE74DDA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CFC1DF-F7C8-6C4D-B206-8E450F876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1BB74-A7D9-DD45-BDC9-49004309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29B78-2105-FF4C-A28C-AAB6804B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1D305-E9FC-794B-972C-571EDF99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39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647B-B156-C74C-88BB-3377BFDF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B8CFB-A2D7-BE4C-94A4-691E5AB0D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69BED-8E6B-B74B-8A54-8534B34C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F95A9-E71B-D441-BE03-3E3D2765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BAD73-7596-5245-8F9F-D6EB4DAE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38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48FB9D-7D6B-4245-B7D2-D3D32A830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A97BD5-2EE2-D044-B423-A1F723ABB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C13D6-C9DB-4740-A053-656918AF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5AFEC-8A7A-A74E-8794-39E69A36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FFE5E-8FB6-9748-8881-C4FB27EA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90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5F9C9-A81D-AE4D-9285-EA0E0FCB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62234-7C52-3B4E-B66D-FFFD0B84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6F415-D221-984A-A5FB-753C7F1B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EB7A2-21DF-6A4E-9151-96BDD6EF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410A-7C99-A847-9B3A-84456CAB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5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9DD5A-0A8C-7B47-AAF8-4C37CCF1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A2F1F-E3D8-0447-8ADF-768E27CB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6FD32-F44D-FD42-ABA3-846A4A7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C88B5-9FDF-5347-90AA-B492C895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6E354-141D-A246-A57A-FEA246DB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06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75C9F-B5CC-DF47-BCC0-A1BDAD60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9D710-DF55-8345-9E90-B637878AB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428D8E-1CEA-A943-AB84-67EB032D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17559-01C5-D74E-945E-85904152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DADC5-62A1-BE42-8FAA-97000541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154196-474A-7848-8AAC-8906F175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71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FE3A4-E7C5-8D49-843A-66B6E509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09E87-8F21-2D4F-9679-FCCD950A4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23CAE-7A79-6B43-B361-D9D585E2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00FC85-8426-D14D-B8A9-90E6B0341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D37216-F1AE-EC45-B9BC-5B85857E7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2A7275-9C12-3A41-9A45-E1FA9667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F70BA-ED1F-7A4B-A0CC-97B7D7F8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DD6C54-E11E-694B-AFE8-3CA3F5D9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58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DC74A-D972-3547-A10A-60382DEC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AC896A-603E-844D-820F-8D477077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D40BDE-7419-5A44-B8CB-E05043E6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F4836-975B-EF4B-A628-76823258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59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C02F9-2A4E-DA4B-9341-48E7DBFE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FAEB85-030A-9044-8F40-85ECD34D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1C4F83-7B8B-2543-954E-8BC44E59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94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4CAB1-6F41-9347-9AD8-7A70B571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77F81-D6E9-0446-951F-2D3462877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304D4-EBD0-6D45-8FE9-2EB0522CE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21EF8-76C2-BA44-974E-EBED769D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73D11-4B91-184C-AAC6-3C97A16C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A3A9A-FC46-C24C-ABFF-43758397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15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5773A-41C3-3C47-9CA9-872147F0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FB72A4-34AE-5741-9CC1-8D66753AE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1AE847-57D8-C94E-ACC5-9828DA3AC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2C45E-7834-4A49-ADDD-F2550919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99EA-D787-394A-A38D-CF867CF5A87D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634B3A-64CB-BC4C-89E4-7F4E9CBD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1000D-F994-284B-955C-F3001511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2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50CB62-6032-A54B-900D-3157D204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3735D-1DBE-DF4A-BBAA-0D5E9A9B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A4865-D69A-134C-8E22-504B1762C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99EA-D787-394A-A38D-CF867CF5A87D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D9601-43F9-5045-98FE-8D20BF99F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58191-5FAC-6242-87CF-49FA21549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E464-4630-F040-8524-1B817A609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34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3707C8-5453-0549-9179-6A32D2242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9" y="0"/>
            <a:ext cx="5656385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B1736F-2773-6042-AFDB-D348067F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282" y="0"/>
            <a:ext cx="4944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9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08392D-D669-E141-A530-3A00EC34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52000" cy="66346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40B005-AF49-514F-A8F6-085A6B113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94" y="0"/>
            <a:ext cx="5652000" cy="1876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EF10C4-6735-2D4C-9749-97063A231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63107"/>
            <a:ext cx="5652000" cy="14658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A2DE42-62C5-2841-8E37-B824BF6E8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194" y="3563187"/>
            <a:ext cx="5652000" cy="1246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078BF-F804-1440-9656-EA528F9CE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194" y="5012703"/>
            <a:ext cx="5652000" cy="16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1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A4DF85-E900-A4C6-7E86-9ADFE9C09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4" y="172091"/>
            <a:ext cx="7893549" cy="6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7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282A87-249D-424C-BB6D-299DC3C17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41" r="94"/>
          <a:stretch/>
        </p:blipFill>
        <p:spPr>
          <a:xfrm>
            <a:off x="410346" y="0"/>
            <a:ext cx="7200000" cy="15362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CD8ED47-D546-7962-223F-D8FF2A30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0" y="1743397"/>
            <a:ext cx="3733800" cy="1028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7A2D10-258F-A9A0-0DFE-5A93382ED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52" y="2779803"/>
            <a:ext cx="3378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5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60CFDE-D10A-C14E-891F-C06991E5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0" y="237616"/>
            <a:ext cx="7200000" cy="239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E49FD0-0E5F-CB46-7217-83E96EBF9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50" y="2813335"/>
            <a:ext cx="3937000" cy="2197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3C949E-D9C4-880C-12FA-C7F1D6189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85" y="5102225"/>
            <a:ext cx="3746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0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04FA5C-6AB4-B64F-A043-032728E1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7" y="219360"/>
            <a:ext cx="7200000" cy="18673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929C58-104C-0BAC-47A2-73D8E5875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68" y="2378325"/>
            <a:ext cx="41275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322F99-0159-1B4C-BE27-AE59854E9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7" y="236265"/>
            <a:ext cx="7200000" cy="15883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01846C-8F83-81B1-F904-07778BDF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15" y="2106916"/>
            <a:ext cx="3886200" cy="1041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FB9F59-2717-DFCD-BBBE-D62814AAE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15" y="3190127"/>
            <a:ext cx="3746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2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B0B1B0-FC06-D547-AFF9-F8F0B1DE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9" y="140316"/>
            <a:ext cx="7200000" cy="215335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1C150DC-1E3B-420D-D257-873C564C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9" y="2471648"/>
            <a:ext cx="4876800" cy="3784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F5D77A-400A-F164-2DAF-C902052B9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666" y="2757041"/>
            <a:ext cx="4648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2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ZhangZS</dc:creator>
  <cp:lastModifiedBy>ZhangZS</cp:lastModifiedBy>
  <cp:revision>2</cp:revision>
  <dcterms:created xsi:type="dcterms:W3CDTF">2022-04-11T01:28:32Z</dcterms:created>
  <dcterms:modified xsi:type="dcterms:W3CDTF">2022-04-14T10:21:57Z</dcterms:modified>
</cp:coreProperties>
</file>