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ctiveX/activeX1.xml" ContentType="application/vnd.ms-office.activeX+xml"/>
  <Override PartName="/ppt/activeX/activeX1.bin" ContentType="application/vnd.ms-office.activeX"/>
  <Override PartName="/ppt/activeX/activeX2.xml" ContentType="application/vnd.ms-office.activeX+xml"/>
  <Override PartName="/ppt/activeX/activeX2.bin" ContentType="application/vnd.ms-office.activeX"/>
  <Override PartName="/ppt/activeX/activeX3.xml" ContentType="application/vnd.ms-office.activeX+xml"/>
  <Override PartName="/ppt/activeX/activeX3.bin" ContentType="application/vnd.ms-office.activeX"/>
  <Override PartName="/ppt/activeX/activeX4.xml" ContentType="application/vnd.ms-office.activeX+xml"/>
  <Override PartName="/ppt/activeX/activeX4.bin" ContentType="application/vnd.ms-office.activeX"/>
  <Override PartName="/ppt/activeX/activeX5.xml" ContentType="application/vnd.ms-office.activeX+xml"/>
  <Override PartName="/ppt/activeX/activeX5.bin" ContentType="application/vnd.ms-office.activeX"/>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46"/>
  </p:notesMasterIdLst>
  <p:handoutMasterIdLst>
    <p:handoutMasterId r:id="rId47"/>
  </p:handoutMasterIdLst>
  <p:sldIdLst>
    <p:sldId id="329" r:id="rId2"/>
    <p:sldId id="330" r:id="rId3"/>
    <p:sldId id="331" r:id="rId4"/>
    <p:sldId id="332" r:id="rId5"/>
    <p:sldId id="333" r:id="rId6"/>
    <p:sldId id="334" r:id="rId7"/>
    <p:sldId id="335" r:id="rId8"/>
    <p:sldId id="336" r:id="rId9"/>
    <p:sldId id="337" r:id="rId10"/>
    <p:sldId id="338" r:id="rId11"/>
    <p:sldId id="339" r:id="rId12"/>
    <p:sldId id="340" r:id="rId13"/>
    <p:sldId id="341" r:id="rId14"/>
    <p:sldId id="354" r:id="rId15"/>
    <p:sldId id="355" r:id="rId16"/>
    <p:sldId id="353" r:id="rId17"/>
    <p:sldId id="357" r:id="rId18"/>
    <p:sldId id="359" r:id="rId19"/>
    <p:sldId id="360" r:id="rId20"/>
    <p:sldId id="362" r:id="rId21"/>
    <p:sldId id="361" r:id="rId22"/>
    <p:sldId id="365" r:id="rId23"/>
    <p:sldId id="363" r:id="rId24"/>
    <p:sldId id="342" r:id="rId25"/>
    <p:sldId id="346" r:id="rId26"/>
    <p:sldId id="347" r:id="rId27"/>
    <p:sldId id="348" r:id="rId28"/>
    <p:sldId id="349" r:id="rId29"/>
    <p:sldId id="366" r:id="rId30"/>
    <p:sldId id="368" r:id="rId31"/>
    <p:sldId id="369" r:id="rId32"/>
    <p:sldId id="367" r:id="rId33"/>
    <p:sldId id="370" r:id="rId34"/>
    <p:sldId id="372" r:id="rId35"/>
    <p:sldId id="373" r:id="rId36"/>
    <p:sldId id="374" r:id="rId37"/>
    <p:sldId id="376" r:id="rId38"/>
    <p:sldId id="377" r:id="rId39"/>
    <p:sldId id="378" r:id="rId40"/>
    <p:sldId id="379" r:id="rId41"/>
    <p:sldId id="380" r:id="rId42"/>
    <p:sldId id="381" r:id="rId43"/>
    <p:sldId id="382" r:id="rId44"/>
    <p:sldId id="383" r:id="rId45"/>
  </p:sldIdLst>
  <p:sldSz cx="9144000" cy="6858000" type="screen4x3"/>
  <p:notesSz cx="6834188" cy="9979025"/>
  <p:defaultTextStyle>
    <a:defPPr>
      <a:defRPr lang="zh-CN"/>
    </a:defPPr>
    <a:lvl1pPr algn="l"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B2B2B2"/>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1380"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_rels/activeX5.xml.rels><?xml version="1.0" encoding="UTF-8" standalone="yes"?>
<Relationships xmlns="http://schemas.openxmlformats.org/package/2006/relationships"><Relationship Id="rId1" Type="http://schemas.microsoft.com/office/2006/relationships/activeXControlBinary" Target="activeX5.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activeX/activeX2.xml><?xml version="1.0" encoding="utf-8"?>
<ax:ocx xmlns:ax="http://schemas.microsoft.com/office/2006/activeX" xmlns:r="http://schemas.openxmlformats.org/officeDocument/2006/relationships" ax:classid="{D27CDB6E-AE6D-11CF-96B8-444553540000}" ax:persistence="persistStorage" r:id="rId1"/>
</file>

<file path=ppt/activeX/activeX3.xml><?xml version="1.0" encoding="utf-8"?>
<ax:ocx xmlns:ax="http://schemas.microsoft.com/office/2006/activeX" xmlns:r="http://schemas.openxmlformats.org/officeDocument/2006/relationships" ax:classid="{D27CDB6E-AE6D-11CF-96B8-444553540000}" ax:persistence="persistStorage" r:id="rId1"/>
</file>

<file path=ppt/activeX/activeX4.xml><?xml version="1.0" encoding="utf-8"?>
<ax:ocx xmlns:ax="http://schemas.microsoft.com/office/2006/activeX" xmlns:r="http://schemas.openxmlformats.org/officeDocument/2006/relationships" ax:classid="{D27CDB6E-AE6D-11CF-96B8-444553540000}" ax:persistence="persistStorage" r:id="rId1"/>
</file>

<file path=ppt/activeX/activeX5.xml><?xml version="1.0" encoding="utf-8"?>
<ax:ocx xmlns:ax="http://schemas.microsoft.com/office/2006/activeX" xmlns:r="http://schemas.openxmlformats.org/officeDocument/2006/relationships" ax:classid="{D27CDB6E-AE6D-11CF-96B8-444553540000}" ax:persistence="persistStorage" r:id="rId1"/>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7746" name="Rectangle 2"/>
          <p:cNvSpPr>
            <a:spLocks noGrp="1" noChangeArrowheads="1"/>
          </p:cNvSpPr>
          <p:nvPr>
            <p:ph type="hdr" sz="quarter"/>
          </p:nvPr>
        </p:nvSpPr>
        <p:spPr bwMode="auto">
          <a:xfrm>
            <a:off x="0" y="0"/>
            <a:ext cx="2962275" cy="498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endParaRPr lang="en-US" altLang="zh-CN"/>
          </a:p>
        </p:txBody>
      </p:sp>
      <p:sp>
        <p:nvSpPr>
          <p:cNvPr id="287747" name="Rectangle 3"/>
          <p:cNvSpPr>
            <a:spLocks noGrp="1" noChangeArrowheads="1"/>
          </p:cNvSpPr>
          <p:nvPr>
            <p:ph type="dt" sz="quarter" idx="1"/>
          </p:nvPr>
        </p:nvSpPr>
        <p:spPr bwMode="auto">
          <a:xfrm>
            <a:off x="3871913" y="0"/>
            <a:ext cx="2960687" cy="498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en-US" altLang="zh-CN"/>
          </a:p>
        </p:txBody>
      </p:sp>
      <p:sp>
        <p:nvSpPr>
          <p:cNvPr id="287748" name="Rectangle 4"/>
          <p:cNvSpPr>
            <a:spLocks noGrp="1" noChangeArrowheads="1"/>
          </p:cNvSpPr>
          <p:nvPr>
            <p:ph type="ftr" sz="quarter" idx="2"/>
          </p:nvPr>
        </p:nvSpPr>
        <p:spPr bwMode="auto">
          <a:xfrm>
            <a:off x="0" y="9478963"/>
            <a:ext cx="2962275" cy="4984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endParaRPr lang="en-US" altLang="zh-CN"/>
          </a:p>
        </p:txBody>
      </p:sp>
      <p:sp>
        <p:nvSpPr>
          <p:cNvPr id="287749" name="Rectangle 5"/>
          <p:cNvSpPr>
            <a:spLocks noGrp="1" noChangeArrowheads="1"/>
          </p:cNvSpPr>
          <p:nvPr>
            <p:ph type="sldNum" sz="quarter" idx="3"/>
          </p:nvPr>
        </p:nvSpPr>
        <p:spPr bwMode="auto">
          <a:xfrm>
            <a:off x="3871913" y="9478963"/>
            <a:ext cx="2960687" cy="4984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86C5A0AA-4B5F-4BDE-9AF7-1EF28D11A030}" type="slidenum">
              <a:rPr lang="en-US" altLang="zh-CN"/>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62275" cy="498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endParaRPr lang="en-US" altLang="zh-CN"/>
          </a:p>
        </p:txBody>
      </p:sp>
      <p:sp>
        <p:nvSpPr>
          <p:cNvPr id="26627" name="Rectangle 3"/>
          <p:cNvSpPr>
            <a:spLocks noGrp="1" noChangeArrowheads="1"/>
          </p:cNvSpPr>
          <p:nvPr>
            <p:ph type="dt" idx="1"/>
          </p:nvPr>
        </p:nvSpPr>
        <p:spPr bwMode="auto">
          <a:xfrm>
            <a:off x="3871913" y="0"/>
            <a:ext cx="2960687" cy="498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en-US" altLang="zh-CN"/>
          </a:p>
        </p:txBody>
      </p:sp>
      <p:sp>
        <p:nvSpPr>
          <p:cNvPr id="26628" name="Rectangle 4"/>
          <p:cNvSpPr>
            <a:spLocks noGrp="1" noRot="1" noChangeAspect="1" noChangeArrowheads="1" noTextEdit="1"/>
          </p:cNvSpPr>
          <p:nvPr>
            <p:ph type="sldImg" idx="2"/>
          </p:nvPr>
        </p:nvSpPr>
        <p:spPr bwMode="auto">
          <a:xfrm>
            <a:off x="922338" y="747713"/>
            <a:ext cx="4991100" cy="3743325"/>
          </a:xfrm>
          <a:prstGeom prst="rect">
            <a:avLst/>
          </a:prstGeom>
          <a:noFill/>
          <a:ln w="9525">
            <a:solidFill>
              <a:srgbClr val="000000"/>
            </a:solidFill>
            <a:miter lim="800000"/>
            <a:headEnd/>
            <a:tailEnd/>
          </a:ln>
          <a:effectLst/>
        </p:spPr>
      </p:sp>
      <p:sp>
        <p:nvSpPr>
          <p:cNvPr id="26629" name="Rectangle 5"/>
          <p:cNvSpPr>
            <a:spLocks noGrp="1" noChangeArrowheads="1"/>
          </p:cNvSpPr>
          <p:nvPr>
            <p:ph type="body" sz="quarter" idx="3"/>
          </p:nvPr>
        </p:nvSpPr>
        <p:spPr bwMode="auto">
          <a:xfrm>
            <a:off x="684213" y="4740275"/>
            <a:ext cx="5467350" cy="44910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6630" name="Rectangle 6"/>
          <p:cNvSpPr>
            <a:spLocks noGrp="1" noChangeArrowheads="1"/>
          </p:cNvSpPr>
          <p:nvPr>
            <p:ph type="ftr" sz="quarter" idx="4"/>
          </p:nvPr>
        </p:nvSpPr>
        <p:spPr bwMode="auto">
          <a:xfrm>
            <a:off x="0" y="9478963"/>
            <a:ext cx="2962275" cy="4984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endParaRPr lang="en-US" altLang="zh-CN"/>
          </a:p>
        </p:txBody>
      </p:sp>
      <p:sp>
        <p:nvSpPr>
          <p:cNvPr id="26631" name="Rectangle 7"/>
          <p:cNvSpPr>
            <a:spLocks noGrp="1" noChangeArrowheads="1"/>
          </p:cNvSpPr>
          <p:nvPr>
            <p:ph type="sldNum" sz="quarter" idx="5"/>
          </p:nvPr>
        </p:nvSpPr>
        <p:spPr bwMode="auto">
          <a:xfrm>
            <a:off x="3871913" y="9478963"/>
            <a:ext cx="2960687" cy="4984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34480636-EE86-44FF-82D4-654772825021}"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标题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zh-CN" altLang="en-US"/>
              <a:t>单击此处编辑母版标题样式</a:t>
            </a:r>
            <a:endParaRPr kumimoji="0" lang="en-US"/>
          </a:p>
        </p:txBody>
      </p:sp>
      <p:sp>
        <p:nvSpPr>
          <p:cNvPr id="9" name="副标题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28" name="日期占位符 27"/>
          <p:cNvSpPr>
            <a:spLocks noGrp="1"/>
          </p:cNvSpPr>
          <p:nvPr>
            <p:ph type="dt" sz="half" idx="10"/>
          </p:nvPr>
        </p:nvSpPr>
        <p:spPr>
          <a:xfrm>
            <a:off x="6400800" y="6355080"/>
            <a:ext cx="2286000" cy="365760"/>
          </a:xfrm>
        </p:spPr>
        <p:txBody>
          <a:bodyPr/>
          <a:lstStyle>
            <a:lvl1pPr>
              <a:defRPr sz="1400"/>
            </a:lvl1pPr>
          </a:lstStyle>
          <a:p>
            <a:endParaRPr lang="en-US" altLang="zh-CN"/>
          </a:p>
        </p:txBody>
      </p:sp>
      <p:sp>
        <p:nvSpPr>
          <p:cNvPr id="17" name="页脚占位符 16"/>
          <p:cNvSpPr>
            <a:spLocks noGrp="1"/>
          </p:cNvSpPr>
          <p:nvPr>
            <p:ph type="ftr" sz="quarter" idx="11"/>
          </p:nvPr>
        </p:nvSpPr>
        <p:spPr>
          <a:xfrm>
            <a:off x="2898648" y="6355080"/>
            <a:ext cx="3474720" cy="365760"/>
          </a:xfrm>
        </p:spPr>
        <p:txBody>
          <a:bodyPr/>
          <a:lstStyle/>
          <a:p>
            <a:endParaRPr lang="en-US" altLang="zh-CN"/>
          </a:p>
        </p:txBody>
      </p:sp>
      <p:sp>
        <p:nvSpPr>
          <p:cNvPr id="29" name="灯片编号占位符 28"/>
          <p:cNvSpPr>
            <a:spLocks noGrp="1"/>
          </p:cNvSpPr>
          <p:nvPr>
            <p:ph type="sldNum" sz="quarter" idx="12"/>
          </p:nvPr>
        </p:nvSpPr>
        <p:spPr>
          <a:xfrm>
            <a:off x="1216152" y="6355080"/>
            <a:ext cx="1219200" cy="365760"/>
          </a:xfrm>
        </p:spPr>
        <p:txBody>
          <a:bodyPr/>
          <a:lstStyle/>
          <a:p>
            <a:fld id="{39A144BA-7731-41FD-978E-DD315030BEA8}" type="slidenum">
              <a:rPr lang="en-US" altLang="zh-CN" smtClean="0"/>
              <a:pPr/>
              <a:t>‹#›</a:t>
            </a:fld>
            <a:endParaRPr lang="en-US" altLang="zh-CN"/>
          </a:p>
        </p:txBody>
      </p:sp>
      <p:sp>
        <p:nvSpPr>
          <p:cNvPr id="21" name="矩形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矩形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矩形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矩形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C29EA44A-1CB3-48C5-85DD-EBA6297618B9}" type="slidenum">
              <a:rPr lang="en-US" altLang="zh-CN"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D8018092-2378-4EB5-87A2-E689F7FE94D4}" type="slidenum">
              <a:rPr lang="en-US" altLang="zh-CN" smtClean="0"/>
              <a:pPr/>
              <a:t>‹#›</a:t>
            </a:fld>
            <a:endParaRPr lang="en-US" altLang="zh-CN"/>
          </a:p>
        </p:txBody>
      </p:sp>
      <p:sp>
        <p:nvSpPr>
          <p:cNvPr id="7" name="直接连接符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等腰三角形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直接连接符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6DC83CA9-A0F4-43E4-94FA-D1B876221EC7}" type="slidenum">
              <a:rPr lang="en-US" altLang="zh-CN" smtClean="0"/>
              <a:pPr/>
              <a:t>‹#›</a:t>
            </a:fld>
            <a:endParaRPr lang="en-US" altLang="zh-CN"/>
          </a:p>
        </p:txBody>
      </p:sp>
      <p:sp>
        <p:nvSpPr>
          <p:cNvPr id="8" name="内容占位符 7"/>
          <p:cNvSpPr>
            <a:spLocks noGrp="1"/>
          </p:cNvSpPr>
          <p:nvPr>
            <p:ph sz="quarter" idx="1"/>
          </p:nvPr>
        </p:nvSpPr>
        <p:spPr>
          <a:xfrm>
            <a:off x="457200" y="1219200"/>
            <a:ext cx="8229600" cy="493776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a:xfrm>
            <a:off x="6400800" y="6355080"/>
            <a:ext cx="2286000" cy="365760"/>
          </a:xfrm>
        </p:spPr>
        <p:txBody>
          <a:bodyPr/>
          <a:lstStyle/>
          <a:p>
            <a:endParaRPr lang="en-US" altLang="zh-CN"/>
          </a:p>
        </p:txBody>
      </p:sp>
      <p:sp>
        <p:nvSpPr>
          <p:cNvPr id="5" name="页脚占位符 4"/>
          <p:cNvSpPr>
            <a:spLocks noGrp="1"/>
          </p:cNvSpPr>
          <p:nvPr>
            <p:ph type="ftr" sz="quarter" idx="11"/>
          </p:nvPr>
        </p:nvSpPr>
        <p:spPr>
          <a:xfrm>
            <a:off x="2898648" y="6355080"/>
            <a:ext cx="3474720" cy="365760"/>
          </a:xfrm>
        </p:spPr>
        <p:txBody>
          <a:bodyPr/>
          <a:lstStyle/>
          <a:p>
            <a:endParaRPr lang="en-US" altLang="zh-CN"/>
          </a:p>
        </p:txBody>
      </p:sp>
      <p:sp>
        <p:nvSpPr>
          <p:cNvPr id="6" name="灯片编号占位符 5"/>
          <p:cNvSpPr>
            <a:spLocks noGrp="1"/>
          </p:cNvSpPr>
          <p:nvPr>
            <p:ph type="sldNum" sz="quarter" idx="12"/>
          </p:nvPr>
        </p:nvSpPr>
        <p:spPr>
          <a:xfrm>
            <a:off x="1069848" y="6355080"/>
            <a:ext cx="1520952" cy="365760"/>
          </a:xfrm>
        </p:spPr>
        <p:txBody>
          <a:bodyPr/>
          <a:lstStyle/>
          <a:p>
            <a:fld id="{DAA96CB4-E934-45C3-B901-65436D111B10}" type="slidenum">
              <a:rPr lang="en-US" altLang="zh-CN" smtClean="0"/>
              <a:pPr/>
              <a:t>‹#›</a:t>
            </a:fld>
            <a:endParaRPr lang="en-US" altLang="zh-CN"/>
          </a:p>
        </p:txBody>
      </p:sp>
      <p:sp>
        <p:nvSpPr>
          <p:cNvPr id="7" name="矩形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kumimoji="0" lang="zh-CN" altLang="en-US"/>
              <a:t>单击此处编辑母版标题样式</a:t>
            </a:r>
            <a:endParaRPr kumimoji="0" lang="en-US"/>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3D8703C0-28E4-4F5D-8EF9-6BC7D8832FFF}" type="slidenum">
              <a:rPr lang="en-US" altLang="zh-CN" smtClean="0"/>
              <a:pPr/>
              <a:t>‹#›</a:t>
            </a:fld>
            <a:endParaRPr lang="en-US" altLang="zh-CN"/>
          </a:p>
        </p:txBody>
      </p:sp>
      <p:sp>
        <p:nvSpPr>
          <p:cNvPr id="9" name="内容占位符 8"/>
          <p:cNvSpPr>
            <a:spLocks noGrp="1"/>
          </p:cNvSpPr>
          <p:nvPr>
            <p:ph sz="quarter" idx="1"/>
          </p:nvPr>
        </p:nvSpPr>
        <p:spPr>
          <a:xfrm>
            <a:off x="457200" y="1219200"/>
            <a:ext cx="4041648" cy="493776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1" name="内容占位符 10"/>
          <p:cNvSpPr>
            <a:spLocks noGrp="1"/>
          </p:cNvSpPr>
          <p:nvPr>
            <p:ph sz="quarter" idx="2"/>
          </p:nvPr>
        </p:nvSpPr>
        <p:spPr>
          <a:xfrm>
            <a:off x="4632198" y="1216152"/>
            <a:ext cx="4041648" cy="493776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nchor="ctr"/>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7" name="日期占位符 6"/>
          <p:cNvSpPr>
            <a:spLocks noGrp="1"/>
          </p:cNvSpPr>
          <p:nvPr>
            <p:ph type="dt" sz="half" idx="10"/>
          </p:nvPr>
        </p:nvSpPr>
        <p:spPr/>
        <p:txBody>
          <a:bodyPr/>
          <a:lstStyle/>
          <a:p>
            <a:endParaRPr lang="en-US" altLang="zh-CN"/>
          </a:p>
        </p:txBody>
      </p:sp>
      <p:sp>
        <p:nvSpPr>
          <p:cNvPr id="8" name="页脚占位符 7"/>
          <p:cNvSpPr>
            <a:spLocks noGrp="1"/>
          </p:cNvSpPr>
          <p:nvPr>
            <p:ph type="ftr" sz="quarter" idx="11"/>
          </p:nvPr>
        </p:nvSpPr>
        <p:spPr/>
        <p:txBody>
          <a:bodyPr/>
          <a:lstStyle/>
          <a:p>
            <a:endParaRPr lang="en-US" altLang="zh-CN"/>
          </a:p>
        </p:txBody>
      </p:sp>
      <p:sp>
        <p:nvSpPr>
          <p:cNvPr id="9" name="灯片编号占位符 8"/>
          <p:cNvSpPr>
            <a:spLocks noGrp="1"/>
          </p:cNvSpPr>
          <p:nvPr>
            <p:ph type="sldNum" sz="quarter" idx="12"/>
          </p:nvPr>
        </p:nvSpPr>
        <p:spPr/>
        <p:txBody>
          <a:bodyPr/>
          <a:lstStyle/>
          <a:p>
            <a:fld id="{DF049A38-7F9A-414A-9E65-C1738B8CCE27}" type="slidenum">
              <a:rPr lang="en-US" altLang="zh-CN" smtClean="0"/>
              <a:pPr/>
              <a:t>‹#›</a:t>
            </a:fld>
            <a:endParaRPr lang="en-US" altLang="zh-CN"/>
          </a:p>
        </p:txBody>
      </p:sp>
      <p:sp>
        <p:nvSpPr>
          <p:cNvPr id="11" name="内容占位符 10"/>
          <p:cNvSpPr>
            <a:spLocks noGrp="1"/>
          </p:cNvSpPr>
          <p:nvPr>
            <p:ph sz="quarter" idx="2"/>
          </p:nvPr>
        </p:nvSpPr>
        <p:spPr>
          <a:xfrm>
            <a:off x="457200" y="2133600"/>
            <a:ext cx="4038600" cy="40386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3" name="内容占位符 12"/>
          <p:cNvSpPr>
            <a:spLocks noGrp="1"/>
          </p:cNvSpPr>
          <p:nvPr>
            <p:ph sz="quarter" idx="4"/>
          </p:nvPr>
        </p:nvSpPr>
        <p:spPr>
          <a:xfrm>
            <a:off x="4648200" y="2133600"/>
            <a:ext cx="4038600" cy="40386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endParaRPr lang="en-US" altLang="zh-CN"/>
          </a:p>
        </p:txBody>
      </p:sp>
      <p:sp>
        <p:nvSpPr>
          <p:cNvPr id="4" name="页脚占位符 3"/>
          <p:cNvSpPr>
            <a:spLocks noGrp="1"/>
          </p:cNvSpPr>
          <p:nvPr>
            <p:ph type="ftr" sz="quarter" idx="11"/>
          </p:nvPr>
        </p:nvSpPr>
        <p:spPr/>
        <p:txBody>
          <a:bodyPr/>
          <a:lstStyle/>
          <a:p>
            <a:endParaRPr lang="en-US" altLang="zh-CN"/>
          </a:p>
        </p:txBody>
      </p:sp>
      <p:sp>
        <p:nvSpPr>
          <p:cNvPr id="5" name="灯片编号占位符 4"/>
          <p:cNvSpPr>
            <a:spLocks noGrp="1"/>
          </p:cNvSpPr>
          <p:nvPr>
            <p:ph type="sldNum" sz="quarter" idx="12"/>
          </p:nvPr>
        </p:nvSpPr>
        <p:spPr/>
        <p:txBody>
          <a:bodyPr/>
          <a:lstStyle/>
          <a:p>
            <a:fld id="{2216A3E0-9C7C-40DB-8EB5-E82287E12001}" type="slidenum">
              <a:rPr lang="en-US" altLang="zh-CN" smtClean="0"/>
              <a:pPr/>
              <a:t>‹#›</a:t>
            </a:fld>
            <a:endParaRPr lang="en-US" altLang="zh-CN"/>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p>
            <a:fld id="{745AB983-8D43-4BA0-B4EC-64E4AA1B721B}" type="slidenum">
              <a:rPr lang="en-US" altLang="zh-CN" smtClean="0"/>
              <a:pPr/>
              <a:t>‹#›</a:t>
            </a:fld>
            <a:endParaRPr lang="en-US" altLang="zh-CN"/>
          </a:p>
        </p:txBody>
      </p:sp>
      <p:sp>
        <p:nvSpPr>
          <p:cNvPr id="5" name="直接连接符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E4AD6770-12A3-45DE-A72B-0E34FFA5A593}" type="slidenum">
              <a:rPr lang="en-US" altLang="zh-CN" smtClean="0"/>
              <a:pPr/>
              <a:t>‹#›</a:t>
            </a:fld>
            <a:endParaRPr lang="en-US" altLang="zh-CN"/>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直接连接符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内容占位符 11"/>
          <p:cNvSpPr>
            <a:spLocks noGrp="1"/>
          </p:cNvSpPr>
          <p:nvPr>
            <p:ph sz="quarter" idx="1"/>
          </p:nvPr>
        </p:nvSpPr>
        <p:spPr>
          <a:xfrm>
            <a:off x="304800" y="304800"/>
            <a:ext cx="5715000" cy="57150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zh-CN" altLang="en-US"/>
              <a:t>单击此处编辑母版标题样式</a:t>
            </a:r>
            <a:endParaRPr kumimoji="0" lang="en-US"/>
          </a:p>
        </p:txBody>
      </p:sp>
      <p:sp>
        <p:nvSpPr>
          <p:cNvPr id="3" name="图片占位符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zh-CN" altLang="en-US"/>
              <a:t>单击图标添加图片</a:t>
            </a:r>
            <a:endParaRPr kumimoji="0" lang="en-US" dirty="0"/>
          </a:p>
        </p:txBody>
      </p:sp>
      <p:sp>
        <p:nvSpPr>
          <p:cNvPr id="4" name="文本占位符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2D6EC5AF-52F1-434D-9E1A-EA8347A2A130}" type="slidenum">
              <a:rPr lang="en-US" altLang="zh-CN" smtClean="0"/>
              <a:pPr/>
              <a:t>‹#›</a:t>
            </a:fld>
            <a:endParaRPr lang="en-US" altLang="zh-CN"/>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457200" y="152400"/>
            <a:ext cx="8229600" cy="990600"/>
          </a:xfrm>
          <a:prstGeom prst="rect">
            <a:avLst/>
          </a:prstGeom>
        </p:spPr>
        <p:txBody>
          <a:bodyPr vert="horz" anchor="b" anchorCtr="0">
            <a:normAutofit/>
          </a:bodyPr>
          <a:lstStyle/>
          <a:p>
            <a:r>
              <a:rPr kumimoji="0" lang="zh-CN" altLang="en-US"/>
              <a:t>单击此处编辑母版标题样式</a:t>
            </a:r>
            <a:endParaRPr kumimoji="0" lang="en-US"/>
          </a:p>
        </p:txBody>
      </p:sp>
      <p:sp>
        <p:nvSpPr>
          <p:cNvPr id="13" name="文本占位符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4" name="日期占位符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endParaRPr lang="en-US" altLang="zh-CN"/>
          </a:p>
        </p:txBody>
      </p:sp>
      <p:sp>
        <p:nvSpPr>
          <p:cNvPr id="3" name="页脚占位符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ltLang="zh-CN"/>
          </a:p>
        </p:txBody>
      </p:sp>
      <p:sp>
        <p:nvSpPr>
          <p:cNvPr id="23" name="灯片编号占位符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9B32E08-0882-4D6E-927A-F6BBD937989E}" type="slidenum">
              <a:rPr lang="en-US" altLang="zh-CN" smtClean="0"/>
              <a:pPr/>
              <a:t>‹#›</a:t>
            </a:fld>
            <a:endParaRPr lang="en-US" altLang="zh-CN"/>
          </a:p>
        </p:txBody>
      </p:sp>
      <p:sp>
        <p:nvSpPr>
          <p:cNvPr id="28" name="直接连接符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直接连接符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等腰三角形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34.bin"/><Relationship Id="rId13" Type="http://schemas.openxmlformats.org/officeDocument/2006/relationships/image" Target="../media/image41.emf"/><Relationship Id="rId3" Type="http://schemas.openxmlformats.org/officeDocument/2006/relationships/image" Target="../media/image36.emf"/><Relationship Id="rId7" Type="http://schemas.openxmlformats.org/officeDocument/2006/relationships/image" Target="../media/image38.emf"/><Relationship Id="rId12" Type="http://schemas.openxmlformats.org/officeDocument/2006/relationships/oleObject" Target="../embeddings/oleObject36.bin"/><Relationship Id="rId2" Type="http://schemas.openxmlformats.org/officeDocument/2006/relationships/oleObject" Target="../embeddings/oleObject31.bin"/><Relationship Id="rId1" Type="http://schemas.openxmlformats.org/officeDocument/2006/relationships/slideLayout" Target="../slideLayouts/slideLayout6.xml"/><Relationship Id="rId6" Type="http://schemas.openxmlformats.org/officeDocument/2006/relationships/oleObject" Target="../embeddings/oleObject33.bin"/><Relationship Id="rId11" Type="http://schemas.openxmlformats.org/officeDocument/2006/relationships/image" Target="../media/image40.emf"/><Relationship Id="rId5" Type="http://schemas.openxmlformats.org/officeDocument/2006/relationships/image" Target="../media/image37.emf"/><Relationship Id="rId15" Type="http://schemas.openxmlformats.org/officeDocument/2006/relationships/image" Target="../media/image42.emf"/><Relationship Id="rId10" Type="http://schemas.openxmlformats.org/officeDocument/2006/relationships/oleObject" Target="../embeddings/oleObject35.bin"/><Relationship Id="rId4" Type="http://schemas.openxmlformats.org/officeDocument/2006/relationships/oleObject" Target="../embeddings/oleObject32.bin"/><Relationship Id="rId9" Type="http://schemas.openxmlformats.org/officeDocument/2006/relationships/image" Target="../media/image39.emf"/><Relationship Id="rId14" Type="http://schemas.openxmlformats.org/officeDocument/2006/relationships/oleObject" Target="../embeddings/oleObject37.bin"/></Relationships>
</file>

<file path=ppt/slides/_rels/slide11.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oleObject" Target="../embeddings/oleObject38.bin"/><Relationship Id="rId1" Type="http://schemas.openxmlformats.org/officeDocument/2006/relationships/slideLayout" Target="../slideLayouts/slideLayout6.xml"/><Relationship Id="rId5" Type="http://schemas.openxmlformats.org/officeDocument/2006/relationships/image" Target="../media/image44.emf"/><Relationship Id="rId4" Type="http://schemas.openxmlformats.org/officeDocument/2006/relationships/oleObject" Target="../embeddings/oleObject39.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43.bin"/><Relationship Id="rId3" Type="http://schemas.openxmlformats.org/officeDocument/2006/relationships/image" Target="../media/image45.emf"/><Relationship Id="rId7" Type="http://schemas.openxmlformats.org/officeDocument/2006/relationships/image" Target="../media/image47.emf"/><Relationship Id="rId2" Type="http://schemas.openxmlformats.org/officeDocument/2006/relationships/oleObject" Target="../embeddings/oleObject40.bin"/><Relationship Id="rId1" Type="http://schemas.openxmlformats.org/officeDocument/2006/relationships/slideLayout" Target="../slideLayouts/slideLayout6.xml"/><Relationship Id="rId6" Type="http://schemas.openxmlformats.org/officeDocument/2006/relationships/oleObject" Target="../embeddings/oleObject42.bin"/><Relationship Id="rId11" Type="http://schemas.openxmlformats.org/officeDocument/2006/relationships/image" Target="../media/image49.wmf"/><Relationship Id="rId5" Type="http://schemas.openxmlformats.org/officeDocument/2006/relationships/image" Target="../media/image46.emf"/><Relationship Id="rId10" Type="http://schemas.openxmlformats.org/officeDocument/2006/relationships/oleObject" Target="../embeddings/oleObject44.bin"/><Relationship Id="rId4" Type="http://schemas.openxmlformats.org/officeDocument/2006/relationships/oleObject" Target="../embeddings/oleObject41.bin"/><Relationship Id="rId9" Type="http://schemas.openxmlformats.org/officeDocument/2006/relationships/image" Target="../media/image48.emf"/></Relationships>
</file>

<file path=ppt/slides/_rels/slide13.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oleObject" Target="../embeddings/oleObject45.bin"/><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image" Target="../media/image51.jpeg"/><Relationship Id="rId1" Type="http://schemas.openxmlformats.org/officeDocument/2006/relationships/slideLayout" Target="../slideLayouts/slideLayout6.xml"/><Relationship Id="rId6" Type="http://schemas.openxmlformats.org/officeDocument/2006/relationships/image" Target="../media/image53.emf"/><Relationship Id="rId5" Type="http://schemas.openxmlformats.org/officeDocument/2006/relationships/oleObject" Target="../embeddings/oleObject47.bin"/><Relationship Id="rId4" Type="http://schemas.openxmlformats.org/officeDocument/2006/relationships/image" Target="../media/image52.e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51.bin"/><Relationship Id="rId13" Type="http://schemas.openxmlformats.org/officeDocument/2006/relationships/image" Target="../media/image59.emf"/><Relationship Id="rId3" Type="http://schemas.openxmlformats.org/officeDocument/2006/relationships/image" Target="../media/image54.emf"/><Relationship Id="rId7" Type="http://schemas.openxmlformats.org/officeDocument/2006/relationships/image" Target="../media/image56.emf"/><Relationship Id="rId12" Type="http://schemas.openxmlformats.org/officeDocument/2006/relationships/oleObject" Target="../embeddings/oleObject53.bin"/><Relationship Id="rId2" Type="http://schemas.openxmlformats.org/officeDocument/2006/relationships/oleObject" Target="../embeddings/oleObject48.bin"/><Relationship Id="rId1" Type="http://schemas.openxmlformats.org/officeDocument/2006/relationships/slideLayout" Target="../slideLayouts/slideLayout6.xml"/><Relationship Id="rId6" Type="http://schemas.openxmlformats.org/officeDocument/2006/relationships/oleObject" Target="../embeddings/oleObject50.bin"/><Relationship Id="rId11" Type="http://schemas.openxmlformats.org/officeDocument/2006/relationships/image" Target="../media/image58.emf"/><Relationship Id="rId5" Type="http://schemas.openxmlformats.org/officeDocument/2006/relationships/image" Target="../media/image55.emf"/><Relationship Id="rId10" Type="http://schemas.openxmlformats.org/officeDocument/2006/relationships/oleObject" Target="../embeddings/oleObject52.bin"/><Relationship Id="rId4" Type="http://schemas.openxmlformats.org/officeDocument/2006/relationships/oleObject" Target="../embeddings/oleObject49.bin"/><Relationship Id="rId9" Type="http://schemas.openxmlformats.org/officeDocument/2006/relationships/image" Target="../media/image57.e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57.bin"/><Relationship Id="rId3" Type="http://schemas.openxmlformats.org/officeDocument/2006/relationships/image" Target="../media/image60.wmf"/><Relationship Id="rId7" Type="http://schemas.openxmlformats.org/officeDocument/2006/relationships/image" Target="../media/image62.emf"/><Relationship Id="rId2" Type="http://schemas.openxmlformats.org/officeDocument/2006/relationships/oleObject" Target="../embeddings/oleObject54.bin"/><Relationship Id="rId1" Type="http://schemas.openxmlformats.org/officeDocument/2006/relationships/slideLayout" Target="../slideLayouts/slideLayout6.xml"/><Relationship Id="rId6" Type="http://schemas.openxmlformats.org/officeDocument/2006/relationships/oleObject" Target="../embeddings/oleObject56.bin"/><Relationship Id="rId11" Type="http://schemas.openxmlformats.org/officeDocument/2006/relationships/image" Target="../media/image64.emf"/><Relationship Id="rId5" Type="http://schemas.openxmlformats.org/officeDocument/2006/relationships/image" Target="../media/image61.emf"/><Relationship Id="rId10" Type="http://schemas.openxmlformats.org/officeDocument/2006/relationships/oleObject" Target="../embeddings/oleObject58.bin"/><Relationship Id="rId4" Type="http://schemas.openxmlformats.org/officeDocument/2006/relationships/oleObject" Target="../embeddings/oleObject55.bin"/><Relationship Id="rId9" Type="http://schemas.openxmlformats.org/officeDocument/2006/relationships/image" Target="../media/image63.emf"/></Relationships>
</file>

<file path=ppt/slides/_rels/slide17.xml.rels><?xml version="1.0" encoding="UTF-8" standalone="yes"?>
<Relationships xmlns="http://schemas.openxmlformats.org/package/2006/relationships"><Relationship Id="rId3" Type="http://schemas.openxmlformats.org/officeDocument/2006/relationships/image" Target="../media/image65.emf"/><Relationship Id="rId7" Type="http://schemas.openxmlformats.org/officeDocument/2006/relationships/image" Target="../media/image67.emf"/><Relationship Id="rId2" Type="http://schemas.openxmlformats.org/officeDocument/2006/relationships/oleObject" Target="../embeddings/oleObject59.bin"/><Relationship Id="rId1" Type="http://schemas.openxmlformats.org/officeDocument/2006/relationships/slideLayout" Target="../slideLayouts/slideLayout6.xml"/><Relationship Id="rId6" Type="http://schemas.openxmlformats.org/officeDocument/2006/relationships/oleObject" Target="../embeddings/oleObject61.bin"/><Relationship Id="rId5" Type="http://schemas.openxmlformats.org/officeDocument/2006/relationships/image" Target="../media/image66.emf"/><Relationship Id="rId4" Type="http://schemas.openxmlformats.org/officeDocument/2006/relationships/oleObject" Target="../embeddings/oleObject60.bin"/></Relationships>
</file>

<file path=ppt/slides/_rels/slide18.xml.rels><?xml version="1.0" encoding="UTF-8" standalone="yes"?>
<Relationships xmlns="http://schemas.openxmlformats.org/package/2006/relationships"><Relationship Id="rId13" Type="http://schemas.openxmlformats.org/officeDocument/2006/relationships/oleObject" Target="../embeddings/oleObject66.bin"/><Relationship Id="rId18" Type="http://schemas.openxmlformats.org/officeDocument/2006/relationships/image" Target="../media/image77.emf"/><Relationship Id="rId26" Type="http://schemas.openxmlformats.org/officeDocument/2006/relationships/image" Target="../media/image81.emf"/><Relationship Id="rId3" Type="http://schemas.openxmlformats.org/officeDocument/2006/relationships/oleObject" Target="../embeddings/oleObject62.bin"/><Relationship Id="rId21" Type="http://schemas.openxmlformats.org/officeDocument/2006/relationships/oleObject" Target="../embeddings/oleObject70.bin"/><Relationship Id="rId7" Type="http://schemas.openxmlformats.org/officeDocument/2006/relationships/oleObject" Target="../embeddings/oleObject63.bin"/><Relationship Id="rId12" Type="http://schemas.openxmlformats.org/officeDocument/2006/relationships/image" Target="../media/image74.emf"/><Relationship Id="rId17" Type="http://schemas.openxmlformats.org/officeDocument/2006/relationships/oleObject" Target="../embeddings/oleObject68.bin"/><Relationship Id="rId25" Type="http://schemas.openxmlformats.org/officeDocument/2006/relationships/oleObject" Target="../embeddings/oleObject72.bin"/><Relationship Id="rId33" Type="http://schemas.openxmlformats.org/officeDocument/2006/relationships/image" Target="../media/image85.emf"/><Relationship Id="rId2" Type="http://schemas.openxmlformats.org/officeDocument/2006/relationships/image" Target="../media/image68.emf"/><Relationship Id="rId16" Type="http://schemas.openxmlformats.org/officeDocument/2006/relationships/image" Target="../media/image76.wmf"/><Relationship Id="rId20" Type="http://schemas.openxmlformats.org/officeDocument/2006/relationships/image" Target="../media/image78.emf"/><Relationship Id="rId29" Type="http://schemas.openxmlformats.org/officeDocument/2006/relationships/image" Target="../media/image83.emf"/><Relationship Id="rId1" Type="http://schemas.openxmlformats.org/officeDocument/2006/relationships/slideLayout" Target="../slideLayouts/slideLayout6.xml"/><Relationship Id="rId6" Type="http://schemas.openxmlformats.org/officeDocument/2006/relationships/image" Target="../media/image71.emf"/><Relationship Id="rId11" Type="http://schemas.openxmlformats.org/officeDocument/2006/relationships/oleObject" Target="../embeddings/oleObject65.bin"/><Relationship Id="rId24" Type="http://schemas.openxmlformats.org/officeDocument/2006/relationships/image" Target="../media/image80.emf"/><Relationship Id="rId32" Type="http://schemas.openxmlformats.org/officeDocument/2006/relationships/oleObject" Target="../embeddings/oleObject75.bin"/><Relationship Id="rId5" Type="http://schemas.openxmlformats.org/officeDocument/2006/relationships/image" Target="../media/image70.emf"/><Relationship Id="rId15" Type="http://schemas.openxmlformats.org/officeDocument/2006/relationships/oleObject" Target="../embeddings/oleObject67.bin"/><Relationship Id="rId23" Type="http://schemas.openxmlformats.org/officeDocument/2006/relationships/oleObject" Target="../embeddings/oleObject71.bin"/><Relationship Id="rId28" Type="http://schemas.openxmlformats.org/officeDocument/2006/relationships/oleObject" Target="../embeddings/oleObject73.bin"/><Relationship Id="rId10" Type="http://schemas.openxmlformats.org/officeDocument/2006/relationships/image" Target="../media/image73.emf"/><Relationship Id="rId19" Type="http://schemas.openxmlformats.org/officeDocument/2006/relationships/oleObject" Target="../embeddings/oleObject69.bin"/><Relationship Id="rId31" Type="http://schemas.openxmlformats.org/officeDocument/2006/relationships/image" Target="../media/image84.emf"/><Relationship Id="rId4" Type="http://schemas.openxmlformats.org/officeDocument/2006/relationships/image" Target="../media/image69.emf"/><Relationship Id="rId9" Type="http://schemas.openxmlformats.org/officeDocument/2006/relationships/oleObject" Target="../embeddings/oleObject64.bin"/><Relationship Id="rId14" Type="http://schemas.openxmlformats.org/officeDocument/2006/relationships/image" Target="../media/image75.emf"/><Relationship Id="rId22" Type="http://schemas.openxmlformats.org/officeDocument/2006/relationships/image" Target="../media/image79.emf"/><Relationship Id="rId27" Type="http://schemas.openxmlformats.org/officeDocument/2006/relationships/image" Target="../media/image82.emf"/><Relationship Id="rId30" Type="http://schemas.openxmlformats.org/officeDocument/2006/relationships/oleObject" Target="../embeddings/oleObject74.bin"/><Relationship Id="rId8" Type="http://schemas.openxmlformats.org/officeDocument/2006/relationships/image" Target="../media/image72.emf"/></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79.bin"/><Relationship Id="rId13" Type="http://schemas.openxmlformats.org/officeDocument/2006/relationships/image" Target="../media/image91.emf"/><Relationship Id="rId3" Type="http://schemas.openxmlformats.org/officeDocument/2006/relationships/image" Target="../media/image86.emf"/><Relationship Id="rId7" Type="http://schemas.openxmlformats.org/officeDocument/2006/relationships/image" Target="../media/image88.emf"/><Relationship Id="rId12" Type="http://schemas.openxmlformats.org/officeDocument/2006/relationships/oleObject" Target="../embeddings/oleObject81.bin"/><Relationship Id="rId2" Type="http://schemas.openxmlformats.org/officeDocument/2006/relationships/oleObject" Target="../embeddings/oleObject76.bin"/><Relationship Id="rId1" Type="http://schemas.openxmlformats.org/officeDocument/2006/relationships/slideLayout" Target="../slideLayouts/slideLayout6.xml"/><Relationship Id="rId6" Type="http://schemas.openxmlformats.org/officeDocument/2006/relationships/oleObject" Target="../embeddings/oleObject78.bin"/><Relationship Id="rId11" Type="http://schemas.openxmlformats.org/officeDocument/2006/relationships/image" Target="../media/image90.emf"/><Relationship Id="rId5" Type="http://schemas.openxmlformats.org/officeDocument/2006/relationships/image" Target="../media/image87.emf"/><Relationship Id="rId10" Type="http://schemas.openxmlformats.org/officeDocument/2006/relationships/oleObject" Target="../embeddings/oleObject80.bin"/><Relationship Id="rId4" Type="http://schemas.openxmlformats.org/officeDocument/2006/relationships/oleObject" Target="../embeddings/oleObject77.bin"/><Relationship Id="rId9" Type="http://schemas.openxmlformats.org/officeDocument/2006/relationships/image" Target="../media/image89.emf"/></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1.bin"/><Relationship Id="rId1" Type="http://schemas.openxmlformats.org/officeDocument/2006/relationships/slideLayout" Target="../slideLayouts/slideLayout6.xml"/><Relationship Id="rId5" Type="http://schemas.openxmlformats.org/officeDocument/2006/relationships/image" Target="../media/image5.emf"/><Relationship Id="rId4" Type="http://schemas.openxmlformats.org/officeDocument/2006/relationships/oleObject" Target="../embeddings/oleObject2.bin"/></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85.bin"/><Relationship Id="rId3" Type="http://schemas.openxmlformats.org/officeDocument/2006/relationships/image" Target="../media/image92.emf"/><Relationship Id="rId7" Type="http://schemas.openxmlformats.org/officeDocument/2006/relationships/image" Target="../media/image94.wmf"/><Relationship Id="rId2" Type="http://schemas.openxmlformats.org/officeDocument/2006/relationships/oleObject" Target="../embeddings/oleObject82.bin"/><Relationship Id="rId1" Type="http://schemas.openxmlformats.org/officeDocument/2006/relationships/slideLayout" Target="../slideLayouts/slideLayout6.xml"/><Relationship Id="rId6" Type="http://schemas.openxmlformats.org/officeDocument/2006/relationships/oleObject" Target="../embeddings/oleObject84.bin"/><Relationship Id="rId5" Type="http://schemas.openxmlformats.org/officeDocument/2006/relationships/image" Target="../media/image93.emf"/><Relationship Id="rId4" Type="http://schemas.openxmlformats.org/officeDocument/2006/relationships/oleObject" Target="../embeddings/oleObject83.bin"/><Relationship Id="rId9" Type="http://schemas.openxmlformats.org/officeDocument/2006/relationships/image" Target="../media/image95.emf"/></Relationships>
</file>

<file path=ppt/slides/_rels/slide21.xml.rels><?xml version="1.0" encoding="UTF-8" standalone="yes"?>
<Relationships xmlns="http://schemas.openxmlformats.org/package/2006/relationships"><Relationship Id="rId3" Type="http://schemas.openxmlformats.org/officeDocument/2006/relationships/image" Target="../media/image96.emf"/><Relationship Id="rId2" Type="http://schemas.openxmlformats.org/officeDocument/2006/relationships/oleObject" Target="../embeddings/oleObject86.bin"/><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slideLayout" Target="../slideLayouts/slideLayout6.xml"/><Relationship Id="rId1" Type="http://schemas.openxmlformats.org/officeDocument/2006/relationships/control" Target="../activeX/activeX1.xml"/></Relationships>
</file>

<file path=ppt/slides/_rels/slide23.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slideLayout" Target="../slideLayouts/slideLayout6.xml"/><Relationship Id="rId1" Type="http://schemas.openxmlformats.org/officeDocument/2006/relationships/control" Target="../activeX/activeX2.xml"/></Relationships>
</file>

<file path=ppt/slides/_rels/slide24.xml.rels><?xml version="1.0" encoding="UTF-8" standalone="yes"?>
<Relationships xmlns="http://schemas.openxmlformats.org/package/2006/relationships"><Relationship Id="rId3" Type="http://schemas.openxmlformats.org/officeDocument/2006/relationships/image" Target="../media/image99.emf"/><Relationship Id="rId7" Type="http://schemas.openxmlformats.org/officeDocument/2006/relationships/image" Target="../media/image101.emf"/><Relationship Id="rId2" Type="http://schemas.openxmlformats.org/officeDocument/2006/relationships/oleObject" Target="../embeddings/oleObject87.bin"/><Relationship Id="rId1" Type="http://schemas.openxmlformats.org/officeDocument/2006/relationships/slideLayout" Target="../slideLayouts/slideLayout6.xml"/><Relationship Id="rId6" Type="http://schemas.openxmlformats.org/officeDocument/2006/relationships/oleObject" Target="../embeddings/oleObject89.bin"/><Relationship Id="rId5" Type="http://schemas.openxmlformats.org/officeDocument/2006/relationships/image" Target="../media/image100.emf"/><Relationship Id="rId4" Type="http://schemas.openxmlformats.org/officeDocument/2006/relationships/oleObject" Target="../embeddings/oleObject88.bin"/></Relationships>
</file>

<file path=ppt/slides/_rels/slide25.xml.rels><?xml version="1.0" encoding="UTF-8" standalone="yes"?>
<Relationships xmlns="http://schemas.openxmlformats.org/package/2006/relationships"><Relationship Id="rId3" Type="http://schemas.openxmlformats.org/officeDocument/2006/relationships/image" Target="../media/image102.emf"/><Relationship Id="rId2" Type="http://schemas.openxmlformats.org/officeDocument/2006/relationships/oleObject" Target="../embeddings/oleObject90.bin"/><Relationship Id="rId1" Type="http://schemas.openxmlformats.org/officeDocument/2006/relationships/slideLayout" Target="../slideLayouts/slideLayout6.xml"/><Relationship Id="rId5" Type="http://schemas.openxmlformats.org/officeDocument/2006/relationships/image" Target="../media/image103.emf"/><Relationship Id="rId4" Type="http://schemas.openxmlformats.org/officeDocument/2006/relationships/oleObject" Target="../embeddings/oleObject91.bin"/></Relationships>
</file>

<file path=ppt/slides/_rels/slide26.xml.rels><?xml version="1.0" encoding="UTF-8" standalone="yes"?>
<Relationships xmlns="http://schemas.openxmlformats.org/package/2006/relationships"><Relationship Id="rId3" Type="http://schemas.openxmlformats.org/officeDocument/2006/relationships/image" Target="../media/image104.emf"/><Relationship Id="rId2" Type="http://schemas.openxmlformats.org/officeDocument/2006/relationships/oleObject" Target="../embeddings/oleObject92.bin"/><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96.bin"/><Relationship Id="rId3" Type="http://schemas.openxmlformats.org/officeDocument/2006/relationships/image" Target="../media/image105.emf"/><Relationship Id="rId7" Type="http://schemas.openxmlformats.org/officeDocument/2006/relationships/image" Target="../media/image107.emf"/><Relationship Id="rId2" Type="http://schemas.openxmlformats.org/officeDocument/2006/relationships/oleObject" Target="../embeddings/oleObject93.bin"/><Relationship Id="rId1" Type="http://schemas.openxmlformats.org/officeDocument/2006/relationships/slideLayout" Target="../slideLayouts/slideLayout6.xml"/><Relationship Id="rId6" Type="http://schemas.openxmlformats.org/officeDocument/2006/relationships/oleObject" Target="../embeddings/oleObject95.bin"/><Relationship Id="rId11" Type="http://schemas.openxmlformats.org/officeDocument/2006/relationships/image" Target="../media/image109.emf"/><Relationship Id="rId5" Type="http://schemas.openxmlformats.org/officeDocument/2006/relationships/image" Target="../media/image106.emf"/><Relationship Id="rId10" Type="http://schemas.openxmlformats.org/officeDocument/2006/relationships/oleObject" Target="../embeddings/oleObject97.bin"/><Relationship Id="rId4" Type="http://schemas.openxmlformats.org/officeDocument/2006/relationships/oleObject" Target="../embeddings/oleObject94.bin"/><Relationship Id="rId9" Type="http://schemas.openxmlformats.org/officeDocument/2006/relationships/image" Target="../media/image108.emf"/></Relationships>
</file>

<file path=ppt/slides/_rels/slide28.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slideLayout" Target="../slideLayouts/slideLayout6.xml"/><Relationship Id="rId1" Type="http://schemas.openxmlformats.org/officeDocument/2006/relationships/control" Target="../activeX/activeX3.xml"/></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101.bin"/><Relationship Id="rId13" Type="http://schemas.openxmlformats.org/officeDocument/2006/relationships/image" Target="../media/image116.emf"/><Relationship Id="rId18" Type="http://schemas.openxmlformats.org/officeDocument/2006/relationships/oleObject" Target="../embeddings/oleObject106.bin"/><Relationship Id="rId3" Type="http://schemas.openxmlformats.org/officeDocument/2006/relationships/image" Target="../media/image111.emf"/><Relationship Id="rId21" Type="http://schemas.openxmlformats.org/officeDocument/2006/relationships/image" Target="../media/image120.emf"/><Relationship Id="rId7" Type="http://schemas.openxmlformats.org/officeDocument/2006/relationships/image" Target="../media/image113.emf"/><Relationship Id="rId12" Type="http://schemas.openxmlformats.org/officeDocument/2006/relationships/oleObject" Target="../embeddings/oleObject103.bin"/><Relationship Id="rId17" Type="http://schemas.openxmlformats.org/officeDocument/2006/relationships/image" Target="../media/image118.emf"/><Relationship Id="rId25" Type="http://schemas.openxmlformats.org/officeDocument/2006/relationships/image" Target="../media/image122.emf"/><Relationship Id="rId2" Type="http://schemas.openxmlformats.org/officeDocument/2006/relationships/oleObject" Target="../embeddings/oleObject98.bin"/><Relationship Id="rId16" Type="http://schemas.openxmlformats.org/officeDocument/2006/relationships/oleObject" Target="../embeddings/oleObject105.bin"/><Relationship Id="rId20" Type="http://schemas.openxmlformats.org/officeDocument/2006/relationships/oleObject" Target="../embeddings/oleObject107.bin"/><Relationship Id="rId1" Type="http://schemas.openxmlformats.org/officeDocument/2006/relationships/slideLayout" Target="../slideLayouts/slideLayout6.xml"/><Relationship Id="rId6" Type="http://schemas.openxmlformats.org/officeDocument/2006/relationships/oleObject" Target="../embeddings/oleObject100.bin"/><Relationship Id="rId11" Type="http://schemas.openxmlformats.org/officeDocument/2006/relationships/image" Target="../media/image115.emf"/><Relationship Id="rId24" Type="http://schemas.openxmlformats.org/officeDocument/2006/relationships/oleObject" Target="../embeddings/oleObject109.bin"/><Relationship Id="rId5" Type="http://schemas.openxmlformats.org/officeDocument/2006/relationships/image" Target="../media/image112.emf"/><Relationship Id="rId15" Type="http://schemas.openxmlformats.org/officeDocument/2006/relationships/image" Target="../media/image117.emf"/><Relationship Id="rId23" Type="http://schemas.openxmlformats.org/officeDocument/2006/relationships/image" Target="../media/image121.emf"/><Relationship Id="rId10" Type="http://schemas.openxmlformats.org/officeDocument/2006/relationships/oleObject" Target="../embeddings/oleObject102.bin"/><Relationship Id="rId19" Type="http://schemas.openxmlformats.org/officeDocument/2006/relationships/image" Target="../media/image119.emf"/><Relationship Id="rId4" Type="http://schemas.openxmlformats.org/officeDocument/2006/relationships/oleObject" Target="../embeddings/oleObject99.bin"/><Relationship Id="rId9" Type="http://schemas.openxmlformats.org/officeDocument/2006/relationships/image" Target="../media/image114.emf"/><Relationship Id="rId14" Type="http://schemas.openxmlformats.org/officeDocument/2006/relationships/oleObject" Target="../embeddings/oleObject104.bin"/><Relationship Id="rId22" Type="http://schemas.openxmlformats.org/officeDocument/2006/relationships/oleObject" Target="../embeddings/oleObject108.bin"/></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image" Target="../media/image6.jpeg"/><Relationship Id="rId1" Type="http://schemas.openxmlformats.org/officeDocument/2006/relationships/slideLayout" Target="../slideLayouts/slideLayout6.xml"/><Relationship Id="rId4" Type="http://schemas.openxmlformats.org/officeDocument/2006/relationships/image" Target="../media/image7.emf"/></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113.bin"/><Relationship Id="rId13" Type="http://schemas.openxmlformats.org/officeDocument/2006/relationships/image" Target="../media/image128.emf"/><Relationship Id="rId3" Type="http://schemas.openxmlformats.org/officeDocument/2006/relationships/image" Target="../media/image123.emf"/><Relationship Id="rId7" Type="http://schemas.openxmlformats.org/officeDocument/2006/relationships/image" Target="../media/image125.emf"/><Relationship Id="rId12" Type="http://schemas.openxmlformats.org/officeDocument/2006/relationships/oleObject" Target="../embeddings/oleObject115.bin"/><Relationship Id="rId2" Type="http://schemas.openxmlformats.org/officeDocument/2006/relationships/oleObject" Target="../embeddings/oleObject110.bin"/><Relationship Id="rId1" Type="http://schemas.openxmlformats.org/officeDocument/2006/relationships/slideLayout" Target="../slideLayouts/slideLayout6.xml"/><Relationship Id="rId6" Type="http://schemas.openxmlformats.org/officeDocument/2006/relationships/oleObject" Target="../embeddings/oleObject112.bin"/><Relationship Id="rId11" Type="http://schemas.openxmlformats.org/officeDocument/2006/relationships/image" Target="../media/image127.emf"/><Relationship Id="rId5" Type="http://schemas.openxmlformats.org/officeDocument/2006/relationships/image" Target="../media/image124.emf"/><Relationship Id="rId10" Type="http://schemas.openxmlformats.org/officeDocument/2006/relationships/oleObject" Target="../embeddings/oleObject114.bin"/><Relationship Id="rId4" Type="http://schemas.openxmlformats.org/officeDocument/2006/relationships/oleObject" Target="../embeddings/oleObject111.bin"/><Relationship Id="rId9" Type="http://schemas.openxmlformats.org/officeDocument/2006/relationships/image" Target="../media/image126.emf"/><Relationship Id="rId14" Type="http://schemas.openxmlformats.org/officeDocument/2006/relationships/image" Target="../media/image129.emf"/></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119.bin"/><Relationship Id="rId13" Type="http://schemas.openxmlformats.org/officeDocument/2006/relationships/image" Target="../media/image135.emf"/><Relationship Id="rId18" Type="http://schemas.openxmlformats.org/officeDocument/2006/relationships/oleObject" Target="../embeddings/oleObject124.bin"/><Relationship Id="rId3" Type="http://schemas.openxmlformats.org/officeDocument/2006/relationships/image" Target="../media/image130.wmf"/><Relationship Id="rId21" Type="http://schemas.openxmlformats.org/officeDocument/2006/relationships/image" Target="../media/image139.wmf"/><Relationship Id="rId7" Type="http://schemas.openxmlformats.org/officeDocument/2006/relationships/image" Target="../media/image132.emf"/><Relationship Id="rId12" Type="http://schemas.openxmlformats.org/officeDocument/2006/relationships/oleObject" Target="../embeddings/oleObject121.bin"/><Relationship Id="rId17" Type="http://schemas.openxmlformats.org/officeDocument/2006/relationships/image" Target="../media/image137.emf"/><Relationship Id="rId2" Type="http://schemas.openxmlformats.org/officeDocument/2006/relationships/oleObject" Target="../embeddings/oleObject116.bin"/><Relationship Id="rId16" Type="http://schemas.openxmlformats.org/officeDocument/2006/relationships/oleObject" Target="../embeddings/oleObject123.bin"/><Relationship Id="rId20" Type="http://schemas.openxmlformats.org/officeDocument/2006/relationships/oleObject" Target="../embeddings/oleObject125.bin"/><Relationship Id="rId1" Type="http://schemas.openxmlformats.org/officeDocument/2006/relationships/slideLayout" Target="../slideLayouts/slideLayout6.xml"/><Relationship Id="rId6" Type="http://schemas.openxmlformats.org/officeDocument/2006/relationships/oleObject" Target="../embeddings/oleObject118.bin"/><Relationship Id="rId11" Type="http://schemas.openxmlformats.org/officeDocument/2006/relationships/image" Target="../media/image134.emf"/><Relationship Id="rId5" Type="http://schemas.openxmlformats.org/officeDocument/2006/relationships/image" Target="../media/image131.emf"/><Relationship Id="rId15" Type="http://schemas.openxmlformats.org/officeDocument/2006/relationships/image" Target="../media/image136.emf"/><Relationship Id="rId10" Type="http://schemas.openxmlformats.org/officeDocument/2006/relationships/oleObject" Target="../embeddings/oleObject120.bin"/><Relationship Id="rId19" Type="http://schemas.openxmlformats.org/officeDocument/2006/relationships/image" Target="../media/image138.emf"/><Relationship Id="rId4" Type="http://schemas.openxmlformats.org/officeDocument/2006/relationships/oleObject" Target="../embeddings/oleObject117.bin"/><Relationship Id="rId9" Type="http://schemas.openxmlformats.org/officeDocument/2006/relationships/image" Target="../media/image133.emf"/><Relationship Id="rId14" Type="http://schemas.openxmlformats.org/officeDocument/2006/relationships/oleObject" Target="../embeddings/oleObject122.bin"/></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129.bin"/><Relationship Id="rId3" Type="http://schemas.openxmlformats.org/officeDocument/2006/relationships/image" Target="../media/image140.emf"/><Relationship Id="rId7" Type="http://schemas.openxmlformats.org/officeDocument/2006/relationships/image" Target="../media/image142.emf"/><Relationship Id="rId2" Type="http://schemas.openxmlformats.org/officeDocument/2006/relationships/oleObject" Target="../embeddings/oleObject126.bin"/><Relationship Id="rId1" Type="http://schemas.openxmlformats.org/officeDocument/2006/relationships/slideLayout" Target="../slideLayouts/slideLayout6.xml"/><Relationship Id="rId6" Type="http://schemas.openxmlformats.org/officeDocument/2006/relationships/oleObject" Target="../embeddings/oleObject128.bin"/><Relationship Id="rId11" Type="http://schemas.openxmlformats.org/officeDocument/2006/relationships/image" Target="../media/image144.wmf"/><Relationship Id="rId5" Type="http://schemas.openxmlformats.org/officeDocument/2006/relationships/image" Target="../media/image141.emf"/><Relationship Id="rId10" Type="http://schemas.openxmlformats.org/officeDocument/2006/relationships/oleObject" Target="../embeddings/oleObject130.bin"/><Relationship Id="rId4" Type="http://schemas.openxmlformats.org/officeDocument/2006/relationships/oleObject" Target="../embeddings/oleObject127.bin"/><Relationship Id="rId9" Type="http://schemas.openxmlformats.org/officeDocument/2006/relationships/image" Target="../media/image143.emf"/></Relationships>
</file>

<file path=ppt/slides/_rels/slide33.xml.rels><?xml version="1.0" encoding="UTF-8" standalone="yes"?>
<Relationships xmlns="http://schemas.openxmlformats.org/package/2006/relationships"><Relationship Id="rId13" Type="http://schemas.openxmlformats.org/officeDocument/2006/relationships/image" Target="../media/image150.emf"/><Relationship Id="rId18" Type="http://schemas.openxmlformats.org/officeDocument/2006/relationships/oleObject" Target="../embeddings/oleObject139.bin"/><Relationship Id="rId26" Type="http://schemas.openxmlformats.org/officeDocument/2006/relationships/oleObject" Target="../embeddings/oleObject143.bin"/><Relationship Id="rId3" Type="http://schemas.openxmlformats.org/officeDocument/2006/relationships/image" Target="../media/image145.emf"/><Relationship Id="rId21" Type="http://schemas.openxmlformats.org/officeDocument/2006/relationships/image" Target="../media/image154.emf"/><Relationship Id="rId7" Type="http://schemas.openxmlformats.org/officeDocument/2006/relationships/image" Target="../media/image147.emf"/><Relationship Id="rId12" Type="http://schemas.openxmlformats.org/officeDocument/2006/relationships/oleObject" Target="../embeddings/oleObject136.bin"/><Relationship Id="rId17" Type="http://schemas.openxmlformats.org/officeDocument/2006/relationships/image" Target="../media/image152.emf"/><Relationship Id="rId25" Type="http://schemas.openxmlformats.org/officeDocument/2006/relationships/image" Target="../media/image156.emf"/><Relationship Id="rId33" Type="http://schemas.openxmlformats.org/officeDocument/2006/relationships/image" Target="../media/image160.emf"/><Relationship Id="rId2" Type="http://schemas.openxmlformats.org/officeDocument/2006/relationships/oleObject" Target="../embeddings/oleObject131.bin"/><Relationship Id="rId16" Type="http://schemas.openxmlformats.org/officeDocument/2006/relationships/oleObject" Target="../embeddings/oleObject138.bin"/><Relationship Id="rId20" Type="http://schemas.openxmlformats.org/officeDocument/2006/relationships/oleObject" Target="../embeddings/oleObject140.bin"/><Relationship Id="rId29" Type="http://schemas.openxmlformats.org/officeDocument/2006/relationships/image" Target="../media/image158.emf"/><Relationship Id="rId1" Type="http://schemas.openxmlformats.org/officeDocument/2006/relationships/slideLayout" Target="../slideLayouts/slideLayout6.xml"/><Relationship Id="rId6" Type="http://schemas.openxmlformats.org/officeDocument/2006/relationships/oleObject" Target="../embeddings/oleObject133.bin"/><Relationship Id="rId11" Type="http://schemas.openxmlformats.org/officeDocument/2006/relationships/image" Target="../media/image149.emf"/><Relationship Id="rId24" Type="http://schemas.openxmlformats.org/officeDocument/2006/relationships/oleObject" Target="../embeddings/oleObject142.bin"/><Relationship Id="rId32" Type="http://schemas.openxmlformats.org/officeDocument/2006/relationships/oleObject" Target="../embeddings/oleObject146.bin"/><Relationship Id="rId5" Type="http://schemas.openxmlformats.org/officeDocument/2006/relationships/image" Target="../media/image146.emf"/><Relationship Id="rId15" Type="http://schemas.openxmlformats.org/officeDocument/2006/relationships/image" Target="../media/image151.emf"/><Relationship Id="rId23" Type="http://schemas.openxmlformats.org/officeDocument/2006/relationships/image" Target="../media/image155.emf"/><Relationship Id="rId28" Type="http://schemas.openxmlformats.org/officeDocument/2006/relationships/oleObject" Target="../embeddings/oleObject144.bin"/><Relationship Id="rId10" Type="http://schemas.openxmlformats.org/officeDocument/2006/relationships/oleObject" Target="../embeddings/oleObject135.bin"/><Relationship Id="rId19" Type="http://schemas.openxmlformats.org/officeDocument/2006/relationships/image" Target="../media/image153.emf"/><Relationship Id="rId31" Type="http://schemas.openxmlformats.org/officeDocument/2006/relationships/image" Target="../media/image159.emf"/><Relationship Id="rId4" Type="http://schemas.openxmlformats.org/officeDocument/2006/relationships/oleObject" Target="../embeddings/oleObject132.bin"/><Relationship Id="rId9" Type="http://schemas.openxmlformats.org/officeDocument/2006/relationships/image" Target="../media/image148.emf"/><Relationship Id="rId14" Type="http://schemas.openxmlformats.org/officeDocument/2006/relationships/oleObject" Target="../embeddings/oleObject137.bin"/><Relationship Id="rId22" Type="http://schemas.openxmlformats.org/officeDocument/2006/relationships/oleObject" Target="../embeddings/oleObject141.bin"/><Relationship Id="rId27" Type="http://schemas.openxmlformats.org/officeDocument/2006/relationships/image" Target="../media/image157.emf"/><Relationship Id="rId30" Type="http://schemas.openxmlformats.org/officeDocument/2006/relationships/oleObject" Target="../embeddings/oleObject145.bin"/><Relationship Id="rId8" Type="http://schemas.openxmlformats.org/officeDocument/2006/relationships/oleObject" Target="../embeddings/oleObject134.bin"/></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150.bin"/><Relationship Id="rId13" Type="http://schemas.openxmlformats.org/officeDocument/2006/relationships/image" Target="../media/image166.emf"/><Relationship Id="rId18" Type="http://schemas.openxmlformats.org/officeDocument/2006/relationships/oleObject" Target="../embeddings/oleObject155.bin"/><Relationship Id="rId26" Type="http://schemas.openxmlformats.org/officeDocument/2006/relationships/oleObject" Target="../embeddings/oleObject159.bin"/><Relationship Id="rId3" Type="http://schemas.openxmlformats.org/officeDocument/2006/relationships/image" Target="../media/image161.emf"/><Relationship Id="rId21" Type="http://schemas.openxmlformats.org/officeDocument/2006/relationships/image" Target="../media/image170.emf"/><Relationship Id="rId7" Type="http://schemas.openxmlformats.org/officeDocument/2006/relationships/image" Target="../media/image163.emf"/><Relationship Id="rId12" Type="http://schemas.openxmlformats.org/officeDocument/2006/relationships/oleObject" Target="../embeddings/oleObject152.bin"/><Relationship Id="rId17" Type="http://schemas.openxmlformats.org/officeDocument/2006/relationships/image" Target="../media/image168.emf"/><Relationship Id="rId25" Type="http://schemas.openxmlformats.org/officeDocument/2006/relationships/image" Target="../media/image172.emf"/><Relationship Id="rId2" Type="http://schemas.openxmlformats.org/officeDocument/2006/relationships/oleObject" Target="../embeddings/oleObject147.bin"/><Relationship Id="rId16" Type="http://schemas.openxmlformats.org/officeDocument/2006/relationships/oleObject" Target="../embeddings/oleObject154.bin"/><Relationship Id="rId20" Type="http://schemas.openxmlformats.org/officeDocument/2006/relationships/oleObject" Target="../embeddings/oleObject156.bin"/><Relationship Id="rId1" Type="http://schemas.openxmlformats.org/officeDocument/2006/relationships/slideLayout" Target="../slideLayouts/slideLayout6.xml"/><Relationship Id="rId6" Type="http://schemas.openxmlformats.org/officeDocument/2006/relationships/oleObject" Target="../embeddings/oleObject149.bin"/><Relationship Id="rId11" Type="http://schemas.openxmlformats.org/officeDocument/2006/relationships/image" Target="../media/image165.emf"/><Relationship Id="rId24" Type="http://schemas.openxmlformats.org/officeDocument/2006/relationships/oleObject" Target="../embeddings/oleObject158.bin"/><Relationship Id="rId5" Type="http://schemas.openxmlformats.org/officeDocument/2006/relationships/image" Target="../media/image162.emf"/><Relationship Id="rId15" Type="http://schemas.openxmlformats.org/officeDocument/2006/relationships/image" Target="../media/image167.emf"/><Relationship Id="rId23" Type="http://schemas.openxmlformats.org/officeDocument/2006/relationships/image" Target="../media/image171.emf"/><Relationship Id="rId10" Type="http://schemas.openxmlformats.org/officeDocument/2006/relationships/oleObject" Target="../embeddings/oleObject151.bin"/><Relationship Id="rId19" Type="http://schemas.openxmlformats.org/officeDocument/2006/relationships/image" Target="../media/image169.emf"/><Relationship Id="rId4" Type="http://schemas.openxmlformats.org/officeDocument/2006/relationships/oleObject" Target="../embeddings/oleObject148.bin"/><Relationship Id="rId9" Type="http://schemas.openxmlformats.org/officeDocument/2006/relationships/image" Target="../media/image164.emf"/><Relationship Id="rId14" Type="http://schemas.openxmlformats.org/officeDocument/2006/relationships/oleObject" Target="../embeddings/oleObject153.bin"/><Relationship Id="rId22" Type="http://schemas.openxmlformats.org/officeDocument/2006/relationships/oleObject" Target="../embeddings/oleObject157.bin"/><Relationship Id="rId27" Type="http://schemas.openxmlformats.org/officeDocument/2006/relationships/image" Target="../media/image173.wmf"/></Relationships>
</file>

<file path=ppt/slides/_rels/slide35.xml.rels><?xml version="1.0" encoding="UTF-8" standalone="yes"?>
<Relationships xmlns="http://schemas.openxmlformats.org/package/2006/relationships"><Relationship Id="rId13" Type="http://schemas.openxmlformats.org/officeDocument/2006/relationships/image" Target="../media/image179.emf"/><Relationship Id="rId18" Type="http://schemas.openxmlformats.org/officeDocument/2006/relationships/image" Target="../media/image182.jpeg"/><Relationship Id="rId26" Type="http://schemas.openxmlformats.org/officeDocument/2006/relationships/image" Target="../media/image186.emf"/><Relationship Id="rId21" Type="http://schemas.openxmlformats.org/officeDocument/2006/relationships/oleObject" Target="../embeddings/oleObject169.bin"/><Relationship Id="rId34" Type="http://schemas.openxmlformats.org/officeDocument/2006/relationships/image" Target="../media/image190.emf"/><Relationship Id="rId7" Type="http://schemas.openxmlformats.org/officeDocument/2006/relationships/image" Target="../media/image176.emf"/><Relationship Id="rId12" Type="http://schemas.openxmlformats.org/officeDocument/2006/relationships/oleObject" Target="../embeddings/oleObject165.bin"/><Relationship Id="rId17" Type="http://schemas.openxmlformats.org/officeDocument/2006/relationships/image" Target="../media/image181.emf"/><Relationship Id="rId25" Type="http://schemas.openxmlformats.org/officeDocument/2006/relationships/oleObject" Target="../embeddings/oleObject171.bin"/><Relationship Id="rId33" Type="http://schemas.openxmlformats.org/officeDocument/2006/relationships/oleObject" Target="../embeddings/oleObject175.bin"/><Relationship Id="rId38" Type="http://schemas.openxmlformats.org/officeDocument/2006/relationships/image" Target="../media/image192.emf"/><Relationship Id="rId2" Type="http://schemas.openxmlformats.org/officeDocument/2006/relationships/oleObject" Target="../embeddings/oleObject160.bin"/><Relationship Id="rId16" Type="http://schemas.openxmlformats.org/officeDocument/2006/relationships/oleObject" Target="../embeddings/oleObject167.bin"/><Relationship Id="rId20" Type="http://schemas.openxmlformats.org/officeDocument/2006/relationships/image" Target="../media/image183.emf"/><Relationship Id="rId29" Type="http://schemas.openxmlformats.org/officeDocument/2006/relationships/oleObject" Target="../embeddings/oleObject173.bin"/><Relationship Id="rId1" Type="http://schemas.openxmlformats.org/officeDocument/2006/relationships/slideLayout" Target="../slideLayouts/slideLayout6.xml"/><Relationship Id="rId6" Type="http://schemas.openxmlformats.org/officeDocument/2006/relationships/oleObject" Target="../embeddings/oleObject162.bin"/><Relationship Id="rId11" Type="http://schemas.openxmlformats.org/officeDocument/2006/relationships/image" Target="../media/image178.emf"/><Relationship Id="rId24" Type="http://schemas.openxmlformats.org/officeDocument/2006/relationships/image" Target="../media/image185.emf"/><Relationship Id="rId32" Type="http://schemas.openxmlformats.org/officeDocument/2006/relationships/image" Target="../media/image189.wmf"/><Relationship Id="rId37" Type="http://schemas.openxmlformats.org/officeDocument/2006/relationships/oleObject" Target="../embeddings/oleObject177.bin"/><Relationship Id="rId5" Type="http://schemas.openxmlformats.org/officeDocument/2006/relationships/image" Target="../media/image175.emf"/><Relationship Id="rId15" Type="http://schemas.openxmlformats.org/officeDocument/2006/relationships/image" Target="../media/image180.emf"/><Relationship Id="rId23" Type="http://schemas.openxmlformats.org/officeDocument/2006/relationships/oleObject" Target="../embeddings/oleObject170.bin"/><Relationship Id="rId28" Type="http://schemas.openxmlformats.org/officeDocument/2006/relationships/image" Target="../media/image187.emf"/><Relationship Id="rId36" Type="http://schemas.openxmlformats.org/officeDocument/2006/relationships/image" Target="../media/image191.emf"/><Relationship Id="rId10" Type="http://schemas.openxmlformats.org/officeDocument/2006/relationships/oleObject" Target="../embeddings/oleObject164.bin"/><Relationship Id="rId19" Type="http://schemas.openxmlformats.org/officeDocument/2006/relationships/oleObject" Target="../embeddings/oleObject168.bin"/><Relationship Id="rId31" Type="http://schemas.openxmlformats.org/officeDocument/2006/relationships/oleObject" Target="../embeddings/oleObject174.bin"/><Relationship Id="rId4" Type="http://schemas.openxmlformats.org/officeDocument/2006/relationships/oleObject" Target="../embeddings/oleObject161.bin"/><Relationship Id="rId9" Type="http://schemas.openxmlformats.org/officeDocument/2006/relationships/image" Target="../media/image177.emf"/><Relationship Id="rId14" Type="http://schemas.openxmlformats.org/officeDocument/2006/relationships/oleObject" Target="../embeddings/oleObject166.bin"/><Relationship Id="rId22" Type="http://schemas.openxmlformats.org/officeDocument/2006/relationships/image" Target="../media/image184.emf"/><Relationship Id="rId27" Type="http://schemas.openxmlformats.org/officeDocument/2006/relationships/oleObject" Target="../embeddings/oleObject172.bin"/><Relationship Id="rId30" Type="http://schemas.openxmlformats.org/officeDocument/2006/relationships/image" Target="../media/image188.emf"/><Relationship Id="rId35" Type="http://schemas.openxmlformats.org/officeDocument/2006/relationships/oleObject" Target="../embeddings/oleObject176.bin"/><Relationship Id="rId8" Type="http://schemas.openxmlformats.org/officeDocument/2006/relationships/oleObject" Target="../embeddings/oleObject163.bin"/><Relationship Id="rId3" Type="http://schemas.openxmlformats.org/officeDocument/2006/relationships/image" Target="../media/image174.emf"/></Relationships>
</file>

<file path=ppt/slides/_rels/slide36.xml.rels><?xml version="1.0" encoding="UTF-8" standalone="yes"?>
<Relationships xmlns="http://schemas.openxmlformats.org/package/2006/relationships"><Relationship Id="rId3" Type="http://schemas.openxmlformats.org/officeDocument/2006/relationships/image" Target="../media/image193.wmf"/><Relationship Id="rId7" Type="http://schemas.openxmlformats.org/officeDocument/2006/relationships/image" Target="../media/image195.emf"/><Relationship Id="rId2" Type="http://schemas.openxmlformats.org/officeDocument/2006/relationships/oleObject" Target="../embeddings/oleObject178.bin"/><Relationship Id="rId1" Type="http://schemas.openxmlformats.org/officeDocument/2006/relationships/slideLayout" Target="../slideLayouts/slideLayout6.xml"/><Relationship Id="rId6" Type="http://schemas.openxmlformats.org/officeDocument/2006/relationships/oleObject" Target="../embeddings/oleObject180.bin"/><Relationship Id="rId5" Type="http://schemas.openxmlformats.org/officeDocument/2006/relationships/image" Target="../media/image194.emf"/><Relationship Id="rId4" Type="http://schemas.openxmlformats.org/officeDocument/2006/relationships/oleObject" Target="../embeddings/oleObject179.bin"/></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184.bin"/><Relationship Id="rId13" Type="http://schemas.openxmlformats.org/officeDocument/2006/relationships/image" Target="../media/image201.emf"/><Relationship Id="rId3" Type="http://schemas.openxmlformats.org/officeDocument/2006/relationships/image" Target="../media/image196.emf"/><Relationship Id="rId7" Type="http://schemas.openxmlformats.org/officeDocument/2006/relationships/image" Target="../media/image198.emf"/><Relationship Id="rId12" Type="http://schemas.openxmlformats.org/officeDocument/2006/relationships/oleObject" Target="../embeddings/oleObject186.bin"/><Relationship Id="rId2" Type="http://schemas.openxmlformats.org/officeDocument/2006/relationships/oleObject" Target="../embeddings/oleObject181.bin"/><Relationship Id="rId1" Type="http://schemas.openxmlformats.org/officeDocument/2006/relationships/slideLayout" Target="../slideLayouts/slideLayout6.xml"/><Relationship Id="rId6" Type="http://schemas.openxmlformats.org/officeDocument/2006/relationships/oleObject" Target="../embeddings/oleObject183.bin"/><Relationship Id="rId11" Type="http://schemas.openxmlformats.org/officeDocument/2006/relationships/image" Target="../media/image200.emf"/><Relationship Id="rId5" Type="http://schemas.openxmlformats.org/officeDocument/2006/relationships/image" Target="../media/image197.emf"/><Relationship Id="rId10" Type="http://schemas.openxmlformats.org/officeDocument/2006/relationships/oleObject" Target="../embeddings/oleObject185.bin"/><Relationship Id="rId4" Type="http://schemas.openxmlformats.org/officeDocument/2006/relationships/oleObject" Target="../embeddings/oleObject182.bin"/><Relationship Id="rId9" Type="http://schemas.openxmlformats.org/officeDocument/2006/relationships/image" Target="../media/image199.emf"/></Relationships>
</file>

<file path=ppt/slides/_rels/slide38.xml.rels><?xml version="1.0" encoding="UTF-8" standalone="yes"?>
<Relationships xmlns="http://schemas.openxmlformats.org/package/2006/relationships"><Relationship Id="rId3" Type="http://schemas.openxmlformats.org/officeDocument/2006/relationships/image" Target="../media/image202.wmf"/><Relationship Id="rId2" Type="http://schemas.openxmlformats.org/officeDocument/2006/relationships/oleObject" Target="../embeddings/oleObject187.bin"/><Relationship Id="rId1" Type="http://schemas.openxmlformats.org/officeDocument/2006/relationships/slideLayout" Target="../slideLayouts/slideLayout6.xml"/><Relationship Id="rId5" Type="http://schemas.openxmlformats.org/officeDocument/2006/relationships/image" Target="../media/image203.emf"/><Relationship Id="rId4" Type="http://schemas.openxmlformats.org/officeDocument/2006/relationships/oleObject" Target="../embeddings/oleObject188.bin"/></Relationships>
</file>

<file path=ppt/slides/_rels/slide39.xml.rels><?xml version="1.0" encoding="UTF-8" standalone="yes"?>
<Relationships xmlns="http://schemas.openxmlformats.org/package/2006/relationships"><Relationship Id="rId3" Type="http://schemas.openxmlformats.org/officeDocument/2006/relationships/image" Target="../media/image204.emf"/><Relationship Id="rId2" Type="http://schemas.openxmlformats.org/officeDocument/2006/relationships/oleObject" Target="../embeddings/oleObject189.bin"/><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7.bin"/><Relationship Id="rId13" Type="http://schemas.openxmlformats.org/officeDocument/2006/relationships/image" Target="../media/image13.emf"/><Relationship Id="rId3" Type="http://schemas.openxmlformats.org/officeDocument/2006/relationships/image" Target="../media/image8.emf"/><Relationship Id="rId7" Type="http://schemas.openxmlformats.org/officeDocument/2006/relationships/image" Target="../media/image10.emf"/><Relationship Id="rId12" Type="http://schemas.openxmlformats.org/officeDocument/2006/relationships/oleObject" Target="../embeddings/oleObject9.bin"/><Relationship Id="rId17" Type="http://schemas.openxmlformats.org/officeDocument/2006/relationships/image" Target="../media/image15.emf"/><Relationship Id="rId2" Type="http://schemas.openxmlformats.org/officeDocument/2006/relationships/oleObject" Target="../embeddings/oleObject4.bin"/><Relationship Id="rId16" Type="http://schemas.openxmlformats.org/officeDocument/2006/relationships/oleObject" Target="../embeddings/oleObject11.bin"/><Relationship Id="rId1" Type="http://schemas.openxmlformats.org/officeDocument/2006/relationships/slideLayout" Target="../slideLayouts/slideLayout6.xml"/><Relationship Id="rId6" Type="http://schemas.openxmlformats.org/officeDocument/2006/relationships/oleObject" Target="../embeddings/oleObject6.bin"/><Relationship Id="rId11" Type="http://schemas.openxmlformats.org/officeDocument/2006/relationships/image" Target="../media/image12.emf"/><Relationship Id="rId5" Type="http://schemas.openxmlformats.org/officeDocument/2006/relationships/image" Target="../media/image9.emf"/><Relationship Id="rId15" Type="http://schemas.openxmlformats.org/officeDocument/2006/relationships/image" Target="../media/image14.emf"/><Relationship Id="rId10" Type="http://schemas.openxmlformats.org/officeDocument/2006/relationships/oleObject" Target="../embeddings/oleObject8.bin"/><Relationship Id="rId4" Type="http://schemas.openxmlformats.org/officeDocument/2006/relationships/oleObject" Target="../embeddings/oleObject5.bin"/><Relationship Id="rId9" Type="http://schemas.openxmlformats.org/officeDocument/2006/relationships/image" Target="../media/image11.emf"/><Relationship Id="rId14" Type="http://schemas.openxmlformats.org/officeDocument/2006/relationships/oleObject" Target="../embeddings/oleObject10.bin"/></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193.bin"/><Relationship Id="rId3" Type="http://schemas.openxmlformats.org/officeDocument/2006/relationships/image" Target="../media/image205.emf"/><Relationship Id="rId7" Type="http://schemas.openxmlformats.org/officeDocument/2006/relationships/image" Target="../media/image207.wmf"/><Relationship Id="rId2" Type="http://schemas.openxmlformats.org/officeDocument/2006/relationships/oleObject" Target="../embeddings/oleObject190.bin"/><Relationship Id="rId1" Type="http://schemas.openxmlformats.org/officeDocument/2006/relationships/slideLayout" Target="../slideLayouts/slideLayout6.xml"/><Relationship Id="rId6" Type="http://schemas.openxmlformats.org/officeDocument/2006/relationships/oleObject" Target="../embeddings/oleObject192.bin"/><Relationship Id="rId5" Type="http://schemas.openxmlformats.org/officeDocument/2006/relationships/image" Target="../media/image206.wmf"/><Relationship Id="rId4" Type="http://schemas.openxmlformats.org/officeDocument/2006/relationships/oleObject" Target="../embeddings/oleObject191.bin"/><Relationship Id="rId9" Type="http://schemas.openxmlformats.org/officeDocument/2006/relationships/image" Target="../media/image208.wmf"/></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197.bin"/><Relationship Id="rId13" Type="http://schemas.openxmlformats.org/officeDocument/2006/relationships/image" Target="../media/image214.wmf"/><Relationship Id="rId3" Type="http://schemas.openxmlformats.org/officeDocument/2006/relationships/image" Target="../media/image209.emf"/><Relationship Id="rId7" Type="http://schemas.openxmlformats.org/officeDocument/2006/relationships/image" Target="../media/image211.emf"/><Relationship Id="rId12" Type="http://schemas.openxmlformats.org/officeDocument/2006/relationships/oleObject" Target="../embeddings/oleObject199.bin"/><Relationship Id="rId17" Type="http://schemas.openxmlformats.org/officeDocument/2006/relationships/image" Target="../media/image216.wmf"/><Relationship Id="rId2" Type="http://schemas.openxmlformats.org/officeDocument/2006/relationships/oleObject" Target="../embeddings/oleObject194.bin"/><Relationship Id="rId16" Type="http://schemas.openxmlformats.org/officeDocument/2006/relationships/oleObject" Target="../embeddings/oleObject201.bin"/><Relationship Id="rId1" Type="http://schemas.openxmlformats.org/officeDocument/2006/relationships/slideLayout" Target="../slideLayouts/slideLayout6.xml"/><Relationship Id="rId6" Type="http://schemas.openxmlformats.org/officeDocument/2006/relationships/oleObject" Target="../embeddings/oleObject196.bin"/><Relationship Id="rId11" Type="http://schemas.openxmlformats.org/officeDocument/2006/relationships/image" Target="../media/image213.wmf"/><Relationship Id="rId5" Type="http://schemas.openxmlformats.org/officeDocument/2006/relationships/image" Target="../media/image210.emf"/><Relationship Id="rId15" Type="http://schemas.openxmlformats.org/officeDocument/2006/relationships/image" Target="../media/image215.wmf"/><Relationship Id="rId10" Type="http://schemas.openxmlformats.org/officeDocument/2006/relationships/oleObject" Target="../embeddings/oleObject198.bin"/><Relationship Id="rId4" Type="http://schemas.openxmlformats.org/officeDocument/2006/relationships/oleObject" Target="../embeddings/oleObject195.bin"/><Relationship Id="rId9" Type="http://schemas.openxmlformats.org/officeDocument/2006/relationships/image" Target="../media/image212.wmf"/><Relationship Id="rId14" Type="http://schemas.openxmlformats.org/officeDocument/2006/relationships/oleObject" Target="../embeddings/oleObject200.bin"/></Relationships>
</file>

<file path=ppt/slides/_rels/slide42.xml.rels><?xml version="1.0" encoding="UTF-8" standalone="yes"?>
<Relationships xmlns="http://schemas.openxmlformats.org/package/2006/relationships"><Relationship Id="rId3" Type="http://schemas.openxmlformats.org/officeDocument/2006/relationships/image" Target="../media/image217.png"/><Relationship Id="rId2" Type="http://schemas.openxmlformats.org/officeDocument/2006/relationships/slideLayout" Target="../slideLayouts/slideLayout6.xml"/><Relationship Id="rId1" Type="http://schemas.openxmlformats.org/officeDocument/2006/relationships/control" Target="../activeX/activeX4.xml"/></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205.bin"/><Relationship Id="rId13" Type="http://schemas.openxmlformats.org/officeDocument/2006/relationships/image" Target="../media/image223.wmf"/><Relationship Id="rId3" Type="http://schemas.openxmlformats.org/officeDocument/2006/relationships/image" Target="../media/image218.emf"/><Relationship Id="rId7" Type="http://schemas.openxmlformats.org/officeDocument/2006/relationships/image" Target="../media/image220.wmf"/><Relationship Id="rId12" Type="http://schemas.openxmlformats.org/officeDocument/2006/relationships/oleObject" Target="../embeddings/oleObject207.bin"/><Relationship Id="rId2" Type="http://schemas.openxmlformats.org/officeDocument/2006/relationships/oleObject" Target="../embeddings/oleObject202.bin"/><Relationship Id="rId1" Type="http://schemas.openxmlformats.org/officeDocument/2006/relationships/slideLayout" Target="../slideLayouts/slideLayout6.xml"/><Relationship Id="rId6" Type="http://schemas.openxmlformats.org/officeDocument/2006/relationships/oleObject" Target="../embeddings/oleObject204.bin"/><Relationship Id="rId11" Type="http://schemas.openxmlformats.org/officeDocument/2006/relationships/image" Target="../media/image222.wmf"/><Relationship Id="rId5" Type="http://schemas.openxmlformats.org/officeDocument/2006/relationships/image" Target="../media/image219.wmf"/><Relationship Id="rId10" Type="http://schemas.openxmlformats.org/officeDocument/2006/relationships/oleObject" Target="../embeddings/oleObject206.bin"/><Relationship Id="rId4" Type="http://schemas.openxmlformats.org/officeDocument/2006/relationships/oleObject" Target="../embeddings/oleObject203.bin"/><Relationship Id="rId9" Type="http://schemas.openxmlformats.org/officeDocument/2006/relationships/image" Target="../media/image221.wmf"/></Relationships>
</file>

<file path=ppt/slides/_rels/slide44.xml.rels><?xml version="1.0" encoding="UTF-8" standalone="yes"?>
<Relationships xmlns="http://schemas.openxmlformats.org/package/2006/relationships"><Relationship Id="rId3" Type="http://schemas.openxmlformats.org/officeDocument/2006/relationships/image" Target="../media/image224.png"/><Relationship Id="rId2" Type="http://schemas.openxmlformats.org/officeDocument/2006/relationships/slideLayout" Target="../slideLayouts/slideLayout6.xml"/><Relationship Id="rId1" Type="http://schemas.openxmlformats.org/officeDocument/2006/relationships/control" Target="../activeX/activeX5.xml"/></Relationships>
</file>

<file path=ppt/slides/_rels/slide5.xml.rels><?xml version="1.0" encoding="UTF-8" standalone="yes"?>
<Relationships xmlns="http://schemas.openxmlformats.org/package/2006/relationships"><Relationship Id="rId3" Type="http://schemas.openxmlformats.org/officeDocument/2006/relationships/image" Target="../media/image16.emf"/><Relationship Id="rId7" Type="http://schemas.openxmlformats.org/officeDocument/2006/relationships/image" Target="../media/image18.emf"/><Relationship Id="rId2" Type="http://schemas.openxmlformats.org/officeDocument/2006/relationships/oleObject" Target="../embeddings/oleObject12.bin"/><Relationship Id="rId1" Type="http://schemas.openxmlformats.org/officeDocument/2006/relationships/slideLayout" Target="../slideLayouts/slideLayout6.xml"/><Relationship Id="rId6" Type="http://schemas.openxmlformats.org/officeDocument/2006/relationships/oleObject" Target="../embeddings/oleObject14.bin"/><Relationship Id="rId5" Type="http://schemas.openxmlformats.org/officeDocument/2006/relationships/image" Target="../media/image17.emf"/><Relationship Id="rId4" Type="http://schemas.openxmlformats.org/officeDocument/2006/relationships/oleObject" Target="../embeddings/oleObject13.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image" Target="../media/image19.wmf"/><Relationship Id="rId7" Type="http://schemas.openxmlformats.org/officeDocument/2006/relationships/image" Target="../media/image21.emf"/><Relationship Id="rId2" Type="http://schemas.openxmlformats.org/officeDocument/2006/relationships/oleObject" Target="../embeddings/oleObject15.bin"/><Relationship Id="rId1" Type="http://schemas.openxmlformats.org/officeDocument/2006/relationships/slideLayout" Target="../slideLayouts/slideLayout6.xml"/><Relationship Id="rId6" Type="http://schemas.openxmlformats.org/officeDocument/2006/relationships/oleObject" Target="../embeddings/oleObject17.bin"/><Relationship Id="rId11" Type="http://schemas.openxmlformats.org/officeDocument/2006/relationships/image" Target="../media/image23.emf"/><Relationship Id="rId5" Type="http://schemas.openxmlformats.org/officeDocument/2006/relationships/image" Target="../media/image20.emf"/><Relationship Id="rId10" Type="http://schemas.openxmlformats.org/officeDocument/2006/relationships/oleObject" Target="../embeddings/oleObject19.bin"/><Relationship Id="rId4" Type="http://schemas.openxmlformats.org/officeDocument/2006/relationships/oleObject" Target="../embeddings/oleObject16.bin"/><Relationship Id="rId9" Type="http://schemas.openxmlformats.org/officeDocument/2006/relationships/image" Target="../media/image22.emf"/></Relationships>
</file>

<file path=ppt/slides/_rels/slide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5.emf"/><Relationship Id="rId7" Type="http://schemas.openxmlformats.org/officeDocument/2006/relationships/image" Target="../media/image27.emf"/><Relationship Id="rId2" Type="http://schemas.openxmlformats.org/officeDocument/2006/relationships/oleObject" Target="../embeddings/oleObject20.bin"/><Relationship Id="rId1" Type="http://schemas.openxmlformats.org/officeDocument/2006/relationships/slideLayout" Target="../slideLayouts/slideLayout6.xml"/><Relationship Id="rId6" Type="http://schemas.openxmlformats.org/officeDocument/2006/relationships/oleObject" Target="../embeddings/oleObject22.bin"/><Relationship Id="rId5" Type="http://schemas.openxmlformats.org/officeDocument/2006/relationships/image" Target="../media/image26.emf"/><Relationship Id="rId4" Type="http://schemas.openxmlformats.org/officeDocument/2006/relationships/oleObject" Target="../embeddings/oleObject21.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26.bin"/><Relationship Id="rId13" Type="http://schemas.openxmlformats.org/officeDocument/2006/relationships/image" Target="../media/image33.emf"/><Relationship Id="rId3" Type="http://schemas.openxmlformats.org/officeDocument/2006/relationships/image" Target="../media/image28.emf"/><Relationship Id="rId7" Type="http://schemas.openxmlformats.org/officeDocument/2006/relationships/image" Target="../media/image30.emf"/><Relationship Id="rId12" Type="http://schemas.openxmlformats.org/officeDocument/2006/relationships/oleObject" Target="../embeddings/oleObject28.bin"/><Relationship Id="rId17" Type="http://schemas.openxmlformats.org/officeDocument/2006/relationships/image" Target="../media/image35.emf"/><Relationship Id="rId2" Type="http://schemas.openxmlformats.org/officeDocument/2006/relationships/oleObject" Target="../embeddings/oleObject23.bin"/><Relationship Id="rId16" Type="http://schemas.openxmlformats.org/officeDocument/2006/relationships/oleObject" Target="../embeddings/oleObject30.bin"/><Relationship Id="rId1" Type="http://schemas.openxmlformats.org/officeDocument/2006/relationships/slideLayout" Target="../slideLayouts/slideLayout6.xml"/><Relationship Id="rId6" Type="http://schemas.openxmlformats.org/officeDocument/2006/relationships/oleObject" Target="../embeddings/oleObject25.bin"/><Relationship Id="rId11" Type="http://schemas.openxmlformats.org/officeDocument/2006/relationships/image" Target="../media/image32.emf"/><Relationship Id="rId5" Type="http://schemas.openxmlformats.org/officeDocument/2006/relationships/image" Target="../media/image29.emf"/><Relationship Id="rId15" Type="http://schemas.openxmlformats.org/officeDocument/2006/relationships/image" Target="../media/image34.emf"/><Relationship Id="rId10" Type="http://schemas.openxmlformats.org/officeDocument/2006/relationships/oleObject" Target="../embeddings/oleObject27.bin"/><Relationship Id="rId4" Type="http://schemas.openxmlformats.org/officeDocument/2006/relationships/oleObject" Target="../embeddings/oleObject24.bin"/><Relationship Id="rId9" Type="http://schemas.openxmlformats.org/officeDocument/2006/relationships/image" Target="../media/image31.emf"/><Relationship Id="rId14" Type="http://schemas.openxmlformats.org/officeDocument/2006/relationships/oleObject" Target="../embeddings/oleObject2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ph type="title"/>
          </p:nvPr>
        </p:nvSpPr>
        <p:spPr/>
        <p:txBody>
          <a:bodyPr/>
          <a:lstStyle/>
          <a:p>
            <a:r>
              <a:rPr lang="en-US" altLang="zh-CN"/>
              <a:t>2.2 </a:t>
            </a:r>
            <a:r>
              <a:rPr lang="zh-CN" altLang="en-US"/>
              <a:t>动量定理，动量守恒定律</a:t>
            </a:r>
          </a:p>
        </p:txBody>
      </p:sp>
      <p:sp>
        <p:nvSpPr>
          <p:cNvPr id="10" name="灯片编号占位符 4"/>
          <p:cNvSpPr>
            <a:spLocks noGrp="1"/>
          </p:cNvSpPr>
          <p:nvPr>
            <p:ph type="sldNum" sz="quarter" idx="12"/>
          </p:nvPr>
        </p:nvSpPr>
        <p:spPr/>
        <p:txBody>
          <a:bodyPr/>
          <a:lstStyle/>
          <a:p>
            <a:fld id="{DE66BFA7-40F8-426B-B6ED-6C2F4718092A}" type="slidenum">
              <a:rPr lang="en-US" altLang="zh-CN"/>
              <a:pPr/>
              <a:t>1</a:t>
            </a:fld>
            <a:endParaRPr lang="en-US" altLang="zh-CN"/>
          </a:p>
        </p:txBody>
      </p:sp>
      <p:sp>
        <p:nvSpPr>
          <p:cNvPr id="409603" name="Rectangle 3"/>
          <p:cNvSpPr>
            <a:spLocks noChangeArrowheads="1"/>
          </p:cNvSpPr>
          <p:nvPr/>
        </p:nvSpPr>
        <p:spPr bwMode="auto">
          <a:xfrm>
            <a:off x="501650" y="1219200"/>
            <a:ext cx="7937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zh-CN" sz="2400"/>
              <a:t>动量</a:t>
            </a:r>
            <a:endParaRPr lang="zh-CN" altLang="en-US" sz="2400"/>
          </a:p>
        </p:txBody>
      </p:sp>
      <p:pic>
        <p:nvPicPr>
          <p:cNvPr id="409604" name="Picture 4" descr="交通事故-1"/>
          <p:cNvPicPr>
            <a:picLocks noChangeAspect="1" noChangeArrowheads="1"/>
          </p:cNvPicPr>
          <p:nvPr/>
        </p:nvPicPr>
        <p:blipFill>
          <a:blip r:embed="rId2"/>
          <a:srcRect/>
          <a:stretch>
            <a:fillRect/>
          </a:stretch>
        </p:blipFill>
        <p:spPr bwMode="auto">
          <a:xfrm>
            <a:off x="539750" y="1905000"/>
            <a:ext cx="4098925" cy="3268663"/>
          </a:xfrm>
          <a:prstGeom prst="rect">
            <a:avLst/>
          </a:prstGeom>
          <a:noFill/>
          <a:ln w="9525">
            <a:solidFill>
              <a:schemeClr val="tx1"/>
            </a:solidFill>
            <a:miter lim="800000"/>
            <a:headEnd/>
            <a:tailEnd/>
          </a:ln>
        </p:spPr>
      </p:pic>
      <p:pic>
        <p:nvPicPr>
          <p:cNvPr id="409605" name="Picture 5" descr="交通事故-2"/>
          <p:cNvPicPr>
            <a:picLocks noChangeAspect="1" noChangeArrowheads="1"/>
          </p:cNvPicPr>
          <p:nvPr/>
        </p:nvPicPr>
        <p:blipFill>
          <a:blip r:embed="rId3"/>
          <a:srcRect/>
          <a:stretch>
            <a:fillRect/>
          </a:stretch>
        </p:blipFill>
        <p:spPr bwMode="auto">
          <a:xfrm>
            <a:off x="4800600" y="3200400"/>
            <a:ext cx="4105275" cy="3079750"/>
          </a:xfrm>
          <a:prstGeom prst="rect">
            <a:avLst/>
          </a:prstGeom>
          <a:noFill/>
          <a:ln w="9525">
            <a:solidFill>
              <a:schemeClr val="tx1"/>
            </a:solidFill>
            <a:miter lim="800000"/>
            <a:headEnd/>
            <a:tailEnd/>
          </a:ln>
        </p:spPr>
      </p:pic>
      <p:sp>
        <p:nvSpPr>
          <p:cNvPr id="409606" name="AutoShape 6"/>
          <p:cNvSpPr>
            <a:spLocks noChangeArrowheads="1"/>
          </p:cNvSpPr>
          <p:nvPr/>
        </p:nvSpPr>
        <p:spPr bwMode="auto">
          <a:xfrm>
            <a:off x="5257800" y="1447800"/>
            <a:ext cx="2663825" cy="936625"/>
          </a:xfrm>
          <a:prstGeom prst="wedgeRectCallout">
            <a:avLst>
              <a:gd name="adj1" fmla="val -91657"/>
              <a:gd name="adj2" fmla="val 134917"/>
            </a:avLst>
          </a:prstGeom>
          <a:noFill/>
          <a:ln w="19050">
            <a:solidFill>
              <a:srgbClr val="0000FF"/>
            </a:solidFill>
            <a:prstDash val="dash"/>
            <a:miter lim="800000"/>
            <a:headEnd/>
            <a:tailEnd/>
          </a:ln>
          <a:effectLst/>
        </p:spPr>
        <p:txBody>
          <a:bodyPr/>
          <a:lstStyle/>
          <a:p>
            <a:pPr algn="ctr"/>
            <a:r>
              <a:rPr lang="zh-CN" altLang="en-US" sz="2800"/>
              <a:t>车辆超载容易引发交通事故</a:t>
            </a:r>
          </a:p>
        </p:txBody>
      </p:sp>
      <p:sp>
        <p:nvSpPr>
          <p:cNvPr id="409607" name="AutoShape 7"/>
          <p:cNvSpPr>
            <a:spLocks noChangeArrowheads="1"/>
          </p:cNvSpPr>
          <p:nvPr/>
        </p:nvSpPr>
        <p:spPr bwMode="auto">
          <a:xfrm>
            <a:off x="1476375" y="5257800"/>
            <a:ext cx="2590800" cy="1008062"/>
          </a:xfrm>
          <a:prstGeom prst="wedgeRectCallout">
            <a:avLst>
              <a:gd name="adj1" fmla="val 122611"/>
              <a:gd name="adj2" fmla="val -90000"/>
            </a:avLst>
          </a:prstGeom>
          <a:noFill/>
          <a:ln w="19050">
            <a:solidFill>
              <a:srgbClr val="0000FF"/>
            </a:solidFill>
            <a:prstDash val="dash"/>
            <a:miter lim="800000"/>
            <a:headEnd/>
            <a:tailEnd/>
          </a:ln>
          <a:effectLst/>
        </p:spPr>
        <p:txBody>
          <a:bodyPr/>
          <a:lstStyle/>
          <a:p>
            <a:pPr algn="ctr"/>
            <a:r>
              <a:rPr lang="zh-CN" altLang="en-US" sz="2800" dirty="0">
                <a:latin typeface="Verdana" pitchFamily="34" charset="0"/>
              </a:rPr>
              <a:t>车辆超速容易引发交通事故</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p:txBody>
          <a:bodyPr/>
          <a:lstStyle/>
          <a:p>
            <a:r>
              <a:rPr lang="en-US" altLang="zh-CN"/>
              <a:t>2.2 </a:t>
            </a:r>
            <a:r>
              <a:rPr lang="zh-CN" altLang="en-US"/>
              <a:t>动量定理，动量守恒定律</a:t>
            </a:r>
          </a:p>
        </p:txBody>
      </p:sp>
      <p:sp>
        <p:nvSpPr>
          <p:cNvPr id="33" name="灯片编号占位符 4"/>
          <p:cNvSpPr>
            <a:spLocks noGrp="1"/>
          </p:cNvSpPr>
          <p:nvPr>
            <p:ph type="sldNum" sz="quarter" idx="12"/>
          </p:nvPr>
        </p:nvSpPr>
        <p:spPr/>
        <p:txBody>
          <a:bodyPr/>
          <a:lstStyle/>
          <a:p>
            <a:fld id="{BE8F8744-BC0C-47AC-B8AA-0FA4B410F31C}" type="slidenum">
              <a:rPr lang="en-US" altLang="zh-CN"/>
              <a:pPr/>
              <a:t>10</a:t>
            </a:fld>
            <a:endParaRPr lang="en-US" altLang="zh-CN"/>
          </a:p>
        </p:txBody>
      </p:sp>
      <p:sp>
        <p:nvSpPr>
          <p:cNvPr id="418819" name="Rectangle 3"/>
          <p:cNvSpPr>
            <a:spLocks noChangeArrowheads="1"/>
          </p:cNvSpPr>
          <p:nvPr/>
        </p:nvSpPr>
        <p:spPr bwMode="auto">
          <a:xfrm>
            <a:off x="501650" y="1219200"/>
            <a:ext cx="26225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质点系的动量定理</a:t>
            </a:r>
          </a:p>
        </p:txBody>
      </p:sp>
      <p:graphicFrame>
        <p:nvGraphicFramePr>
          <p:cNvPr id="418820" name="Object 4"/>
          <p:cNvGraphicFramePr>
            <a:graphicFrameLocks noChangeAspect="1"/>
          </p:cNvGraphicFramePr>
          <p:nvPr/>
        </p:nvGraphicFramePr>
        <p:xfrm>
          <a:off x="1143000" y="1676400"/>
          <a:ext cx="6165850" cy="887413"/>
        </p:xfrm>
        <a:graphic>
          <a:graphicData uri="http://schemas.openxmlformats.org/presentationml/2006/ole">
            <mc:AlternateContent xmlns:mc="http://schemas.openxmlformats.org/markup-compatibility/2006">
              <mc:Choice xmlns:v="urn:schemas-microsoft-com:vml" Requires="v">
                <p:oleObj name="公式" r:id="rId2" imgW="2476440" imgH="355320" progId="Equation.3">
                  <p:embed/>
                </p:oleObj>
              </mc:Choice>
              <mc:Fallback>
                <p:oleObj name="公式" r:id="rId2" imgW="2476440" imgH="355320" progId="Equation.3">
                  <p:embed/>
                  <p:pic>
                    <p:nvPicPr>
                      <p:cNvPr id="41882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676400"/>
                        <a:ext cx="6165850" cy="887413"/>
                      </a:xfrm>
                      <a:prstGeom prst="rect">
                        <a:avLst/>
                      </a:prstGeom>
                      <a:noFill/>
                      <a:extLst>
                        <a:ext uri="{909E8E84-426E-40DD-AFC4-6F175D3DCCD1}">
                          <a14:hiddenFill xmlns:a14="http://schemas.microsoft.com/office/drawing/2010/main">
                            <a:solidFill>
                              <a:schemeClr val="hlink"/>
                            </a:solidFill>
                          </a14:hiddenFill>
                        </a:ext>
                      </a:extLst>
                    </p:spPr>
                  </p:pic>
                </p:oleObj>
              </mc:Fallback>
            </mc:AlternateContent>
          </a:graphicData>
        </a:graphic>
      </p:graphicFrame>
      <p:graphicFrame>
        <p:nvGraphicFramePr>
          <p:cNvPr id="418821" name="Object 5"/>
          <p:cNvGraphicFramePr>
            <a:graphicFrameLocks noChangeAspect="1"/>
          </p:cNvGraphicFramePr>
          <p:nvPr/>
        </p:nvGraphicFramePr>
        <p:xfrm>
          <a:off x="2438400" y="2667000"/>
          <a:ext cx="1673225" cy="630238"/>
        </p:xfrm>
        <a:graphic>
          <a:graphicData uri="http://schemas.openxmlformats.org/presentationml/2006/ole">
            <mc:AlternateContent xmlns:mc="http://schemas.openxmlformats.org/markup-compatibility/2006">
              <mc:Choice xmlns:v="urn:schemas-microsoft-com:vml" Requires="v">
                <p:oleObj name="公式" r:id="rId4" imgW="672840" imgH="253800" progId="Equation.3">
                  <p:embed/>
                </p:oleObj>
              </mc:Choice>
              <mc:Fallback>
                <p:oleObj name="公式" r:id="rId4" imgW="672840" imgH="253800" progId="Equation.3">
                  <p:embed/>
                  <p:pic>
                    <p:nvPicPr>
                      <p:cNvPr id="418821"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2667000"/>
                        <a:ext cx="1673225" cy="630238"/>
                      </a:xfrm>
                      <a:prstGeom prst="rect">
                        <a:avLst/>
                      </a:prstGeom>
                      <a:noFill/>
                      <a:extLst>
                        <a:ext uri="{909E8E84-426E-40DD-AFC4-6F175D3DCCD1}">
                          <a14:hiddenFill xmlns:a14="http://schemas.microsoft.com/office/drawing/2010/main">
                            <a:solidFill>
                              <a:schemeClr val="hlink"/>
                            </a:solidFill>
                          </a14:hiddenFill>
                        </a:ext>
                      </a:extLst>
                    </p:spPr>
                  </p:pic>
                </p:oleObj>
              </mc:Fallback>
            </mc:AlternateContent>
          </a:graphicData>
        </a:graphic>
      </p:graphicFrame>
      <p:sp>
        <p:nvSpPr>
          <p:cNvPr id="418822" name="Text Box 6"/>
          <p:cNvSpPr txBox="1">
            <a:spLocks noChangeArrowheads="1"/>
          </p:cNvSpPr>
          <p:nvPr/>
        </p:nvSpPr>
        <p:spPr bwMode="auto">
          <a:xfrm>
            <a:off x="838200" y="2743200"/>
            <a:ext cx="1447800" cy="512763"/>
          </a:xfrm>
          <a:prstGeom prst="rect">
            <a:avLst/>
          </a:prstGeom>
          <a:noFill/>
          <a:ln w="9525" algn="ctr">
            <a:noFill/>
            <a:miter lim="800000"/>
            <a:headEnd/>
            <a:tailEnd/>
          </a:ln>
          <a:effectLst/>
        </p:spPr>
        <p:txBody>
          <a:bodyPr>
            <a:spAutoFit/>
          </a:bodyPr>
          <a:lstStyle/>
          <a:p>
            <a:pPr>
              <a:lnSpc>
                <a:spcPct val="115000"/>
              </a:lnSpc>
              <a:spcBef>
                <a:spcPct val="50000"/>
              </a:spcBef>
            </a:pPr>
            <a:r>
              <a:rPr kumimoji="1" lang="zh-CN" altLang="en-US" sz="2400">
                <a:cs typeface="Times New Roman" pitchFamily="18" charset="0"/>
              </a:rPr>
              <a:t>其中：</a:t>
            </a:r>
          </a:p>
        </p:txBody>
      </p:sp>
      <p:grpSp>
        <p:nvGrpSpPr>
          <p:cNvPr id="418823" name="Group 7"/>
          <p:cNvGrpSpPr>
            <a:grpSpLocks/>
          </p:cNvGrpSpPr>
          <p:nvPr/>
        </p:nvGrpSpPr>
        <p:grpSpPr bwMode="auto">
          <a:xfrm>
            <a:off x="5791200" y="2362200"/>
            <a:ext cx="3095625" cy="2130425"/>
            <a:chOff x="3651" y="1389"/>
            <a:chExt cx="1950" cy="1342"/>
          </a:xfrm>
        </p:grpSpPr>
        <p:sp>
          <p:nvSpPr>
            <p:cNvPr id="418824" name="AutoShape 8"/>
            <p:cNvSpPr>
              <a:spLocks noChangeAspect="1" noChangeArrowheads="1"/>
            </p:cNvSpPr>
            <p:nvPr/>
          </p:nvSpPr>
          <p:spPr bwMode="auto">
            <a:xfrm>
              <a:off x="3651" y="1434"/>
              <a:ext cx="1860" cy="1297"/>
            </a:xfrm>
            <a:prstGeom prst="rect">
              <a:avLst/>
            </a:prstGeom>
            <a:noFill/>
            <a:ln w="9525">
              <a:noFill/>
              <a:miter lim="800000"/>
              <a:headEnd/>
              <a:tailEnd/>
            </a:ln>
          </p:spPr>
          <p:txBody>
            <a:bodyPr/>
            <a:lstStyle/>
            <a:p>
              <a:endParaRPr lang="zh-CN" altLang="en-US"/>
            </a:p>
          </p:txBody>
        </p:sp>
        <p:sp>
          <p:nvSpPr>
            <p:cNvPr id="418825" name="Oval 9"/>
            <p:cNvSpPr>
              <a:spLocks noChangeArrowheads="1"/>
            </p:cNvSpPr>
            <p:nvPr/>
          </p:nvSpPr>
          <p:spPr bwMode="auto">
            <a:xfrm>
              <a:off x="3991" y="1709"/>
              <a:ext cx="1497" cy="943"/>
            </a:xfrm>
            <a:prstGeom prst="ellipse">
              <a:avLst/>
            </a:prstGeom>
            <a:noFill/>
            <a:ln w="9525">
              <a:solidFill>
                <a:schemeClr val="tx1"/>
              </a:solidFill>
              <a:prstDash val="dash"/>
              <a:round/>
              <a:headEnd/>
              <a:tailEnd/>
            </a:ln>
          </p:spPr>
          <p:txBody>
            <a:bodyPr/>
            <a:lstStyle/>
            <a:p>
              <a:endParaRPr lang="zh-CN" altLang="en-US"/>
            </a:p>
          </p:txBody>
        </p:sp>
        <p:sp>
          <p:nvSpPr>
            <p:cNvPr id="418826" name="Line 10"/>
            <p:cNvSpPr>
              <a:spLocks noChangeShapeType="1"/>
            </p:cNvSpPr>
            <p:nvPr/>
          </p:nvSpPr>
          <p:spPr bwMode="auto">
            <a:xfrm flipV="1">
              <a:off x="4456" y="2198"/>
              <a:ext cx="222" cy="146"/>
            </a:xfrm>
            <a:prstGeom prst="line">
              <a:avLst/>
            </a:prstGeom>
            <a:noFill/>
            <a:ln w="19050">
              <a:solidFill>
                <a:schemeClr val="tx1"/>
              </a:solidFill>
              <a:round/>
              <a:headEnd/>
              <a:tailEnd type="stealth" w="med" len="lg"/>
            </a:ln>
          </p:spPr>
          <p:txBody>
            <a:bodyPr/>
            <a:lstStyle/>
            <a:p>
              <a:endParaRPr lang="zh-CN" altLang="en-US"/>
            </a:p>
          </p:txBody>
        </p:sp>
        <p:sp>
          <p:nvSpPr>
            <p:cNvPr id="418827" name="Line 11"/>
            <p:cNvSpPr>
              <a:spLocks noChangeShapeType="1"/>
            </p:cNvSpPr>
            <p:nvPr/>
          </p:nvSpPr>
          <p:spPr bwMode="auto">
            <a:xfrm flipH="1">
              <a:off x="4769" y="2001"/>
              <a:ext cx="209" cy="135"/>
            </a:xfrm>
            <a:prstGeom prst="line">
              <a:avLst/>
            </a:prstGeom>
            <a:noFill/>
            <a:ln w="9525">
              <a:solidFill>
                <a:schemeClr val="tx1"/>
              </a:solidFill>
              <a:round/>
              <a:headEnd/>
              <a:tailEnd type="stealth" w="med" len="lg"/>
            </a:ln>
          </p:spPr>
          <p:txBody>
            <a:bodyPr/>
            <a:lstStyle/>
            <a:p>
              <a:endParaRPr lang="zh-CN" altLang="en-US"/>
            </a:p>
          </p:txBody>
        </p:sp>
        <p:sp>
          <p:nvSpPr>
            <p:cNvPr id="418828" name="Line 12"/>
            <p:cNvSpPr>
              <a:spLocks noChangeShapeType="1"/>
            </p:cNvSpPr>
            <p:nvPr/>
          </p:nvSpPr>
          <p:spPr bwMode="auto">
            <a:xfrm flipH="1" flipV="1">
              <a:off x="3770" y="2226"/>
              <a:ext cx="681" cy="118"/>
            </a:xfrm>
            <a:prstGeom prst="line">
              <a:avLst/>
            </a:prstGeom>
            <a:noFill/>
            <a:ln w="19050">
              <a:solidFill>
                <a:srgbClr val="0000FF"/>
              </a:solidFill>
              <a:round/>
              <a:headEnd/>
              <a:tailEnd type="stealth" w="med" len="lg"/>
            </a:ln>
          </p:spPr>
          <p:txBody>
            <a:bodyPr/>
            <a:lstStyle/>
            <a:p>
              <a:endParaRPr lang="zh-CN" altLang="en-US"/>
            </a:p>
          </p:txBody>
        </p:sp>
        <p:sp>
          <p:nvSpPr>
            <p:cNvPr id="418829" name="Line 13"/>
            <p:cNvSpPr>
              <a:spLocks noChangeShapeType="1"/>
            </p:cNvSpPr>
            <p:nvPr/>
          </p:nvSpPr>
          <p:spPr bwMode="auto">
            <a:xfrm flipV="1">
              <a:off x="4995" y="1525"/>
              <a:ext cx="188" cy="450"/>
            </a:xfrm>
            <a:prstGeom prst="line">
              <a:avLst/>
            </a:prstGeom>
            <a:noFill/>
            <a:ln w="19050">
              <a:solidFill>
                <a:srgbClr val="FF9933"/>
              </a:solidFill>
              <a:round/>
              <a:headEnd/>
              <a:tailEnd type="stealth" w="med" len="lg"/>
            </a:ln>
          </p:spPr>
          <p:txBody>
            <a:bodyPr/>
            <a:lstStyle/>
            <a:p>
              <a:endParaRPr lang="zh-CN" altLang="en-US"/>
            </a:p>
          </p:txBody>
        </p:sp>
        <p:sp>
          <p:nvSpPr>
            <p:cNvPr id="418830" name="Oval 14"/>
            <p:cNvSpPr>
              <a:spLocks noChangeAspect="1" noChangeArrowheads="1"/>
            </p:cNvSpPr>
            <p:nvPr/>
          </p:nvSpPr>
          <p:spPr bwMode="auto">
            <a:xfrm>
              <a:off x="4400" y="2298"/>
              <a:ext cx="94" cy="93"/>
            </a:xfrm>
            <a:prstGeom prst="ellipse">
              <a:avLst/>
            </a:prstGeom>
            <a:gradFill rotWithShape="0">
              <a:gsLst>
                <a:gs pos="0">
                  <a:srgbClr val="FFFFFF"/>
                </a:gs>
                <a:gs pos="100000">
                  <a:srgbClr val="0000FF"/>
                </a:gs>
              </a:gsLst>
              <a:path path="shape">
                <a:fillToRect l="50000" t="50000" r="50000" b="50000"/>
              </a:path>
            </a:gradFill>
            <a:ln w="9525">
              <a:solidFill>
                <a:srgbClr val="0000FF"/>
              </a:solidFill>
              <a:round/>
              <a:headEnd/>
              <a:tailEnd/>
            </a:ln>
          </p:spPr>
          <p:txBody>
            <a:bodyPr/>
            <a:lstStyle/>
            <a:p>
              <a:endParaRPr lang="zh-CN" altLang="en-US"/>
            </a:p>
          </p:txBody>
        </p:sp>
        <p:sp>
          <p:nvSpPr>
            <p:cNvPr id="418831" name="Oval 15"/>
            <p:cNvSpPr>
              <a:spLocks noChangeAspect="1" noChangeArrowheads="1"/>
            </p:cNvSpPr>
            <p:nvPr/>
          </p:nvSpPr>
          <p:spPr bwMode="auto">
            <a:xfrm>
              <a:off x="4944" y="1945"/>
              <a:ext cx="94" cy="93"/>
            </a:xfrm>
            <a:prstGeom prst="ellipse">
              <a:avLst/>
            </a:prstGeom>
            <a:gradFill rotWithShape="0">
              <a:gsLst>
                <a:gs pos="0">
                  <a:srgbClr val="FFFFFF"/>
                </a:gs>
                <a:gs pos="100000">
                  <a:srgbClr val="008000"/>
                </a:gs>
              </a:gsLst>
              <a:path path="shape">
                <a:fillToRect l="50000" t="50000" r="50000" b="50000"/>
              </a:path>
            </a:gradFill>
            <a:ln w="9525">
              <a:solidFill>
                <a:srgbClr val="008000"/>
              </a:solidFill>
              <a:round/>
              <a:headEnd/>
              <a:tailEnd/>
            </a:ln>
          </p:spPr>
          <p:txBody>
            <a:bodyPr/>
            <a:lstStyle/>
            <a:p>
              <a:endParaRPr lang="zh-CN" altLang="en-US"/>
            </a:p>
          </p:txBody>
        </p:sp>
        <p:sp>
          <p:nvSpPr>
            <p:cNvPr id="418832" name="Text Box 16"/>
            <p:cNvSpPr txBox="1">
              <a:spLocks noChangeArrowheads="1"/>
            </p:cNvSpPr>
            <p:nvPr/>
          </p:nvSpPr>
          <p:spPr bwMode="auto">
            <a:xfrm>
              <a:off x="3651" y="2271"/>
              <a:ext cx="408" cy="342"/>
            </a:xfrm>
            <a:prstGeom prst="rect">
              <a:avLst/>
            </a:prstGeom>
            <a:noFill/>
            <a:ln w="9525">
              <a:noFill/>
              <a:miter lim="800000"/>
              <a:headEnd/>
              <a:tailEnd/>
            </a:ln>
          </p:spPr>
          <p:txBody>
            <a:bodyPr/>
            <a:lstStyle/>
            <a:p>
              <a:pPr algn="just">
                <a:spcBef>
                  <a:spcPct val="50000"/>
                </a:spcBef>
              </a:pPr>
              <a:r>
                <a:rPr kumimoji="1" lang="en-US" altLang="zh-CN" sz="2800" b="1" i="1"/>
                <a:t>F</a:t>
              </a:r>
              <a:r>
                <a:rPr kumimoji="1" lang="en-US" altLang="zh-CN" sz="2800" baseline="-25000"/>
                <a:t>1</a:t>
              </a:r>
              <a:endParaRPr kumimoji="1" lang="en-US" altLang="zh-CN" sz="6600">
                <a:effectLst>
                  <a:outerShdw blurRad="38100" dist="38100" dir="2700000" algn="tl">
                    <a:srgbClr val="C0C0C0"/>
                  </a:outerShdw>
                </a:effectLst>
              </a:endParaRPr>
            </a:p>
          </p:txBody>
        </p:sp>
        <p:sp>
          <p:nvSpPr>
            <p:cNvPr id="418833" name="Text Box 17"/>
            <p:cNvSpPr txBox="1">
              <a:spLocks noChangeArrowheads="1"/>
            </p:cNvSpPr>
            <p:nvPr/>
          </p:nvSpPr>
          <p:spPr bwMode="auto">
            <a:xfrm>
              <a:off x="4258" y="2326"/>
              <a:ext cx="408" cy="292"/>
            </a:xfrm>
            <a:prstGeom prst="rect">
              <a:avLst/>
            </a:prstGeom>
            <a:noFill/>
            <a:ln w="9525">
              <a:noFill/>
              <a:miter lim="800000"/>
              <a:headEnd/>
              <a:tailEnd/>
            </a:ln>
          </p:spPr>
          <p:txBody>
            <a:bodyPr/>
            <a:lstStyle/>
            <a:p>
              <a:pPr algn="just">
                <a:spcBef>
                  <a:spcPct val="50000"/>
                </a:spcBef>
              </a:pPr>
              <a:r>
                <a:rPr kumimoji="1" lang="en-US" altLang="zh-CN" sz="2400" i="1"/>
                <a:t>m</a:t>
              </a:r>
              <a:r>
                <a:rPr kumimoji="1" lang="en-US" altLang="zh-CN" sz="2400" baseline="-25000"/>
                <a:t>1</a:t>
              </a:r>
              <a:endParaRPr kumimoji="1" lang="en-US" altLang="zh-CN" sz="6000">
                <a:effectLst>
                  <a:outerShdw blurRad="38100" dist="38100" dir="2700000" algn="tl">
                    <a:srgbClr val="C0C0C0"/>
                  </a:outerShdw>
                </a:effectLst>
              </a:endParaRPr>
            </a:p>
          </p:txBody>
        </p:sp>
        <p:sp>
          <p:nvSpPr>
            <p:cNvPr id="418834" name="Text Box 18"/>
            <p:cNvSpPr txBox="1">
              <a:spLocks noChangeArrowheads="1"/>
            </p:cNvSpPr>
            <p:nvPr/>
          </p:nvSpPr>
          <p:spPr bwMode="auto">
            <a:xfrm>
              <a:off x="4967" y="1933"/>
              <a:ext cx="408" cy="292"/>
            </a:xfrm>
            <a:prstGeom prst="rect">
              <a:avLst/>
            </a:prstGeom>
            <a:noFill/>
            <a:ln w="9525">
              <a:noFill/>
              <a:miter lim="800000"/>
              <a:headEnd/>
              <a:tailEnd/>
            </a:ln>
          </p:spPr>
          <p:txBody>
            <a:bodyPr/>
            <a:lstStyle/>
            <a:p>
              <a:pPr algn="just">
                <a:spcBef>
                  <a:spcPct val="50000"/>
                </a:spcBef>
              </a:pPr>
              <a:r>
                <a:rPr kumimoji="1" lang="en-US" altLang="zh-CN" sz="2400" i="1"/>
                <a:t>m</a:t>
              </a:r>
              <a:r>
                <a:rPr kumimoji="1" lang="en-US" altLang="zh-CN" sz="2400" baseline="-25000"/>
                <a:t>2</a:t>
              </a:r>
              <a:endParaRPr kumimoji="1" lang="en-US" altLang="zh-CN" sz="6000">
                <a:effectLst>
                  <a:outerShdw blurRad="38100" dist="38100" dir="2700000" algn="tl">
                    <a:srgbClr val="C0C0C0"/>
                  </a:outerShdw>
                </a:effectLst>
              </a:endParaRPr>
            </a:p>
          </p:txBody>
        </p:sp>
        <p:sp>
          <p:nvSpPr>
            <p:cNvPr id="418835" name="Text Box 19"/>
            <p:cNvSpPr txBox="1">
              <a:spLocks noChangeArrowheads="1"/>
            </p:cNvSpPr>
            <p:nvPr/>
          </p:nvSpPr>
          <p:spPr bwMode="auto">
            <a:xfrm>
              <a:off x="5193" y="1389"/>
              <a:ext cx="408" cy="354"/>
            </a:xfrm>
            <a:prstGeom prst="rect">
              <a:avLst/>
            </a:prstGeom>
            <a:noFill/>
            <a:ln w="9525">
              <a:noFill/>
              <a:miter lim="800000"/>
              <a:headEnd/>
              <a:tailEnd/>
            </a:ln>
          </p:spPr>
          <p:txBody>
            <a:bodyPr/>
            <a:lstStyle/>
            <a:p>
              <a:pPr algn="just">
                <a:spcBef>
                  <a:spcPct val="50000"/>
                </a:spcBef>
              </a:pPr>
              <a:r>
                <a:rPr kumimoji="1" lang="en-US" altLang="zh-CN" sz="2400" b="1" i="1"/>
                <a:t>F</a:t>
              </a:r>
              <a:r>
                <a:rPr kumimoji="1" lang="en-US" altLang="zh-CN" sz="2400" baseline="-25000"/>
                <a:t>2</a:t>
              </a:r>
              <a:endParaRPr kumimoji="1" lang="en-US" altLang="zh-CN" sz="6000">
                <a:effectLst>
                  <a:outerShdw blurRad="38100" dist="38100" dir="2700000" algn="tl">
                    <a:srgbClr val="C0C0C0"/>
                  </a:outerShdw>
                </a:effectLst>
              </a:endParaRPr>
            </a:p>
          </p:txBody>
        </p:sp>
        <p:graphicFrame>
          <p:nvGraphicFramePr>
            <p:cNvPr id="418836" name="Object 20"/>
            <p:cNvGraphicFramePr>
              <a:graphicFrameLocks noChangeAspect="1"/>
            </p:cNvGraphicFramePr>
            <p:nvPr/>
          </p:nvGraphicFramePr>
          <p:xfrm>
            <a:off x="4286" y="1842"/>
            <a:ext cx="454" cy="394"/>
          </p:xfrm>
          <a:graphic>
            <a:graphicData uri="http://schemas.openxmlformats.org/presentationml/2006/ole">
              <mc:AlternateContent xmlns:mc="http://schemas.openxmlformats.org/markup-compatibility/2006">
                <mc:Choice xmlns:v="urn:schemas-microsoft-com:vml" Requires="v">
                  <p:oleObj name="公式" r:id="rId6" imgW="291960" imgH="253800" progId="Equation.3">
                    <p:embed/>
                  </p:oleObj>
                </mc:Choice>
                <mc:Fallback>
                  <p:oleObj name="公式" r:id="rId6" imgW="291960" imgH="253800" progId="Equation.3">
                    <p:embed/>
                    <p:pic>
                      <p:nvPicPr>
                        <p:cNvPr id="418836" name="Object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86" y="1842"/>
                          <a:ext cx="454" cy="3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8837" name="Object 21"/>
            <p:cNvGraphicFramePr>
              <a:graphicFrameLocks noChangeAspect="1"/>
            </p:cNvGraphicFramePr>
            <p:nvPr/>
          </p:nvGraphicFramePr>
          <p:xfrm>
            <a:off x="4694" y="2115"/>
            <a:ext cx="474" cy="394"/>
          </p:xfrm>
          <a:graphic>
            <a:graphicData uri="http://schemas.openxmlformats.org/presentationml/2006/ole">
              <mc:AlternateContent xmlns:mc="http://schemas.openxmlformats.org/markup-compatibility/2006">
                <mc:Choice xmlns:v="urn:schemas-microsoft-com:vml" Requires="v">
                  <p:oleObj name="公式" r:id="rId8" imgW="304560" imgH="253800" progId="Equation.3">
                    <p:embed/>
                  </p:oleObj>
                </mc:Choice>
                <mc:Fallback>
                  <p:oleObj name="公式" r:id="rId8" imgW="304560" imgH="253800" progId="Equation.3">
                    <p:embed/>
                    <p:pic>
                      <p:nvPicPr>
                        <p:cNvPr id="418837" name="Object 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94" y="2115"/>
                          <a:ext cx="474" cy="3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18838" name="Group 22"/>
          <p:cNvGrpSpPr>
            <a:grpSpLocks/>
          </p:cNvGrpSpPr>
          <p:nvPr/>
        </p:nvGrpSpPr>
        <p:grpSpPr bwMode="auto">
          <a:xfrm>
            <a:off x="609600" y="3429000"/>
            <a:ext cx="4743450" cy="730250"/>
            <a:chOff x="336" y="1996"/>
            <a:chExt cx="2988" cy="460"/>
          </a:xfrm>
        </p:grpSpPr>
        <p:sp>
          <p:nvSpPr>
            <p:cNvPr id="418839" name="Text Box 23"/>
            <p:cNvSpPr txBox="1">
              <a:spLocks noChangeArrowheads="1"/>
            </p:cNvSpPr>
            <p:nvPr/>
          </p:nvSpPr>
          <p:spPr bwMode="auto">
            <a:xfrm>
              <a:off x="336" y="2065"/>
              <a:ext cx="1824" cy="323"/>
            </a:xfrm>
            <a:prstGeom prst="rect">
              <a:avLst/>
            </a:prstGeom>
            <a:noFill/>
            <a:ln w="9525" algn="ctr">
              <a:noFill/>
              <a:miter lim="800000"/>
              <a:headEnd/>
              <a:tailEnd/>
            </a:ln>
            <a:effectLst/>
          </p:spPr>
          <p:txBody>
            <a:bodyPr>
              <a:spAutoFit/>
            </a:bodyPr>
            <a:lstStyle/>
            <a:p>
              <a:pPr>
                <a:lnSpc>
                  <a:spcPct val="115000"/>
                </a:lnSpc>
                <a:spcBef>
                  <a:spcPct val="50000"/>
                </a:spcBef>
              </a:pPr>
              <a:r>
                <a:rPr kumimoji="1" lang="zh-CN" altLang="en-US" sz="2400" dirty="0">
                  <a:cs typeface="Times New Roman" pitchFamily="18" charset="0"/>
                </a:rPr>
                <a:t>系统总末动量：</a:t>
              </a:r>
            </a:p>
          </p:txBody>
        </p:sp>
        <p:graphicFrame>
          <p:nvGraphicFramePr>
            <p:cNvPr id="418840" name="Object 24"/>
            <p:cNvGraphicFramePr>
              <a:graphicFrameLocks noChangeAspect="1"/>
            </p:cNvGraphicFramePr>
            <p:nvPr/>
          </p:nvGraphicFramePr>
          <p:xfrm>
            <a:off x="1957" y="1996"/>
            <a:ext cx="1367" cy="460"/>
          </p:xfrm>
          <a:graphic>
            <a:graphicData uri="http://schemas.openxmlformats.org/presentationml/2006/ole">
              <mc:AlternateContent xmlns:mc="http://schemas.openxmlformats.org/markup-compatibility/2006">
                <mc:Choice xmlns:v="urn:schemas-microsoft-com:vml" Requires="v">
                  <p:oleObj name="公式" r:id="rId10" imgW="749160" imgH="253800" progId="Equation.3">
                    <p:embed/>
                  </p:oleObj>
                </mc:Choice>
                <mc:Fallback>
                  <p:oleObj name="公式" r:id="rId10" imgW="749160" imgH="253800" progId="Equation.3">
                    <p:embed/>
                    <p:pic>
                      <p:nvPicPr>
                        <p:cNvPr id="418840" name="Object 2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57" y="1996"/>
                          <a:ext cx="1367"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18841" name="Group 25"/>
          <p:cNvGrpSpPr>
            <a:grpSpLocks/>
          </p:cNvGrpSpPr>
          <p:nvPr/>
        </p:nvGrpSpPr>
        <p:grpSpPr bwMode="auto">
          <a:xfrm>
            <a:off x="628650" y="4419600"/>
            <a:ext cx="5086350" cy="735013"/>
            <a:chOff x="288" y="2496"/>
            <a:chExt cx="3204" cy="463"/>
          </a:xfrm>
        </p:grpSpPr>
        <p:sp>
          <p:nvSpPr>
            <p:cNvPr id="418842" name="Rectangle 26"/>
            <p:cNvSpPr>
              <a:spLocks noChangeArrowheads="1"/>
            </p:cNvSpPr>
            <p:nvPr/>
          </p:nvSpPr>
          <p:spPr bwMode="auto">
            <a:xfrm>
              <a:off x="288" y="2566"/>
              <a:ext cx="1842" cy="323"/>
            </a:xfrm>
            <a:prstGeom prst="rect">
              <a:avLst/>
            </a:prstGeom>
            <a:noFill/>
            <a:ln w="9525" algn="ctr">
              <a:noFill/>
              <a:miter lim="800000"/>
              <a:headEnd/>
              <a:tailEnd/>
            </a:ln>
            <a:effectLst/>
          </p:spPr>
          <p:txBody>
            <a:bodyPr>
              <a:spAutoFit/>
            </a:bodyPr>
            <a:lstStyle/>
            <a:p>
              <a:pPr>
                <a:lnSpc>
                  <a:spcPct val="115000"/>
                </a:lnSpc>
                <a:spcBef>
                  <a:spcPct val="50000"/>
                </a:spcBef>
              </a:pPr>
              <a:r>
                <a:rPr kumimoji="1" lang="zh-CN" altLang="en-US" sz="2400" dirty="0">
                  <a:cs typeface="Times New Roman" pitchFamily="18" charset="0"/>
                </a:rPr>
                <a:t>系统总初动量：</a:t>
              </a:r>
            </a:p>
          </p:txBody>
        </p:sp>
        <p:graphicFrame>
          <p:nvGraphicFramePr>
            <p:cNvPr id="418843" name="Object 27"/>
            <p:cNvGraphicFramePr>
              <a:graphicFrameLocks noChangeAspect="1"/>
            </p:cNvGraphicFramePr>
            <p:nvPr/>
          </p:nvGraphicFramePr>
          <p:xfrm>
            <a:off x="1935" y="2496"/>
            <a:ext cx="1557" cy="463"/>
          </p:xfrm>
          <a:graphic>
            <a:graphicData uri="http://schemas.openxmlformats.org/presentationml/2006/ole">
              <mc:AlternateContent xmlns:mc="http://schemas.openxmlformats.org/markup-compatibility/2006">
                <mc:Choice xmlns:v="urn:schemas-microsoft-com:vml" Requires="v">
                  <p:oleObj name="公式" r:id="rId12" imgW="850680" imgH="253800" progId="Equation.3">
                    <p:embed/>
                  </p:oleObj>
                </mc:Choice>
                <mc:Fallback>
                  <p:oleObj name="公式" r:id="rId12" imgW="850680" imgH="253800" progId="Equation.3">
                    <p:embed/>
                    <p:pic>
                      <p:nvPicPr>
                        <p:cNvPr id="418843" name="Object 2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35" y="2496"/>
                          <a:ext cx="1557" cy="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18844" name="Group 28"/>
          <p:cNvGrpSpPr>
            <a:grpSpLocks/>
          </p:cNvGrpSpPr>
          <p:nvPr/>
        </p:nvGrpSpPr>
        <p:grpSpPr bwMode="auto">
          <a:xfrm>
            <a:off x="685800" y="5334000"/>
            <a:ext cx="4627563" cy="1087438"/>
            <a:chOff x="336" y="3216"/>
            <a:chExt cx="2915" cy="685"/>
          </a:xfrm>
        </p:grpSpPr>
        <p:sp>
          <p:nvSpPr>
            <p:cNvPr id="418845" name="Text Box 29"/>
            <p:cNvSpPr txBox="1">
              <a:spLocks noChangeArrowheads="1"/>
            </p:cNvSpPr>
            <p:nvPr/>
          </p:nvSpPr>
          <p:spPr bwMode="auto">
            <a:xfrm>
              <a:off x="336" y="3360"/>
              <a:ext cx="1776" cy="323"/>
            </a:xfrm>
            <a:prstGeom prst="rect">
              <a:avLst/>
            </a:prstGeom>
            <a:noFill/>
            <a:ln w="9525" algn="ctr">
              <a:noFill/>
              <a:miter lim="800000"/>
              <a:headEnd/>
              <a:tailEnd/>
            </a:ln>
            <a:effectLst/>
          </p:spPr>
          <p:txBody>
            <a:bodyPr>
              <a:spAutoFit/>
            </a:bodyPr>
            <a:lstStyle/>
            <a:p>
              <a:pPr>
                <a:lnSpc>
                  <a:spcPct val="115000"/>
                </a:lnSpc>
                <a:spcBef>
                  <a:spcPct val="50000"/>
                </a:spcBef>
              </a:pPr>
              <a:r>
                <a:rPr kumimoji="1" lang="zh-CN" altLang="en-US" sz="2400" dirty="0">
                  <a:cs typeface="Times New Roman" pitchFamily="18" charset="0"/>
                </a:rPr>
                <a:t>合外力的冲量：</a:t>
              </a:r>
            </a:p>
          </p:txBody>
        </p:sp>
        <p:graphicFrame>
          <p:nvGraphicFramePr>
            <p:cNvPr id="418846" name="Object 30"/>
            <p:cNvGraphicFramePr>
              <a:graphicFrameLocks noChangeAspect="1"/>
            </p:cNvGraphicFramePr>
            <p:nvPr/>
          </p:nvGraphicFramePr>
          <p:xfrm>
            <a:off x="2076" y="3216"/>
            <a:ext cx="1175" cy="685"/>
          </p:xfrm>
          <a:graphic>
            <a:graphicData uri="http://schemas.openxmlformats.org/presentationml/2006/ole">
              <mc:AlternateContent xmlns:mc="http://schemas.openxmlformats.org/markup-compatibility/2006">
                <mc:Choice xmlns:v="urn:schemas-microsoft-com:vml" Requires="v">
                  <p:oleObj name="公式" r:id="rId14" imgW="609480" imgH="355320" progId="Equation.3">
                    <p:embed/>
                  </p:oleObj>
                </mc:Choice>
                <mc:Fallback>
                  <p:oleObj name="公式" r:id="rId14" imgW="609480" imgH="355320" progId="Equation.3">
                    <p:embed/>
                    <p:pic>
                      <p:nvPicPr>
                        <p:cNvPr id="418846" name="Object 3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076" y="3216"/>
                          <a:ext cx="1175" cy="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418820"/>
                                        </p:tgtEl>
                                        <p:attrNameLst>
                                          <p:attrName>style.visibility</p:attrName>
                                        </p:attrNameLst>
                                      </p:cBhvr>
                                      <p:to>
                                        <p:strVal val="visible"/>
                                      </p:to>
                                    </p:set>
                                    <p:animEffect transition="in" filter="strips(upRight)">
                                      <p:cBhvr>
                                        <p:cTn id="7" dur="500"/>
                                        <p:tgtEl>
                                          <p:spTgt spid="418820"/>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288" fill="hold" grpId="0" nodeType="clickEffect">
                                  <p:stCondLst>
                                    <p:cond delay="0"/>
                                  </p:stCondLst>
                                  <p:childTnLst>
                                    <p:set>
                                      <p:cBhvr>
                                        <p:cTn id="11" dur="1" fill="hold">
                                          <p:stCondLst>
                                            <p:cond delay="0"/>
                                          </p:stCondLst>
                                        </p:cTn>
                                        <p:tgtEl>
                                          <p:spTgt spid="418822"/>
                                        </p:tgtEl>
                                        <p:attrNameLst>
                                          <p:attrName>style.visibility</p:attrName>
                                        </p:attrNameLst>
                                      </p:cBhvr>
                                      <p:to>
                                        <p:strVal val="visible"/>
                                      </p:to>
                                    </p:set>
                                    <p:anim calcmode="lin" valueType="num">
                                      <p:cBhvr>
                                        <p:cTn id="12" dur="500" fill="hold"/>
                                        <p:tgtEl>
                                          <p:spTgt spid="418822"/>
                                        </p:tgtEl>
                                        <p:attrNameLst>
                                          <p:attrName>ppt_w</p:attrName>
                                        </p:attrNameLst>
                                      </p:cBhvr>
                                      <p:tavLst>
                                        <p:tav tm="0">
                                          <p:val>
                                            <p:strVal val="4/3*#ppt_w"/>
                                          </p:val>
                                        </p:tav>
                                        <p:tav tm="100000">
                                          <p:val>
                                            <p:strVal val="#ppt_w"/>
                                          </p:val>
                                        </p:tav>
                                      </p:tavLst>
                                    </p:anim>
                                    <p:anim calcmode="lin" valueType="num">
                                      <p:cBhvr>
                                        <p:cTn id="13" dur="500" fill="hold"/>
                                        <p:tgtEl>
                                          <p:spTgt spid="418822"/>
                                        </p:tgtEl>
                                        <p:attrNameLst>
                                          <p:attrName>ppt_h</p:attrName>
                                        </p:attrNameLst>
                                      </p:cBhvr>
                                      <p:tavLst>
                                        <p:tav tm="0">
                                          <p:val>
                                            <p:strVal val="4/3*#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8" presetClass="entr" presetSubtype="3" fill="hold" nodeType="clickEffect">
                                  <p:stCondLst>
                                    <p:cond delay="0"/>
                                  </p:stCondLst>
                                  <p:childTnLst>
                                    <p:set>
                                      <p:cBhvr>
                                        <p:cTn id="17" dur="1" fill="hold">
                                          <p:stCondLst>
                                            <p:cond delay="0"/>
                                          </p:stCondLst>
                                        </p:cTn>
                                        <p:tgtEl>
                                          <p:spTgt spid="418821"/>
                                        </p:tgtEl>
                                        <p:attrNameLst>
                                          <p:attrName>style.visibility</p:attrName>
                                        </p:attrNameLst>
                                      </p:cBhvr>
                                      <p:to>
                                        <p:strVal val="visible"/>
                                      </p:to>
                                    </p:set>
                                    <p:animEffect transition="in" filter="strips(upRight)">
                                      <p:cBhvr>
                                        <p:cTn id="18" dur="500"/>
                                        <p:tgtEl>
                                          <p:spTgt spid="418821"/>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32" fill="hold" nodeType="clickEffect">
                                  <p:stCondLst>
                                    <p:cond delay="0"/>
                                  </p:stCondLst>
                                  <p:childTnLst>
                                    <p:set>
                                      <p:cBhvr>
                                        <p:cTn id="22" dur="1" fill="hold">
                                          <p:stCondLst>
                                            <p:cond delay="0"/>
                                          </p:stCondLst>
                                        </p:cTn>
                                        <p:tgtEl>
                                          <p:spTgt spid="418823"/>
                                        </p:tgtEl>
                                        <p:attrNameLst>
                                          <p:attrName>style.visibility</p:attrName>
                                        </p:attrNameLst>
                                      </p:cBhvr>
                                      <p:to>
                                        <p:strVal val="visible"/>
                                      </p:to>
                                    </p:set>
                                    <p:animEffect transition="in" filter="box(out)">
                                      <p:cBhvr>
                                        <p:cTn id="23" dur="500"/>
                                        <p:tgtEl>
                                          <p:spTgt spid="418823"/>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6" fill="hold" nodeType="clickEffect">
                                  <p:stCondLst>
                                    <p:cond delay="0"/>
                                  </p:stCondLst>
                                  <p:childTnLst>
                                    <p:set>
                                      <p:cBhvr>
                                        <p:cTn id="27" dur="1" fill="hold">
                                          <p:stCondLst>
                                            <p:cond delay="0"/>
                                          </p:stCondLst>
                                        </p:cTn>
                                        <p:tgtEl>
                                          <p:spTgt spid="418838"/>
                                        </p:tgtEl>
                                        <p:attrNameLst>
                                          <p:attrName>style.visibility</p:attrName>
                                        </p:attrNameLst>
                                      </p:cBhvr>
                                      <p:to>
                                        <p:strVal val="visible"/>
                                      </p:to>
                                    </p:set>
                                    <p:animEffect transition="in" filter="strips(downRight)">
                                      <p:cBhvr>
                                        <p:cTn id="28" dur="500"/>
                                        <p:tgtEl>
                                          <p:spTgt spid="418838"/>
                                        </p:tgtEl>
                                      </p:cBhvr>
                                    </p:animEffect>
                                  </p:childTnLst>
                                </p:cTn>
                              </p:par>
                            </p:childTnLst>
                          </p:cTn>
                        </p:par>
                      </p:childTnLst>
                    </p:cTn>
                  </p:par>
                  <p:par>
                    <p:cTn id="29" fill="hold">
                      <p:stCondLst>
                        <p:cond delay="indefinite"/>
                      </p:stCondLst>
                      <p:childTnLst>
                        <p:par>
                          <p:cTn id="30" fill="hold">
                            <p:stCondLst>
                              <p:cond delay="0"/>
                            </p:stCondLst>
                            <p:childTnLst>
                              <p:par>
                                <p:cTn id="31" presetID="18" presetClass="entr" presetSubtype="6" fill="hold" nodeType="clickEffect">
                                  <p:stCondLst>
                                    <p:cond delay="0"/>
                                  </p:stCondLst>
                                  <p:childTnLst>
                                    <p:set>
                                      <p:cBhvr>
                                        <p:cTn id="32" dur="1" fill="hold">
                                          <p:stCondLst>
                                            <p:cond delay="0"/>
                                          </p:stCondLst>
                                        </p:cTn>
                                        <p:tgtEl>
                                          <p:spTgt spid="418841"/>
                                        </p:tgtEl>
                                        <p:attrNameLst>
                                          <p:attrName>style.visibility</p:attrName>
                                        </p:attrNameLst>
                                      </p:cBhvr>
                                      <p:to>
                                        <p:strVal val="visible"/>
                                      </p:to>
                                    </p:set>
                                    <p:animEffect transition="in" filter="strips(downRight)">
                                      <p:cBhvr>
                                        <p:cTn id="33" dur="500"/>
                                        <p:tgtEl>
                                          <p:spTgt spid="418841"/>
                                        </p:tgtEl>
                                      </p:cBhvr>
                                    </p:animEffect>
                                  </p:childTnLst>
                                </p:cTn>
                              </p:par>
                            </p:childTnLst>
                          </p:cTn>
                        </p:par>
                      </p:childTnLst>
                    </p:cTn>
                  </p:par>
                  <p:par>
                    <p:cTn id="34" fill="hold">
                      <p:stCondLst>
                        <p:cond delay="indefinite"/>
                      </p:stCondLst>
                      <p:childTnLst>
                        <p:par>
                          <p:cTn id="35" fill="hold">
                            <p:stCondLst>
                              <p:cond delay="0"/>
                            </p:stCondLst>
                            <p:childTnLst>
                              <p:par>
                                <p:cTn id="36" presetID="18" presetClass="entr" presetSubtype="6" fill="hold" nodeType="clickEffect">
                                  <p:stCondLst>
                                    <p:cond delay="0"/>
                                  </p:stCondLst>
                                  <p:childTnLst>
                                    <p:set>
                                      <p:cBhvr>
                                        <p:cTn id="37" dur="1" fill="hold">
                                          <p:stCondLst>
                                            <p:cond delay="0"/>
                                          </p:stCondLst>
                                        </p:cTn>
                                        <p:tgtEl>
                                          <p:spTgt spid="418844"/>
                                        </p:tgtEl>
                                        <p:attrNameLst>
                                          <p:attrName>style.visibility</p:attrName>
                                        </p:attrNameLst>
                                      </p:cBhvr>
                                      <p:to>
                                        <p:strVal val="visible"/>
                                      </p:to>
                                    </p:set>
                                    <p:animEffect transition="in" filter="strips(downRight)">
                                      <p:cBhvr>
                                        <p:cTn id="38" dur="500"/>
                                        <p:tgtEl>
                                          <p:spTgt spid="4188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822"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p:txBody>
          <a:bodyPr/>
          <a:lstStyle/>
          <a:p>
            <a:r>
              <a:rPr lang="en-US" altLang="zh-CN"/>
              <a:t>2.2 </a:t>
            </a:r>
            <a:r>
              <a:rPr lang="zh-CN" altLang="en-US"/>
              <a:t>动量定理，动量守恒定律</a:t>
            </a:r>
          </a:p>
        </p:txBody>
      </p:sp>
      <p:sp>
        <p:nvSpPr>
          <p:cNvPr id="12" name="灯片编号占位符 4"/>
          <p:cNvSpPr>
            <a:spLocks noGrp="1"/>
          </p:cNvSpPr>
          <p:nvPr>
            <p:ph type="sldNum" sz="quarter" idx="12"/>
          </p:nvPr>
        </p:nvSpPr>
        <p:spPr/>
        <p:txBody>
          <a:bodyPr/>
          <a:lstStyle/>
          <a:p>
            <a:fld id="{35110AFD-EBCE-4306-85EC-5C67AAE859B0}" type="slidenum">
              <a:rPr lang="en-US" altLang="zh-CN"/>
              <a:pPr/>
              <a:t>11</a:t>
            </a:fld>
            <a:endParaRPr lang="en-US" altLang="zh-CN"/>
          </a:p>
        </p:txBody>
      </p:sp>
      <p:sp>
        <p:nvSpPr>
          <p:cNvPr id="419843" name="Rectangle 3"/>
          <p:cNvSpPr>
            <a:spLocks noChangeArrowheads="1"/>
          </p:cNvSpPr>
          <p:nvPr/>
        </p:nvSpPr>
        <p:spPr bwMode="auto">
          <a:xfrm>
            <a:off x="501650" y="1219200"/>
            <a:ext cx="26225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dirty="0"/>
              <a:t>质点系的动量定理</a:t>
            </a:r>
          </a:p>
        </p:txBody>
      </p:sp>
      <p:graphicFrame>
        <p:nvGraphicFramePr>
          <p:cNvPr id="419844" name="Object 4"/>
          <p:cNvGraphicFramePr>
            <a:graphicFrameLocks noChangeAspect="1"/>
          </p:cNvGraphicFramePr>
          <p:nvPr/>
        </p:nvGraphicFramePr>
        <p:xfrm>
          <a:off x="2362200" y="1752600"/>
          <a:ext cx="3721100" cy="885825"/>
        </p:xfrm>
        <a:graphic>
          <a:graphicData uri="http://schemas.openxmlformats.org/presentationml/2006/ole">
            <mc:AlternateContent xmlns:mc="http://schemas.openxmlformats.org/markup-compatibility/2006">
              <mc:Choice xmlns:v="urn:schemas-microsoft-com:vml" Requires="v">
                <p:oleObj name="公式" r:id="rId2" imgW="1485720" imgH="355320" progId="Equation.3">
                  <p:embed/>
                </p:oleObj>
              </mc:Choice>
              <mc:Fallback>
                <p:oleObj name="公式" r:id="rId2" imgW="1485720" imgH="355320" progId="Equation.3">
                  <p:embed/>
                  <p:pic>
                    <p:nvPicPr>
                      <p:cNvPr id="419844"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1752600"/>
                        <a:ext cx="3721100" cy="885825"/>
                      </a:xfrm>
                      <a:prstGeom prst="rect">
                        <a:avLst/>
                      </a:prstGeom>
                      <a:solidFill>
                        <a:srgbClr val="CC99FF">
                          <a:alpha val="50000"/>
                        </a:srgbClr>
                      </a:solidFill>
                      <a:ln w="127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sp>
        <p:nvSpPr>
          <p:cNvPr id="419845" name="Text Box 5"/>
          <p:cNvSpPr txBox="1">
            <a:spLocks noChangeArrowheads="1"/>
          </p:cNvSpPr>
          <p:nvPr/>
        </p:nvSpPr>
        <p:spPr bwMode="auto">
          <a:xfrm>
            <a:off x="533400" y="2743200"/>
            <a:ext cx="3276600" cy="512763"/>
          </a:xfrm>
          <a:prstGeom prst="rect">
            <a:avLst/>
          </a:prstGeom>
          <a:noFill/>
          <a:ln w="9525" algn="ctr">
            <a:noFill/>
            <a:miter lim="800000"/>
            <a:headEnd/>
            <a:tailEnd/>
          </a:ln>
          <a:effectLst/>
        </p:spPr>
        <p:txBody>
          <a:bodyPr>
            <a:spAutoFit/>
          </a:bodyPr>
          <a:lstStyle/>
          <a:p>
            <a:pPr>
              <a:lnSpc>
                <a:spcPct val="115000"/>
              </a:lnSpc>
              <a:spcBef>
                <a:spcPct val="50000"/>
              </a:spcBef>
            </a:pPr>
            <a:r>
              <a:rPr kumimoji="1" lang="zh-CN" altLang="en-US" sz="2400">
                <a:cs typeface="Times New Roman" pitchFamily="18" charset="0"/>
              </a:rPr>
              <a:t>质点系的动量定理：</a:t>
            </a:r>
          </a:p>
        </p:txBody>
      </p:sp>
      <p:sp>
        <p:nvSpPr>
          <p:cNvPr id="419846" name="Text Box 6"/>
          <p:cNvSpPr txBox="1">
            <a:spLocks noChangeArrowheads="1"/>
          </p:cNvSpPr>
          <p:nvPr/>
        </p:nvSpPr>
        <p:spPr bwMode="auto">
          <a:xfrm>
            <a:off x="1828800" y="4800600"/>
            <a:ext cx="1981200" cy="512763"/>
          </a:xfrm>
          <a:prstGeom prst="rect">
            <a:avLst/>
          </a:prstGeom>
          <a:noFill/>
          <a:ln w="9525" algn="ctr">
            <a:noFill/>
            <a:miter lim="800000"/>
            <a:headEnd/>
            <a:tailEnd/>
          </a:ln>
          <a:effectLst/>
        </p:spPr>
        <p:txBody>
          <a:bodyPr>
            <a:spAutoFit/>
          </a:bodyPr>
          <a:lstStyle/>
          <a:p>
            <a:pPr>
              <a:lnSpc>
                <a:spcPct val="115000"/>
              </a:lnSpc>
              <a:spcBef>
                <a:spcPct val="50000"/>
              </a:spcBef>
            </a:pPr>
            <a:r>
              <a:rPr kumimoji="1" lang="zh-CN" altLang="en-US" sz="2400">
                <a:cs typeface="Times New Roman" pitchFamily="18" charset="0"/>
              </a:rPr>
              <a:t>微分式：</a:t>
            </a:r>
          </a:p>
        </p:txBody>
      </p:sp>
      <p:graphicFrame>
        <p:nvGraphicFramePr>
          <p:cNvPr id="419847" name="Object 7"/>
          <p:cNvGraphicFramePr>
            <a:graphicFrameLocks noChangeAspect="1"/>
          </p:cNvGraphicFramePr>
          <p:nvPr/>
        </p:nvGraphicFramePr>
        <p:xfrm>
          <a:off x="3810000" y="4572000"/>
          <a:ext cx="1704975" cy="979488"/>
        </p:xfrm>
        <a:graphic>
          <a:graphicData uri="http://schemas.openxmlformats.org/presentationml/2006/ole">
            <mc:AlternateContent xmlns:mc="http://schemas.openxmlformats.org/markup-compatibility/2006">
              <mc:Choice xmlns:v="urn:schemas-microsoft-com:vml" Requires="v">
                <p:oleObj name="公式" r:id="rId4" imgW="685800" imgH="393480" progId="Equation.3">
                  <p:embed/>
                </p:oleObj>
              </mc:Choice>
              <mc:Fallback>
                <p:oleObj name="公式" r:id="rId4" imgW="685800" imgH="393480" progId="Equation.3">
                  <p:embed/>
                  <p:pic>
                    <p:nvPicPr>
                      <p:cNvPr id="419847"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0" y="4572000"/>
                        <a:ext cx="1704975" cy="979488"/>
                      </a:xfrm>
                      <a:prstGeom prst="rect">
                        <a:avLst/>
                      </a:prstGeom>
                      <a:solidFill>
                        <a:srgbClr val="CC99FF">
                          <a:alpha val="50000"/>
                        </a:srgbClr>
                      </a:solidFill>
                      <a:ln w="19050">
                        <a:solidFill>
                          <a:schemeClr val="tx1"/>
                        </a:solidFill>
                        <a:miter lim="800000"/>
                        <a:headEnd/>
                        <a:tailEnd/>
                      </a:ln>
                    </p:spPr>
                  </p:pic>
                </p:oleObj>
              </mc:Fallback>
            </mc:AlternateContent>
          </a:graphicData>
        </a:graphic>
      </p:graphicFrame>
      <p:sp>
        <p:nvSpPr>
          <p:cNvPr id="419848" name="Text Box 8"/>
          <p:cNvSpPr txBox="1">
            <a:spLocks noChangeArrowheads="1"/>
          </p:cNvSpPr>
          <p:nvPr/>
        </p:nvSpPr>
        <p:spPr bwMode="auto">
          <a:xfrm>
            <a:off x="838200" y="3352800"/>
            <a:ext cx="7467600" cy="512763"/>
          </a:xfrm>
          <a:prstGeom prst="rect">
            <a:avLst/>
          </a:prstGeom>
          <a:noFill/>
          <a:ln w="9525" algn="ctr">
            <a:noFill/>
            <a:miter lim="800000"/>
            <a:headEnd/>
            <a:tailEnd/>
          </a:ln>
          <a:effectLst/>
        </p:spPr>
        <p:txBody>
          <a:bodyPr>
            <a:spAutoFit/>
          </a:bodyPr>
          <a:lstStyle/>
          <a:p>
            <a:pPr>
              <a:lnSpc>
                <a:spcPct val="115000"/>
              </a:lnSpc>
              <a:spcBef>
                <a:spcPct val="50000"/>
              </a:spcBef>
            </a:pPr>
            <a:r>
              <a:rPr kumimoji="1" lang="zh-CN" altLang="en-US" sz="2400">
                <a:cs typeface="Times New Roman" pitchFamily="18" charset="0"/>
              </a:rPr>
              <a:t>质点</a:t>
            </a:r>
            <a:r>
              <a:rPr kumimoji="1" lang="zh-CN" altLang="en-US" sz="2400">
                <a:solidFill>
                  <a:srgbClr val="0000CC"/>
                </a:solidFill>
                <a:cs typeface="Times New Roman" pitchFamily="18" charset="0"/>
              </a:rPr>
              <a:t>系统</a:t>
            </a:r>
            <a:r>
              <a:rPr kumimoji="1" lang="zh-CN" altLang="en-US" sz="2400">
                <a:cs typeface="Times New Roman" pitchFamily="18" charset="0"/>
              </a:rPr>
              <a:t>所受</a:t>
            </a:r>
            <a:r>
              <a:rPr kumimoji="1" lang="zh-CN" altLang="en-US" sz="2400">
                <a:solidFill>
                  <a:srgbClr val="0000CC"/>
                </a:solidFill>
                <a:cs typeface="Times New Roman" pitchFamily="18" charset="0"/>
              </a:rPr>
              <a:t>合外力</a:t>
            </a:r>
            <a:r>
              <a:rPr kumimoji="1" lang="zh-CN" altLang="en-US" sz="2400">
                <a:cs typeface="Times New Roman" pitchFamily="18" charset="0"/>
              </a:rPr>
              <a:t>的冲量等于系统总动量的增量。</a:t>
            </a:r>
          </a:p>
        </p:txBody>
      </p:sp>
      <p:sp>
        <p:nvSpPr>
          <p:cNvPr id="419849" name="Text Box 9"/>
          <p:cNvSpPr txBox="1">
            <a:spLocks noChangeArrowheads="1"/>
          </p:cNvSpPr>
          <p:nvPr/>
        </p:nvSpPr>
        <p:spPr bwMode="auto">
          <a:xfrm>
            <a:off x="914400" y="5867400"/>
            <a:ext cx="7705725" cy="512763"/>
          </a:xfrm>
          <a:prstGeom prst="rect">
            <a:avLst/>
          </a:prstGeom>
          <a:noFill/>
          <a:ln w="9525" algn="ctr">
            <a:noFill/>
            <a:miter lim="800000"/>
            <a:headEnd/>
            <a:tailEnd/>
          </a:ln>
          <a:effectLst/>
        </p:spPr>
        <p:txBody>
          <a:bodyPr>
            <a:spAutoFit/>
          </a:bodyPr>
          <a:lstStyle/>
          <a:p>
            <a:pPr>
              <a:lnSpc>
                <a:spcPct val="115000"/>
              </a:lnSpc>
              <a:spcBef>
                <a:spcPct val="50000"/>
              </a:spcBef>
            </a:pPr>
            <a:r>
              <a:rPr kumimoji="1" lang="zh-CN" altLang="en-US" sz="2400" dirty="0">
                <a:cs typeface="Times New Roman" pitchFamily="18" charset="0"/>
              </a:rPr>
              <a:t>注意：</a:t>
            </a:r>
            <a:r>
              <a:rPr kumimoji="1" lang="zh-CN" altLang="en-US" sz="2400" dirty="0">
                <a:solidFill>
                  <a:srgbClr val="0000CC"/>
                </a:solidFill>
                <a:cs typeface="Times New Roman" pitchFamily="18" charset="0"/>
              </a:rPr>
              <a:t>系统的内力不能改变整个系统的总动量</a:t>
            </a:r>
            <a:r>
              <a:rPr kumimoji="1" lang="zh-CN" altLang="en-US" sz="2400" dirty="0">
                <a:cs typeface="Times New Roman"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419844"/>
                                        </p:tgtEl>
                                        <p:attrNameLst>
                                          <p:attrName>style.visibility</p:attrName>
                                        </p:attrNameLst>
                                      </p:cBhvr>
                                      <p:to>
                                        <p:strVal val="visible"/>
                                      </p:to>
                                    </p:set>
                                    <p:animEffect transition="in" filter="strips(upRight)">
                                      <p:cBhvr>
                                        <p:cTn id="7" dur="500"/>
                                        <p:tgtEl>
                                          <p:spTgt spid="41984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19845"/>
                                        </p:tgtEl>
                                        <p:attrNameLst>
                                          <p:attrName>style.visibility</p:attrName>
                                        </p:attrNameLst>
                                      </p:cBhvr>
                                      <p:to>
                                        <p:strVal val="visible"/>
                                      </p:to>
                                    </p:set>
                                    <p:anim calcmode="lin" valueType="num">
                                      <p:cBhvr additive="base">
                                        <p:cTn id="12" dur="500" fill="hold"/>
                                        <p:tgtEl>
                                          <p:spTgt spid="419845"/>
                                        </p:tgtEl>
                                        <p:attrNameLst>
                                          <p:attrName>ppt_x</p:attrName>
                                        </p:attrNameLst>
                                      </p:cBhvr>
                                      <p:tavLst>
                                        <p:tav tm="0">
                                          <p:val>
                                            <p:strVal val="0-#ppt_w/2"/>
                                          </p:val>
                                        </p:tav>
                                        <p:tav tm="100000">
                                          <p:val>
                                            <p:strVal val="#ppt_x"/>
                                          </p:val>
                                        </p:tav>
                                      </p:tavLst>
                                    </p:anim>
                                    <p:anim calcmode="lin" valueType="num">
                                      <p:cBhvr additive="base">
                                        <p:cTn id="13" dur="500" fill="hold"/>
                                        <p:tgtEl>
                                          <p:spTgt spid="41984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419848"/>
                                        </p:tgtEl>
                                        <p:attrNameLst>
                                          <p:attrName>style.visibility</p:attrName>
                                        </p:attrNameLst>
                                      </p:cBhvr>
                                      <p:to>
                                        <p:strVal val="visible"/>
                                      </p:to>
                                    </p:set>
                                    <p:anim calcmode="lin" valueType="num">
                                      <p:cBhvr additive="base">
                                        <p:cTn id="18" dur="500" fill="hold"/>
                                        <p:tgtEl>
                                          <p:spTgt spid="419848"/>
                                        </p:tgtEl>
                                        <p:attrNameLst>
                                          <p:attrName>ppt_x</p:attrName>
                                        </p:attrNameLst>
                                      </p:cBhvr>
                                      <p:tavLst>
                                        <p:tav tm="0">
                                          <p:val>
                                            <p:strVal val="0-#ppt_w/2"/>
                                          </p:val>
                                        </p:tav>
                                        <p:tav tm="100000">
                                          <p:val>
                                            <p:strVal val="#ppt_x"/>
                                          </p:val>
                                        </p:tav>
                                      </p:tavLst>
                                    </p:anim>
                                    <p:anim calcmode="lin" valueType="num">
                                      <p:cBhvr additive="base">
                                        <p:cTn id="19" dur="500" fill="hold"/>
                                        <p:tgtEl>
                                          <p:spTgt spid="419848"/>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419846"/>
                                        </p:tgtEl>
                                        <p:attrNameLst>
                                          <p:attrName>style.visibility</p:attrName>
                                        </p:attrNameLst>
                                      </p:cBhvr>
                                      <p:to>
                                        <p:strVal val="visible"/>
                                      </p:to>
                                    </p:set>
                                    <p:anim calcmode="lin" valueType="num">
                                      <p:cBhvr additive="base">
                                        <p:cTn id="24" dur="500" fill="hold"/>
                                        <p:tgtEl>
                                          <p:spTgt spid="419846"/>
                                        </p:tgtEl>
                                        <p:attrNameLst>
                                          <p:attrName>ppt_x</p:attrName>
                                        </p:attrNameLst>
                                      </p:cBhvr>
                                      <p:tavLst>
                                        <p:tav tm="0">
                                          <p:val>
                                            <p:strVal val="0-#ppt_w/2"/>
                                          </p:val>
                                        </p:tav>
                                        <p:tav tm="100000">
                                          <p:val>
                                            <p:strVal val="#ppt_x"/>
                                          </p:val>
                                        </p:tav>
                                      </p:tavLst>
                                    </p:anim>
                                    <p:anim calcmode="lin" valueType="num">
                                      <p:cBhvr additive="base">
                                        <p:cTn id="25" dur="500" fill="hold"/>
                                        <p:tgtEl>
                                          <p:spTgt spid="419846"/>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8" presetClass="entr" presetSubtype="3" fill="hold" nodeType="clickEffect">
                                  <p:stCondLst>
                                    <p:cond delay="0"/>
                                  </p:stCondLst>
                                  <p:childTnLst>
                                    <p:set>
                                      <p:cBhvr>
                                        <p:cTn id="29" dur="1" fill="hold">
                                          <p:stCondLst>
                                            <p:cond delay="0"/>
                                          </p:stCondLst>
                                        </p:cTn>
                                        <p:tgtEl>
                                          <p:spTgt spid="419847"/>
                                        </p:tgtEl>
                                        <p:attrNameLst>
                                          <p:attrName>style.visibility</p:attrName>
                                        </p:attrNameLst>
                                      </p:cBhvr>
                                      <p:to>
                                        <p:strVal val="visible"/>
                                      </p:to>
                                    </p:set>
                                    <p:animEffect transition="in" filter="strips(upRight)">
                                      <p:cBhvr>
                                        <p:cTn id="30" dur="500"/>
                                        <p:tgtEl>
                                          <p:spTgt spid="41984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19849"/>
                                        </p:tgtEl>
                                        <p:attrNameLst>
                                          <p:attrName>style.visibility</p:attrName>
                                        </p:attrNameLst>
                                      </p:cBhvr>
                                      <p:to>
                                        <p:strVal val="visible"/>
                                      </p:to>
                                    </p:set>
                                    <p:animEffect transition="in" filter="wipe(left)">
                                      <p:cBhvr>
                                        <p:cTn id="35" dur="500"/>
                                        <p:tgtEl>
                                          <p:spTgt spid="4198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45" grpId="0" autoUpdateAnimBg="0"/>
      <p:bldP spid="419846" grpId="0" autoUpdateAnimBg="0"/>
      <p:bldP spid="419848" grpId="0" autoUpdateAnimBg="0"/>
      <p:bldP spid="41984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lstStyle/>
          <a:p>
            <a:r>
              <a:rPr lang="en-US" altLang="zh-CN"/>
              <a:t>2.2 </a:t>
            </a:r>
            <a:r>
              <a:rPr lang="zh-CN" altLang="en-US"/>
              <a:t>动量定理，动量守恒定律</a:t>
            </a:r>
          </a:p>
        </p:txBody>
      </p:sp>
      <p:sp>
        <p:nvSpPr>
          <p:cNvPr id="20" name="灯片编号占位符 4"/>
          <p:cNvSpPr>
            <a:spLocks noGrp="1"/>
          </p:cNvSpPr>
          <p:nvPr>
            <p:ph type="sldNum" sz="quarter" idx="12"/>
          </p:nvPr>
        </p:nvSpPr>
        <p:spPr/>
        <p:txBody>
          <a:bodyPr/>
          <a:lstStyle/>
          <a:p>
            <a:fld id="{7A072241-FB36-41B2-B78C-5BDFC77EF574}" type="slidenum">
              <a:rPr lang="en-US" altLang="zh-CN"/>
              <a:pPr/>
              <a:t>12</a:t>
            </a:fld>
            <a:endParaRPr lang="en-US" altLang="zh-CN"/>
          </a:p>
        </p:txBody>
      </p:sp>
      <p:sp>
        <p:nvSpPr>
          <p:cNvPr id="420867" name="Rectangle 3"/>
          <p:cNvSpPr>
            <a:spLocks noChangeArrowheads="1"/>
          </p:cNvSpPr>
          <p:nvPr/>
        </p:nvSpPr>
        <p:spPr bwMode="auto">
          <a:xfrm>
            <a:off x="501650" y="1219200"/>
            <a:ext cx="20129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动量守恒定律</a:t>
            </a:r>
          </a:p>
        </p:txBody>
      </p:sp>
      <p:graphicFrame>
        <p:nvGraphicFramePr>
          <p:cNvPr id="420868" name="Object 4"/>
          <p:cNvGraphicFramePr>
            <a:graphicFrameLocks noChangeAspect="1"/>
          </p:cNvGraphicFramePr>
          <p:nvPr/>
        </p:nvGraphicFramePr>
        <p:xfrm>
          <a:off x="4114800" y="1524000"/>
          <a:ext cx="2884488" cy="887413"/>
        </p:xfrm>
        <a:graphic>
          <a:graphicData uri="http://schemas.openxmlformats.org/presentationml/2006/ole">
            <mc:AlternateContent xmlns:mc="http://schemas.openxmlformats.org/markup-compatibility/2006">
              <mc:Choice xmlns:v="urn:schemas-microsoft-com:vml" Requires="v">
                <p:oleObj name="公式" r:id="rId2" imgW="1155600" imgH="355320" progId="Equation.3">
                  <p:embed/>
                </p:oleObj>
              </mc:Choice>
              <mc:Fallback>
                <p:oleObj name="公式" r:id="rId2" imgW="1155600" imgH="355320" progId="Equation.3">
                  <p:embed/>
                  <p:pic>
                    <p:nvPicPr>
                      <p:cNvPr id="420868"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1524000"/>
                        <a:ext cx="2884488" cy="887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cmpd="tri">
                            <a:solidFill>
                              <a:srgbClr val="99FF33"/>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sp>
        <p:nvSpPr>
          <p:cNvPr id="420869" name="Text Box 5"/>
          <p:cNvSpPr txBox="1">
            <a:spLocks noChangeArrowheads="1"/>
          </p:cNvSpPr>
          <p:nvPr/>
        </p:nvSpPr>
        <p:spPr bwMode="auto">
          <a:xfrm>
            <a:off x="609600" y="1676400"/>
            <a:ext cx="3598863" cy="512763"/>
          </a:xfrm>
          <a:prstGeom prst="rect">
            <a:avLst/>
          </a:prstGeom>
          <a:noFill/>
          <a:ln w="9525" algn="ctr">
            <a:noFill/>
            <a:miter lim="800000"/>
            <a:headEnd/>
            <a:tailEnd/>
          </a:ln>
          <a:effectLst/>
        </p:spPr>
        <p:txBody>
          <a:bodyPr>
            <a:spAutoFit/>
          </a:bodyPr>
          <a:lstStyle/>
          <a:p>
            <a:pPr>
              <a:lnSpc>
                <a:spcPct val="115000"/>
              </a:lnSpc>
              <a:spcBef>
                <a:spcPct val="50000"/>
              </a:spcBef>
            </a:pPr>
            <a:r>
              <a:rPr kumimoji="1" lang="zh-CN" altLang="en-US" sz="2400">
                <a:cs typeface="Times New Roman" pitchFamily="18" charset="0"/>
              </a:rPr>
              <a:t>质点系的动量定理：</a:t>
            </a:r>
          </a:p>
        </p:txBody>
      </p:sp>
      <p:grpSp>
        <p:nvGrpSpPr>
          <p:cNvPr id="420870" name="Group 6"/>
          <p:cNvGrpSpPr>
            <a:grpSpLocks/>
          </p:cNvGrpSpPr>
          <p:nvPr/>
        </p:nvGrpSpPr>
        <p:grpSpPr bwMode="auto">
          <a:xfrm>
            <a:off x="1066800" y="2590800"/>
            <a:ext cx="3055938" cy="684213"/>
            <a:chOff x="793" y="1655"/>
            <a:chExt cx="1925" cy="431"/>
          </a:xfrm>
        </p:grpSpPr>
        <p:graphicFrame>
          <p:nvGraphicFramePr>
            <p:cNvPr id="420871" name="Object 7"/>
            <p:cNvGraphicFramePr>
              <a:graphicFrameLocks noChangeAspect="1"/>
            </p:cNvGraphicFramePr>
            <p:nvPr/>
          </p:nvGraphicFramePr>
          <p:xfrm>
            <a:off x="1130" y="1655"/>
            <a:ext cx="998" cy="431"/>
          </p:xfrm>
          <a:graphic>
            <a:graphicData uri="http://schemas.openxmlformats.org/presentationml/2006/ole">
              <mc:AlternateContent xmlns:mc="http://schemas.openxmlformats.org/markup-compatibility/2006">
                <mc:Choice xmlns:v="urn:schemas-microsoft-com:vml" Requires="v">
                  <p:oleObj name="公式" r:id="rId4" imgW="583920" imgH="253800" progId="Equation.3">
                    <p:embed/>
                  </p:oleObj>
                </mc:Choice>
                <mc:Fallback>
                  <p:oleObj name="公式" r:id="rId4" imgW="583920" imgH="253800" progId="Equation.3">
                    <p:embed/>
                    <p:pic>
                      <p:nvPicPr>
                        <p:cNvPr id="420871"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0" y="1655"/>
                          <a:ext cx="998" cy="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20872" name="Rectangle 8"/>
            <p:cNvSpPr>
              <a:spLocks noChangeArrowheads="1"/>
            </p:cNvSpPr>
            <p:nvPr/>
          </p:nvSpPr>
          <p:spPr bwMode="auto">
            <a:xfrm>
              <a:off x="793" y="1661"/>
              <a:ext cx="340" cy="323"/>
            </a:xfrm>
            <a:prstGeom prst="rect">
              <a:avLst/>
            </a:prstGeom>
            <a:noFill/>
            <a:ln w="9525" algn="ctr">
              <a:noFill/>
              <a:miter lim="800000"/>
              <a:headEnd/>
              <a:tailEnd/>
            </a:ln>
            <a:effectLst/>
          </p:spPr>
          <p:txBody>
            <a:bodyPr>
              <a:spAutoFit/>
            </a:bodyPr>
            <a:lstStyle/>
            <a:p>
              <a:pPr>
                <a:lnSpc>
                  <a:spcPct val="115000"/>
                </a:lnSpc>
                <a:spcBef>
                  <a:spcPct val="50000"/>
                </a:spcBef>
              </a:pPr>
              <a:r>
                <a:rPr kumimoji="1" lang="zh-CN" altLang="en-US" sz="2400">
                  <a:cs typeface="Times New Roman" pitchFamily="18" charset="0"/>
                </a:rPr>
                <a:t>当</a:t>
              </a:r>
            </a:p>
          </p:txBody>
        </p:sp>
        <p:sp>
          <p:nvSpPr>
            <p:cNvPr id="420873" name="Rectangle 9"/>
            <p:cNvSpPr>
              <a:spLocks noChangeArrowheads="1"/>
            </p:cNvSpPr>
            <p:nvPr/>
          </p:nvSpPr>
          <p:spPr bwMode="auto">
            <a:xfrm>
              <a:off x="2154" y="1661"/>
              <a:ext cx="564" cy="323"/>
            </a:xfrm>
            <a:prstGeom prst="rect">
              <a:avLst/>
            </a:prstGeom>
            <a:noFill/>
            <a:ln w="9525" algn="ctr">
              <a:noFill/>
              <a:miter lim="800000"/>
              <a:headEnd/>
              <a:tailEnd/>
            </a:ln>
            <a:effectLst/>
          </p:spPr>
          <p:txBody>
            <a:bodyPr>
              <a:spAutoFit/>
            </a:bodyPr>
            <a:lstStyle/>
            <a:p>
              <a:pPr>
                <a:lnSpc>
                  <a:spcPct val="115000"/>
                </a:lnSpc>
                <a:spcBef>
                  <a:spcPct val="50000"/>
                </a:spcBef>
              </a:pPr>
              <a:r>
                <a:rPr kumimoji="1" lang="zh-CN" altLang="en-US" sz="2400">
                  <a:cs typeface="Times New Roman" pitchFamily="18" charset="0"/>
                </a:rPr>
                <a:t>时，</a:t>
              </a:r>
            </a:p>
          </p:txBody>
        </p:sp>
      </p:grpSp>
      <p:grpSp>
        <p:nvGrpSpPr>
          <p:cNvPr id="420874" name="Group 10"/>
          <p:cNvGrpSpPr>
            <a:grpSpLocks/>
          </p:cNvGrpSpPr>
          <p:nvPr/>
        </p:nvGrpSpPr>
        <p:grpSpPr bwMode="auto">
          <a:xfrm>
            <a:off x="4191000" y="2590800"/>
            <a:ext cx="1803400" cy="608013"/>
            <a:chOff x="3061" y="1670"/>
            <a:chExt cx="1257" cy="386"/>
          </a:xfrm>
        </p:grpSpPr>
        <p:graphicFrame>
          <p:nvGraphicFramePr>
            <p:cNvPr id="420875" name="Object 11"/>
            <p:cNvGraphicFramePr>
              <a:graphicFrameLocks noChangeAspect="1"/>
            </p:cNvGraphicFramePr>
            <p:nvPr/>
          </p:nvGraphicFramePr>
          <p:xfrm>
            <a:off x="3560" y="1701"/>
            <a:ext cx="758" cy="355"/>
          </p:xfrm>
          <a:graphic>
            <a:graphicData uri="http://schemas.openxmlformats.org/presentationml/2006/ole">
              <mc:AlternateContent xmlns:mc="http://schemas.openxmlformats.org/markup-compatibility/2006">
                <mc:Choice xmlns:v="urn:schemas-microsoft-com:vml" Requires="v">
                  <p:oleObj name="公式" r:id="rId6" imgW="444240" imgH="228600" progId="Equation.3">
                    <p:embed/>
                  </p:oleObj>
                </mc:Choice>
                <mc:Fallback>
                  <p:oleObj name="公式" r:id="rId6" imgW="444240" imgH="228600" progId="Equation.3">
                    <p:embed/>
                    <p:pic>
                      <p:nvPicPr>
                        <p:cNvPr id="420875"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60" y="1701"/>
                          <a:ext cx="758"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20876" name="Rectangle 12"/>
            <p:cNvSpPr>
              <a:spLocks noChangeArrowheads="1"/>
            </p:cNvSpPr>
            <p:nvPr/>
          </p:nvSpPr>
          <p:spPr bwMode="auto">
            <a:xfrm>
              <a:off x="3061" y="1670"/>
              <a:ext cx="376" cy="326"/>
            </a:xfrm>
            <a:prstGeom prst="rect">
              <a:avLst/>
            </a:prstGeom>
            <a:noFill/>
            <a:ln w="9525" algn="ctr">
              <a:noFill/>
              <a:miter lim="800000"/>
              <a:headEnd/>
              <a:tailEnd/>
            </a:ln>
            <a:effectLst/>
          </p:spPr>
          <p:txBody>
            <a:bodyPr>
              <a:spAutoFit/>
            </a:bodyPr>
            <a:lstStyle/>
            <a:p>
              <a:pPr>
                <a:lnSpc>
                  <a:spcPct val="115000"/>
                </a:lnSpc>
                <a:spcBef>
                  <a:spcPct val="50000"/>
                </a:spcBef>
              </a:pPr>
              <a:r>
                <a:rPr kumimoji="1" lang="zh-CN" altLang="en-US" sz="2400">
                  <a:cs typeface="Times New Roman" pitchFamily="18" charset="0"/>
                </a:rPr>
                <a:t>有</a:t>
              </a:r>
            </a:p>
          </p:txBody>
        </p:sp>
      </p:grpSp>
      <p:sp>
        <p:nvSpPr>
          <p:cNvPr id="420877" name="Text Box 13"/>
          <p:cNvSpPr txBox="1">
            <a:spLocks noChangeArrowheads="1"/>
          </p:cNvSpPr>
          <p:nvPr/>
        </p:nvSpPr>
        <p:spPr bwMode="auto">
          <a:xfrm>
            <a:off x="1295400" y="4191000"/>
            <a:ext cx="6918325" cy="512763"/>
          </a:xfrm>
          <a:prstGeom prst="rect">
            <a:avLst/>
          </a:prstGeom>
          <a:noFill/>
          <a:ln w="9525" algn="ctr">
            <a:noFill/>
            <a:miter lim="800000"/>
            <a:headEnd/>
            <a:tailEnd/>
          </a:ln>
          <a:effectLst/>
        </p:spPr>
        <p:txBody>
          <a:bodyPr>
            <a:spAutoFit/>
          </a:bodyPr>
          <a:lstStyle/>
          <a:p>
            <a:pPr>
              <a:lnSpc>
                <a:spcPct val="115000"/>
              </a:lnSpc>
              <a:spcBef>
                <a:spcPct val="50000"/>
              </a:spcBef>
            </a:pPr>
            <a:r>
              <a:rPr kumimoji="1" lang="zh-CN" altLang="en-US" sz="2400">
                <a:cs typeface="Times New Roman" pitchFamily="18" charset="0"/>
              </a:rPr>
              <a:t>系统所受</a:t>
            </a:r>
            <a:r>
              <a:rPr kumimoji="1" lang="zh-CN" altLang="en-US" sz="2400">
                <a:solidFill>
                  <a:srgbClr val="0000CC"/>
                </a:solidFill>
                <a:cs typeface="Times New Roman" pitchFamily="18" charset="0"/>
              </a:rPr>
              <a:t>合外力</a:t>
            </a:r>
            <a:r>
              <a:rPr kumimoji="1" lang="zh-CN" altLang="en-US" sz="2400">
                <a:cs typeface="Times New Roman" pitchFamily="18" charset="0"/>
              </a:rPr>
              <a:t>为零时，系统的总动量保持不变。</a:t>
            </a:r>
          </a:p>
        </p:txBody>
      </p:sp>
      <p:graphicFrame>
        <p:nvGraphicFramePr>
          <p:cNvPr id="420878" name="Object 14"/>
          <p:cNvGraphicFramePr>
            <a:graphicFrameLocks noChangeAspect="1"/>
          </p:cNvGraphicFramePr>
          <p:nvPr/>
        </p:nvGraphicFramePr>
        <p:xfrm>
          <a:off x="1447800" y="5334000"/>
          <a:ext cx="3436938" cy="630238"/>
        </p:xfrm>
        <a:graphic>
          <a:graphicData uri="http://schemas.openxmlformats.org/presentationml/2006/ole">
            <mc:AlternateContent xmlns:mc="http://schemas.openxmlformats.org/markup-compatibility/2006">
              <mc:Choice xmlns:v="urn:schemas-microsoft-com:vml" Requires="v">
                <p:oleObj name="公式" r:id="rId8" imgW="1358640" imgH="253800" progId="Equation.3">
                  <p:embed/>
                </p:oleObj>
              </mc:Choice>
              <mc:Fallback>
                <p:oleObj name="公式" r:id="rId8" imgW="1358640" imgH="253800" progId="Equation.3">
                  <p:embed/>
                  <p:pic>
                    <p:nvPicPr>
                      <p:cNvPr id="420878"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47800" y="5334000"/>
                        <a:ext cx="3436938" cy="630238"/>
                      </a:xfrm>
                      <a:prstGeom prst="rect">
                        <a:avLst/>
                      </a:prstGeom>
                      <a:solidFill>
                        <a:srgbClr val="CC99FF">
                          <a:alpha val="50000"/>
                        </a:srgbClr>
                      </a:solidFill>
                      <a:ln w="127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sp>
        <p:nvSpPr>
          <p:cNvPr id="420879" name="Text Box 15"/>
          <p:cNvSpPr txBox="1">
            <a:spLocks noChangeArrowheads="1"/>
          </p:cNvSpPr>
          <p:nvPr/>
        </p:nvSpPr>
        <p:spPr bwMode="auto">
          <a:xfrm>
            <a:off x="5486400" y="5334000"/>
            <a:ext cx="1371600" cy="512763"/>
          </a:xfrm>
          <a:prstGeom prst="rect">
            <a:avLst/>
          </a:prstGeom>
          <a:noFill/>
          <a:ln w="9525" algn="ctr">
            <a:noFill/>
            <a:miter lim="800000"/>
            <a:headEnd/>
            <a:tailEnd/>
          </a:ln>
          <a:effectLst/>
        </p:spPr>
        <p:txBody>
          <a:bodyPr>
            <a:spAutoFit/>
          </a:bodyPr>
          <a:lstStyle/>
          <a:p>
            <a:pPr>
              <a:lnSpc>
                <a:spcPct val="115000"/>
              </a:lnSpc>
              <a:spcBef>
                <a:spcPct val="50000"/>
              </a:spcBef>
            </a:pPr>
            <a:r>
              <a:rPr kumimoji="1" lang="zh-CN" altLang="en-US" sz="2400">
                <a:cs typeface="Times New Roman" pitchFamily="18" charset="0"/>
              </a:rPr>
              <a:t>条件：</a:t>
            </a:r>
          </a:p>
        </p:txBody>
      </p:sp>
      <p:graphicFrame>
        <p:nvGraphicFramePr>
          <p:cNvPr id="420880" name="Object 16"/>
          <p:cNvGraphicFramePr>
            <a:graphicFrameLocks noChangeAspect="1"/>
          </p:cNvGraphicFramePr>
          <p:nvPr/>
        </p:nvGraphicFramePr>
        <p:xfrm>
          <a:off x="6858000" y="5334000"/>
          <a:ext cx="1454150" cy="630238"/>
        </p:xfrm>
        <a:graphic>
          <a:graphicData uri="http://schemas.openxmlformats.org/presentationml/2006/ole">
            <mc:AlternateContent xmlns:mc="http://schemas.openxmlformats.org/markup-compatibility/2006">
              <mc:Choice xmlns:v="urn:schemas-microsoft-com:vml" Requires="v">
                <p:oleObj name="公式" r:id="rId10" imgW="583920" imgH="253800" progId="Equation.3">
                  <p:embed/>
                </p:oleObj>
              </mc:Choice>
              <mc:Fallback>
                <p:oleObj name="公式" r:id="rId10" imgW="583920" imgH="253800" progId="Equation.3">
                  <p:embed/>
                  <p:pic>
                    <p:nvPicPr>
                      <p:cNvPr id="420880" name="Object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58000" y="5334000"/>
                        <a:ext cx="1454150" cy="630238"/>
                      </a:xfrm>
                      <a:prstGeom prst="rect">
                        <a:avLst/>
                      </a:prstGeom>
                      <a:noFill/>
                      <a:extLst>
                        <a:ext uri="{909E8E84-426E-40DD-AFC4-6F175D3DCCD1}">
                          <a14:hiddenFill xmlns:a14="http://schemas.microsoft.com/office/drawing/2010/main">
                            <a:solidFill>
                              <a:srgbClr val="FFCC66"/>
                            </a:solidFill>
                          </a14:hiddenFill>
                        </a:ext>
                      </a:extLst>
                    </p:spPr>
                  </p:pic>
                </p:oleObj>
              </mc:Fallback>
            </mc:AlternateContent>
          </a:graphicData>
        </a:graphic>
      </p:graphicFrame>
      <p:sp>
        <p:nvSpPr>
          <p:cNvPr id="420881" name="Rectangle 17"/>
          <p:cNvSpPr>
            <a:spLocks noChangeArrowheads="1"/>
          </p:cNvSpPr>
          <p:nvPr/>
        </p:nvSpPr>
        <p:spPr bwMode="auto">
          <a:xfrm>
            <a:off x="762000" y="3581400"/>
            <a:ext cx="3049588" cy="512763"/>
          </a:xfrm>
          <a:prstGeom prst="rect">
            <a:avLst/>
          </a:prstGeom>
          <a:noFill/>
          <a:ln w="9525" algn="ctr">
            <a:noFill/>
            <a:miter lim="800000"/>
            <a:headEnd/>
            <a:tailEnd/>
          </a:ln>
          <a:effectLst/>
        </p:spPr>
        <p:txBody>
          <a:bodyPr>
            <a:spAutoFit/>
          </a:bodyPr>
          <a:lstStyle/>
          <a:p>
            <a:pPr>
              <a:lnSpc>
                <a:spcPct val="115000"/>
              </a:lnSpc>
              <a:spcBef>
                <a:spcPct val="50000"/>
              </a:spcBef>
            </a:pPr>
            <a:r>
              <a:rPr kumimoji="1" lang="zh-CN" altLang="en-US" sz="2400">
                <a:cs typeface="Times New Roman" pitchFamily="18" charset="0"/>
              </a:rPr>
              <a:t>动量守恒定律：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20869"/>
                                        </p:tgtEl>
                                        <p:attrNameLst>
                                          <p:attrName>style.visibility</p:attrName>
                                        </p:attrNameLst>
                                      </p:cBhvr>
                                      <p:to>
                                        <p:strVal val="visible"/>
                                      </p:to>
                                    </p:set>
                                    <p:anim calcmode="lin" valueType="num">
                                      <p:cBhvr additive="base">
                                        <p:cTn id="7" dur="500" fill="hold"/>
                                        <p:tgtEl>
                                          <p:spTgt spid="420869"/>
                                        </p:tgtEl>
                                        <p:attrNameLst>
                                          <p:attrName>ppt_x</p:attrName>
                                        </p:attrNameLst>
                                      </p:cBhvr>
                                      <p:tavLst>
                                        <p:tav tm="0">
                                          <p:val>
                                            <p:strVal val="0-#ppt_w/2"/>
                                          </p:val>
                                        </p:tav>
                                        <p:tav tm="100000">
                                          <p:val>
                                            <p:strVal val="#ppt_x"/>
                                          </p:val>
                                        </p:tav>
                                      </p:tavLst>
                                    </p:anim>
                                    <p:anim calcmode="lin" valueType="num">
                                      <p:cBhvr additive="base">
                                        <p:cTn id="8" dur="500" fill="hold"/>
                                        <p:tgtEl>
                                          <p:spTgt spid="42086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3" fill="hold" nodeType="clickEffect">
                                  <p:stCondLst>
                                    <p:cond delay="0"/>
                                  </p:stCondLst>
                                  <p:childTnLst>
                                    <p:set>
                                      <p:cBhvr>
                                        <p:cTn id="12" dur="1" fill="hold">
                                          <p:stCondLst>
                                            <p:cond delay="0"/>
                                          </p:stCondLst>
                                        </p:cTn>
                                        <p:tgtEl>
                                          <p:spTgt spid="420868"/>
                                        </p:tgtEl>
                                        <p:attrNameLst>
                                          <p:attrName>style.visibility</p:attrName>
                                        </p:attrNameLst>
                                      </p:cBhvr>
                                      <p:to>
                                        <p:strVal val="visible"/>
                                      </p:to>
                                    </p:set>
                                    <p:animEffect transition="in" filter="strips(upRight)">
                                      <p:cBhvr>
                                        <p:cTn id="13" dur="500"/>
                                        <p:tgtEl>
                                          <p:spTgt spid="42086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420870"/>
                                        </p:tgtEl>
                                        <p:attrNameLst>
                                          <p:attrName>style.visibility</p:attrName>
                                        </p:attrNameLst>
                                      </p:cBhvr>
                                      <p:to>
                                        <p:strVal val="visible"/>
                                      </p:to>
                                    </p:set>
                                    <p:animEffect transition="in" filter="wipe(left)">
                                      <p:cBhvr>
                                        <p:cTn id="18" dur="500"/>
                                        <p:tgtEl>
                                          <p:spTgt spid="42087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420874"/>
                                        </p:tgtEl>
                                        <p:attrNameLst>
                                          <p:attrName>style.visibility</p:attrName>
                                        </p:attrNameLst>
                                      </p:cBhvr>
                                      <p:to>
                                        <p:strVal val="visible"/>
                                      </p:to>
                                    </p:set>
                                    <p:animEffect transition="in" filter="wipe(left)">
                                      <p:cBhvr>
                                        <p:cTn id="23" dur="500"/>
                                        <p:tgtEl>
                                          <p:spTgt spid="420874"/>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420881"/>
                                        </p:tgtEl>
                                        <p:attrNameLst>
                                          <p:attrName>style.visibility</p:attrName>
                                        </p:attrNameLst>
                                      </p:cBhvr>
                                      <p:to>
                                        <p:strVal val="visible"/>
                                      </p:to>
                                    </p:set>
                                    <p:anim calcmode="lin" valueType="num">
                                      <p:cBhvr additive="base">
                                        <p:cTn id="28" dur="500" fill="hold"/>
                                        <p:tgtEl>
                                          <p:spTgt spid="420881"/>
                                        </p:tgtEl>
                                        <p:attrNameLst>
                                          <p:attrName>ppt_x</p:attrName>
                                        </p:attrNameLst>
                                      </p:cBhvr>
                                      <p:tavLst>
                                        <p:tav tm="0">
                                          <p:val>
                                            <p:strVal val="0-#ppt_w/2"/>
                                          </p:val>
                                        </p:tav>
                                        <p:tav tm="100000">
                                          <p:val>
                                            <p:strVal val="#ppt_x"/>
                                          </p:val>
                                        </p:tav>
                                      </p:tavLst>
                                    </p:anim>
                                    <p:anim calcmode="lin" valueType="num">
                                      <p:cBhvr additive="base">
                                        <p:cTn id="29" dur="500" fill="hold"/>
                                        <p:tgtEl>
                                          <p:spTgt spid="420881"/>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8" presetClass="entr" presetSubtype="6" fill="hold" grpId="0" nodeType="clickEffect">
                                  <p:stCondLst>
                                    <p:cond delay="0"/>
                                  </p:stCondLst>
                                  <p:childTnLst>
                                    <p:set>
                                      <p:cBhvr>
                                        <p:cTn id="33" dur="1" fill="hold">
                                          <p:stCondLst>
                                            <p:cond delay="0"/>
                                          </p:stCondLst>
                                        </p:cTn>
                                        <p:tgtEl>
                                          <p:spTgt spid="420877"/>
                                        </p:tgtEl>
                                        <p:attrNameLst>
                                          <p:attrName>style.visibility</p:attrName>
                                        </p:attrNameLst>
                                      </p:cBhvr>
                                      <p:to>
                                        <p:strVal val="visible"/>
                                      </p:to>
                                    </p:set>
                                    <p:animEffect transition="in" filter="strips(downRight)">
                                      <p:cBhvr>
                                        <p:cTn id="34" dur="500"/>
                                        <p:tgtEl>
                                          <p:spTgt spid="420877"/>
                                        </p:tgtEl>
                                      </p:cBhvr>
                                    </p:animEffect>
                                  </p:childTnLst>
                                </p:cTn>
                              </p:par>
                            </p:childTnLst>
                          </p:cTn>
                        </p:par>
                      </p:childTnLst>
                    </p:cTn>
                  </p:par>
                  <p:par>
                    <p:cTn id="35" fill="hold">
                      <p:stCondLst>
                        <p:cond delay="indefinite"/>
                      </p:stCondLst>
                      <p:childTnLst>
                        <p:par>
                          <p:cTn id="36" fill="hold">
                            <p:stCondLst>
                              <p:cond delay="0"/>
                            </p:stCondLst>
                            <p:childTnLst>
                              <p:par>
                                <p:cTn id="37" presetID="18" presetClass="entr" presetSubtype="3" fill="hold" nodeType="clickEffect">
                                  <p:stCondLst>
                                    <p:cond delay="0"/>
                                  </p:stCondLst>
                                  <p:childTnLst>
                                    <p:set>
                                      <p:cBhvr>
                                        <p:cTn id="38" dur="1" fill="hold">
                                          <p:stCondLst>
                                            <p:cond delay="0"/>
                                          </p:stCondLst>
                                        </p:cTn>
                                        <p:tgtEl>
                                          <p:spTgt spid="420878"/>
                                        </p:tgtEl>
                                        <p:attrNameLst>
                                          <p:attrName>style.visibility</p:attrName>
                                        </p:attrNameLst>
                                      </p:cBhvr>
                                      <p:to>
                                        <p:strVal val="visible"/>
                                      </p:to>
                                    </p:set>
                                    <p:animEffect transition="in" filter="strips(upRight)">
                                      <p:cBhvr>
                                        <p:cTn id="39" dur="500"/>
                                        <p:tgtEl>
                                          <p:spTgt spid="420878"/>
                                        </p:tgtEl>
                                      </p:cBhvr>
                                    </p:animEffect>
                                  </p:childTnLst>
                                </p:cTn>
                              </p:par>
                            </p:childTnLst>
                          </p:cTn>
                        </p:par>
                      </p:childTnLst>
                    </p:cTn>
                  </p:par>
                  <p:par>
                    <p:cTn id="40" fill="hold">
                      <p:stCondLst>
                        <p:cond delay="indefinite"/>
                      </p:stCondLst>
                      <p:childTnLst>
                        <p:par>
                          <p:cTn id="41" fill="hold">
                            <p:stCondLst>
                              <p:cond delay="0"/>
                            </p:stCondLst>
                            <p:childTnLst>
                              <p:par>
                                <p:cTn id="42" presetID="23" presetClass="entr" presetSubtype="288" fill="hold" grpId="0" nodeType="clickEffect">
                                  <p:stCondLst>
                                    <p:cond delay="0"/>
                                  </p:stCondLst>
                                  <p:childTnLst>
                                    <p:set>
                                      <p:cBhvr>
                                        <p:cTn id="43" dur="1" fill="hold">
                                          <p:stCondLst>
                                            <p:cond delay="0"/>
                                          </p:stCondLst>
                                        </p:cTn>
                                        <p:tgtEl>
                                          <p:spTgt spid="420879"/>
                                        </p:tgtEl>
                                        <p:attrNameLst>
                                          <p:attrName>style.visibility</p:attrName>
                                        </p:attrNameLst>
                                      </p:cBhvr>
                                      <p:to>
                                        <p:strVal val="visible"/>
                                      </p:to>
                                    </p:set>
                                    <p:anim calcmode="lin" valueType="num">
                                      <p:cBhvr>
                                        <p:cTn id="44" dur="500" fill="hold"/>
                                        <p:tgtEl>
                                          <p:spTgt spid="420879"/>
                                        </p:tgtEl>
                                        <p:attrNameLst>
                                          <p:attrName>ppt_w</p:attrName>
                                        </p:attrNameLst>
                                      </p:cBhvr>
                                      <p:tavLst>
                                        <p:tav tm="0">
                                          <p:val>
                                            <p:strVal val="4/3*#ppt_w"/>
                                          </p:val>
                                        </p:tav>
                                        <p:tav tm="100000">
                                          <p:val>
                                            <p:strVal val="#ppt_w"/>
                                          </p:val>
                                        </p:tav>
                                      </p:tavLst>
                                    </p:anim>
                                    <p:anim calcmode="lin" valueType="num">
                                      <p:cBhvr>
                                        <p:cTn id="45" dur="500" fill="hold"/>
                                        <p:tgtEl>
                                          <p:spTgt spid="420879"/>
                                        </p:tgtEl>
                                        <p:attrNameLst>
                                          <p:attrName>ppt_h</p:attrName>
                                        </p:attrNameLst>
                                      </p:cBhvr>
                                      <p:tavLst>
                                        <p:tav tm="0">
                                          <p:val>
                                            <p:strVal val="4/3*#ppt_h"/>
                                          </p:val>
                                        </p:tav>
                                        <p:tav tm="100000">
                                          <p:val>
                                            <p:strVal val="#ppt_h"/>
                                          </p:val>
                                        </p:tav>
                                      </p:tavLst>
                                    </p:anim>
                                  </p:childTnLst>
                                </p:cTn>
                              </p:par>
                            </p:childTnLst>
                          </p:cTn>
                        </p:par>
                      </p:childTnLst>
                    </p:cTn>
                  </p:par>
                  <p:par>
                    <p:cTn id="46" fill="hold">
                      <p:stCondLst>
                        <p:cond delay="indefinite"/>
                      </p:stCondLst>
                      <p:childTnLst>
                        <p:par>
                          <p:cTn id="47" fill="hold">
                            <p:stCondLst>
                              <p:cond delay="0"/>
                            </p:stCondLst>
                            <p:childTnLst>
                              <p:par>
                                <p:cTn id="48" presetID="18" presetClass="entr" presetSubtype="3" fill="hold" nodeType="clickEffect">
                                  <p:stCondLst>
                                    <p:cond delay="0"/>
                                  </p:stCondLst>
                                  <p:childTnLst>
                                    <p:set>
                                      <p:cBhvr>
                                        <p:cTn id="49" dur="1" fill="hold">
                                          <p:stCondLst>
                                            <p:cond delay="0"/>
                                          </p:stCondLst>
                                        </p:cTn>
                                        <p:tgtEl>
                                          <p:spTgt spid="420880"/>
                                        </p:tgtEl>
                                        <p:attrNameLst>
                                          <p:attrName>style.visibility</p:attrName>
                                        </p:attrNameLst>
                                      </p:cBhvr>
                                      <p:to>
                                        <p:strVal val="visible"/>
                                      </p:to>
                                    </p:set>
                                    <p:animEffect transition="in" filter="strips(upRight)">
                                      <p:cBhvr>
                                        <p:cTn id="50" dur="500"/>
                                        <p:tgtEl>
                                          <p:spTgt spid="4208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869" grpId="0" autoUpdateAnimBg="0"/>
      <p:bldP spid="420877" grpId="0" autoUpdateAnimBg="0"/>
      <p:bldP spid="420879" grpId="0" autoUpdateAnimBg="0"/>
      <p:bldP spid="420881"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p:txBody>
          <a:bodyPr/>
          <a:lstStyle/>
          <a:p>
            <a:r>
              <a:rPr lang="en-US" altLang="zh-CN"/>
              <a:t>2.2 </a:t>
            </a:r>
            <a:r>
              <a:rPr lang="zh-CN" altLang="en-US"/>
              <a:t>动量定理，动量守恒定律</a:t>
            </a:r>
          </a:p>
        </p:txBody>
      </p:sp>
      <p:sp>
        <p:nvSpPr>
          <p:cNvPr id="13" name="灯片编号占位符 4"/>
          <p:cNvSpPr>
            <a:spLocks noGrp="1"/>
          </p:cNvSpPr>
          <p:nvPr>
            <p:ph type="sldNum" sz="quarter" idx="12"/>
          </p:nvPr>
        </p:nvSpPr>
        <p:spPr/>
        <p:txBody>
          <a:bodyPr/>
          <a:lstStyle/>
          <a:p>
            <a:fld id="{0ABB2AEA-BC52-4268-89C6-D33214FCD1D1}" type="slidenum">
              <a:rPr lang="en-US" altLang="zh-CN"/>
              <a:pPr/>
              <a:t>13</a:t>
            </a:fld>
            <a:endParaRPr lang="en-US" altLang="zh-CN"/>
          </a:p>
        </p:txBody>
      </p:sp>
      <p:sp>
        <p:nvSpPr>
          <p:cNvPr id="421891" name="Rectangle 3"/>
          <p:cNvSpPr>
            <a:spLocks noChangeArrowheads="1"/>
          </p:cNvSpPr>
          <p:nvPr/>
        </p:nvSpPr>
        <p:spPr bwMode="auto">
          <a:xfrm>
            <a:off x="501650" y="1219200"/>
            <a:ext cx="20129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dirty="0"/>
              <a:t>动量守恒定律</a:t>
            </a:r>
          </a:p>
        </p:txBody>
      </p:sp>
      <p:sp>
        <p:nvSpPr>
          <p:cNvPr id="421893" name="Text Box 5"/>
          <p:cNvSpPr txBox="1">
            <a:spLocks noChangeArrowheads="1"/>
          </p:cNvSpPr>
          <p:nvPr/>
        </p:nvSpPr>
        <p:spPr bwMode="auto">
          <a:xfrm>
            <a:off x="532800" y="1676400"/>
            <a:ext cx="8280000" cy="933450"/>
          </a:xfrm>
          <a:prstGeom prst="rect">
            <a:avLst/>
          </a:prstGeom>
          <a:noFill/>
          <a:ln w="9525" algn="ctr">
            <a:noFill/>
            <a:miter lim="800000"/>
            <a:headEnd/>
            <a:tailEnd/>
          </a:ln>
          <a:effectLst/>
        </p:spPr>
        <p:txBody>
          <a:bodyPr>
            <a:spAutoFit/>
          </a:bodyPr>
          <a:lstStyle/>
          <a:p>
            <a:pPr>
              <a:lnSpc>
                <a:spcPct val="115000"/>
              </a:lnSpc>
              <a:spcBef>
                <a:spcPct val="50000"/>
              </a:spcBef>
            </a:pPr>
            <a:r>
              <a:rPr kumimoji="1" lang="zh-CN" altLang="en-US" sz="2400" dirty="0">
                <a:cs typeface="Times New Roman" pitchFamily="18" charset="0"/>
              </a:rPr>
              <a:t>（</a:t>
            </a:r>
            <a:r>
              <a:rPr kumimoji="1" lang="en-US" altLang="zh-CN" sz="2400" dirty="0">
                <a:cs typeface="Times New Roman" pitchFamily="18" charset="0"/>
              </a:rPr>
              <a:t>1</a:t>
            </a:r>
            <a:r>
              <a:rPr kumimoji="1" lang="zh-CN" altLang="en-US" sz="2400" dirty="0">
                <a:cs typeface="Times New Roman" pitchFamily="18" charset="0"/>
              </a:rPr>
              <a:t>）系统的总动量守恒并不意味着系统内各个质点的动量不</a:t>
            </a:r>
            <a:r>
              <a:rPr kumimoji="1" lang="en-US" altLang="zh-CN" sz="2400" dirty="0">
                <a:cs typeface="Times New Roman" pitchFamily="18" charset="0"/>
              </a:rPr>
              <a:t>	</a:t>
            </a:r>
            <a:r>
              <a:rPr kumimoji="1" lang="zh-CN" altLang="en-US" sz="2400" dirty="0">
                <a:cs typeface="Times New Roman" pitchFamily="18" charset="0"/>
              </a:rPr>
              <a:t>变，而是指系统动量总和不变。</a:t>
            </a:r>
          </a:p>
        </p:txBody>
      </p:sp>
      <p:sp>
        <p:nvSpPr>
          <p:cNvPr id="421894" name="Text Box 6"/>
          <p:cNvSpPr txBox="1">
            <a:spLocks noChangeArrowheads="1"/>
          </p:cNvSpPr>
          <p:nvPr/>
        </p:nvSpPr>
        <p:spPr bwMode="auto">
          <a:xfrm>
            <a:off x="532800" y="2495550"/>
            <a:ext cx="8280000" cy="933450"/>
          </a:xfrm>
          <a:prstGeom prst="rect">
            <a:avLst/>
          </a:prstGeom>
          <a:noFill/>
          <a:ln w="9525" algn="ctr">
            <a:noFill/>
            <a:miter lim="800000"/>
            <a:headEnd/>
            <a:tailEnd/>
          </a:ln>
          <a:effectLst/>
        </p:spPr>
        <p:txBody>
          <a:bodyPr>
            <a:spAutoFit/>
          </a:bodyPr>
          <a:lstStyle/>
          <a:p>
            <a:pPr>
              <a:lnSpc>
                <a:spcPct val="115000"/>
              </a:lnSpc>
              <a:spcBef>
                <a:spcPct val="50000"/>
              </a:spcBef>
            </a:pPr>
            <a:r>
              <a:rPr kumimoji="1" lang="zh-CN" altLang="en-US" sz="2400" dirty="0">
                <a:cs typeface="Times New Roman" pitchFamily="18" charset="0"/>
              </a:rPr>
              <a:t>（</a:t>
            </a:r>
            <a:r>
              <a:rPr kumimoji="1" lang="en-US" altLang="zh-CN" sz="2400" dirty="0">
                <a:cs typeface="Times New Roman" pitchFamily="18" charset="0"/>
              </a:rPr>
              <a:t>2</a:t>
            </a:r>
            <a:r>
              <a:rPr kumimoji="1" lang="zh-CN" altLang="en-US" sz="2400" dirty="0">
                <a:cs typeface="Times New Roman" pitchFamily="18" charset="0"/>
              </a:rPr>
              <a:t>）当外力作用远小于内力作用时，可近似认为系统的总动</a:t>
            </a:r>
            <a:r>
              <a:rPr kumimoji="1" lang="en-US" altLang="zh-CN" sz="2400" dirty="0">
                <a:cs typeface="Times New Roman" pitchFamily="18" charset="0"/>
              </a:rPr>
              <a:t>	</a:t>
            </a:r>
            <a:r>
              <a:rPr kumimoji="1" lang="zh-CN" altLang="en-US" sz="2400" dirty="0">
                <a:cs typeface="Times New Roman" pitchFamily="18" charset="0"/>
              </a:rPr>
              <a:t>量守恒。（如：碰撞、打击等）</a:t>
            </a:r>
          </a:p>
        </p:txBody>
      </p:sp>
      <p:sp>
        <p:nvSpPr>
          <p:cNvPr id="421895" name="Text Box 7"/>
          <p:cNvSpPr txBox="1">
            <a:spLocks noChangeArrowheads="1"/>
          </p:cNvSpPr>
          <p:nvPr/>
        </p:nvSpPr>
        <p:spPr bwMode="auto">
          <a:xfrm>
            <a:off x="685800" y="3352800"/>
            <a:ext cx="3962400" cy="512763"/>
          </a:xfrm>
          <a:prstGeom prst="rect">
            <a:avLst/>
          </a:prstGeom>
          <a:noFill/>
          <a:ln w="9525" algn="ctr">
            <a:noFill/>
            <a:miter lim="800000"/>
            <a:headEnd/>
            <a:tailEnd/>
          </a:ln>
          <a:effectLst/>
        </p:spPr>
        <p:txBody>
          <a:bodyPr>
            <a:spAutoFit/>
          </a:bodyPr>
          <a:lstStyle/>
          <a:p>
            <a:pPr>
              <a:lnSpc>
                <a:spcPct val="115000"/>
              </a:lnSpc>
              <a:spcBef>
                <a:spcPct val="50000"/>
              </a:spcBef>
            </a:pPr>
            <a:r>
              <a:rPr kumimoji="1" lang="zh-CN" altLang="en-US" sz="2400" dirty="0">
                <a:cs typeface="Times New Roman" pitchFamily="18" charset="0"/>
              </a:rPr>
              <a:t>动量守恒的分量式：</a:t>
            </a:r>
          </a:p>
        </p:txBody>
      </p:sp>
      <p:graphicFrame>
        <p:nvGraphicFramePr>
          <p:cNvPr id="421896" name="Object 8"/>
          <p:cNvGraphicFramePr>
            <a:graphicFrameLocks noChangeAspect="1"/>
          </p:cNvGraphicFramePr>
          <p:nvPr/>
        </p:nvGraphicFramePr>
        <p:xfrm>
          <a:off x="3886200" y="3352800"/>
          <a:ext cx="2614613" cy="1573213"/>
        </p:xfrm>
        <a:graphic>
          <a:graphicData uri="http://schemas.openxmlformats.org/presentationml/2006/ole">
            <mc:AlternateContent xmlns:mc="http://schemas.openxmlformats.org/markup-compatibility/2006">
              <mc:Choice xmlns:v="urn:schemas-microsoft-com:vml" Requires="v">
                <p:oleObj name="公式" r:id="rId2" imgW="1307880" imgH="787320" progId="Equation.3">
                  <p:embed/>
                </p:oleObj>
              </mc:Choice>
              <mc:Fallback>
                <p:oleObj name="公式" r:id="rId2" imgW="1307880" imgH="787320" progId="Equation.3">
                  <p:embed/>
                  <p:pic>
                    <p:nvPicPr>
                      <p:cNvPr id="421896"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3352800"/>
                        <a:ext cx="2614613" cy="1573213"/>
                      </a:xfrm>
                      <a:prstGeom prst="rect">
                        <a:avLst/>
                      </a:prstGeom>
                      <a:noFill/>
                      <a:extLst>
                        <a:ext uri="{909E8E84-426E-40DD-AFC4-6F175D3DCCD1}">
                          <a14:hiddenFill xmlns:a14="http://schemas.microsoft.com/office/drawing/2010/main">
                            <a:solidFill>
                              <a:srgbClr val="FFCC66"/>
                            </a:solidFill>
                          </a14:hiddenFill>
                        </a:ext>
                      </a:extLst>
                    </p:spPr>
                  </p:pic>
                </p:oleObj>
              </mc:Fallback>
            </mc:AlternateContent>
          </a:graphicData>
        </a:graphic>
      </p:graphicFrame>
      <p:sp>
        <p:nvSpPr>
          <p:cNvPr id="421897" name="Text Box 9"/>
          <p:cNvSpPr txBox="1">
            <a:spLocks noChangeArrowheads="1"/>
          </p:cNvSpPr>
          <p:nvPr/>
        </p:nvSpPr>
        <p:spPr bwMode="auto">
          <a:xfrm>
            <a:off x="197644" y="5368925"/>
            <a:ext cx="8748713" cy="955675"/>
          </a:xfrm>
          <a:prstGeom prst="rect">
            <a:avLst/>
          </a:prstGeom>
          <a:solidFill>
            <a:srgbClr val="CC99FF">
              <a:alpha val="50000"/>
            </a:srgbClr>
          </a:solidFill>
          <a:ln w="9525">
            <a:solidFill>
              <a:schemeClr val="tx1"/>
            </a:solidFill>
            <a:miter lim="800000"/>
            <a:headEnd/>
            <a:tailEnd/>
          </a:ln>
          <a:effectLst/>
        </p:spPr>
        <p:txBody>
          <a:bodyPr>
            <a:spAutoFit/>
          </a:bodyPr>
          <a:lstStyle/>
          <a:p>
            <a:pPr>
              <a:spcBef>
                <a:spcPct val="50000"/>
              </a:spcBef>
            </a:pPr>
            <a:r>
              <a:rPr kumimoji="1" lang="zh-CN" altLang="en-US" sz="2800"/>
              <a:t>动量守恒定律是物理学中</a:t>
            </a:r>
            <a:r>
              <a:rPr kumimoji="1" lang="zh-CN" altLang="en-US" sz="2800">
                <a:solidFill>
                  <a:srgbClr val="0000CC"/>
                </a:solidFill>
              </a:rPr>
              <a:t>最重要、最普遍的规律之一</a:t>
            </a:r>
            <a:r>
              <a:rPr kumimoji="1" lang="zh-CN" altLang="en-US" sz="2800"/>
              <a:t>，它不仅适合宏观物体，同样也适合微观物体。</a:t>
            </a:r>
          </a:p>
        </p:txBody>
      </p:sp>
      <p:sp>
        <p:nvSpPr>
          <p:cNvPr id="421898" name="Text Box 10"/>
          <p:cNvSpPr txBox="1">
            <a:spLocks noChangeArrowheads="1"/>
          </p:cNvSpPr>
          <p:nvPr/>
        </p:nvSpPr>
        <p:spPr bwMode="auto">
          <a:xfrm>
            <a:off x="838200" y="4897437"/>
            <a:ext cx="8001000" cy="512763"/>
          </a:xfrm>
          <a:prstGeom prst="rect">
            <a:avLst/>
          </a:prstGeom>
          <a:noFill/>
          <a:ln w="9525" algn="ctr">
            <a:noFill/>
            <a:miter lim="800000"/>
            <a:headEnd/>
            <a:tailEnd/>
          </a:ln>
          <a:effectLst/>
        </p:spPr>
        <p:txBody>
          <a:bodyPr>
            <a:spAutoFit/>
          </a:bodyPr>
          <a:lstStyle/>
          <a:p>
            <a:pPr>
              <a:lnSpc>
                <a:spcPct val="115000"/>
              </a:lnSpc>
              <a:spcBef>
                <a:spcPct val="50000"/>
              </a:spcBef>
            </a:pPr>
            <a:r>
              <a:rPr kumimoji="1" lang="en-US" altLang="zh-CN" sz="2400" dirty="0">
                <a:cs typeface="Times New Roman" pitchFamily="18" charset="0"/>
                <a:sym typeface="Symbol" pitchFamily="18" charset="2"/>
              </a:rPr>
              <a:t> </a:t>
            </a:r>
            <a:r>
              <a:rPr kumimoji="1" lang="zh-CN" altLang="en-US" sz="2400" dirty="0">
                <a:cs typeface="Times New Roman" pitchFamily="18" charset="0"/>
                <a:sym typeface="Symbol" pitchFamily="18" charset="2"/>
              </a:rPr>
              <a:t>若系统在某一方向所受的合力为零，则该方向动量守恒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21893"/>
                                        </p:tgtEl>
                                        <p:attrNameLst>
                                          <p:attrName>style.visibility</p:attrName>
                                        </p:attrNameLst>
                                      </p:cBhvr>
                                      <p:to>
                                        <p:strVal val="visible"/>
                                      </p:to>
                                    </p:set>
                                    <p:animEffect transition="in" filter="strips(downRight)">
                                      <p:cBhvr>
                                        <p:cTn id="7" dur="500"/>
                                        <p:tgtEl>
                                          <p:spTgt spid="421893"/>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21894"/>
                                        </p:tgtEl>
                                        <p:attrNameLst>
                                          <p:attrName>style.visibility</p:attrName>
                                        </p:attrNameLst>
                                      </p:cBhvr>
                                      <p:to>
                                        <p:strVal val="visible"/>
                                      </p:to>
                                    </p:set>
                                    <p:animEffect transition="in" filter="strips(downRight)">
                                      <p:cBhvr>
                                        <p:cTn id="12" dur="500"/>
                                        <p:tgtEl>
                                          <p:spTgt spid="42189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421895"/>
                                        </p:tgtEl>
                                        <p:attrNameLst>
                                          <p:attrName>style.visibility</p:attrName>
                                        </p:attrNameLst>
                                      </p:cBhvr>
                                      <p:to>
                                        <p:strVal val="visible"/>
                                      </p:to>
                                    </p:set>
                                    <p:anim calcmode="lin" valueType="num">
                                      <p:cBhvr additive="base">
                                        <p:cTn id="17" dur="500" fill="hold"/>
                                        <p:tgtEl>
                                          <p:spTgt spid="421895"/>
                                        </p:tgtEl>
                                        <p:attrNameLst>
                                          <p:attrName>ppt_x</p:attrName>
                                        </p:attrNameLst>
                                      </p:cBhvr>
                                      <p:tavLst>
                                        <p:tav tm="0">
                                          <p:val>
                                            <p:strVal val="0-#ppt_w/2"/>
                                          </p:val>
                                        </p:tav>
                                        <p:tav tm="100000">
                                          <p:val>
                                            <p:strVal val="#ppt_x"/>
                                          </p:val>
                                        </p:tav>
                                      </p:tavLst>
                                    </p:anim>
                                    <p:anim calcmode="lin" valueType="num">
                                      <p:cBhvr additive="base">
                                        <p:cTn id="18" dur="500" fill="hold"/>
                                        <p:tgtEl>
                                          <p:spTgt spid="421895"/>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8" presetClass="entr" presetSubtype="3" fill="hold" nodeType="clickEffect">
                                  <p:stCondLst>
                                    <p:cond delay="0"/>
                                  </p:stCondLst>
                                  <p:childTnLst>
                                    <p:set>
                                      <p:cBhvr>
                                        <p:cTn id="22" dur="1" fill="hold">
                                          <p:stCondLst>
                                            <p:cond delay="0"/>
                                          </p:stCondLst>
                                        </p:cTn>
                                        <p:tgtEl>
                                          <p:spTgt spid="421896"/>
                                        </p:tgtEl>
                                        <p:attrNameLst>
                                          <p:attrName>style.visibility</p:attrName>
                                        </p:attrNameLst>
                                      </p:cBhvr>
                                      <p:to>
                                        <p:strVal val="visible"/>
                                      </p:to>
                                    </p:set>
                                    <p:animEffect transition="in" filter="strips(upRight)">
                                      <p:cBhvr>
                                        <p:cTn id="23" dur="500"/>
                                        <p:tgtEl>
                                          <p:spTgt spid="421896"/>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421898"/>
                                        </p:tgtEl>
                                        <p:attrNameLst>
                                          <p:attrName>style.visibility</p:attrName>
                                        </p:attrNameLst>
                                      </p:cBhvr>
                                      <p:to>
                                        <p:strVal val="visible"/>
                                      </p:to>
                                    </p:set>
                                    <p:anim calcmode="lin" valueType="num">
                                      <p:cBhvr additive="base">
                                        <p:cTn id="28" dur="500" fill="hold"/>
                                        <p:tgtEl>
                                          <p:spTgt spid="421898"/>
                                        </p:tgtEl>
                                        <p:attrNameLst>
                                          <p:attrName>ppt_x</p:attrName>
                                        </p:attrNameLst>
                                      </p:cBhvr>
                                      <p:tavLst>
                                        <p:tav tm="0">
                                          <p:val>
                                            <p:strVal val="0-#ppt_w/2"/>
                                          </p:val>
                                        </p:tav>
                                        <p:tav tm="100000">
                                          <p:val>
                                            <p:strVal val="#ppt_x"/>
                                          </p:val>
                                        </p:tav>
                                      </p:tavLst>
                                    </p:anim>
                                    <p:anim calcmode="lin" valueType="num">
                                      <p:cBhvr additive="base">
                                        <p:cTn id="29" dur="500" fill="hold"/>
                                        <p:tgtEl>
                                          <p:spTgt spid="421898"/>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421897"/>
                                        </p:tgtEl>
                                        <p:attrNameLst>
                                          <p:attrName>style.visibility</p:attrName>
                                        </p:attrNameLst>
                                      </p:cBhvr>
                                      <p:to>
                                        <p:strVal val="visible"/>
                                      </p:to>
                                    </p:set>
                                    <p:animEffect transition="in" filter="wipe(left)">
                                      <p:cBhvr>
                                        <p:cTn id="34" dur="500"/>
                                        <p:tgtEl>
                                          <p:spTgt spid="4218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893" grpId="0" autoUpdateAnimBg="0"/>
      <p:bldP spid="421894" grpId="0" autoUpdateAnimBg="0"/>
      <p:bldP spid="421895" grpId="0" autoUpdateAnimBg="0"/>
      <p:bldP spid="421897" grpId="0" animBg="1" autoUpdateAnimBg="0"/>
      <p:bldP spid="421898"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ChangeArrowheads="1"/>
          </p:cNvSpPr>
          <p:nvPr>
            <p:ph type="title"/>
          </p:nvPr>
        </p:nvSpPr>
        <p:spPr/>
        <p:txBody>
          <a:bodyPr/>
          <a:lstStyle/>
          <a:p>
            <a:r>
              <a:rPr lang="en-US" altLang="zh-CN"/>
              <a:t>2.2 </a:t>
            </a:r>
            <a:r>
              <a:rPr lang="zh-CN" altLang="en-US"/>
              <a:t>动量定理，动量守恒定律</a:t>
            </a:r>
          </a:p>
        </p:txBody>
      </p:sp>
      <p:sp>
        <p:nvSpPr>
          <p:cNvPr id="14" name="灯片编号占位符 4"/>
          <p:cNvSpPr>
            <a:spLocks noGrp="1"/>
          </p:cNvSpPr>
          <p:nvPr>
            <p:ph type="sldNum" sz="quarter" idx="12"/>
          </p:nvPr>
        </p:nvSpPr>
        <p:spPr/>
        <p:txBody>
          <a:bodyPr/>
          <a:lstStyle/>
          <a:p>
            <a:fld id="{87A08B97-1BEE-42F2-A631-FBA1CAE8AD37}" type="slidenum">
              <a:rPr lang="en-US" altLang="zh-CN"/>
              <a:pPr/>
              <a:t>14</a:t>
            </a:fld>
            <a:endParaRPr lang="en-US" altLang="zh-CN"/>
          </a:p>
        </p:txBody>
      </p:sp>
      <p:sp>
        <p:nvSpPr>
          <p:cNvPr id="328707" name="Rectangle 3"/>
          <p:cNvSpPr>
            <a:spLocks noChangeArrowheads="1"/>
          </p:cNvSpPr>
          <p:nvPr/>
        </p:nvSpPr>
        <p:spPr bwMode="auto">
          <a:xfrm>
            <a:off x="501650" y="1219200"/>
            <a:ext cx="20129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dirty="0"/>
              <a:t>火箭飞行原理</a:t>
            </a:r>
          </a:p>
        </p:txBody>
      </p:sp>
      <p:pic>
        <p:nvPicPr>
          <p:cNvPr id="328708" name="Picture 4" descr="火箭-2"/>
          <p:cNvPicPr>
            <a:picLocks noChangeAspect="1" noChangeArrowheads="1"/>
          </p:cNvPicPr>
          <p:nvPr/>
        </p:nvPicPr>
        <p:blipFill>
          <a:blip r:embed="rId2"/>
          <a:srcRect/>
          <a:stretch>
            <a:fillRect/>
          </a:stretch>
        </p:blipFill>
        <p:spPr bwMode="auto">
          <a:xfrm>
            <a:off x="5462588" y="1628775"/>
            <a:ext cx="3335337" cy="4584700"/>
          </a:xfrm>
          <a:prstGeom prst="rect">
            <a:avLst/>
          </a:prstGeom>
          <a:noFill/>
          <a:effectLst/>
        </p:spPr>
      </p:pic>
      <p:grpSp>
        <p:nvGrpSpPr>
          <p:cNvPr id="328709" name="Group 5"/>
          <p:cNvGrpSpPr>
            <a:grpSpLocks/>
          </p:cNvGrpSpPr>
          <p:nvPr/>
        </p:nvGrpSpPr>
        <p:grpSpPr bwMode="auto">
          <a:xfrm>
            <a:off x="7164388" y="2205038"/>
            <a:ext cx="892175" cy="1524000"/>
            <a:chOff x="4831" y="1968"/>
            <a:chExt cx="562" cy="960"/>
          </a:xfrm>
        </p:grpSpPr>
        <p:sp>
          <p:nvSpPr>
            <p:cNvPr id="328710" name="Line 6"/>
            <p:cNvSpPr>
              <a:spLocks noChangeShapeType="1"/>
            </p:cNvSpPr>
            <p:nvPr/>
          </p:nvSpPr>
          <p:spPr bwMode="auto">
            <a:xfrm flipV="1">
              <a:off x="4848" y="1968"/>
              <a:ext cx="0" cy="960"/>
            </a:xfrm>
            <a:prstGeom prst="line">
              <a:avLst/>
            </a:prstGeom>
            <a:noFill/>
            <a:ln w="19050">
              <a:solidFill>
                <a:schemeClr val="bg2"/>
              </a:solidFill>
              <a:round/>
              <a:headEnd/>
              <a:tailEnd type="stealth" w="med" len="lg"/>
            </a:ln>
            <a:effectLst/>
          </p:spPr>
          <p:txBody>
            <a:bodyPr wrap="none" anchor="ctr"/>
            <a:lstStyle/>
            <a:p>
              <a:endParaRPr lang="zh-CN" altLang="en-US"/>
            </a:p>
          </p:txBody>
        </p:sp>
        <p:graphicFrame>
          <p:nvGraphicFramePr>
            <p:cNvPr id="328711" name="Object 7"/>
            <p:cNvGraphicFramePr>
              <a:graphicFrameLocks noChangeAspect="1"/>
            </p:cNvGraphicFramePr>
            <p:nvPr/>
          </p:nvGraphicFramePr>
          <p:xfrm>
            <a:off x="4831" y="2112"/>
            <a:ext cx="562" cy="237"/>
          </p:xfrm>
          <a:graphic>
            <a:graphicData uri="http://schemas.openxmlformats.org/presentationml/2006/ole">
              <mc:AlternateContent xmlns:mc="http://schemas.openxmlformats.org/markup-compatibility/2006">
                <mc:Choice xmlns:v="urn:schemas-microsoft-com:vml" Requires="v">
                  <p:oleObj name="公式" r:id="rId3" imgW="419040" imgH="177480" progId="Equation.3">
                    <p:embed/>
                  </p:oleObj>
                </mc:Choice>
                <mc:Fallback>
                  <p:oleObj name="公式" r:id="rId3" imgW="419040" imgH="177480" progId="Equation.3">
                    <p:embed/>
                    <p:pic>
                      <p:nvPicPr>
                        <p:cNvPr id="328711"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1" y="2112"/>
                          <a:ext cx="562" cy="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28712" name="Group 8"/>
          <p:cNvGrpSpPr>
            <a:grpSpLocks/>
          </p:cNvGrpSpPr>
          <p:nvPr/>
        </p:nvGrpSpPr>
        <p:grpSpPr bwMode="auto">
          <a:xfrm>
            <a:off x="7092950" y="4697413"/>
            <a:ext cx="471488" cy="588962"/>
            <a:chOff x="4800" y="3295"/>
            <a:chExt cx="297" cy="371"/>
          </a:xfrm>
        </p:grpSpPr>
        <p:sp>
          <p:nvSpPr>
            <p:cNvPr id="328713" name="Line 9"/>
            <p:cNvSpPr>
              <a:spLocks noChangeShapeType="1"/>
            </p:cNvSpPr>
            <p:nvPr/>
          </p:nvSpPr>
          <p:spPr bwMode="auto">
            <a:xfrm>
              <a:off x="4800" y="3312"/>
              <a:ext cx="0" cy="336"/>
            </a:xfrm>
            <a:prstGeom prst="line">
              <a:avLst/>
            </a:prstGeom>
            <a:noFill/>
            <a:ln w="19050">
              <a:solidFill>
                <a:srgbClr val="FFFF00"/>
              </a:solidFill>
              <a:round/>
              <a:headEnd/>
              <a:tailEnd type="stealth" w="med" len="lg"/>
            </a:ln>
            <a:effectLst/>
          </p:spPr>
          <p:txBody>
            <a:bodyPr wrap="none" anchor="ctr"/>
            <a:lstStyle/>
            <a:p>
              <a:endParaRPr lang="zh-CN" altLang="en-US"/>
            </a:p>
          </p:txBody>
        </p:sp>
        <p:graphicFrame>
          <p:nvGraphicFramePr>
            <p:cNvPr id="328714" name="Object 10"/>
            <p:cNvGraphicFramePr>
              <a:graphicFrameLocks noChangeAspect="1"/>
            </p:cNvGraphicFramePr>
            <p:nvPr/>
          </p:nvGraphicFramePr>
          <p:xfrm>
            <a:off x="4816" y="3295"/>
            <a:ext cx="281" cy="371"/>
          </p:xfrm>
          <a:graphic>
            <a:graphicData uri="http://schemas.openxmlformats.org/presentationml/2006/ole">
              <mc:AlternateContent xmlns:mc="http://schemas.openxmlformats.org/markup-compatibility/2006">
                <mc:Choice xmlns:v="urn:schemas-microsoft-com:vml" Requires="v">
                  <p:oleObj name="公式" r:id="rId5" imgW="164880" imgH="215640" progId="Equation.3">
                    <p:embed/>
                  </p:oleObj>
                </mc:Choice>
                <mc:Fallback>
                  <p:oleObj name="公式" r:id="rId5" imgW="164880" imgH="215640" progId="Equation.3">
                    <p:embed/>
                    <p:pic>
                      <p:nvPicPr>
                        <p:cNvPr id="328714"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16" y="3295"/>
                          <a:ext cx="281" cy="3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28715" name="Rectangle 11"/>
          <p:cNvSpPr>
            <a:spLocks noChangeArrowheads="1"/>
          </p:cNvSpPr>
          <p:nvPr/>
        </p:nvSpPr>
        <p:spPr bwMode="auto">
          <a:xfrm>
            <a:off x="228600" y="1676400"/>
            <a:ext cx="5040313" cy="4702175"/>
          </a:xfrm>
          <a:prstGeom prst="rect">
            <a:avLst/>
          </a:prstGeom>
          <a:noFill/>
          <a:ln w="9525">
            <a:noFill/>
            <a:miter lim="800000"/>
            <a:headEnd/>
            <a:tailEnd/>
          </a:ln>
          <a:effectLst/>
        </p:spPr>
        <p:txBody>
          <a:bodyPr>
            <a:spAutoFit/>
          </a:bodyPr>
          <a:lstStyle/>
          <a:p>
            <a:pPr>
              <a:lnSpc>
                <a:spcPct val="135000"/>
              </a:lnSpc>
            </a:pPr>
            <a:r>
              <a:rPr kumimoji="1" lang="zh-CN" altLang="en-US" sz="2800" dirty="0"/>
              <a:t>设：</a:t>
            </a:r>
          </a:p>
          <a:p>
            <a:pPr>
              <a:lnSpc>
                <a:spcPct val="135000"/>
              </a:lnSpc>
            </a:pPr>
            <a:r>
              <a:rPr kumimoji="1" lang="zh-CN" altLang="en-US" sz="2800" dirty="0"/>
              <a:t> </a:t>
            </a:r>
            <a:r>
              <a:rPr kumimoji="1" lang="en-US" altLang="zh-CN" sz="2800" i="1" dirty="0"/>
              <a:t>t</a:t>
            </a:r>
            <a:r>
              <a:rPr kumimoji="1" lang="en-US" altLang="zh-CN" sz="2800" dirty="0"/>
              <a:t> </a:t>
            </a:r>
            <a:r>
              <a:rPr kumimoji="1" lang="zh-CN" altLang="en-US" sz="2800" dirty="0"/>
              <a:t>时刻：火箭的质量为</a:t>
            </a:r>
            <a:r>
              <a:rPr kumimoji="1" lang="en-US" altLang="zh-CN" sz="2800" i="1" dirty="0"/>
              <a:t>m</a:t>
            </a:r>
            <a:r>
              <a:rPr kumimoji="1" lang="zh-CN" altLang="en-US" sz="2800" dirty="0"/>
              <a:t>，</a:t>
            </a:r>
          </a:p>
          <a:p>
            <a:pPr>
              <a:lnSpc>
                <a:spcPct val="135000"/>
              </a:lnSpc>
            </a:pPr>
            <a:r>
              <a:rPr kumimoji="1" lang="zh-CN" altLang="en-US" sz="2800" dirty="0"/>
              <a:t>               速度为</a:t>
            </a:r>
            <a:r>
              <a:rPr kumimoji="1" lang="en-US" altLang="zh-CN" sz="2800" i="1" dirty="0">
                <a:latin typeface="Book Antiqua" pitchFamily="18" charset="0"/>
              </a:rPr>
              <a:t>v</a:t>
            </a:r>
            <a:r>
              <a:rPr kumimoji="1" lang="zh-CN" altLang="en-US" sz="2800" dirty="0"/>
              <a:t>；</a:t>
            </a:r>
          </a:p>
          <a:p>
            <a:pPr>
              <a:lnSpc>
                <a:spcPct val="135000"/>
              </a:lnSpc>
            </a:pPr>
            <a:r>
              <a:rPr kumimoji="1" lang="en-US" altLang="zh-CN" sz="2800" i="1" dirty="0"/>
              <a:t>t</a:t>
            </a:r>
            <a:r>
              <a:rPr kumimoji="1" lang="en-US" altLang="zh-CN" sz="2800" dirty="0"/>
              <a:t> +</a:t>
            </a:r>
            <a:r>
              <a:rPr kumimoji="1" lang="en-US" altLang="zh-CN" sz="2800" dirty="0" err="1"/>
              <a:t>d</a:t>
            </a:r>
            <a:r>
              <a:rPr kumimoji="1" lang="en-US" altLang="zh-CN" sz="2800" i="1" dirty="0" err="1"/>
              <a:t>t</a:t>
            </a:r>
            <a:r>
              <a:rPr kumimoji="1" lang="en-US" altLang="zh-CN" sz="2800" dirty="0"/>
              <a:t> </a:t>
            </a:r>
            <a:r>
              <a:rPr kumimoji="1" lang="zh-CN" altLang="en-US" sz="2800" dirty="0"/>
              <a:t>时刻：</a:t>
            </a:r>
          </a:p>
          <a:p>
            <a:pPr>
              <a:lnSpc>
                <a:spcPct val="135000"/>
              </a:lnSpc>
            </a:pPr>
            <a:r>
              <a:rPr kumimoji="1" lang="zh-CN" altLang="en-US" sz="2800" dirty="0"/>
              <a:t>              火箭的质量为</a:t>
            </a:r>
            <a:r>
              <a:rPr kumimoji="1" lang="en-US" altLang="zh-CN" sz="2800" i="1" dirty="0" err="1"/>
              <a:t>m</a:t>
            </a:r>
            <a:r>
              <a:rPr kumimoji="1" lang="en-US" altLang="zh-CN" sz="2800" dirty="0" err="1"/>
              <a:t>+d</a:t>
            </a:r>
            <a:r>
              <a:rPr kumimoji="1" lang="en-US" altLang="zh-CN" sz="2800" i="1" dirty="0" err="1"/>
              <a:t>m</a:t>
            </a:r>
            <a:endParaRPr kumimoji="1" lang="en-US" altLang="zh-CN" sz="2800" i="1" dirty="0"/>
          </a:p>
          <a:p>
            <a:pPr>
              <a:lnSpc>
                <a:spcPct val="135000"/>
              </a:lnSpc>
            </a:pPr>
            <a:r>
              <a:rPr kumimoji="1" lang="en-US" altLang="zh-CN" sz="2800" dirty="0"/>
              <a:t>              </a:t>
            </a:r>
            <a:r>
              <a:rPr kumimoji="1" lang="zh-CN" altLang="en-US" sz="2800" dirty="0"/>
              <a:t>速度为</a:t>
            </a:r>
            <a:r>
              <a:rPr kumimoji="1" lang="en-US" altLang="zh-CN" sz="2800" i="1" dirty="0">
                <a:latin typeface="Book Antiqua" pitchFamily="18" charset="0"/>
              </a:rPr>
              <a:t>v</a:t>
            </a:r>
            <a:r>
              <a:rPr kumimoji="1" lang="en-US" altLang="zh-CN" sz="2800" i="1" dirty="0"/>
              <a:t> </a:t>
            </a:r>
            <a:r>
              <a:rPr kumimoji="1" lang="en-US" altLang="zh-CN" sz="2800" dirty="0"/>
              <a:t>+ </a:t>
            </a:r>
            <a:r>
              <a:rPr kumimoji="1" lang="en-US" altLang="zh-CN" sz="2800" dirty="0" err="1"/>
              <a:t>d</a:t>
            </a:r>
            <a:r>
              <a:rPr kumimoji="1" lang="en-US" altLang="zh-CN" sz="2800" i="1" dirty="0" err="1">
                <a:latin typeface="Book Antiqua" pitchFamily="18" charset="0"/>
              </a:rPr>
              <a:t>v</a:t>
            </a:r>
            <a:endParaRPr kumimoji="1" lang="en-US" altLang="zh-CN" sz="2800" dirty="0">
              <a:latin typeface="Book Antiqua" pitchFamily="18" charset="0"/>
            </a:endParaRPr>
          </a:p>
          <a:p>
            <a:pPr>
              <a:lnSpc>
                <a:spcPct val="135000"/>
              </a:lnSpc>
            </a:pPr>
            <a:r>
              <a:rPr kumimoji="1" lang="en-US" altLang="zh-CN" sz="2800" dirty="0"/>
              <a:t>              </a:t>
            </a:r>
            <a:r>
              <a:rPr kumimoji="1" lang="zh-CN" altLang="en-US" sz="2800" dirty="0"/>
              <a:t>喷出气体的质量为</a:t>
            </a:r>
            <a:r>
              <a:rPr kumimoji="1" lang="en-US" altLang="zh-CN" sz="2800" dirty="0">
                <a:solidFill>
                  <a:srgbClr val="FF3300"/>
                </a:solidFill>
              </a:rPr>
              <a:t>-d</a:t>
            </a:r>
            <a:r>
              <a:rPr kumimoji="1" lang="en-US" altLang="zh-CN" sz="2800" i="1" dirty="0">
                <a:solidFill>
                  <a:srgbClr val="FF3300"/>
                </a:solidFill>
              </a:rPr>
              <a:t>m</a:t>
            </a:r>
            <a:r>
              <a:rPr kumimoji="1" lang="en-US" altLang="zh-CN" sz="2800" i="1" dirty="0"/>
              <a:t>       </a:t>
            </a:r>
          </a:p>
          <a:p>
            <a:pPr>
              <a:lnSpc>
                <a:spcPct val="135000"/>
              </a:lnSpc>
            </a:pPr>
            <a:r>
              <a:rPr kumimoji="1" lang="en-US" altLang="zh-CN" sz="2800" i="1" dirty="0"/>
              <a:t>              </a:t>
            </a:r>
            <a:r>
              <a:rPr kumimoji="1" lang="zh-CN" altLang="en-US" sz="2800" dirty="0"/>
              <a:t>相对于火箭的速度为</a:t>
            </a:r>
            <a:r>
              <a:rPr kumimoji="1" lang="en-US" altLang="zh-CN" sz="2800" i="1" dirty="0" err="1"/>
              <a:t>u</a:t>
            </a:r>
            <a:r>
              <a:rPr kumimoji="1" lang="en-US" altLang="zh-CN" sz="2800" baseline="-25000" dirty="0" err="1"/>
              <a:t>r</a:t>
            </a:r>
            <a:endParaRPr kumimoji="1" lang="en-US" altLang="zh-CN" sz="2800" dirty="0"/>
          </a:p>
        </p:txBody>
      </p:sp>
    </p:spTree>
    <p:extLst>
      <p:ext uri="{BB962C8B-B14F-4D97-AF65-F5344CB8AC3E}">
        <p14:creationId xmlns:p14="http://schemas.microsoft.com/office/powerpoint/2010/main" val="2664063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328708"/>
                                        </p:tgtEl>
                                        <p:attrNameLst>
                                          <p:attrName>style.visibility</p:attrName>
                                        </p:attrNameLst>
                                      </p:cBhvr>
                                      <p:to>
                                        <p:strVal val="visible"/>
                                      </p:to>
                                    </p:set>
                                    <p:animEffect transition="in" filter="box(out)">
                                      <p:cBhvr>
                                        <p:cTn id="7" dur="500"/>
                                        <p:tgtEl>
                                          <p:spTgt spid="32870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28715"/>
                                        </p:tgtEl>
                                        <p:attrNameLst>
                                          <p:attrName>style.visibility</p:attrName>
                                        </p:attrNameLst>
                                      </p:cBhvr>
                                      <p:to>
                                        <p:strVal val="visible"/>
                                      </p:to>
                                    </p:set>
                                    <p:animEffect transition="in" filter="strips(downRight)">
                                      <p:cBhvr>
                                        <p:cTn id="12" dur="500"/>
                                        <p:tgtEl>
                                          <p:spTgt spid="3287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28709"/>
                                        </p:tgtEl>
                                        <p:attrNameLst>
                                          <p:attrName>style.visibility</p:attrName>
                                        </p:attrNameLst>
                                      </p:cBhvr>
                                      <p:to>
                                        <p:strVal val="visible"/>
                                      </p:to>
                                    </p:set>
                                    <p:animEffect transition="in" filter="wipe(down)">
                                      <p:cBhvr>
                                        <p:cTn id="17" dur="500"/>
                                        <p:tgtEl>
                                          <p:spTgt spid="32870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28712"/>
                                        </p:tgtEl>
                                        <p:attrNameLst>
                                          <p:attrName>style.visibility</p:attrName>
                                        </p:attrNameLst>
                                      </p:cBhvr>
                                      <p:to>
                                        <p:strVal val="visible"/>
                                      </p:to>
                                    </p:set>
                                    <p:animEffect transition="in" filter="wipe(down)">
                                      <p:cBhvr>
                                        <p:cTn id="22" dur="500"/>
                                        <p:tgtEl>
                                          <p:spTgt spid="3287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15"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Grp="1" noChangeArrowheads="1"/>
          </p:cNvSpPr>
          <p:nvPr>
            <p:ph type="title"/>
          </p:nvPr>
        </p:nvSpPr>
        <p:spPr/>
        <p:txBody>
          <a:bodyPr/>
          <a:lstStyle/>
          <a:p>
            <a:r>
              <a:rPr lang="en-US" altLang="zh-CN"/>
              <a:t>2.2 </a:t>
            </a:r>
            <a:r>
              <a:rPr lang="zh-CN" altLang="en-US"/>
              <a:t>动量定理，动量守恒定律</a:t>
            </a:r>
          </a:p>
        </p:txBody>
      </p:sp>
      <p:sp>
        <p:nvSpPr>
          <p:cNvPr id="19" name="灯片编号占位符 4"/>
          <p:cNvSpPr>
            <a:spLocks noGrp="1"/>
          </p:cNvSpPr>
          <p:nvPr>
            <p:ph type="sldNum" sz="quarter" idx="12"/>
          </p:nvPr>
        </p:nvSpPr>
        <p:spPr/>
        <p:txBody>
          <a:bodyPr/>
          <a:lstStyle/>
          <a:p>
            <a:fld id="{E2E4CC65-38F3-4EA8-AD22-35BAD8C304DD}" type="slidenum">
              <a:rPr lang="en-US" altLang="zh-CN"/>
              <a:pPr/>
              <a:t>15</a:t>
            </a:fld>
            <a:endParaRPr lang="en-US" altLang="zh-CN"/>
          </a:p>
        </p:txBody>
      </p:sp>
      <p:graphicFrame>
        <p:nvGraphicFramePr>
          <p:cNvPr id="329732" name="Object 4"/>
          <p:cNvGraphicFramePr>
            <a:graphicFrameLocks noChangeAspect="1"/>
          </p:cNvGraphicFramePr>
          <p:nvPr/>
        </p:nvGraphicFramePr>
        <p:xfrm>
          <a:off x="1219200" y="1746250"/>
          <a:ext cx="6199188" cy="539750"/>
        </p:xfrm>
        <a:graphic>
          <a:graphicData uri="http://schemas.openxmlformats.org/presentationml/2006/ole">
            <mc:AlternateContent xmlns:mc="http://schemas.openxmlformats.org/markup-compatibility/2006">
              <mc:Choice xmlns:v="urn:schemas-microsoft-com:vml" Requires="v">
                <p:oleObj name="公式" r:id="rId2" imgW="2514600" imgH="215640" progId="Equation.3">
                  <p:embed/>
                </p:oleObj>
              </mc:Choice>
              <mc:Fallback>
                <p:oleObj name="公式" r:id="rId2" imgW="2514600" imgH="215640" progId="Equation.3">
                  <p:embed/>
                  <p:pic>
                    <p:nvPicPr>
                      <p:cNvPr id="329732"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746250"/>
                        <a:ext cx="6199188"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29733" name="Group 5"/>
          <p:cNvGrpSpPr>
            <a:grpSpLocks/>
          </p:cNvGrpSpPr>
          <p:nvPr/>
        </p:nvGrpSpPr>
        <p:grpSpPr bwMode="auto">
          <a:xfrm>
            <a:off x="838200" y="2481263"/>
            <a:ext cx="4070350" cy="476250"/>
            <a:chOff x="249" y="899"/>
            <a:chExt cx="2564" cy="300"/>
          </a:xfrm>
        </p:grpSpPr>
        <p:sp>
          <p:nvSpPr>
            <p:cNvPr id="329734" name="Text Box 6"/>
            <p:cNvSpPr txBox="1">
              <a:spLocks noChangeArrowheads="1"/>
            </p:cNvSpPr>
            <p:nvPr/>
          </p:nvSpPr>
          <p:spPr bwMode="auto">
            <a:xfrm>
              <a:off x="249" y="905"/>
              <a:ext cx="2450" cy="288"/>
            </a:xfrm>
            <a:prstGeom prst="rect">
              <a:avLst/>
            </a:prstGeom>
            <a:noFill/>
            <a:ln w="9525">
              <a:noFill/>
              <a:miter lim="800000"/>
              <a:headEnd/>
              <a:tailEnd/>
            </a:ln>
            <a:effectLst/>
          </p:spPr>
          <p:txBody>
            <a:bodyPr>
              <a:spAutoFit/>
            </a:bodyPr>
            <a:lstStyle/>
            <a:p>
              <a:pPr>
                <a:spcBef>
                  <a:spcPct val="50000"/>
                </a:spcBef>
              </a:pPr>
              <a:r>
                <a:rPr lang="zh-CN" altLang="en-US" sz="2400" dirty="0"/>
                <a:t>略去二阶无穷小量 </a:t>
              </a:r>
            </a:p>
          </p:txBody>
        </p:sp>
        <p:graphicFrame>
          <p:nvGraphicFramePr>
            <p:cNvPr id="329735" name="Object 7"/>
            <p:cNvGraphicFramePr>
              <a:graphicFrameLocks noChangeAspect="1"/>
            </p:cNvGraphicFramePr>
            <p:nvPr/>
          </p:nvGraphicFramePr>
          <p:xfrm>
            <a:off x="2175" y="899"/>
            <a:ext cx="638" cy="300"/>
          </p:xfrm>
          <a:graphic>
            <a:graphicData uri="http://schemas.openxmlformats.org/presentationml/2006/ole">
              <mc:AlternateContent xmlns:mc="http://schemas.openxmlformats.org/markup-compatibility/2006">
                <mc:Choice xmlns:v="urn:schemas-microsoft-com:vml" Requires="v">
                  <p:oleObj name="公式" r:id="rId4" imgW="380880" imgH="177480" progId="Equation.3">
                    <p:embed/>
                  </p:oleObj>
                </mc:Choice>
                <mc:Fallback>
                  <p:oleObj name="公式" r:id="rId4" imgW="380880" imgH="177480" progId="Equation.3">
                    <p:embed/>
                    <p:pic>
                      <p:nvPicPr>
                        <p:cNvPr id="329735"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75" y="899"/>
                          <a:ext cx="638" cy="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329736" name="Object 8"/>
          <p:cNvGraphicFramePr>
            <a:graphicFrameLocks noChangeAspect="1"/>
          </p:cNvGraphicFramePr>
          <p:nvPr/>
        </p:nvGraphicFramePr>
        <p:xfrm>
          <a:off x="2362200" y="2971800"/>
          <a:ext cx="2147888" cy="985838"/>
        </p:xfrm>
        <a:graphic>
          <a:graphicData uri="http://schemas.openxmlformats.org/presentationml/2006/ole">
            <mc:AlternateContent xmlns:mc="http://schemas.openxmlformats.org/markup-compatibility/2006">
              <mc:Choice xmlns:v="urn:schemas-microsoft-com:vml" Requires="v">
                <p:oleObj name="公式" r:id="rId6" imgW="850680" imgH="393480" progId="Equation.3">
                  <p:embed/>
                </p:oleObj>
              </mc:Choice>
              <mc:Fallback>
                <p:oleObj name="公式" r:id="rId6" imgW="850680" imgH="393480" progId="Equation.3">
                  <p:embed/>
                  <p:pic>
                    <p:nvPicPr>
                      <p:cNvPr id="329736"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62200" y="2971800"/>
                        <a:ext cx="2147888" cy="985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29737" name="Group 9"/>
          <p:cNvGrpSpPr>
            <a:grpSpLocks/>
          </p:cNvGrpSpPr>
          <p:nvPr/>
        </p:nvGrpSpPr>
        <p:grpSpPr bwMode="auto">
          <a:xfrm>
            <a:off x="838200" y="4137025"/>
            <a:ext cx="6121400" cy="549275"/>
            <a:chOff x="385" y="2265"/>
            <a:chExt cx="3856" cy="346"/>
          </a:xfrm>
        </p:grpSpPr>
        <p:sp>
          <p:nvSpPr>
            <p:cNvPr id="329738" name="Text Box 10"/>
            <p:cNvSpPr txBox="1">
              <a:spLocks noChangeArrowheads="1"/>
            </p:cNvSpPr>
            <p:nvPr/>
          </p:nvSpPr>
          <p:spPr bwMode="auto">
            <a:xfrm>
              <a:off x="385" y="2294"/>
              <a:ext cx="1089" cy="288"/>
            </a:xfrm>
            <a:prstGeom prst="rect">
              <a:avLst/>
            </a:prstGeom>
            <a:noFill/>
            <a:ln w="9525">
              <a:noFill/>
              <a:miter lim="800000"/>
              <a:headEnd/>
              <a:tailEnd/>
            </a:ln>
            <a:effectLst/>
          </p:spPr>
          <p:txBody>
            <a:bodyPr>
              <a:spAutoFit/>
            </a:bodyPr>
            <a:lstStyle/>
            <a:p>
              <a:pPr>
                <a:spcBef>
                  <a:spcPct val="50000"/>
                </a:spcBef>
              </a:pPr>
              <a:r>
                <a:rPr lang="zh-CN" altLang="en-US" sz="2400" dirty="0"/>
                <a:t>设：初始</a:t>
              </a:r>
            </a:p>
          </p:txBody>
        </p:sp>
        <p:graphicFrame>
          <p:nvGraphicFramePr>
            <p:cNvPr id="329739" name="Object 11"/>
            <p:cNvGraphicFramePr>
              <a:graphicFrameLocks noChangeAspect="1"/>
            </p:cNvGraphicFramePr>
            <p:nvPr/>
          </p:nvGraphicFramePr>
          <p:xfrm>
            <a:off x="1347" y="2265"/>
            <a:ext cx="635" cy="346"/>
          </p:xfrm>
          <a:graphic>
            <a:graphicData uri="http://schemas.openxmlformats.org/presentationml/2006/ole">
              <mc:AlternateContent xmlns:mc="http://schemas.openxmlformats.org/markup-compatibility/2006">
                <mc:Choice xmlns:v="urn:schemas-microsoft-com:vml" Requires="v">
                  <p:oleObj name="公式" r:id="rId8" imgW="419040" imgH="228600" progId="Equation.3">
                    <p:embed/>
                  </p:oleObj>
                </mc:Choice>
                <mc:Fallback>
                  <p:oleObj name="公式" r:id="rId8" imgW="419040" imgH="228600" progId="Equation.3">
                    <p:embed/>
                    <p:pic>
                      <p:nvPicPr>
                        <p:cNvPr id="329739"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47" y="2265"/>
                          <a:ext cx="635" cy="3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9740" name="Text Box 12"/>
            <p:cNvSpPr txBox="1">
              <a:spLocks noChangeArrowheads="1"/>
            </p:cNvSpPr>
            <p:nvPr/>
          </p:nvSpPr>
          <p:spPr bwMode="auto">
            <a:xfrm>
              <a:off x="2245" y="2294"/>
              <a:ext cx="1996" cy="288"/>
            </a:xfrm>
            <a:prstGeom prst="rect">
              <a:avLst/>
            </a:prstGeom>
            <a:noFill/>
            <a:ln w="9525">
              <a:noFill/>
              <a:miter lim="800000"/>
              <a:headEnd/>
              <a:tailEnd/>
            </a:ln>
            <a:effectLst/>
          </p:spPr>
          <p:txBody>
            <a:bodyPr>
              <a:spAutoFit/>
            </a:bodyPr>
            <a:lstStyle/>
            <a:p>
              <a:pPr>
                <a:spcBef>
                  <a:spcPct val="50000"/>
                </a:spcBef>
              </a:pPr>
              <a:r>
                <a:rPr lang="zh-CN" altLang="en-US" sz="2400"/>
                <a:t>火箭总质量 </a:t>
              </a:r>
              <a:r>
                <a:rPr lang="en-US" altLang="zh-CN" sz="2400" i="1"/>
                <a:t>m</a:t>
              </a:r>
              <a:r>
                <a:rPr lang="en-US" altLang="zh-CN" sz="2400" baseline="-25000"/>
                <a:t>0  </a:t>
              </a:r>
              <a:r>
                <a:rPr lang="zh-CN" altLang="en-US" sz="2400"/>
                <a:t>，</a:t>
              </a:r>
            </a:p>
          </p:txBody>
        </p:sp>
      </p:grpSp>
      <p:grpSp>
        <p:nvGrpSpPr>
          <p:cNvPr id="329741" name="Group 13"/>
          <p:cNvGrpSpPr>
            <a:grpSpLocks/>
          </p:cNvGrpSpPr>
          <p:nvPr/>
        </p:nvGrpSpPr>
        <p:grpSpPr bwMode="auto">
          <a:xfrm>
            <a:off x="838200" y="4800600"/>
            <a:ext cx="8064500" cy="519113"/>
            <a:chOff x="385" y="2750"/>
            <a:chExt cx="5051" cy="349"/>
          </a:xfrm>
        </p:grpSpPr>
        <p:sp>
          <p:nvSpPr>
            <p:cNvPr id="329742" name="Rectangle 14"/>
            <p:cNvSpPr>
              <a:spLocks noChangeArrowheads="1"/>
            </p:cNvSpPr>
            <p:nvPr/>
          </p:nvSpPr>
          <p:spPr bwMode="auto">
            <a:xfrm>
              <a:off x="385" y="2750"/>
              <a:ext cx="4990" cy="349"/>
            </a:xfrm>
            <a:prstGeom prst="rect">
              <a:avLst/>
            </a:prstGeom>
            <a:noFill/>
            <a:ln w="9525">
              <a:noFill/>
              <a:miter lim="800000"/>
              <a:headEnd/>
              <a:tailEnd/>
            </a:ln>
            <a:effectLst/>
          </p:spPr>
          <p:txBody>
            <a:bodyPr>
              <a:spAutoFit/>
            </a:bodyPr>
            <a:lstStyle/>
            <a:p>
              <a:pPr>
                <a:spcBef>
                  <a:spcPct val="50000"/>
                </a:spcBef>
              </a:pPr>
              <a:r>
                <a:rPr lang="zh-CN" altLang="en-US" sz="2800" dirty="0"/>
                <a:t>壳体本身的质量为</a:t>
              </a:r>
              <a:r>
                <a:rPr lang="en-US" altLang="zh-CN" sz="2800" i="1" dirty="0"/>
                <a:t>m</a:t>
              </a:r>
              <a:r>
                <a:rPr lang="en-US" altLang="zh-CN" sz="2400" baseline="-25000" dirty="0"/>
                <a:t>1</a:t>
              </a:r>
              <a:r>
                <a:rPr lang="en-US" altLang="zh-CN" sz="2800" dirty="0"/>
                <a:t> </a:t>
              </a:r>
              <a:r>
                <a:rPr lang="zh-CN" altLang="en-US" sz="2800" dirty="0"/>
                <a:t>，燃料耗尽时火箭的速度为 </a:t>
              </a:r>
            </a:p>
          </p:txBody>
        </p:sp>
        <p:graphicFrame>
          <p:nvGraphicFramePr>
            <p:cNvPr id="329743" name="Object 15"/>
            <p:cNvGraphicFramePr>
              <a:graphicFrameLocks noChangeAspect="1"/>
            </p:cNvGraphicFramePr>
            <p:nvPr/>
          </p:nvGraphicFramePr>
          <p:xfrm>
            <a:off x="5239" y="2811"/>
            <a:ext cx="197" cy="227"/>
          </p:xfrm>
          <a:graphic>
            <a:graphicData uri="http://schemas.openxmlformats.org/presentationml/2006/ole">
              <mc:AlternateContent xmlns:mc="http://schemas.openxmlformats.org/markup-compatibility/2006">
                <mc:Choice xmlns:v="urn:schemas-microsoft-com:vml" Requires="v">
                  <p:oleObj r:id="rId10" imgW="126835" imgH="139518" progId="Equation.3">
                    <p:embed/>
                  </p:oleObj>
                </mc:Choice>
                <mc:Fallback>
                  <p:oleObj r:id="rId10" imgW="126835" imgH="139518" progId="Equation.3">
                    <p:embed/>
                    <p:pic>
                      <p:nvPicPr>
                        <p:cNvPr id="329743"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39" y="2811"/>
                          <a:ext cx="197"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329744" name="Object 16"/>
          <p:cNvGraphicFramePr>
            <a:graphicFrameLocks noChangeAspect="1"/>
          </p:cNvGraphicFramePr>
          <p:nvPr/>
        </p:nvGraphicFramePr>
        <p:xfrm>
          <a:off x="2667000" y="5410200"/>
          <a:ext cx="2751138" cy="985838"/>
        </p:xfrm>
        <a:graphic>
          <a:graphicData uri="http://schemas.openxmlformats.org/presentationml/2006/ole">
            <mc:AlternateContent xmlns:mc="http://schemas.openxmlformats.org/markup-compatibility/2006">
              <mc:Choice xmlns:v="urn:schemas-microsoft-com:vml" Requires="v">
                <p:oleObj name="公式" r:id="rId12" imgW="1091880" imgH="393480" progId="Equation.3">
                  <p:embed/>
                </p:oleObj>
              </mc:Choice>
              <mc:Fallback>
                <p:oleObj name="公式" r:id="rId12" imgW="1091880" imgH="393480" progId="Equation.3">
                  <p:embed/>
                  <p:pic>
                    <p:nvPicPr>
                      <p:cNvPr id="329744" name="Object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67000" y="5410200"/>
                        <a:ext cx="2751138" cy="985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9745" name="Rectangle 17"/>
          <p:cNvSpPr>
            <a:spLocks noChangeArrowheads="1"/>
          </p:cNvSpPr>
          <p:nvPr/>
        </p:nvSpPr>
        <p:spPr bwMode="auto">
          <a:xfrm>
            <a:off x="501650" y="1219200"/>
            <a:ext cx="20129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火箭飞行原理</a:t>
            </a:r>
          </a:p>
        </p:txBody>
      </p:sp>
    </p:spTree>
    <p:extLst>
      <p:ext uri="{BB962C8B-B14F-4D97-AF65-F5344CB8AC3E}">
        <p14:creationId xmlns:p14="http://schemas.microsoft.com/office/powerpoint/2010/main" val="274742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29732"/>
                                        </p:tgtEl>
                                        <p:attrNameLst>
                                          <p:attrName>style.visibility</p:attrName>
                                        </p:attrNameLst>
                                      </p:cBhvr>
                                      <p:to>
                                        <p:strVal val="visible"/>
                                      </p:to>
                                    </p:set>
                                    <p:animEffect transition="in" filter="wipe(left)">
                                      <p:cBhvr>
                                        <p:cTn id="7" dur="500"/>
                                        <p:tgtEl>
                                          <p:spTgt spid="3297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29733"/>
                                        </p:tgtEl>
                                        <p:attrNameLst>
                                          <p:attrName>style.visibility</p:attrName>
                                        </p:attrNameLst>
                                      </p:cBhvr>
                                      <p:to>
                                        <p:strVal val="visible"/>
                                      </p:to>
                                    </p:set>
                                    <p:animEffect transition="in" filter="wipe(left)">
                                      <p:cBhvr>
                                        <p:cTn id="12" dur="500"/>
                                        <p:tgtEl>
                                          <p:spTgt spid="32973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29736"/>
                                        </p:tgtEl>
                                        <p:attrNameLst>
                                          <p:attrName>style.visibility</p:attrName>
                                        </p:attrNameLst>
                                      </p:cBhvr>
                                      <p:to>
                                        <p:strVal val="visible"/>
                                      </p:to>
                                    </p:set>
                                    <p:animEffect transition="in" filter="wipe(left)">
                                      <p:cBhvr>
                                        <p:cTn id="17" dur="500"/>
                                        <p:tgtEl>
                                          <p:spTgt spid="32973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29737"/>
                                        </p:tgtEl>
                                        <p:attrNameLst>
                                          <p:attrName>style.visibility</p:attrName>
                                        </p:attrNameLst>
                                      </p:cBhvr>
                                      <p:to>
                                        <p:strVal val="visible"/>
                                      </p:to>
                                    </p:set>
                                    <p:animEffect transition="in" filter="wipe(left)">
                                      <p:cBhvr>
                                        <p:cTn id="22" dur="500"/>
                                        <p:tgtEl>
                                          <p:spTgt spid="32973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29741"/>
                                        </p:tgtEl>
                                        <p:attrNameLst>
                                          <p:attrName>style.visibility</p:attrName>
                                        </p:attrNameLst>
                                      </p:cBhvr>
                                      <p:to>
                                        <p:strVal val="visible"/>
                                      </p:to>
                                    </p:set>
                                    <p:animEffect transition="in" filter="wipe(left)">
                                      <p:cBhvr>
                                        <p:cTn id="27" dur="500"/>
                                        <p:tgtEl>
                                          <p:spTgt spid="32974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29744"/>
                                        </p:tgtEl>
                                        <p:attrNameLst>
                                          <p:attrName>style.visibility</p:attrName>
                                        </p:attrNameLst>
                                      </p:cBhvr>
                                      <p:to>
                                        <p:strVal val="visible"/>
                                      </p:to>
                                    </p:set>
                                    <p:animEffect transition="in" filter="wipe(left)">
                                      <p:cBhvr>
                                        <p:cTn id="32" dur="500"/>
                                        <p:tgtEl>
                                          <p:spTgt spid="3297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p:txBody>
          <a:bodyPr/>
          <a:lstStyle/>
          <a:p>
            <a:r>
              <a:rPr lang="en-US" altLang="zh-CN"/>
              <a:t>2.2 </a:t>
            </a:r>
            <a:r>
              <a:rPr lang="zh-CN" altLang="en-US"/>
              <a:t>动量定理，动量守恒定律</a:t>
            </a:r>
          </a:p>
        </p:txBody>
      </p:sp>
      <p:sp>
        <p:nvSpPr>
          <p:cNvPr id="21" name="灯片编号占位符 4"/>
          <p:cNvSpPr>
            <a:spLocks noGrp="1"/>
          </p:cNvSpPr>
          <p:nvPr>
            <p:ph type="sldNum" sz="quarter" idx="12"/>
          </p:nvPr>
        </p:nvSpPr>
        <p:spPr/>
        <p:txBody>
          <a:bodyPr/>
          <a:lstStyle/>
          <a:p>
            <a:fld id="{102B3CFD-F105-4A23-AA0E-4B355435346D}" type="slidenum">
              <a:rPr lang="en-US" altLang="zh-CN"/>
              <a:pPr/>
              <a:t>16</a:t>
            </a:fld>
            <a:endParaRPr lang="en-US" altLang="zh-CN"/>
          </a:p>
        </p:txBody>
      </p:sp>
      <p:sp>
        <p:nvSpPr>
          <p:cNvPr id="327684" name="Rectangle 4"/>
          <p:cNvSpPr>
            <a:spLocks noChangeArrowheads="1"/>
          </p:cNvSpPr>
          <p:nvPr/>
        </p:nvSpPr>
        <p:spPr bwMode="auto">
          <a:xfrm>
            <a:off x="501650" y="1219200"/>
            <a:ext cx="20129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火箭飞行原理</a:t>
            </a:r>
          </a:p>
        </p:txBody>
      </p:sp>
      <p:graphicFrame>
        <p:nvGraphicFramePr>
          <p:cNvPr id="327685" name="Object 5"/>
          <p:cNvGraphicFramePr>
            <a:graphicFrameLocks noChangeAspect="1"/>
          </p:cNvGraphicFramePr>
          <p:nvPr/>
        </p:nvGraphicFramePr>
        <p:xfrm>
          <a:off x="1295400" y="1663700"/>
          <a:ext cx="1892300" cy="1079500"/>
        </p:xfrm>
        <a:graphic>
          <a:graphicData uri="http://schemas.openxmlformats.org/presentationml/2006/ole">
            <mc:AlternateContent xmlns:mc="http://schemas.openxmlformats.org/markup-compatibility/2006">
              <mc:Choice xmlns:v="urn:schemas-microsoft-com:vml" Requires="v">
                <p:oleObj name="公式" r:id="rId2" imgW="761760" imgH="431640" progId="Equation.3">
                  <p:embed/>
                </p:oleObj>
              </mc:Choice>
              <mc:Fallback>
                <p:oleObj name="公式" r:id="rId2" imgW="761760" imgH="431640" progId="Equation.3">
                  <p:embed/>
                  <p:pic>
                    <p:nvPicPr>
                      <p:cNvPr id="327685"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663700"/>
                        <a:ext cx="1892300" cy="1079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27686" name="Group 6"/>
          <p:cNvGrpSpPr>
            <a:grpSpLocks/>
          </p:cNvGrpSpPr>
          <p:nvPr/>
        </p:nvGrpSpPr>
        <p:grpSpPr bwMode="auto">
          <a:xfrm>
            <a:off x="4419600" y="1940719"/>
            <a:ext cx="3368675" cy="525463"/>
            <a:chOff x="3035" y="473"/>
            <a:chExt cx="2122" cy="331"/>
          </a:xfrm>
        </p:grpSpPr>
        <p:graphicFrame>
          <p:nvGraphicFramePr>
            <p:cNvPr id="327687" name="Object 7"/>
            <p:cNvGraphicFramePr>
              <a:graphicFrameLocks noChangeAspect="1"/>
            </p:cNvGraphicFramePr>
            <p:nvPr/>
          </p:nvGraphicFramePr>
          <p:xfrm>
            <a:off x="3035" y="473"/>
            <a:ext cx="643" cy="331"/>
          </p:xfrm>
          <a:graphic>
            <a:graphicData uri="http://schemas.openxmlformats.org/presentationml/2006/ole">
              <mc:AlternateContent xmlns:mc="http://schemas.openxmlformats.org/markup-compatibility/2006">
                <mc:Choice xmlns:v="urn:schemas-microsoft-com:vml" Requires="v">
                  <p:oleObj name="公式" r:id="rId4" imgW="444240" imgH="228600" progId="Equation.3">
                    <p:embed/>
                  </p:oleObj>
                </mc:Choice>
                <mc:Fallback>
                  <p:oleObj name="公式" r:id="rId4" imgW="444240" imgH="228600" progId="Equation.3">
                    <p:embed/>
                    <p:pic>
                      <p:nvPicPr>
                        <p:cNvPr id="327687"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35" y="473"/>
                          <a:ext cx="643" cy="3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688" name="Text Box 8"/>
            <p:cNvSpPr txBox="1">
              <a:spLocks noChangeArrowheads="1"/>
            </p:cNvSpPr>
            <p:nvPr/>
          </p:nvSpPr>
          <p:spPr bwMode="auto">
            <a:xfrm>
              <a:off x="3751" y="495"/>
              <a:ext cx="1406" cy="288"/>
            </a:xfrm>
            <a:prstGeom prst="rect">
              <a:avLst/>
            </a:prstGeom>
            <a:noFill/>
            <a:ln w="9525">
              <a:noFill/>
              <a:miter lim="800000"/>
              <a:headEnd/>
              <a:tailEnd/>
            </a:ln>
            <a:effectLst/>
          </p:spPr>
          <p:txBody>
            <a:bodyPr>
              <a:spAutoFit/>
            </a:bodyPr>
            <a:lstStyle/>
            <a:p>
              <a:pPr>
                <a:spcBef>
                  <a:spcPct val="50000"/>
                </a:spcBef>
              </a:pPr>
              <a:r>
                <a:rPr lang="zh-CN" altLang="en-US" sz="2400" dirty="0"/>
                <a:t>为质量比</a:t>
              </a:r>
            </a:p>
          </p:txBody>
        </p:sp>
      </p:grpSp>
      <p:sp>
        <p:nvSpPr>
          <p:cNvPr id="327689" name="Text Box 9"/>
          <p:cNvSpPr txBox="1">
            <a:spLocks noChangeArrowheads="1"/>
          </p:cNvSpPr>
          <p:nvPr/>
        </p:nvSpPr>
        <p:spPr bwMode="auto">
          <a:xfrm>
            <a:off x="381000" y="2574925"/>
            <a:ext cx="3024187" cy="549275"/>
          </a:xfrm>
          <a:prstGeom prst="rect">
            <a:avLst/>
          </a:prstGeom>
          <a:noFill/>
          <a:ln w="19050" algn="ctr">
            <a:noFill/>
            <a:miter lim="800000"/>
            <a:headEnd/>
            <a:tailEnd/>
          </a:ln>
          <a:effectLst/>
        </p:spPr>
        <p:txBody>
          <a:bodyPr lIns="90000" tIns="46800" rIns="90000" bIns="46800" anchor="ctr">
            <a:spAutoFit/>
          </a:bodyPr>
          <a:lstStyle/>
          <a:p>
            <a:pPr>
              <a:lnSpc>
                <a:spcPct val="125000"/>
              </a:lnSpc>
            </a:pPr>
            <a:r>
              <a:rPr kumimoji="1" lang="zh-CN" altLang="en-US" sz="2400" dirty="0"/>
              <a:t>多级火箭：</a:t>
            </a:r>
          </a:p>
        </p:txBody>
      </p:sp>
      <p:grpSp>
        <p:nvGrpSpPr>
          <p:cNvPr id="327690" name="Group 10"/>
          <p:cNvGrpSpPr>
            <a:grpSpLocks/>
          </p:cNvGrpSpPr>
          <p:nvPr/>
        </p:nvGrpSpPr>
        <p:grpSpPr bwMode="auto">
          <a:xfrm>
            <a:off x="779463" y="4071421"/>
            <a:ext cx="5564188" cy="642938"/>
            <a:chOff x="340" y="2024"/>
            <a:chExt cx="3505" cy="405"/>
          </a:xfrm>
        </p:grpSpPr>
        <p:sp>
          <p:nvSpPr>
            <p:cNvPr id="327691" name="Text Box 11"/>
            <p:cNvSpPr txBox="1">
              <a:spLocks noChangeArrowheads="1"/>
            </p:cNvSpPr>
            <p:nvPr/>
          </p:nvSpPr>
          <p:spPr bwMode="auto">
            <a:xfrm>
              <a:off x="340" y="2054"/>
              <a:ext cx="1814" cy="346"/>
            </a:xfrm>
            <a:prstGeom prst="rect">
              <a:avLst/>
            </a:prstGeom>
            <a:noFill/>
            <a:ln w="19050" algn="ctr">
              <a:noFill/>
              <a:miter lim="800000"/>
              <a:headEnd/>
              <a:tailEnd/>
            </a:ln>
            <a:effectLst/>
          </p:spPr>
          <p:txBody>
            <a:bodyPr lIns="90000" tIns="46800" rIns="90000" bIns="46800" anchor="ctr">
              <a:spAutoFit/>
            </a:bodyPr>
            <a:lstStyle/>
            <a:p>
              <a:pPr>
                <a:lnSpc>
                  <a:spcPct val="125000"/>
                </a:lnSpc>
              </a:pPr>
              <a:r>
                <a:rPr kumimoji="1" lang="zh-CN" altLang="en-US" sz="2400" dirty="0"/>
                <a:t>一级火箭速率：</a:t>
              </a:r>
            </a:p>
          </p:txBody>
        </p:sp>
        <p:graphicFrame>
          <p:nvGraphicFramePr>
            <p:cNvPr id="327692" name="Object 12"/>
            <p:cNvGraphicFramePr>
              <a:graphicFrameLocks noChangeAspect="1"/>
            </p:cNvGraphicFramePr>
            <p:nvPr/>
          </p:nvGraphicFramePr>
          <p:xfrm>
            <a:off x="2441" y="2024"/>
            <a:ext cx="1404" cy="405"/>
          </p:xfrm>
          <a:graphic>
            <a:graphicData uri="http://schemas.openxmlformats.org/presentationml/2006/ole">
              <mc:AlternateContent xmlns:mc="http://schemas.openxmlformats.org/markup-compatibility/2006">
                <mc:Choice xmlns:v="urn:schemas-microsoft-com:vml" Requires="v">
                  <p:oleObj name="公式" r:id="rId6" imgW="774360" imgH="215640" progId="Equation.3">
                    <p:embed/>
                  </p:oleObj>
                </mc:Choice>
                <mc:Fallback>
                  <p:oleObj name="公式" r:id="rId6" imgW="774360" imgH="215640" progId="Equation.3">
                    <p:embed/>
                    <p:pic>
                      <p:nvPicPr>
                        <p:cNvPr id="327692"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41" y="2024"/>
                          <a:ext cx="1404" cy="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327693" name="Text Box 13"/>
          <p:cNvSpPr txBox="1">
            <a:spLocks noChangeArrowheads="1"/>
          </p:cNvSpPr>
          <p:nvPr/>
        </p:nvSpPr>
        <p:spPr bwMode="auto">
          <a:xfrm>
            <a:off x="779463" y="3319721"/>
            <a:ext cx="7526337" cy="556179"/>
          </a:xfrm>
          <a:prstGeom prst="rect">
            <a:avLst/>
          </a:prstGeom>
          <a:noFill/>
          <a:ln w="19050" algn="ctr">
            <a:noFill/>
            <a:miter lim="800000"/>
            <a:headEnd/>
            <a:tailEnd/>
          </a:ln>
          <a:effectLst/>
        </p:spPr>
        <p:txBody>
          <a:bodyPr wrap="square" lIns="90000" tIns="46800" rIns="90000" bIns="46800" anchor="ctr">
            <a:spAutoFit/>
          </a:bodyPr>
          <a:lstStyle/>
          <a:p>
            <a:pPr>
              <a:lnSpc>
                <a:spcPct val="125000"/>
              </a:lnSpc>
            </a:pPr>
            <a:r>
              <a:rPr kumimoji="1" lang="zh-CN" altLang="en-US" sz="2400" dirty="0"/>
              <a:t>设各级火箭的质量比分别为</a:t>
            </a:r>
            <a:r>
              <a:rPr kumimoji="1" lang="en-US" altLang="zh-CN" sz="2400" i="1" dirty="0"/>
              <a:t>N</a:t>
            </a:r>
            <a:r>
              <a:rPr kumimoji="1" lang="en-US" altLang="zh-CN" sz="2400" baseline="-25000" dirty="0"/>
              <a:t>1</a:t>
            </a:r>
            <a:r>
              <a:rPr kumimoji="1" lang="zh-CN" altLang="en-US" sz="2400" dirty="0"/>
              <a:t>，</a:t>
            </a:r>
            <a:r>
              <a:rPr kumimoji="1" lang="en-US" altLang="zh-CN" sz="2400" i="1" dirty="0"/>
              <a:t>N</a:t>
            </a:r>
            <a:r>
              <a:rPr kumimoji="1" lang="en-US" altLang="zh-CN" sz="2400" baseline="-25000" dirty="0"/>
              <a:t>2</a:t>
            </a:r>
            <a:r>
              <a:rPr kumimoji="1" lang="zh-CN" altLang="en-US" sz="2400" dirty="0"/>
              <a:t>，</a:t>
            </a:r>
            <a:r>
              <a:rPr kumimoji="1" lang="en-US" altLang="zh-CN" sz="2400" i="1" dirty="0"/>
              <a:t>N</a:t>
            </a:r>
            <a:r>
              <a:rPr kumimoji="1" lang="en-US" altLang="zh-CN" sz="2400" baseline="-25000" dirty="0"/>
              <a:t>3</a:t>
            </a:r>
            <a:r>
              <a:rPr kumimoji="1" lang="en-US" altLang="zh-CN" sz="2400" dirty="0"/>
              <a:t> </a:t>
            </a:r>
            <a:r>
              <a:rPr kumimoji="1" lang="zh-CN" altLang="en-US" sz="2400" dirty="0"/>
              <a:t>，</a:t>
            </a:r>
            <a:r>
              <a:rPr kumimoji="1" lang="en-US" altLang="zh-CN" sz="2400" dirty="0"/>
              <a:t>…</a:t>
            </a:r>
          </a:p>
        </p:txBody>
      </p:sp>
      <p:grpSp>
        <p:nvGrpSpPr>
          <p:cNvPr id="327694" name="Group 14"/>
          <p:cNvGrpSpPr>
            <a:grpSpLocks/>
          </p:cNvGrpSpPr>
          <p:nvPr/>
        </p:nvGrpSpPr>
        <p:grpSpPr bwMode="auto">
          <a:xfrm>
            <a:off x="779463" y="4909880"/>
            <a:ext cx="6180138" cy="609600"/>
            <a:chOff x="340" y="2650"/>
            <a:chExt cx="3893" cy="384"/>
          </a:xfrm>
        </p:grpSpPr>
        <p:sp>
          <p:nvSpPr>
            <p:cNvPr id="327695" name="Text Box 15"/>
            <p:cNvSpPr txBox="1">
              <a:spLocks noChangeArrowheads="1"/>
            </p:cNvSpPr>
            <p:nvPr/>
          </p:nvSpPr>
          <p:spPr bwMode="auto">
            <a:xfrm>
              <a:off x="340" y="2650"/>
              <a:ext cx="1814" cy="346"/>
            </a:xfrm>
            <a:prstGeom prst="rect">
              <a:avLst/>
            </a:prstGeom>
            <a:noFill/>
            <a:ln w="19050" algn="ctr">
              <a:noFill/>
              <a:miter lim="800000"/>
              <a:headEnd/>
              <a:tailEnd/>
            </a:ln>
            <a:effectLst/>
          </p:spPr>
          <p:txBody>
            <a:bodyPr lIns="90000" tIns="46800" rIns="90000" bIns="46800" anchor="ctr">
              <a:spAutoFit/>
            </a:bodyPr>
            <a:lstStyle/>
            <a:p>
              <a:pPr>
                <a:lnSpc>
                  <a:spcPct val="125000"/>
                </a:lnSpc>
              </a:pPr>
              <a:r>
                <a:rPr kumimoji="1" lang="zh-CN" altLang="en-US" sz="2400" dirty="0"/>
                <a:t>二级火箭速率：</a:t>
              </a:r>
            </a:p>
          </p:txBody>
        </p:sp>
        <p:graphicFrame>
          <p:nvGraphicFramePr>
            <p:cNvPr id="327696" name="Object 16"/>
            <p:cNvGraphicFramePr>
              <a:graphicFrameLocks noChangeAspect="1"/>
            </p:cNvGraphicFramePr>
            <p:nvPr/>
          </p:nvGraphicFramePr>
          <p:xfrm>
            <a:off x="2435" y="2659"/>
            <a:ext cx="1798" cy="375"/>
          </p:xfrm>
          <a:graphic>
            <a:graphicData uri="http://schemas.openxmlformats.org/presentationml/2006/ole">
              <mc:AlternateContent xmlns:mc="http://schemas.openxmlformats.org/markup-compatibility/2006">
                <mc:Choice xmlns:v="urn:schemas-microsoft-com:vml" Requires="v">
                  <p:oleObj name="公式" r:id="rId8" imgW="1054080" imgH="215640" progId="Equation.3">
                    <p:embed/>
                  </p:oleObj>
                </mc:Choice>
                <mc:Fallback>
                  <p:oleObj name="公式" r:id="rId8" imgW="1054080" imgH="215640" progId="Equation.3">
                    <p:embed/>
                    <p:pic>
                      <p:nvPicPr>
                        <p:cNvPr id="327696" name="Object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35" y="2659"/>
                          <a:ext cx="1798" cy="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27697" name="Group 17"/>
          <p:cNvGrpSpPr>
            <a:grpSpLocks/>
          </p:cNvGrpSpPr>
          <p:nvPr/>
        </p:nvGrpSpPr>
        <p:grpSpPr bwMode="auto">
          <a:xfrm>
            <a:off x="779463" y="5715000"/>
            <a:ext cx="6383338" cy="649288"/>
            <a:chOff x="340" y="3203"/>
            <a:chExt cx="4021" cy="409"/>
          </a:xfrm>
        </p:grpSpPr>
        <p:graphicFrame>
          <p:nvGraphicFramePr>
            <p:cNvPr id="327698" name="Object 18"/>
            <p:cNvGraphicFramePr>
              <a:graphicFrameLocks noChangeAspect="1"/>
            </p:cNvGraphicFramePr>
            <p:nvPr/>
          </p:nvGraphicFramePr>
          <p:xfrm>
            <a:off x="2456" y="3203"/>
            <a:ext cx="1905" cy="409"/>
          </p:xfrm>
          <a:graphic>
            <a:graphicData uri="http://schemas.openxmlformats.org/presentationml/2006/ole">
              <mc:AlternateContent xmlns:mc="http://schemas.openxmlformats.org/markup-compatibility/2006">
                <mc:Choice xmlns:v="urn:schemas-microsoft-com:vml" Requires="v">
                  <p:oleObj name="公式" r:id="rId10" imgW="1066680" imgH="228600" progId="Equation.3">
                    <p:embed/>
                  </p:oleObj>
                </mc:Choice>
                <mc:Fallback>
                  <p:oleObj name="公式" r:id="rId10" imgW="1066680" imgH="228600" progId="Equation.3">
                    <p:embed/>
                    <p:pic>
                      <p:nvPicPr>
                        <p:cNvPr id="327698" name="Object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56" y="3203"/>
                          <a:ext cx="1905" cy="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7699" name="Text Box 19"/>
            <p:cNvSpPr txBox="1">
              <a:spLocks noChangeArrowheads="1"/>
            </p:cNvSpPr>
            <p:nvPr/>
          </p:nvSpPr>
          <p:spPr bwMode="auto">
            <a:xfrm>
              <a:off x="340" y="3240"/>
              <a:ext cx="1814" cy="346"/>
            </a:xfrm>
            <a:prstGeom prst="rect">
              <a:avLst/>
            </a:prstGeom>
            <a:noFill/>
            <a:ln w="19050" algn="ctr">
              <a:noFill/>
              <a:miter lim="800000"/>
              <a:headEnd/>
              <a:tailEnd/>
            </a:ln>
            <a:effectLst/>
          </p:spPr>
          <p:txBody>
            <a:bodyPr lIns="90000" tIns="46800" rIns="90000" bIns="46800" anchor="ctr">
              <a:spAutoFit/>
            </a:bodyPr>
            <a:lstStyle/>
            <a:p>
              <a:pPr>
                <a:lnSpc>
                  <a:spcPct val="125000"/>
                </a:lnSpc>
              </a:pPr>
              <a:r>
                <a:rPr kumimoji="1" lang="zh-CN" altLang="en-US" sz="2400" dirty="0"/>
                <a:t>三级火箭速率：</a:t>
              </a:r>
            </a:p>
          </p:txBody>
        </p:sp>
      </p:grpSp>
    </p:spTree>
    <p:extLst>
      <p:ext uri="{BB962C8B-B14F-4D97-AF65-F5344CB8AC3E}">
        <p14:creationId xmlns:p14="http://schemas.microsoft.com/office/powerpoint/2010/main" val="1128723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27685"/>
                                        </p:tgtEl>
                                        <p:attrNameLst>
                                          <p:attrName>style.visibility</p:attrName>
                                        </p:attrNameLst>
                                      </p:cBhvr>
                                      <p:to>
                                        <p:strVal val="visible"/>
                                      </p:to>
                                    </p:set>
                                    <p:animEffect transition="in" filter="wipe(left)">
                                      <p:cBhvr>
                                        <p:cTn id="7" dur="500"/>
                                        <p:tgtEl>
                                          <p:spTgt spid="32768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27686"/>
                                        </p:tgtEl>
                                        <p:attrNameLst>
                                          <p:attrName>style.visibility</p:attrName>
                                        </p:attrNameLst>
                                      </p:cBhvr>
                                      <p:to>
                                        <p:strVal val="visible"/>
                                      </p:to>
                                    </p:set>
                                    <p:animEffect transition="in" filter="wipe(left)">
                                      <p:cBhvr>
                                        <p:cTn id="12" dur="500"/>
                                        <p:tgtEl>
                                          <p:spTgt spid="32768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7689"/>
                                        </p:tgtEl>
                                        <p:attrNameLst>
                                          <p:attrName>style.visibility</p:attrName>
                                        </p:attrNameLst>
                                      </p:cBhvr>
                                      <p:to>
                                        <p:strVal val="visible"/>
                                      </p:to>
                                    </p:set>
                                    <p:animEffect transition="in" filter="wipe(left)">
                                      <p:cBhvr>
                                        <p:cTn id="17" dur="500"/>
                                        <p:tgtEl>
                                          <p:spTgt spid="32768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27693">
                                            <p:txEl>
                                              <p:pRg st="0" end="0"/>
                                            </p:txEl>
                                          </p:spTgt>
                                        </p:tgtEl>
                                        <p:attrNameLst>
                                          <p:attrName>style.visibility</p:attrName>
                                        </p:attrNameLst>
                                      </p:cBhvr>
                                      <p:to>
                                        <p:strVal val="visible"/>
                                      </p:to>
                                    </p:set>
                                    <p:animEffect transition="in" filter="wipe(left)">
                                      <p:cBhvr>
                                        <p:cTn id="22" dur="500"/>
                                        <p:tgtEl>
                                          <p:spTgt spid="32769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27690"/>
                                        </p:tgtEl>
                                        <p:attrNameLst>
                                          <p:attrName>style.visibility</p:attrName>
                                        </p:attrNameLst>
                                      </p:cBhvr>
                                      <p:to>
                                        <p:strVal val="visible"/>
                                      </p:to>
                                    </p:set>
                                    <p:animEffect transition="in" filter="wipe(left)">
                                      <p:cBhvr>
                                        <p:cTn id="27" dur="500"/>
                                        <p:tgtEl>
                                          <p:spTgt spid="32769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27694"/>
                                        </p:tgtEl>
                                        <p:attrNameLst>
                                          <p:attrName>style.visibility</p:attrName>
                                        </p:attrNameLst>
                                      </p:cBhvr>
                                      <p:to>
                                        <p:strVal val="visible"/>
                                      </p:to>
                                    </p:set>
                                    <p:animEffect transition="in" filter="wipe(left)">
                                      <p:cBhvr>
                                        <p:cTn id="32" dur="500"/>
                                        <p:tgtEl>
                                          <p:spTgt spid="32769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27697"/>
                                        </p:tgtEl>
                                        <p:attrNameLst>
                                          <p:attrName>style.visibility</p:attrName>
                                        </p:attrNameLst>
                                      </p:cBhvr>
                                      <p:to>
                                        <p:strVal val="visible"/>
                                      </p:to>
                                    </p:set>
                                    <p:animEffect transition="in" filter="wipe(left)">
                                      <p:cBhvr>
                                        <p:cTn id="37" dur="500"/>
                                        <p:tgtEl>
                                          <p:spTgt spid="3276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p:txBody>
          <a:bodyPr/>
          <a:lstStyle/>
          <a:p>
            <a:r>
              <a:rPr lang="en-US" altLang="zh-CN"/>
              <a:t>2.2 </a:t>
            </a:r>
            <a:r>
              <a:rPr lang="zh-CN" altLang="en-US"/>
              <a:t>动量定理，动量守恒定律</a:t>
            </a:r>
          </a:p>
        </p:txBody>
      </p:sp>
      <p:sp>
        <p:nvSpPr>
          <p:cNvPr id="15" name="灯片编号占位符 4"/>
          <p:cNvSpPr>
            <a:spLocks noGrp="1"/>
          </p:cNvSpPr>
          <p:nvPr>
            <p:ph type="sldNum" sz="quarter" idx="12"/>
          </p:nvPr>
        </p:nvSpPr>
        <p:spPr/>
        <p:txBody>
          <a:bodyPr/>
          <a:lstStyle/>
          <a:p>
            <a:fld id="{22ECE355-1B8C-4AC9-867B-948BB3206E50}" type="slidenum">
              <a:rPr lang="en-US" altLang="zh-CN"/>
              <a:pPr/>
              <a:t>17</a:t>
            </a:fld>
            <a:endParaRPr lang="en-US" altLang="zh-CN"/>
          </a:p>
        </p:txBody>
      </p:sp>
      <p:sp>
        <p:nvSpPr>
          <p:cNvPr id="331779" name="Rectangle 3"/>
          <p:cNvSpPr>
            <a:spLocks noChangeArrowheads="1"/>
          </p:cNvSpPr>
          <p:nvPr/>
        </p:nvSpPr>
        <p:spPr bwMode="auto">
          <a:xfrm>
            <a:off x="501650" y="1219200"/>
            <a:ext cx="20129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dirty="0"/>
              <a:t>火箭飞行原理</a:t>
            </a:r>
          </a:p>
        </p:txBody>
      </p:sp>
      <p:sp>
        <p:nvSpPr>
          <p:cNvPr id="331780" name="Text Box 4"/>
          <p:cNvSpPr txBox="1">
            <a:spLocks noChangeArrowheads="1"/>
          </p:cNvSpPr>
          <p:nvPr/>
        </p:nvSpPr>
        <p:spPr bwMode="auto">
          <a:xfrm>
            <a:off x="533400" y="1736725"/>
            <a:ext cx="5111750" cy="549275"/>
          </a:xfrm>
          <a:prstGeom prst="rect">
            <a:avLst/>
          </a:prstGeom>
          <a:noFill/>
          <a:ln w="19050" algn="ctr">
            <a:noFill/>
            <a:miter lim="800000"/>
            <a:headEnd/>
            <a:tailEnd/>
          </a:ln>
          <a:effectLst/>
        </p:spPr>
        <p:txBody>
          <a:bodyPr lIns="90000" tIns="46800" rIns="90000" bIns="46800" anchor="ctr">
            <a:spAutoFit/>
          </a:bodyPr>
          <a:lstStyle/>
          <a:p>
            <a:pPr>
              <a:lnSpc>
                <a:spcPct val="125000"/>
              </a:lnSpc>
            </a:pPr>
            <a:r>
              <a:rPr kumimoji="1" lang="zh-CN" altLang="en-US" sz="2400" dirty="0"/>
              <a:t>三级火箭所能达到的速率为：</a:t>
            </a:r>
          </a:p>
        </p:txBody>
      </p:sp>
      <p:graphicFrame>
        <p:nvGraphicFramePr>
          <p:cNvPr id="331781" name="Object 5"/>
          <p:cNvGraphicFramePr>
            <a:graphicFrameLocks noChangeAspect="1"/>
          </p:cNvGraphicFramePr>
          <p:nvPr/>
        </p:nvGraphicFramePr>
        <p:xfrm>
          <a:off x="533400" y="2514600"/>
          <a:ext cx="7377113" cy="566738"/>
        </p:xfrm>
        <a:graphic>
          <a:graphicData uri="http://schemas.openxmlformats.org/presentationml/2006/ole">
            <mc:AlternateContent xmlns:mc="http://schemas.openxmlformats.org/markup-compatibility/2006">
              <mc:Choice xmlns:v="urn:schemas-microsoft-com:vml" Requires="v">
                <p:oleObj name="公式" r:id="rId2" imgW="2971800" imgH="228600" progId="Equation.3">
                  <p:embed/>
                </p:oleObj>
              </mc:Choice>
              <mc:Fallback>
                <p:oleObj name="公式" r:id="rId2" imgW="2971800" imgH="228600" progId="Equation.3">
                  <p:embed/>
                  <p:pic>
                    <p:nvPicPr>
                      <p:cNvPr id="331781"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514600"/>
                        <a:ext cx="7377113" cy="566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31782" name="Group 6"/>
          <p:cNvGrpSpPr>
            <a:grpSpLocks/>
          </p:cNvGrpSpPr>
          <p:nvPr/>
        </p:nvGrpSpPr>
        <p:grpSpPr bwMode="auto">
          <a:xfrm>
            <a:off x="533400" y="3584575"/>
            <a:ext cx="7045325" cy="606425"/>
            <a:chOff x="340" y="1571"/>
            <a:chExt cx="4438" cy="382"/>
          </a:xfrm>
        </p:grpSpPr>
        <p:sp>
          <p:nvSpPr>
            <p:cNvPr id="331783" name="Text Box 7"/>
            <p:cNvSpPr txBox="1">
              <a:spLocks noChangeArrowheads="1"/>
            </p:cNvSpPr>
            <p:nvPr/>
          </p:nvSpPr>
          <p:spPr bwMode="auto">
            <a:xfrm>
              <a:off x="340" y="1589"/>
              <a:ext cx="2268" cy="346"/>
            </a:xfrm>
            <a:prstGeom prst="rect">
              <a:avLst/>
            </a:prstGeom>
            <a:noFill/>
            <a:ln w="19050" algn="ctr">
              <a:noFill/>
              <a:miter lim="800000"/>
              <a:headEnd/>
              <a:tailEnd/>
            </a:ln>
            <a:effectLst/>
          </p:spPr>
          <p:txBody>
            <a:bodyPr lIns="90000" tIns="46800" rIns="90000" bIns="46800" anchor="ctr">
              <a:spAutoFit/>
            </a:bodyPr>
            <a:lstStyle/>
            <a:p>
              <a:pPr>
                <a:lnSpc>
                  <a:spcPct val="125000"/>
                </a:lnSpc>
              </a:pPr>
              <a:r>
                <a:rPr kumimoji="1" lang="zh-CN" altLang="en-US" sz="2400" dirty="0"/>
                <a:t>设，</a:t>
              </a:r>
              <a:r>
                <a:rPr kumimoji="1" lang="en-US" altLang="zh-CN" sz="2400" i="1" dirty="0"/>
                <a:t>N</a:t>
              </a:r>
              <a:r>
                <a:rPr kumimoji="1" lang="en-US" altLang="zh-CN" sz="2400" baseline="-25000" dirty="0"/>
                <a:t>1</a:t>
              </a:r>
              <a:r>
                <a:rPr kumimoji="1" lang="en-US" altLang="zh-CN" sz="2400" dirty="0"/>
                <a:t> = </a:t>
              </a:r>
              <a:r>
                <a:rPr kumimoji="1" lang="en-US" altLang="zh-CN" sz="2400" i="1" dirty="0"/>
                <a:t>N</a:t>
              </a:r>
              <a:r>
                <a:rPr kumimoji="1" lang="en-US" altLang="zh-CN" sz="2400" baseline="-25000" dirty="0"/>
                <a:t>2</a:t>
              </a:r>
              <a:r>
                <a:rPr kumimoji="1" lang="en-US" altLang="zh-CN" sz="2400" dirty="0"/>
                <a:t> = </a:t>
              </a:r>
              <a:r>
                <a:rPr kumimoji="1" lang="en-US" altLang="zh-CN" sz="2400" i="1" dirty="0"/>
                <a:t>N</a:t>
              </a:r>
              <a:r>
                <a:rPr kumimoji="1" lang="en-US" altLang="zh-CN" sz="2400" baseline="-25000" dirty="0"/>
                <a:t>3</a:t>
              </a:r>
              <a:r>
                <a:rPr kumimoji="1" lang="en-US" altLang="zh-CN" sz="2400" dirty="0"/>
                <a:t> = 3</a:t>
              </a:r>
            </a:p>
          </p:txBody>
        </p:sp>
        <p:graphicFrame>
          <p:nvGraphicFramePr>
            <p:cNvPr id="331784" name="Object 8"/>
            <p:cNvGraphicFramePr>
              <a:graphicFrameLocks noChangeAspect="1"/>
            </p:cNvGraphicFramePr>
            <p:nvPr/>
          </p:nvGraphicFramePr>
          <p:xfrm>
            <a:off x="2797" y="1571"/>
            <a:ext cx="1981" cy="382"/>
          </p:xfrm>
          <a:graphic>
            <a:graphicData uri="http://schemas.openxmlformats.org/presentationml/2006/ole">
              <mc:AlternateContent xmlns:mc="http://schemas.openxmlformats.org/markup-compatibility/2006">
                <mc:Choice xmlns:v="urn:schemas-microsoft-com:vml" Requires="v">
                  <p:oleObj name="公式" r:id="rId4" imgW="1180800" imgH="228600" progId="Equation.3">
                    <p:embed/>
                  </p:oleObj>
                </mc:Choice>
                <mc:Fallback>
                  <p:oleObj name="公式" r:id="rId4" imgW="1180800" imgH="228600" progId="Equation.3">
                    <p:embed/>
                    <p:pic>
                      <p:nvPicPr>
                        <p:cNvPr id="331784"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97" y="1571"/>
                          <a:ext cx="1981" cy="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31785" name="Group 9"/>
          <p:cNvGrpSpPr>
            <a:grpSpLocks/>
          </p:cNvGrpSpPr>
          <p:nvPr/>
        </p:nvGrpSpPr>
        <p:grpSpPr bwMode="auto">
          <a:xfrm>
            <a:off x="533400" y="4694237"/>
            <a:ext cx="7920038" cy="593725"/>
            <a:chOff x="295" y="2338"/>
            <a:chExt cx="4989" cy="374"/>
          </a:xfrm>
        </p:grpSpPr>
        <p:sp>
          <p:nvSpPr>
            <p:cNvPr id="331786" name="Text Box 10"/>
            <p:cNvSpPr txBox="1">
              <a:spLocks noChangeArrowheads="1"/>
            </p:cNvSpPr>
            <p:nvPr/>
          </p:nvSpPr>
          <p:spPr bwMode="auto">
            <a:xfrm>
              <a:off x="295" y="2381"/>
              <a:ext cx="544" cy="288"/>
            </a:xfrm>
            <a:prstGeom prst="rect">
              <a:avLst/>
            </a:prstGeom>
            <a:noFill/>
            <a:ln w="9525">
              <a:noFill/>
              <a:miter lim="800000"/>
              <a:headEnd/>
              <a:tailEnd/>
            </a:ln>
            <a:effectLst/>
          </p:spPr>
          <p:txBody>
            <a:bodyPr>
              <a:spAutoFit/>
            </a:bodyPr>
            <a:lstStyle/>
            <a:p>
              <a:pPr>
                <a:spcBef>
                  <a:spcPct val="50000"/>
                </a:spcBef>
              </a:pPr>
              <a:r>
                <a:rPr lang="zh-CN" altLang="en-US" sz="2400" dirty="0"/>
                <a:t>得</a:t>
              </a:r>
            </a:p>
          </p:txBody>
        </p:sp>
        <p:graphicFrame>
          <p:nvGraphicFramePr>
            <p:cNvPr id="331787" name="Object 11"/>
            <p:cNvGraphicFramePr>
              <a:graphicFrameLocks noChangeAspect="1"/>
            </p:cNvGraphicFramePr>
            <p:nvPr/>
          </p:nvGraphicFramePr>
          <p:xfrm>
            <a:off x="839" y="2338"/>
            <a:ext cx="4445" cy="374"/>
          </p:xfrm>
          <a:graphic>
            <a:graphicData uri="http://schemas.openxmlformats.org/presentationml/2006/ole">
              <mc:AlternateContent xmlns:mc="http://schemas.openxmlformats.org/markup-compatibility/2006">
                <mc:Choice xmlns:v="urn:schemas-microsoft-com:vml" Requires="v">
                  <p:oleObj r:id="rId6" imgW="2832100" imgH="241300" progId="Equation.3">
                    <p:embed/>
                  </p:oleObj>
                </mc:Choice>
                <mc:Fallback>
                  <p:oleObj r:id="rId6" imgW="2832100" imgH="241300" progId="Equation.3">
                    <p:embed/>
                    <p:pic>
                      <p:nvPicPr>
                        <p:cNvPr id="331787"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9" y="2338"/>
                          <a:ext cx="4445" cy="3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31788" name="Text Box 12"/>
          <p:cNvSpPr txBox="1">
            <a:spLocks noChangeArrowheads="1"/>
          </p:cNvSpPr>
          <p:nvPr/>
        </p:nvSpPr>
        <p:spPr bwMode="auto">
          <a:xfrm>
            <a:off x="533400" y="5791200"/>
            <a:ext cx="7200900" cy="549275"/>
          </a:xfrm>
          <a:prstGeom prst="rect">
            <a:avLst/>
          </a:prstGeom>
          <a:noFill/>
          <a:ln w="19050" algn="ctr">
            <a:noFill/>
            <a:miter lim="800000"/>
            <a:headEnd/>
            <a:tailEnd/>
          </a:ln>
          <a:effectLst/>
        </p:spPr>
        <p:txBody>
          <a:bodyPr lIns="90000" tIns="46800" rIns="90000" bIns="46800" anchor="ctr">
            <a:spAutoFit/>
          </a:bodyPr>
          <a:lstStyle/>
          <a:p>
            <a:pPr>
              <a:lnSpc>
                <a:spcPct val="125000"/>
              </a:lnSpc>
            </a:pPr>
            <a:r>
              <a:rPr kumimoji="1" lang="zh-CN" altLang="en-US" sz="2400" dirty="0"/>
              <a:t>这个速率已超过了第一宇宙速度的大小。 </a:t>
            </a:r>
          </a:p>
        </p:txBody>
      </p:sp>
    </p:spTree>
    <p:extLst>
      <p:ext uri="{BB962C8B-B14F-4D97-AF65-F5344CB8AC3E}">
        <p14:creationId xmlns:p14="http://schemas.microsoft.com/office/powerpoint/2010/main" val="4032376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31781"/>
                                        </p:tgtEl>
                                        <p:attrNameLst>
                                          <p:attrName>style.visibility</p:attrName>
                                        </p:attrNameLst>
                                      </p:cBhvr>
                                      <p:to>
                                        <p:strVal val="visible"/>
                                      </p:to>
                                    </p:set>
                                    <p:animEffect transition="in" filter="wipe(left)">
                                      <p:cBhvr>
                                        <p:cTn id="7" dur="500"/>
                                        <p:tgtEl>
                                          <p:spTgt spid="33178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31782"/>
                                        </p:tgtEl>
                                        <p:attrNameLst>
                                          <p:attrName>style.visibility</p:attrName>
                                        </p:attrNameLst>
                                      </p:cBhvr>
                                      <p:to>
                                        <p:strVal val="visible"/>
                                      </p:to>
                                    </p:set>
                                    <p:animEffect transition="in" filter="wipe(left)">
                                      <p:cBhvr>
                                        <p:cTn id="12" dur="500"/>
                                        <p:tgtEl>
                                          <p:spTgt spid="33178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31785"/>
                                        </p:tgtEl>
                                        <p:attrNameLst>
                                          <p:attrName>style.visibility</p:attrName>
                                        </p:attrNameLst>
                                      </p:cBhvr>
                                      <p:to>
                                        <p:strVal val="visible"/>
                                      </p:to>
                                    </p:set>
                                    <p:animEffect transition="in" filter="wipe(left)">
                                      <p:cBhvr>
                                        <p:cTn id="17" dur="500"/>
                                        <p:tgtEl>
                                          <p:spTgt spid="33178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31788"/>
                                        </p:tgtEl>
                                        <p:attrNameLst>
                                          <p:attrName>style.visibility</p:attrName>
                                        </p:attrNameLst>
                                      </p:cBhvr>
                                      <p:to>
                                        <p:strVal val="visible"/>
                                      </p:to>
                                    </p:set>
                                    <p:animEffect transition="in" filter="wipe(left)">
                                      <p:cBhvr>
                                        <p:cTn id="22" dur="500"/>
                                        <p:tgtEl>
                                          <p:spTgt spid="3317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8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p:txBody>
          <a:bodyPr/>
          <a:lstStyle/>
          <a:p>
            <a:r>
              <a:rPr lang="en-US" altLang="zh-CN"/>
              <a:t>2.2 </a:t>
            </a:r>
            <a:r>
              <a:rPr lang="zh-CN" altLang="en-US"/>
              <a:t>动量定理，动量守恒定律</a:t>
            </a:r>
          </a:p>
        </p:txBody>
      </p:sp>
      <p:sp>
        <p:nvSpPr>
          <p:cNvPr id="54" name="灯片编号占位符 4"/>
          <p:cNvSpPr>
            <a:spLocks noGrp="1"/>
          </p:cNvSpPr>
          <p:nvPr>
            <p:ph type="sldNum" sz="quarter" idx="12"/>
          </p:nvPr>
        </p:nvSpPr>
        <p:spPr/>
        <p:txBody>
          <a:bodyPr/>
          <a:lstStyle/>
          <a:p>
            <a:fld id="{4576E856-67D9-46DA-A099-66E1F598CDA6}" type="slidenum">
              <a:rPr lang="en-US" altLang="zh-CN"/>
              <a:pPr/>
              <a:t>18</a:t>
            </a:fld>
            <a:endParaRPr lang="en-US" altLang="zh-CN"/>
          </a:p>
        </p:txBody>
      </p:sp>
      <p:sp>
        <p:nvSpPr>
          <p:cNvPr id="333827" name="Rectangle 3"/>
          <p:cNvSpPr>
            <a:spLocks noChangeArrowheads="1"/>
          </p:cNvSpPr>
          <p:nvPr/>
        </p:nvSpPr>
        <p:spPr bwMode="auto">
          <a:xfrm>
            <a:off x="501650" y="1219200"/>
            <a:ext cx="7937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质心</a:t>
            </a:r>
          </a:p>
        </p:txBody>
      </p:sp>
      <p:grpSp>
        <p:nvGrpSpPr>
          <p:cNvPr id="333828" name="Group 4"/>
          <p:cNvGrpSpPr>
            <a:grpSpLocks/>
          </p:cNvGrpSpPr>
          <p:nvPr/>
        </p:nvGrpSpPr>
        <p:grpSpPr bwMode="auto">
          <a:xfrm>
            <a:off x="4876800" y="1752600"/>
            <a:ext cx="4105275" cy="4248150"/>
            <a:chOff x="3016" y="1434"/>
            <a:chExt cx="2586" cy="2676"/>
          </a:xfrm>
        </p:grpSpPr>
        <p:sp>
          <p:nvSpPr>
            <p:cNvPr id="333829" name="Rectangle 5"/>
            <p:cNvSpPr>
              <a:spLocks noChangeArrowheads="1"/>
            </p:cNvSpPr>
            <p:nvPr/>
          </p:nvSpPr>
          <p:spPr bwMode="auto">
            <a:xfrm>
              <a:off x="3016" y="1434"/>
              <a:ext cx="2586" cy="2676"/>
            </a:xfrm>
            <a:prstGeom prst="rect">
              <a:avLst/>
            </a:prstGeom>
            <a:solidFill>
              <a:srgbClr val="3366FF"/>
            </a:solidFill>
            <a:ln w="9525">
              <a:solidFill>
                <a:schemeClr val="tx1"/>
              </a:solidFill>
              <a:miter lim="800000"/>
              <a:headEnd/>
              <a:tailEnd/>
            </a:ln>
            <a:effectLst/>
          </p:spPr>
          <p:txBody>
            <a:bodyPr wrap="none" anchor="ctr"/>
            <a:lstStyle/>
            <a:p>
              <a:endParaRPr lang="zh-CN" altLang="en-US"/>
            </a:p>
          </p:txBody>
        </p:sp>
        <p:pic>
          <p:nvPicPr>
            <p:cNvPr id="333830" name="Picture 6"/>
            <p:cNvPicPr>
              <a:picLocks noChangeAspect="1" noChangeArrowheads="1"/>
            </p:cNvPicPr>
            <p:nvPr/>
          </p:nvPicPr>
          <p:blipFill>
            <a:blip r:embed="rId2"/>
            <a:srcRect/>
            <a:stretch>
              <a:fillRect/>
            </a:stretch>
          </p:blipFill>
          <p:spPr bwMode="auto">
            <a:xfrm>
              <a:off x="4105" y="2205"/>
              <a:ext cx="256" cy="308"/>
            </a:xfrm>
            <a:prstGeom prst="rect">
              <a:avLst/>
            </a:prstGeom>
            <a:noFill/>
            <a:ln w="9525">
              <a:noFill/>
              <a:miter lim="800000"/>
              <a:headEnd/>
              <a:tailEnd/>
            </a:ln>
          </p:spPr>
        </p:pic>
        <p:graphicFrame>
          <p:nvGraphicFramePr>
            <p:cNvPr id="333831" name="Object 7"/>
            <p:cNvGraphicFramePr>
              <a:graphicFrameLocks noChangeAspect="1"/>
            </p:cNvGraphicFramePr>
            <p:nvPr/>
          </p:nvGraphicFramePr>
          <p:xfrm>
            <a:off x="3742" y="3385"/>
            <a:ext cx="138" cy="161"/>
          </p:xfrm>
          <a:graphic>
            <a:graphicData uri="http://schemas.openxmlformats.org/presentationml/2006/ole">
              <mc:AlternateContent xmlns:mc="http://schemas.openxmlformats.org/markup-compatibility/2006">
                <mc:Choice xmlns:v="urn:schemas-microsoft-com:vml" Requires="v">
                  <p:oleObj name="公式" r:id="rId3" imgW="152280" imgH="177480" progId="Equation.3">
                    <p:embed/>
                  </p:oleObj>
                </mc:Choice>
                <mc:Fallback>
                  <p:oleObj name="公式" r:id="rId3" imgW="152280" imgH="177480" progId="Equation.3">
                    <p:embed/>
                    <p:pic>
                      <p:nvPicPr>
                        <p:cNvPr id="333831"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2" y="3385"/>
                          <a:ext cx="138" cy="1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33832" name="Group 8"/>
            <p:cNvGrpSpPr>
              <a:grpSpLocks noChangeAspect="1"/>
            </p:cNvGrpSpPr>
            <p:nvPr/>
          </p:nvGrpSpPr>
          <p:grpSpPr bwMode="auto">
            <a:xfrm>
              <a:off x="3288" y="1933"/>
              <a:ext cx="2097" cy="2016"/>
              <a:chOff x="3403" y="1854"/>
              <a:chExt cx="1080" cy="1038"/>
            </a:xfrm>
          </p:grpSpPr>
          <p:sp>
            <p:nvSpPr>
              <p:cNvPr id="333833" name="Freeform 9"/>
              <p:cNvSpPr>
                <a:spLocks noChangeAspect="1"/>
              </p:cNvSpPr>
              <p:nvPr/>
            </p:nvSpPr>
            <p:spPr bwMode="auto">
              <a:xfrm>
                <a:off x="3515" y="1888"/>
                <a:ext cx="948" cy="706"/>
              </a:xfrm>
              <a:custGeom>
                <a:avLst/>
                <a:gdLst/>
                <a:ahLst/>
                <a:cxnLst>
                  <a:cxn ang="0">
                    <a:pos x="1215" y="32"/>
                  </a:cxn>
                  <a:cxn ang="0">
                    <a:pos x="885" y="17"/>
                  </a:cxn>
                  <a:cxn ang="0">
                    <a:pos x="546" y="118"/>
                  </a:cxn>
                  <a:cxn ang="0">
                    <a:pos x="450" y="174"/>
                  </a:cxn>
                  <a:cxn ang="0">
                    <a:pos x="418" y="209"/>
                  </a:cxn>
                  <a:cxn ang="0">
                    <a:pos x="354" y="243"/>
                  </a:cxn>
                  <a:cxn ang="0">
                    <a:pos x="243" y="334"/>
                  </a:cxn>
                  <a:cxn ang="0">
                    <a:pos x="66" y="538"/>
                  </a:cxn>
                  <a:cxn ang="0">
                    <a:pos x="2" y="710"/>
                  </a:cxn>
                  <a:cxn ang="0">
                    <a:pos x="147" y="1278"/>
                  </a:cxn>
                  <a:cxn ang="0">
                    <a:pos x="307" y="1448"/>
                  </a:cxn>
                  <a:cxn ang="0">
                    <a:pos x="386" y="1528"/>
                  </a:cxn>
                  <a:cxn ang="0">
                    <a:pos x="898" y="1721"/>
                  </a:cxn>
                  <a:cxn ang="0">
                    <a:pos x="1107" y="1766"/>
                  </a:cxn>
                  <a:cxn ang="0">
                    <a:pos x="1395" y="1755"/>
                  </a:cxn>
                  <a:cxn ang="0">
                    <a:pos x="1730" y="1664"/>
                  </a:cxn>
                  <a:cxn ang="0">
                    <a:pos x="1890" y="1584"/>
                  </a:cxn>
                  <a:cxn ang="0">
                    <a:pos x="1939" y="1561"/>
                  </a:cxn>
                  <a:cxn ang="0">
                    <a:pos x="2146" y="1379"/>
                  </a:cxn>
                  <a:cxn ang="0">
                    <a:pos x="2242" y="1232"/>
                  </a:cxn>
                  <a:cxn ang="0">
                    <a:pos x="2323" y="1005"/>
                  </a:cxn>
                  <a:cxn ang="0">
                    <a:pos x="2370" y="857"/>
                  </a:cxn>
                  <a:cxn ang="0">
                    <a:pos x="2242" y="493"/>
                  </a:cxn>
                  <a:cxn ang="0">
                    <a:pos x="2178" y="425"/>
                  </a:cxn>
                  <a:cxn ang="0">
                    <a:pos x="2163" y="391"/>
                  </a:cxn>
                  <a:cxn ang="0">
                    <a:pos x="2114" y="379"/>
                  </a:cxn>
                  <a:cxn ang="0">
                    <a:pos x="2035" y="300"/>
                  </a:cxn>
                  <a:cxn ang="0">
                    <a:pos x="1971" y="278"/>
                  </a:cxn>
                  <a:cxn ang="0">
                    <a:pos x="1725" y="167"/>
                  </a:cxn>
                  <a:cxn ang="0">
                    <a:pos x="1590" y="107"/>
                  </a:cxn>
                  <a:cxn ang="0">
                    <a:pos x="1215" y="32"/>
                  </a:cxn>
                </a:cxnLst>
                <a:rect l="0" t="0" r="r" b="b"/>
                <a:pathLst>
                  <a:path w="2370" h="1766">
                    <a:moveTo>
                      <a:pt x="1215" y="32"/>
                    </a:moveTo>
                    <a:cubicBezTo>
                      <a:pt x="1012" y="0"/>
                      <a:pt x="1109" y="2"/>
                      <a:pt x="885" y="17"/>
                    </a:cubicBezTo>
                    <a:cubicBezTo>
                      <a:pt x="759" y="45"/>
                      <a:pt x="653" y="68"/>
                      <a:pt x="546" y="118"/>
                    </a:cubicBezTo>
                    <a:cubicBezTo>
                      <a:pt x="465" y="203"/>
                      <a:pt x="576" y="99"/>
                      <a:pt x="450" y="174"/>
                    </a:cubicBezTo>
                    <a:cubicBezTo>
                      <a:pt x="435" y="184"/>
                      <a:pt x="431" y="200"/>
                      <a:pt x="418" y="209"/>
                    </a:cubicBezTo>
                    <a:cubicBezTo>
                      <a:pt x="399" y="223"/>
                      <a:pt x="375" y="232"/>
                      <a:pt x="354" y="243"/>
                    </a:cubicBezTo>
                    <a:cubicBezTo>
                      <a:pt x="279" y="321"/>
                      <a:pt x="322" y="296"/>
                      <a:pt x="243" y="334"/>
                    </a:cubicBezTo>
                    <a:cubicBezTo>
                      <a:pt x="181" y="402"/>
                      <a:pt x="134" y="475"/>
                      <a:pt x="66" y="538"/>
                    </a:cubicBezTo>
                    <a:cubicBezTo>
                      <a:pt x="47" y="596"/>
                      <a:pt x="30" y="653"/>
                      <a:pt x="2" y="710"/>
                    </a:cubicBezTo>
                    <a:cubicBezTo>
                      <a:pt x="15" y="888"/>
                      <a:pt x="0" y="1119"/>
                      <a:pt x="147" y="1278"/>
                    </a:cubicBezTo>
                    <a:cubicBezTo>
                      <a:pt x="177" y="1343"/>
                      <a:pt x="245" y="1396"/>
                      <a:pt x="307" y="1448"/>
                    </a:cubicBezTo>
                    <a:cubicBezTo>
                      <a:pt x="337" y="1472"/>
                      <a:pt x="354" y="1505"/>
                      <a:pt x="386" y="1528"/>
                    </a:cubicBezTo>
                    <a:cubicBezTo>
                      <a:pt x="527" y="1628"/>
                      <a:pt x="704" y="1695"/>
                      <a:pt x="898" y="1721"/>
                    </a:cubicBezTo>
                    <a:cubicBezTo>
                      <a:pt x="975" y="1755"/>
                      <a:pt x="1011" y="1757"/>
                      <a:pt x="1107" y="1766"/>
                    </a:cubicBezTo>
                    <a:cubicBezTo>
                      <a:pt x="1203" y="1763"/>
                      <a:pt x="1299" y="1761"/>
                      <a:pt x="1395" y="1755"/>
                    </a:cubicBezTo>
                    <a:cubicBezTo>
                      <a:pt x="1521" y="1748"/>
                      <a:pt x="1615" y="1690"/>
                      <a:pt x="1730" y="1664"/>
                    </a:cubicBezTo>
                    <a:cubicBezTo>
                      <a:pt x="1820" y="1614"/>
                      <a:pt x="1777" y="1637"/>
                      <a:pt x="1890" y="1584"/>
                    </a:cubicBezTo>
                    <a:cubicBezTo>
                      <a:pt x="1907" y="1577"/>
                      <a:pt x="1939" y="1561"/>
                      <a:pt x="1939" y="1561"/>
                    </a:cubicBezTo>
                    <a:cubicBezTo>
                      <a:pt x="1999" y="1499"/>
                      <a:pt x="2071" y="1434"/>
                      <a:pt x="2146" y="1379"/>
                    </a:cubicBezTo>
                    <a:cubicBezTo>
                      <a:pt x="2165" y="1319"/>
                      <a:pt x="2204" y="1287"/>
                      <a:pt x="2242" y="1232"/>
                    </a:cubicBezTo>
                    <a:cubicBezTo>
                      <a:pt x="2259" y="1154"/>
                      <a:pt x="2295" y="1082"/>
                      <a:pt x="2323" y="1005"/>
                    </a:cubicBezTo>
                    <a:cubicBezTo>
                      <a:pt x="2340" y="957"/>
                      <a:pt x="2370" y="857"/>
                      <a:pt x="2370" y="857"/>
                    </a:cubicBezTo>
                    <a:cubicBezTo>
                      <a:pt x="2361" y="746"/>
                      <a:pt x="2366" y="581"/>
                      <a:pt x="2242" y="493"/>
                    </a:cubicBezTo>
                    <a:cubicBezTo>
                      <a:pt x="2208" y="414"/>
                      <a:pt x="2257" y="509"/>
                      <a:pt x="2178" y="425"/>
                    </a:cubicBezTo>
                    <a:cubicBezTo>
                      <a:pt x="2169" y="415"/>
                      <a:pt x="2174" y="399"/>
                      <a:pt x="2163" y="391"/>
                    </a:cubicBezTo>
                    <a:cubicBezTo>
                      <a:pt x="2150" y="382"/>
                      <a:pt x="2131" y="384"/>
                      <a:pt x="2114" y="379"/>
                    </a:cubicBezTo>
                    <a:cubicBezTo>
                      <a:pt x="2088" y="353"/>
                      <a:pt x="2076" y="315"/>
                      <a:pt x="2035" y="300"/>
                    </a:cubicBezTo>
                    <a:cubicBezTo>
                      <a:pt x="2014" y="293"/>
                      <a:pt x="1990" y="288"/>
                      <a:pt x="1971" y="278"/>
                    </a:cubicBezTo>
                    <a:cubicBezTo>
                      <a:pt x="1892" y="232"/>
                      <a:pt x="1825" y="188"/>
                      <a:pt x="1725" y="167"/>
                    </a:cubicBezTo>
                    <a:cubicBezTo>
                      <a:pt x="1674" y="141"/>
                      <a:pt x="1650" y="121"/>
                      <a:pt x="1590" y="107"/>
                    </a:cubicBezTo>
                    <a:cubicBezTo>
                      <a:pt x="1475" y="54"/>
                      <a:pt x="1352" y="58"/>
                      <a:pt x="1215" y="32"/>
                    </a:cubicBezTo>
                    <a:close/>
                  </a:path>
                </a:pathLst>
              </a:custGeom>
              <a:noFill/>
              <a:ln w="12700" cap="flat" cmpd="sng">
                <a:solidFill>
                  <a:srgbClr val="FF9933"/>
                </a:solidFill>
                <a:prstDash val="dash"/>
                <a:round/>
                <a:headEnd/>
                <a:tailEnd/>
              </a:ln>
              <a:effectLst/>
            </p:spPr>
            <p:txBody>
              <a:bodyPr/>
              <a:lstStyle/>
              <a:p>
                <a:endParaRPr lang="zh-CN" altLang="en-US"/>
              </a:p>
            </p:txBody>
          </p:sp>
          <p:sp>
            <p:nvSpPr>
              <p:cNvPr id="333834" name="Line 10"/>
              <p:cNvSpPr>
                <a:spLocks noChangeAspect="1" noChangeShapeType="1"/>
              </p:cNvSpPr>
              <p:nvPr/>
            </p:nvSpPr>
            <p:spPr bwMode="auto">
              <a:xfrm>
                <a:off x="3656" y="2586"/>
                <a:ext cx="827" cy="0"/>
              </a:xfrm>
              <a:prstGeom prst="line">
                <a:avLst/>
              </a:prstGeom>
              <a:noFill/>
              <a:ln w="9525">
                <a:solidFill>
                  <a:schemeClr val="tx1"/>
                </a:solidFill>
                <a:round/>
                <a:headEnd/>
                <a:tailEnd type="stealth" w="med" len="lg"/>
              </a:ln>
              <a:effectLst/>
            </p:spPr>
            <p:txBody>
              <a:bodyPr/>
              <a:lstStyle/>
              <a:p>
                <a:endParaRPr lang="zh-CN" altLang="en-US"/>
              </a:p>
            </p:txBody>
          </p:sp>
          <p:sp>
            <p:nvSpPr>
              <p:cNvPr id="333835" name="Line 11"/>
              <p:cNvSpPr>
                <a:spLocks noChangeAspect="1" noChangeShapeType="1"/>
              </p:cNvSpPr>
              <p:nvPr/>
            </p:nvSpPr>
            <p:spPr bwMode="auto">
              <a:xfrm flipV="1">
                <a:off x="3657" y="1854"/>
                <a:ext cx="2" cy="733"/>
              </a:xfrm>
              <a:prstGeom prst="line">
                <a:avLst/>
              </a:prstGeom>
              <a:noFill/>
              <a:ln w="9525">
                <a:solidFill>
                  <a:schemeClr val="tx1"/>
                </a:solidFill>
                <a:round/>
                <a:headEnd/>
                <a:tailEnd type="stealth" w="med" len="lg"/>
              </a:ln>
              <a:effectLst/>
            </p:spPr>
            <p:txBody>
              <a:bodyPr/>
              <a:lstStyle/>
              <a:p>
                <a:endParaRPr lang="zh-CN" altLang="en-US"/>
              </a:p>
            </p:txBody>
          </p:sp>
          <p:sp>
            <p:nvSpPr>
              <p:cNvPr id="333836" name="Line 12"/>
              <p:cNvSpPr>
                <a:spLocks noChangeAspect="1" noChangeShapeType="1"/>
              </p:cNvSpPr>
              <p:nvPr/>
            </p:nvSpPr>
            <p:spPr bwMode="auto">
              <a:xfrm flipH="1">
                <a:off x="3403" y="2587"/>
                <a:ext cx="251" cy="305"/>
              </a:xfrm>
              <a:prstGeom prst="line">
                <a:avLst/>
              </a:prstGeom>
              <a:noFill/>
              <a:ln w="9525">
                <a:solidFill>
                  <a:schemeClr val="tx1"/>
                </a:solidFill>
                <a:round/>
                <a:headEnd/>
                <a:tailEnd type="stealth" w="med" len="lg"/>
              </a:ln>
              <a:effectLst/>
            </p:spPr>
            <p:txBody>
              <a:bodyPr/>
              <a:lstStyle/>
              <a:p>
                <a:endParaRPr lang="zh-CN" altLang="en-US"/>
              </a:p>
            </p:txBody>
          </p:sp>
          <p:sp>
            <p:nvSpPr>
              <p:cNvPr id="333837" name="Line 13"/>
              <p:cNvSpPr>
                <a:spLocks noChangeAspect="1" noChangeShapeType="1"/>
              </p:cNvSpPr>
              <p:nvPr/>
            </p:nvSpPr>
            <p:spPr bwMode="auto">
              <a:xfrm flipH="1">
                <a:off x="4043" y="2592"/>
                <a:ext cx="180" cy="220"/>
              </a:xfrm>
              <a:prstGeom prst="line">
                <a:avLst/>
              </a:prstGeom>
              <a:noFill/>
              <a:ln w="9525">
                <a:solidFill>
                  <a:schemeClr val="tx1"/>
                </a:solidFill>
                <a:prstDash val="dash"/>
                <a:round/>
                <a:headEnd/>
                <a:tailEnd type="none" w="med" len="lg"/>
              </a:ln>
            </p:spPr>
            <p:txBody>
              <a:bodyPr/>
              <a:lstStyle/>
              <a:p>
                <a:endParaRPr lang="zh-CN" altLang="en-US"/>
              </a:p>
            </p:txBody>
          </p:sp>
          <p:sp>
            <p:nvSpPr>
              <p:cNvPr id="333838" name="Line 14"/>
              <p:cNvSpPr>
                <a:spLocks noChangeAspect="1" noChangeShapeType="1"/>
              </p:cNvSpPr>
              <p:nvPr/>
            </p:nvSpPr>
            <p:spPr bwMode="auto">
              <a:xfrm>
                <a:off x="3476" y="2806"/>
                <a:ext cx="569" cy="0"/>
              </a:xfrm>
              <a:prstGeom prst="line">
                <a:avLst/>
              </a:prstGeom>
              <a:noFill/>
              <a:ln w="9525">
                <a:solidFill>
                  <a:schemeClr val="tx1"/>
                </a:solidFill>
                <a:prstDash val="dash"/>
                <a:round/>
                <a:headEnd/>
                <a:tailEnd type="none" w="med" len="lg"/>
              </a:ln>
              <a:effectLst/>
            </p:spPr>
            <p:txBody>
              <a:bodyPr/>
              <a:lstStyle/>
              <a:p>
                <a:endParaRPr lang="zh-CN" altLang="en-US"/>
              </a:p>
            </p:txBody>
          </p:sp>
          <p:sp>
            <p:nvSpPr>
              <p:cNvPr id="333839" name="Line 15"/>
              <p:cNvSpPr>
                <a:spLocks noChangeAspect="1" noChangeShapeType="1"/>
              </p:cNvSpPr>
              <p:nvPr/>
            </p:nvSpPr>
            <p:spPr bwMode="auto">
              <a:xfrm flipV="1">
                <a:off x="4057" y="2240"/>
                <a:ext cx="0" cy="566"/>
              </a:xfrm>
              <a:prstGeom prst="line">
                <a:avLst/>
              </a:prstGeom>
              <a:noFill/>
              <a:ln w="9525">
                <a:solidFill>
                  <a:schemeClr val="tx1"/>
                </a:solidFill>
                <a:prstDash val="dash"/>
                <a:round/>
                <a:headEnd/>
                <a:tailEnd type="none" w="med" len="lg"/>
              </a:ln>
            </p:spPr>
            <p:txBody>
              <a:bodyPr/>
              <a:lstStyle/>
              <a:p>
                <a:endParaRPr lang="zh-CN" altLang="en-US"/>
              </a:p>
            </p:txBody>
          </p:sp>
          <p:sp>
            <p:nvSpPr>
              <p:cNvPr id="333840" name="Freeform 16" descr="深色上对角线"/>
              <p:cNvSpPr>
                <a:spLocks noChangeAspect="1"/>
              </p:cNvSpPr>
              <p:nvPr/>
            </p:nvSpPr>
            <p:spPr bwMode="auto">
              <a:xfrm>
                <a:off x="4017" y="2213"/>
                <a:ext cx="44" cy="60"/>
              </a:xfrm>
              <a:custGeom>
                <a:avLst/>
                <a:gdLst/>
                <a:ahLst/>
                <a:cxnLst>
                  <a:cxn ang="0">
                    <a:pos x="0" y="102"/>
                  </a:cxn>
                  <a:cxn ang="0">
                    <a:pos x="124" y="226"/>
                  </a:cxn>
                  <a:cxn ang="0">
                    <a:pos x="179" y="211"/>
                  </a:cxn>
                  <a:cxn ang="0">
                    <a:pos x="195" y="188"/>
                  </a:cxn>
                  <a:cxn ang="0">
                    <a:pos x="132" y="47"/>
                  </a:cxn>
                  <a:cxn ang="0">
                    <a:pos x="15" y="55"/>
                  </a:cxn>
                  <a:cxn ang="0">
                    <a:pos x="0" y="102"/>
                  </a:cxn>
                </a:cxnLst>
                <a:rect l="0" t="0" r="r" b="b"/>
                <a:pathLst>
                  <a:path w="201" h="226">
                    <a:moveTo>
                      <a:pt x="0" y="102"/>
                    </a:moveTo>
                    <a:cubicBezTo>
                      <a:pt x="14" y="185"/>
                      <a:pt x="51" y="204"/>
                      <a:pt x="124" y="226"/>
                    </a:cubicBezTo>
                    <a:cubicBezTo>
                      <a:pt x="142" y="221"/>
                      <a:pt x="162" y="220"/>
                      <a:pt x="179" y="211"/>
                    </a:cubicBezTo>
                    <a:cubicBezTo>
                      <a:pt x="187" y="207"/>
                      <a:pt x="194" y="197"/>
                      <a:pt x="195" y="188"/>
                    </a:cubicBezTo>
                    <a:cubicBezTo>
                      <a:pt x="201" y="118"/>
                      <a:pt x="185" y="83"/>
                      <a:pt x="132" y="47"/>
                    </a:cubicBezTo>
                    <a:cubicBezTo>
                      <a:pt x="102" y="0"/>
                      <a:pt x="45" y="12"/>
                      <a:pt x="15" y="55"/>
                    </a:cubicBezTo>
                    <a:cubicBezTo>
                      <a:pt x="7" y="92"/>
                      <a:pt x="13" y="77"/>
                      <a:pt x="0" y="102"/>
                    </a:cubicBezTo>
                    <a:close/>
                  </a:path>
                </a:pathLst>
              </a:custGeom>
              <a:pattFill prst="dkUpDiag">
                <a:fgClr>
                  <a:srgbClr val="00CC00"/>
                </a:fgClr>
                <a:bgClr>
                  <a:srgbClr val="FFFFFF"/>
                </a:bgClr>
              </a:pattFill>
              <a:ln w="9525" cap="flat" cmpd="sng">
                <a:solidFill>
                  <a:schemeClr val="bg1"/>
                </a:solidFill>
                <a:prstDash val="solid"/>
                <a:round/>
                <a:headEnd type="none" w="med" len="med"/>
                <a:tailEnd type="none" w="med" len="lg"/>
              </a:ln>
              <a:effectLst/>
            </p:spPr>
            <p:txBody>
              <a:bodyPr/>
              <a:lstStyle/>
              <a:p>
                <a:endParaRPr lang="zh-CN" altLang="en-US"/>
              </a:p>
            </p:txBody>
          </p:sp>
          <p:sp>
            <p:nvSpPr>
              <p:cNvPr id="333841" name="Line 17"/>
              <p:cNvSpPr>
                <a:spLocks noChangeAspect="1" noChangeShapeType="1"/>
              </p:cNvSpPr>
              <p:nvPr/>
            </p:nvSpPr>
            <p:spPr bwMode="auto">
              <a:xfrm flipV="1">
                <a:off x="3657" y="2255"/>
                <a:ext cx="368" cy="328"/>
              </a:xfrm>
              <a:prstGeom prst="line">
                <a:avLst/>
              </a:prstGeom>
              <a:noFill/>
              <a:ln w="28575">
                <a:solidFill>
                  <a:srgbClr val="FF3300"/>
                </a:solidFill>
                <a:round/>
                <a:headEnd/>
                <a:tailEnd type="stealth" w="lg" len="lg"/>
              </a:ln>
            </p:spPr>
            <p:txBody>
              <a:bodyPr/>
              <a:lstStyle/>
              <a:p>
                <a:endParaRPr lang="zh-CN" altLang="en-US"/>
              </a:p>
            </p:txBody>
          </p:sp>
          <p:sp>
            <p:nvSpPr>
              <p:cNvPr id="333842" name="Freeform 18" descr="浅色下对角线"/>
              <p:cNvSpPr>
                <a:spLocks noChangeAspect="1"/>
              </p:cNvSpPr>
              <p:nvPr/>
            </p:nvSpPr>
            <p:spPr bwMode="auto">
              <a:xfrm>
                <a:off x="3709" y="2353"/>
                <a:ext cx="44" cy="49"/>
              </a:xfrm>
              <a:custGeom>
                <a:avLst/>
                <a:gdLst/>
                <a:ahLst/>
                <a:cxnLst>
                  <a:cxn ang="0">
                    <a:pos x="27" y="52"/>
                  </a:cxn>
                  <a:cxn ang="0">
                    <a:pos x="11" y="76"/>
                  </a:cxn>
                  <a:cxn ang="0">
                    <a:pos x="11" y="130"/>
                  </a:cxn>
                  <a:cxn ang="0">
                    <a:pos x="152" y="185"/>
                  </a:cxn>
                  <a:cxn ang="0">
                    <a:pos x="175" y="76"/>
                  </a:cxn>
                  <a:cxn ang="0">
                    <a:pos x="128" y="52"/>
                  </a:cxn>
                  <a:cxn ang="0">
                    <a:pos x="89" y="6"/>
                  </a:cxn>
                  <a:cxn ang="0">
                    <a:pos x="74" y="45"/>
                  </a:cxn>
                  <a:cxn ang="0">
                    <a:pos x="50" y="37"/>
                  </a:cxn>
                  <a:cxn ang="0">
                    <a:pos x="27" y="52"/>
                  </a:cxn>
                </a:cxnLst>
                <a:rect l="0" t="0" r="r" b="b"/>
                <a:pathLst>
                  <a:path w="210" h="188">
                    <a:moveTo>
                      <a:pt x="27" y="52"/>
                    </a:moveTo>
                    <a:cubicBezTo>
                      <a:pt x="22" y="60"/>
                      <a:pt x="15" y="67"/>
                      <a:pt x="11" y="76"/>
                    </a:cubicBezTo>
                    <a:cubicBezTo>
                      <a:pt x="0" y="99"/>
                      <a:pt x="4" y="104"/>
                      <a:pt x="11" y="130"/>
                    </a:cubicBezTo>
                    <a:cubicBezTo>
                      <a:pt x="27" y="188"/>
                      <a:pt x="105" y="180"/>
                      <a:pt x="152" y="185"/>
                    </a:cubicBezTo>
                    <a:cubicBezTo>
                      <a:pt x="210" y="170"/>
                      <a:pt x="203" y="183"/>
                      <a:pt x="175" y="76"/>
                    </a:cubicBezTo>
                    <a:cubicBezTo>
                      <a:pt x="170" y="56"/>
                      <a:pt x="142" y="55"/>
                      <a:pt x="128" y="52"/>
                    </a:cubicBezTo>
                    <a:cubicBezTo>
                      <a:pt x="125" y="39"/>
                      <a:pt x="98" y="15"/>
                      <a:pt x="89" y="6"/>
                    </a:cubicBezTo>
                    <a:cubicBezTo>
                      <a:pt x="83" y="0"/>
                      <a:pt x="80" y="40"/>
                      <a:pt x="74" y="45"/>
                    </a:cubicBezTo>
                    <a:cubicBezTo>
                      <a:pt x="67" y="51"/>
                      <a:pt x="57" y="30"/>
                      <a:pt x="50" y="37"/>
                    </a:cubicBezTo>
                    <a:cubicBezTo>
                      <a:pt x="43" y="43"/>
                      <a:pt x="35" y="47"/>
                      <a:pt x="27" y="52"/>
                    </a:cubicBezTo>
                    <a:close/>
                  </a:path>
                </a:pathLst>
              </a:custGeom>
              <a:pattFill prst="ltDnDiag">
                <a:fgClr>
                  <a:srgbClr val="008000"/>
                </a:fgClr>
                <a:bgClr>
                  <a:srgbClr val="FFFFFF"/>
                </a:bgClr>
              </a:pattFill>
              <a:ln w="9525" cap="flat" cmpd="sng">
                <a:solidFill>
                  <a:schemeClr val="bg1"/>
                </a:solidFill>
                <a:prstDash val="solid"/>
                <a:round/>
                <a:headEnd type="none" w="med" len="med"/>
                <a:tailEnd type="none" w="med" len="lg"/>
              </a:ln>
              <a:effectLst/>
            </p:spPr>
            <p:txBody>
              <a:bodyPr/>
              <a:lstStyle/>
              <a:p>
                <a:endParaRPr lang="zh-CN" altLang="en-US"/>
              </a:p>
            </p:txBody>
          </p:sp>
          <p:sp>
            <p:nvSpPr>
              <p:cNvPr id="333843" name="Freeform 19" descr="浅色下对角线"/>
              <p:cNvSpPr>
                <a:spLocks noChangeAspect="1"/>
              </p:cNvSpPr>
              <p:nvPr/>
            </p:nvSpPr>
            <p:spPr bwMode="auto">
              <a:xfrm>
                <a:off x="4121" y="2489"/>
                <a:ext cx="37" cy="55"/>
              </a:xfrm>
              <a:custGeom>
                <a:avLst/>
                <a:gdLst/>
                <a:ahLst/>
                <a:cxnLst>
                  <a:cxn ang="0">
                    <a:pos x="76" y="2"/>
                  </a:cxn>
                  <a:cxn ang="0">
                    <a:pos x="37" y="10"/>
                  </a:cxn>
                  <a:cxn ang="0">
                    <a:pos x="60" y="134"/>
                  </a:cxn>
                  <a:cxn ang="0">
                    <a:pos x="52" y="259"/>
                  </a:cxn>
                  <a:cxn ang="0">
                    <a:pos x="99" y="274"/>
                  </a:cxn>
                  <a:cxn ang="0">
                    <a:pos x="200" y="197"/>
                  </a:cxn>
                  <a:cxn ang="0">
                    <a:pos x="216" y="111"/>
                  </a:cxn>
                  <a:cxn ang="0">
                    <a:pos x="169" y="18"/>
                  </a:cxn>
                  <a:cxn ang="0">
                    <a:pos x="76" y="2"/>
                  </a:cxn>
                </a:cxnLst>
                <a:rect l="0" t="0" r="r" b="b"/>
                <a:pathLst>
                  <a:path w="221" h="274">
                    <a:moveTo>
                      <a:pt x="76" y="2"/>
                    </a:moveTo>
                    <a:cubicBezTo>
                      <a:pt x="63" y="5"/>
                      <a:pt x="49" y="3"/>
                      <a:pt x="37" y="10"/>
                    </a:cubicBezTo>
                    <a:cubicBezTo>
                      <a:pt x="0" y="31"/>
                      <a:pt x="42" y="107"/>
                      <a:pt x="60" y="134"/>
                    </a:cubicBezTo>
                    <a:cubicBezTo>
                      <a:pt x="55" y="162"/>
                      <a:pt x="31" y="232"/>
                      <a:pt x="52" y="259"/>
                    </a:cubicBezTo>
                    <a:cubicBezTo>
                      <a:pt x="62" y="272"/>
                      <a:pt x="99" y="274"/>
                      <a:pt x="99" y="274"/>
                    </a:cubicBezTo>
                    <a:cubicBezTo>
                      <a:pt x="157" y="267"/>
                      <a:pt x="170" y="242"/>
                      <a:pt x="200" y="197"/>
                    </a:cubicBezTo>
                    <a:cubicBezTo>
                      <a:pt x="217" y="165"/>
                      <a:pt x="221" y="141"/>
                      <a:pt x="216" y="111"/>
                    </a:cubicBezTo>
                    <a:cubicBezTo>
                      <a:pt x="211" y="81"/>
                      <a:pt x="192" y="36"/>
                      <a:pt x="169" y="18"/>
                    </a:cubicBezTo>
                    <a:cubicBezTo>
                      <a:pt x="146" y="0"/>
                      <a:pt x="95" y="5"/>
                      <a:pt x="76" y="2"/>
                    </a:cubicBezTo>
                    <a:close/>
                  </a:path>
                </a:pathLst>
              </a:custGeom>
              <a:pattFill prst="ltDnDiag">
                <a:fgClr>
                  <a:srgbClr val="99CC00"/>
                </a:fgClr>
                <a:bgClr>
                  <a:srgbClr val="FFFFFF"/>
                </a:bgClr>
              </a:pattFill>
              <a:ln w="9525" cap="flat" cmpd="sng">
                <a:solidFill>
                  <a:schemeClr val="bg1"/>
                </a:solidFill>
                <a:prstDash val="solid"/>
                <a:round/>
                <a:headEnd type="none" w="med" len="med"/>
                <a:tailEnd type="none" w="med" len="lg"/>
              </a:ln>
              <a:effectLst/>
            </p:spPr>
            <p:txBody>
              <a:bodyPr/>
              <a:lstStyle/>
              <a:p>
                <a:endParaRPr lang="zh-CN" altLang="en-US"/>
              </a:p>
            </p:txBody>
          </p:sp>
          <p:sp>
            <p:nvSpPr>
              <p:cNvPr id="333844" name="Line 20"/>
              <p:cNvSpPr>
                <a:spLocks noChangeAspect="1" noChangeShapeType="1"/>
              </p:cNvSpPr>
              <p:nvPr/>
            </p:nvSpPr>
            <p:spPr bwMode="auto">
              <a:xfrm flipV="1">
                <a:off x="3657" y="2373"/>
                <a:ext cx="651" cy="210"/>
              </a:xfrm>
              <a:prstGeom prst="line">
                <a:avLst/>
              </a:prstGeom>
              <a:noFill/>
              <a:ln w="19050">
                <a:solidFill>
                  <a:srgbClr val="FF3300"/>
                </a:solidFill>
                <a:round/>
                <a:headEnd/>
                <a:tailEnd type="stealth" w="med" len="lg"/>
              </a:ln>
            </p:spPr>
            <p:txBody>
              <a:bodyPr/>
              <a:lstStyle/>
              <a:p>
                <a:endParaRPr lang="zh-CN" altLang="en-US"/>
              </a:p>
            </p:txBody>
          </p:sp>
          <p:sp>
            <p:nvSpPr>
              <p:cNvPr id="333845" name="Freeform 21" descr="深色上对角线"/>
              <p:cNvSpPr>
                <a:spLocks noChangeAspect="1"/>
              </p:cNvSpPr>
              <p:nvPr/>
            </p:nvSpPr>
            <p:spPr bwMode="auto">
              <a:xfrm>
                <a:off x="3961" y="2394"/>
                <a:ext cx="35" cy="52"/>
              </a:xfrm>
              <a:custGeom>
                <a:avLst/>
                <a:gdLst/>
                <a:ahLst/>
                <a:cxnLst>
                  <a:cxn ang="0">
                    <a:pos x="66" y="45"/>
                  </a:cxn>
                  <a:cxn ang="0">
                    <a:pos x="11" y="61"/>
                  </a:cxn>
                  <a:cxn ang="0">
                    <a:pos x="25" y="149"/>
                  </a:cxn>
                  <a:cxn ang="0">
                    <a:pos x="53" y="158"/>
                  </a:cxn>
                  <a:cxn ang="0">
                    <a:pos x="115" y="111"/>
                  </a:cxn>
                  <a:cxn ang="0">
                    <a:pos x="125" y="59"/>
                  </a:cxn>
                  <a:cxn ang="0">
                    <a:pos x="96" y="2"/>
                  </a:cxn>
                  <a:cxn ang="0">
                    <a:pos x="66" y="45"/>
                  </a:cxn>
                </a:cxnLst>
                <a:rect l="0" t="0" r="r" b="b"/>
                <a:pathLst>
                  <a:path w="128" h="158">
                    <a:moveTo>
                      <a:pt x="66" y="45"/>
                    </a:moveTo>
                    <a:cubicBezTo>
                      <a:pt x="43" y="58"/>
                      <a:pt x="0" y="44"/>
                      <a:pt x="11" y="61"/>
                    </a:cubicBezTo>
                    <a:cubicBezTo>
                      <a:pt x="8" y="78"/>
                      <a:pt x="12" y="132"/>
                      <a:pt x="25" y="149"/>
                    </a:cubicBezTo>
                    <a:cubicBezTo>
                      <a:pt x="31" y="157"/>
                      <a:pt x="53" y="158"/>
                      <a:pt x="53" y="158"/>
                    </a:cubicBezTo>
                    <a:cubicBezTo>
                      <a:pt x="89" y="154"/>
                      <a:pt x="97" y="138"/>
                      <a:pt x="115" y="111"/>
                    </a:cubicBezTo>
                    <a:cubicBezTo>
                      <a:pt x="126" y="92"/>
                      <a:pt x="128" y="77"/>
                      <a:pt x="125" y="59"/>
                    </a:cubicBezTo>
                    <a:cubicBezTo>
                      <a:pt x="122" y="40"/>
                      <a:pt x="106" y="4"/>
                      <a:pt x="96" y="2"/>
                    </a:cubicBezTo>
                    <a:cubicBezTo>
                      <a:pt x="86" y="0"/>
                      <a:pt x="80" y="35"/>
                      <a:pt x="66" y="45"/>
                    </a:cubicBezTo>
                    <a:close/>
                  </a:path>
                </a:pathLst>
              </a:custGeom>
              <a:pattFill prst="dkUpDiag">
                <a:fgClr>
                  <a:srgbClr val="00CC00"/>
                </a:fgClr>
                <a:bgClr>
                  <a:srgbClr val="FFFFFF"/>
                </a:bgClr>
              </a:pattFill>
              <a:ln w="9525" cap="flat" cmpd="sng">
                <a:solidFill>
                  <a:schemeClr val="bg1"/>
                </a:solidFill>
                <a:prstDash val="solid"/>
                <a:round/>
                <a:headEnd type="none" w="med" len="med"/>
                <a:tailEnd type="none" w="med" len="lg"/>
              </a:ln>
              <a:effectLst/>
            </p:spPr>
            <p:txBody>
              <a:bodyPr/>
              <a:lstStyle/>
              <a:p>
                <a:endParaRPr lang="zh-CN" altLang="en-US"/>
              </a:p>
            </p:txBody>
          </p:sp>
          <p:sp>
            <p:nvSpPr>
              <p:cNvPr id="333846" name="Freeform 22" descr="深色下对角线"/>
              <p:cNvSpPr>
                <a:spLocks noChangeAspect="1"/>
              </p:cNvSpPr>
              <p:nvPr/>
            </p:nvSpPr>
            <p:spPr bwMode="auto">
              <a:xfrm>
                <a:off x="3761" y="2048"/>
                <a:ext cx="51" cy="58"/>
              </a:xfrm>
              <a:custGeom>
                <a:avLst/>
                <a:gdLst/>
                <a:ahLst/>
                <a:cxnLst>
                  <a:cxn ang="0">
                    <a:pos x="64" y="28"/>
                  </a:cxn>
                  <a:cxn ang="0">
                    <a:pos x="103" y="176"/>
                  </a:cxn>
                  <a:cxn ang="0">
                    <a:pos x="181" y="161"/>
                  </a:cxn>
                  <a:cxn ang="0">
                    <a:pos x="173" y="145"/>
                  </a:cxn>
                  <a:cxn ang="0">
                    <a:pos x="150" y="83"/>
                  </a:cxn>
                  <a:cxn ang="0">
                    <a:pos x="142" y="21"/>
                  </a:cxn>
                  <a:cxn ang="0">
                    <a:pos x="64" y="28"/>
                  </a:cxn>
                </a:cxnLst>
                <a:rect l="0" t="0" r="r" b="b"/>
                <a:pathLst>
                  <a:path w="189" h="176">
                    <a:moveTo>
                      <a:pt x="64" y="28"/>
                    </a:moveTo>
                    <a:cubicBezTo>
                      <a:pt x="0" y="72"/>
                      <a:pt x="43" y="155"/>
                      <a:pt x="103" y="176"/>
                    </a:cubicBezTo>
                    <a:cubicBezTo>
                      <a:pt x="141" y="163"/>
                      <a:pt x="140" y="156"/>
                      <a:pt x="181" y="161"/>
                    </a:cubicBezTo>
                    <a:cubicBezTo>
                      <a:pt x="189" y="158"/>
                      <a:pt x="170" y="153"/>
                      <a:pt x="173" y="145"/>
                    </a:cubicBezTo>
                    <a:cubicBezTo>
                      <a:pt x="189" y="105"/>
                      <a:pt x="173" y="98"/>
                      <a:pt x="150" y="83"/>
                    </a:cubicBezTo>
                    <a:cubicBezTo>
                      <a:pt x="147" y="62"/>
                      <a:pt x="155" y="37"/>
                      <a:pt x="142" y="21"/>
                    </a:cubicBezTo>
                    <a:cubicBezTo>
                      <a:pt x="126" y="0"/>
                      <a:pt x="44" y="11"/>
                      <a:pt x="64" y="28"/>
                    </a:cubicBezTo>
                    <a:close/>
                  </a:path>
                </a:pathLst>
              </a:custGeom>
              <a:pattFill prst="dkDnDiag">
                <a:fgClr>
                  <a:srgbClr val="00CC00"/>
                </a:fgClr>
                <a:bgClr>
                  <a:srgbClr val="FFFFFF"/>
                </a:bgClr>
              </a:pattFill>
              <a:ln w="9525" cap="flat" cmpd="sng">
                <a:solidFill>
                  <a:schemeClr val="bg1"/>
                </a:solidFill>
                <a:prstDash val="solid"/>
                <a:round/>
                <a:headEnd type="none" w="med" len="med"/>
                <a:tailEnd type="none" w="med" len="lg"/>
              </a:ln>
              <a:effectLst/>
            </p:spPr>
            <p:txBody>
              <a:bodyPr/>
              <a:lstStyle/>
              <a:p>
                <a:endParaRPr lang="zh-CN" altLang="en-US"/>
              </a:p>
            </p:txBody>
          </p:sp>
          <p:sp>
            <p:nvSpPr>
              <p:cNvPr id="333847" name="Freeform 23" descr="深色下对角线"/>
              <p:cNvSpPr>
                <a:spLocks noChangeAspect="1"/>
              </p:cNvSpPr>
              <p:nvPr/>
            </p:nvSpPr>
            <p:spPr bwMode="auto">
              <a:xfrm>
                <a:off x="3861" y="2121"/>
                <a:ext cx="42" cy="64"/>
              </a:xfrm>
              <a:custGeom>
                <a:avLst/>
                <a:gdLst/>
                <a:ahLst/>
                <a:cxnLst>
                  <a:cxn ang="0">
                    <a:pos x="46" y="28"/>
                  </a:cxn>
                  <a:cxn ang="0">
                    <a:pos x="7" y="183"/>
                  </a:cxn>
                  <a:cxn ang="0">
                    <a:pos x="15" y="238"/>
                  </a:cxn>
                  <a:cxn ang="0">
                    <a:pos x="124" y="230"/>
                  </a:cxn>
                  <a:cxn ang="0">
                    <a:pos x="163" y="129"/>
                  </a:cxn>
                  <a:cxn ang="0">
                    <a:pos x="140" y="12"/>
                  </a:cxn>
                  <a:cxn ang="0">
                    <a:pos x="46" y="28"/>
                  </a:cxn>
                </a:cxnLst>
                <a:rect l="0" t="0" r="r" b="b"/>
                <a:pathLst>
                  <a:path w="163" h="271">
                    <a:moveTo>
                      <a:pt x="46" y="28"/>
                    </a:moveTo>
                    <a:cubicBezTo>
                      <a:pt x="27" y="103"/>
                      <a:pt x="24" y="74"/>
                      <a:pt x="7" y="183"/>
                    </a:cubicBezTo>
                    <a:cubicBezTo>
                      <a:pt x="10" y="201"/>
                      <a:pt x="0" y="227"/>
                      <a:pt x="15" y="238"/>
                    </a:cubicBezTo>
                    <a:cubicBezTo>
                      <a:pt x="59" y="271"/>
                      <a:pt x="90" y="248"/>
                      <a:pt x="124" y="230"/>
                    </a:cubicBezTo>
                    <a:cubicBezTo>
                      <a:pt x="136" y="195"/>
                      <a:pt x="151" y="163"/>
                      <a:pt x="163" y="129"/>
                    </a:cubicBezTo>
                    <a:cubicBezTo>
                      <a:pt x="157" y="81"/>
                      <a:pt x="152" y="55"/>
                      <a:pt x="140" y="12"/>
                    </a:cubicBezTo>
                    <a:cubicBezTo>
                      <a:pt x="50" y="20"/>
                      <a:pt x="74" y="0"/>
                      <a:pt x="46" y="28"/>
                    </a:cubicBezTo>
                    <a:close/>
                  </a:path>
                </a:pathLst>
              </a:custGeom>
              <a:pattFill prst="dkDnDiag">
                <a:fgClr>
                  <a:srgbClr val="00CC00"/>
                </a:fgClr>
                <a:bgClr>
                  <a:srgbClr val="FFFFFF"/>
                </a:bgClr>
              </a:pattFill>
              <a:ln w="9525" cap="flat" cmpd="sng">
                <a:solidFill>
                  <a:schemeClr val="bg1"/>
                </a:solidFill>
                <a:prstDash val="solid"/>
                <a:round/>
                <a:headEnd type="none" w="med" len="med"/>
                <a:tailEnd type="none" w="med" len="lg"/>
              </a:ln>
              <a:effectLst/>
            </p:spPr>
            <p:txBody>
              <a:bodyPr/>
              <a:lstStyle/>
              <a:p>
                <a:endParaRPr lang="zh-CN" altLang="en-US"/>
              </a:p>
            </p:txBody>
          </p:sp>
          <p:sp>
            <p:nvSpPr>
              <p:cNvPr id="333848" name="Line 24"/>
              <p:cNvSpPr>
                <a:spLocks noChangeAspect="1" noChangeShapeType="1"/>
              </p:cNvSpPr>
              <p:nvPr/>
            </p:nvSpPr>
            <p:spPr bwMode="auto">
              <a:xfrm flipV="1">
                <a:off x="3654" y="2170"/>
                <a:ext cx="219" cy="410"/>
              </a:xfrm>
              <a:prstGeom prst="line">
                <a:avLst/>
              </a:prstGeom>
              <a:noFill/>
              <a:ln w="19050">
                <a:solidFill>
                  <a:srgbClr val="FF0000"/>
                </a:solidFill>
                <a:round/>
                <a:headEnd/>
                <a:tailEnd type="stealth" w="med" len="lg"/>
              </a:ln>
              <a:effectLst/>
            </p:spPr>
            <p:txBody>
              <a:bodyPr/>
              <a:lstStyle/>
              <a:p>
                <a:endParaRPr lang="zh-CN" altLang="en-US"/>
              </a:p>
            </p:txBody>
          </p:sp>
          <p:sp>
            <p:nvSpPr>
              <p:cNvPr id="333849" name="Line 25"/>
              <p:cNvSpPr>
                <a:spLocks noChangeAspect="1" noChangeShapeType="1"/>
              </p:cNvSpPr>
              <p:nvPr/>
            </p:nvSpPr>
            <p:spPr bwMode="auto">
              <a:xfrm flipH="1" flipV="1">
                <a:off x="3566" y="2264"/>
                <a:ext cx="91" cy="316"/>
              </a:xfrm>
              <a:prstGeom prst="line">
                <a:avLst/>
              </a:prstGeom>
              <a:noFill/>
              <a:ln w="19050">
                <a:solidFill>
                  <a:srgbClr val="FF0000"/>
                </a:solidFill>
                <a:round/>
                <a:headEnd/>
                <a:tailEnd type="stealth" w="med" len="lg"/>
              </a:ln>
              <a:effectLst/>
            </p:spPr>
            <p:txBody>
              <a:bodyPr/>
              <a:lstStyle/>
              <a:p>
                <a:endParaRPr lang="zh-CN" altLang="en-US"/>
              </a:p>
            </p:txBody>
          </p:sp>
          <p:sp>
            <p:nvSpPr>
              <p:cNvPr id="333850" name="Freeform 26" descr="深色上对角线"/>
              <p:cNvSpPr>
                <a:spLocks noChangeAspect="1"/>
              </p:cNvSpPr>
              <p:nvPr/>
            </p:nvSpPr>
            <p:spPr bwMode="auto">
              <a:xfrm>
                <a:off x="4145" y="2049"/>
                <a:ext cx="38" cy="55"/>
              </a:xfrm>
              <a:custGeom>
                <a:avLst/>
                <a:gdLst/>
                <a:ahLst/>
                <a:cxnLst>
                  <a:cxn ang="0">
                    <a:pos x="36" y="72"/>
                  </a:cxn>
                  <a:cxn ang="0">
                    <a:pos x="52" y="165"/>
                  </a:cxn>
                  <a:cxn ang="0">
                    <a:pos x="130" y="149"/>
                  </a:cxn>
                  <a:cxn ang="0">
                    <a:pos x="137" y="126"/>
                  </a:cxn>
                  <a:cxn ang="0">
                    <a:pos x="83" y="17"/>
                  </a:cxn>
                  <a:cxn ang="0">
                    <a:pos x="52" y="64"/>
                  </a:cxn>
                  <a:cxn ang="0">
                    <a:pos x="28" y="79"/>
                  </a:cxn>
                  <a:cxn ang="0">
                    <a:pos x="36" y="72"/>
                  </a:cxn>
                </a:cxnLst>
                <a:rect l="0" t="0" r="r" b="b"/>
                <a:pathLst>
                  <a:path w="138" h="165">
                    <a:moveTo>
                      <a:pt x="36" y="72"/>
                    </a:moveTo>
                    <a:cubicBezTo>
                      <a:pt x="26" y="112"/>
                      <a:pt x="0" y="148"/>
                      <a:pt x="52" y="165"/>
                    </a:cubicBezTo>
                    <a:cubicBezTo>
                      <a:pt x="78" y="160"/>
                      <a:pt x="106" y="160"/>
                      <a:pt x="130" y="149"/>
                    </a:cubicBezTo>
                    <a:cubicBezTo>
                      <a:pt x="137" y="146"/>
                      <a:pt x="138" y="134"/>
                      <a:pt x="137" y="126"/>
                    </a:cubicBezTo>
                    <a:cubicBezTo>
                      <a:pt x="132" y="90"/>
                      <a:pt x="99" y="49"/>
                      <a:pt x="83" y="17"/>
                    </a:cubicBezTo>
                    <a:cubicBezTo>
                      <a:pt x="22" y="60"/>
                      <a:pt x="96" y="0"/>
                      <a:pt x="52" y="64"/>
                    </a:cubicBezTo>
                    <a:cubicBezTo>
                      <a:pt x="47" y="72"/>
                      <a:pt x="36" y="75"/>
                      <a:pt x="28" y="79"/>
                    </a:cubicBezTo>
                    <a:cubicBezTo>
                      <a:pt x="25" y="81"/>
                      <a:pt x="33" y="74"/>
                      <a:pt x="36" y="72"/>
                    </a:cubicBezTo>
                    <a:close/>
                  </a:path>
                </a:pathLst>
              </a:custGeom>
              <a:pattFill prst="dkUpDiag">
                <a:fgClr>
                  <a:srgbClr val="00CC00"/>
                </a:fgClr>
                <a:bgClr>
                  <a:srgbClr val="FFFFFF"/>
                </a:bgClr>
              </a:pattFill>
              <a:ln w="9525" cap="flat" cmpd="sng">
                <a:solidFill>
                  <a:schemeClr val="bg1"/>
                </a:solidFill>
                <a:prstDash val="solid"/>
                <a:round/>
                <a:headEnd type="none" w="med" len="med"/>
                <a:tailEnd type="none" w="med" len="lg"/>
              </a:ln>
              <a:effectLst/>
            </p:spPr>
            <p:txBody>
              <a:bodyPr/>
              <a:lstStyle/>
              <a:p>
                <a:endParaRPr lang="zh-CN" altLang="en-US"/>
              </a:p>
            </p:txBody>
          </p:sp>
          <p:sp>
            <p:nvSpPr>
              <p:cNvPr id="333851" name="Freeform 27" descr="深色上对角线"/>
              <p:cNvSpPr>
                <a:spLocks noChangeAspect="1"/>
              </p:cNvSpPr>
              <p:nvPr/>
            </p:nvSpPr>
            <p:spPr bwMode="auto">
              <a:xfrm>
                <a:off x="4227" y="2162"/>
                <a:ext cx="55" cy="69"/>
              </a:xfrm>
              <a:custGeom>
                <a:avLst/>
                <a:gdLst/>
                <a:ahLst/>
                <a:cxnLst>
                  <a:cxn ang="0">
                    <a:pos x="95" y="50"/>
                  </a:cxn>
                  <a:cxn ang="0">
                    <a:pos x="17" y="42"/>
                  </a:cxn>
                  <a:cxn ang="0">
                    <a:pos x="56" y="104"/>
                  </a:cxn>
                  <a:cxn ang="0">
                    <a:pos x="103" y="213"/>
                  </a:cxn>
                  <a:cxn ang="0">
                    <a:pos x="126" y="190"/>
                  </a:cxn>
                  <a:cxn ang="0">
                    <a:pos x="158" y="135"/>
                  </a:cxn>
                  <a:cxn ang="0">
                    <a:pos x="196" y="112"/>
                  </a:cxn>
                  <a:cxn ang="0">
                    <a:pos x="196" y="89"/>
                  </a:cxn>
                  <a:cxn ang="0">
                    <a:pos x="189" y="42"/>
                  </a:cxn>
                  <a:cxn ang="0">
                    <a:pos x="95" y="50"/>
                  </a:cxn>
                </a:cxnLst>
                <a:rect l="0" t="0" r="r" b="b"/>
                <a:pathLst>
                  <a:path w="202" h="213">
                    <a:moveTo>
                      <a:pt x="95" y="50"/>
                    </a:moveTo>
                    <a:cubicBezTo>
                      <a:pt x="78" y="0"/>
                      <a:pt x="45" y="2"/>
                      <a:pt x="17" y="42"/>
                    </a:cubicBezTo>
                    <a:cubicBezTo>
                      <a:pt x="0" y="96"/>
                      <a:pt x="13" y="29"/>
                      <a:pt x="56" y="104"/>
                    </a:cubicBezTo>
                    <a:cubicBezTo>
                      <a:pt x="86" y="157"/>
                      <a:pt x="27" y="194"/>
                      <a:pt x="103" y="213"/>
                    </a:cubicBezTo>
                    <a:cubicBezTo>
                      <a:pt x="111" y="205"/>
                      <a:pt x="122" y="200"/>
                      <a:pt x="126" y="190"/>
                    </a:cubicBezTo>
                    <a:cubicBezTo>
                      <a:pt x="150" y="124"/>
                      <a:pt x="108" y="120"/>
                      <a:pt x="158" y="135"/>
                    </a:cubicBezTo>
                    <a:cubicBezTo>
                      <a:pt x="182" y="123"/>
                      <a:pt x="190" y="120"/>
                      <a:pt x="196" y="112"/>
                    </a:cubicBezTo>
                    <a:cubicBezTo>
                      <a:pt x="202" y="104"/>
                      <a:pt x="193" y="101"/>
                      <a:pt x="196" y="89"/>
                    </a:cubicBezTo>
                    <a:cubicBezTo>
                      <a:pt x="195" y="77"/>
                      <a:pt x="190" y="50"/>
                      <a:pt x="189" y="42"/>
                    </a:cubicBezTo>
                    <a:cubicBezTo>
                      <a:pt x="189" y="42"/>
                      <a:pt x="95" y="50"/>
                      <a:pt x="95" y="50"/>
                    </a:cubicBezTo>
                    <a:close/>
                  </a:path>
                </a:pathLst>
              </a:custGeom>
              <a:pattFill prst="dkUpDiag">
                <a:fgClr>
                  <a:srgbClr val="00CC00"/>
                </a:fgClr>
                <a:bgClr>
                  <a:srgbClr val="FFFFFF"/>
                </a:bgClr>
              </a:pattFill>
              <a:ln w="9525" cap="flat" cmpd="sng">
                <a:solidFill>
                  <a:schemeClr val="bg1"/>
                </a:solidFill>
                <a:prstDash val="solid"/>
                <a:round/>
                <a:headEnd type="none" w="med" len="med"/>
                <a:tailEnd type="none" w="med" len="lg"/>
              </a:ln>
              <a:effectLst/>
            </p:spPr>
            <p:txBody>
              <a:bodyPr/>
              <a:lstStyle/>
              <a:p>
                <a:endParaRPr lang="zh-CN" altLang="en-US"/>
              </a:p>
            </p:txBody>
          </p:sp>
          <p:sp>
            <p:nvSpPr>
              <p:cNvPr id="333852" name="Freeform 28" descr="深色上对角线"/>
              <p:cNvSpPr>
                <a:spLocks noChangeAspect="1"/>
              </p:cNvSpPr>
              <p:nvPr/>
            </p:nvSpPr>
            <p:spPr bwMode="auto">
              <a:xfrm>
                <a:off x="4151" y="2295"/>
                <a:ext cx="34" cy="57"/>
              </a:xfrm>
              <a:custGeom>
                <a:avLst/>
                <a:gdLst/>
                <a:ahLst/>
                <a:cxnLst>
                  <a:cxn ang="0">
                    <a:pos x="0" y="0"/>
                  </a:cxn>
                  <a:cxn ang="0">
                    <a:pos x="23" y="102"/>
                  </a:cxn>
                  <a:cxn ang="0">
                    <a:pos x="39" y="148"/>
                  </a:cxn>
                  <a:cxn ang="0">
                    <a:pos x="47" y="172"/>
                  </a:cxn>
                  <a:cxn ang="0">
                    <a:pos x="109" y="164"/>
                  </a:cxn>
                  <a:cxn ang="0">
                    <a:pos x="109" y="86"/>
                  </a:cxn>
                  <a:cxn ang="0">
                    <a:pos x="0" y="0"/>
                  </a:cxn>
                </a:cxnLst>
                <a:rect l="0" t="0" r="r" b="b"/>
                <a:pathLst>
                  <a:path w="127" h="174">
                    <a:moveTo>
                      <a:pt x="0" y="0"/>
                    </a:moveTo>
                    <a:cubicBezTo>
                      <a:pt x="11" y="34"/>
                      <a:pt x="12" y="68"/>
                      <a:pt x="23" y="102"/>
                    </a:cubicBezTo>
                    <a:cubicBezTo>
                      <a:pt x="28" y="117"/>
                      <a:pt x="34" y="133"/>
                      <a:pt x="39" y="148"/>
                    </a:cubicBezTo>
                    <a:cubicBezTo>
                      <a:pt x="42" y="156"/>
                      <a:pt x="47" y="172"/>
                      <a:pt x="47" y="172"/>
                    </a:cubicBezTo>
                    <a:cubicBezTo>
                      <a:pt x="68" y="169"/>
                      <a:pt x="91" y="174"/>
                      <a:pt x="109" y="164"/>
                    </a:cubicBezTo>
                    <a:cubicBezTo>
                      <a:pt x="127" y="154"/>
                      <a:pt x="110" y="89"/>
                      <a:pt x="109" y="86"/>
                    </a:cubicBezTo>
                    <a:cubicBezTo>
                      <a:pt x="96" y="45"/>
                      <a:pt x="43" y="0"/>
                      <a:pt x="0" y="0"/>
                    </a:cubicBezTo>
                    <a:close/>
                  </a:path>
                </a:pathLst>
              </a:custGeom>
              <a:pattFill prst="dkUpDiag">
                <a:fgClr>
                  <a:srgbClr val="00CC00"/>
                </a:fgClr>
                <a:bgClr>
                  <a:srgbClr val="FFFFFF"/>
                </a:bgClr>
              </a:pattFill>
              <a:ln w="9525" cap="flat" cmpd="sng">
                <a:solidFill>
                  <a:schemeClr val="bg1"/>
                </a:solidFill>
                <a:prstDash val="solid"/>
                <a:round/>
                <a:headEnd type="none" w="med" len="med"/>
                <a:tailEnd type="none" w="med" len="lg"/>
              </a:ln>
              <a:effectLst/>
            </p:spPr>
            <p:txBody>
              <a:bodyPr/>
              <a:lstStyle/>
              <a:p>
                <a:endParaRPr lang="zh-CN" altLang="en-US"/>
              </a:p>
            </p:txBody>
          </p:sp>
          <p:sp>
            <p:nvSpPr>
              <p:cNvPr id="333853" name="Freeform 29" descr="深色上对角线"/>
              <p:cNvSpPr>
                <a:spLocks noChangeAspect="1"/>
              </p:cNvSpPr>
              <p:nvPr/>
            </p:nvSpPr>
            <p:spPr bwMode="auto">
              <a:xfrm>
                <a:off x="4293" y="2348"/>
                <a:ext cx="44" cy="58"/>
              </a:xfrm>
              <a:custGeom>
                <a:avLst/>
                <a:gdLst/>
                <a:ahLst/>
                <a:cxnLst>
                  <a:cxn ang="0">
                    <a:pos x="18" y="12"/>
                  </a:cxn>
                  <a:cxn ang="0">
                    <a:pos x="3" y="36"/>
                  </a:cxn>
                  <a:cxn ang="0">
                    <a:pos x="26" y="184"/>
                  </a:cxn>
                  <a:cxn ang="0">
                    <a:pos x="49" y="191"/>
                  </a:cxn>
                  <a:cxn ang="0">
                    <a:pos x="182" y="137"/>
                  </a:cxn>
                  <a:cxn ang="0">
                    <a:pos x="73" y="67"/>
                  </a:cxn>
                  <a:cxn ang="0">
                    <a:pos x="49" y="59"/>
                  </a:cxn>
                  <a:cxn ang="0">
                    <a:pos x="42" y="20"/>
                  </a:cxn>
                  <a:cxn ang="0">
                    <a:pos x="18" y="12"/>
                  </a:cxn>
                </a:cxnLst>
                <a:rect l="0" t="0" r="r" b="b"/>
                <a:pathLst>
                  <a:path w="182" h="202">
                    <a:moveTo>
                      <a:pt x="18" y="12"/>
                    </a:moveTo>
                    <a:cubicBezTo>
                      <a:pt x="13" y="20"/>
                      <a:pt x="4" y="27"/>
                      <a:pt x="3" y="36"/>
                    </a:cubicBezTo>
                    <a:cubicBezTo>
                      <a:pt x="3" y="39"/>
                      <a:pt x="7" y="160"/>
                      <a:pt x="26" y="184"/>
                    </a:cubicBezTo>
                    <a:cubicBezTo>
                      <a:pt x="31" y="190"/>
                      <a:pt x="41" y="189"/>
                      <a:pt x="49" y="191"/>
                    </a:cubicBezTo>
                    <a:cubicBezTo>
                      <a:pt x="164" y="183"/>
                      <a:pt x="137" y="202"/>
                      <a:pt x="182" y="137"/>
                    </a:cubicBezTo>
                    <a:cubicBezTo>
                      <a:pt x="170" y="52"/>
                      <a:pt x="167" y="77"/>
                      <a:pt x="73" y="67"/>
                    </a:cubicBezTo>
                    <a:cubicBezTo>
                      <a:pt x="65" y="64"/>
                      <a:pt x="54" y="66"/>
                      <a:pt x="49" y="59"/>
                    </a:cubicBezTo>
                    <a:cubicBezTo>
                      <a:pt x="42" y="48"/>
                      <a:pt x="52" y="28"/>
                      <a:pt x="42" y="20"/>
                    </a:cubicBezTo>
                    <a:cubicBezTo>
                      <a:pt x="18" y="0"/>
                      <a:pt x="0" y="54"/>
                      <a:pt x="18" y="12"/>
                    </a:cubicBezTo>
                    <a:close/>
                  </a:path>
                </a:pathLst>
              </a:custGeom>
              <a:pattFill prst="dkUpDiag">
                <a:fgClr>
                  <a:srgbClr val="00CC00"/>
                </a:fgClr>
                <a:bgClr>
                  <a:srgbClr val="FFFFFF"/>
                </a:bgClr>
              </a:pattFill>
              <a:ln w="9525" cap="flat" cmpd="sng">
                <a:solidFill>
                  <a:schemeClr val="bg1"/>
                </a:solidFill>
                <a:prstDash val="solid"/>
                <a:round/>
                <a:headEnd type="none" w="med" len="med"/>
                <a:tailEnd type="none" w="med" len="lg"/>
              </a:ln>
              <a:effectLst/>
            </p:spPr>
            <p:txBody>
              <a:bodyPr/>
              <a:lstStyle/>
              <a:p>
                <a:endParaRPr lang="zh-CN" altLang="en-US"/>
              </a:p>
            </p:txBody>
          </p:sp>
          <p:sp>
            <p:nvSpPr>
              <p:cNvPr id="333854" name="Freeform 30" descr="深色上对角线"/>
              <p:cNvSpPr>
                <a:spLocks noChangeAspect="1"/>
              </p:cNvSpPr>
              <p:nvPr/>
            </p:nvSpPr>
            <p:spPr bwMode="auto">
              <a:xfrm>
                <a:off x="3602" y="2062"/>
                <a:ext cx="33" cy="56"/>
              </a:xfrm>
              <a:custGeom>
                <a:avLst/>
                <a:gdLst/>
                <a:ahLst/>
                <a:cxnLst>
                  <a:cxn ang="0">
                    <a:pos x="22" y="0"/>
                  </a:cxn>
                  <a:cxn ang="0">
                    <a:pos x="53" y="171"/>
                  </a:cxn>
                  <a:cxn ang="0">
                    <a:pos x="100" y="70"/>
                  </a:cxn>
                  <a:cxn ang="0">
                    <a:pos x="115" y="47"/>
                  </a:cxn>
                  <a:cxn ang="0">
                    <a:pos x="22" y="0"/>
                  </a:cxn>
                </a:cxnLst>
                <a:rect l="0" t="0" r="r" b="b"/>
                <a:pathLst>
                  <a:path w="123" h="171">
                    <a:moveTo>
                      <a:pt x="22" y="0"/>
                    </a:moveTo>
                    <a:cubicBezTo>
                      <a:pt x="2" y="58"/>
                      <a:pt x="0" y="137"/>
                      <a:pt x="53" y="171"/>
                    </a:cubicBezTo>
                    <a:cubicBezTo>
                      <a:pt x="83" y="128"/>
                      <a:pt x="54" y="101"/>
                      <a:pt x="100" y="70"/>
                    </a:cubicBezTo>
                    <a:cubicBezTo>
                      <a:pt x="105" y="62"/>
                      <a:pt x="113" y="56"/>
                      <a:pt x="115" y="47"/>
                    </a:cubicBezTo>
                    <a:cubicBezTo>
                      <a:pt x="123" y="0"/>
                      <a:pt x="47" y="0"/>
                      <a:pt x="22" y="0"/>
                    </a:cubicBezTo>
                    <a:close/>
                  </a:path>
                </a:pathLst>
              </a:custGeom>
              <a:pattFill prst="dkUpDiag">
                <a:fgClr>
                  <a:srgbClr val="00CC00"/>
                </a:fgClr>
                <a:bgClr>
                  <a:srgbClr val="FFFFFF"/>
                </a:bgClr>
              </a:pattFill>
              <a:ln w="9525" cap="flat" cmpd="sng">
                <a:solidFill>
                  <a:schemeClr val="bg1"/>
                </a:solidFill>
                <a:prstDash val="solid"/>
                <a:round/>
                <a:headEnd type="none" w="med" len="med"/>
                <a:tailEnd type="none" w="med" len="lg"/>
              </a:ln>
              <a:effectLst/>
            </p:spPr>
            <p:txBody>
              <a:bodyPr/>
              <a:lstStyle/>
              <a:p>
                <a:endParaRPr lang="zh-CN" altLang="en-US"/>
              </a:p>
            </p:txBody>
          </p:sp>
        </p:grpSp>
        <p:pic>
          <p:nvPicPr>
            <p:cNvPr id="333855" name="Picture 31"/>
            <p:cNvPicPr>
              <a:picLocks noChangeAspect="1" noChangeArrowheads="1"/>
            </p:cNvPicPr>
            <p:nvPr/>
          </p:nvPicPr>
          <p:blipFill>
            <a:blip r:embed="rId5"/>
            <a:srcRect/>
            <a:stretch>
              <a:fillRect/>
            </a:stretch>
          </p:blipFill>
          <p:spPr bwMode="auto">
            <a:xfrm>
              <a:off x="3424" y="2405"/>
              <a:ext cx="256" cy="294"/>
            </a:xfrm>
            <a:prstGeom prst="rect">
              <a:avLst/>
            </a:prstGeom>
            <a:noFill/>
            <a:ln w="9525">
              <a:noFill/>
              <a:miter lim="800000"/>
              <a:headEnd/>
              <a:tailEnd/>
            </a:ln>
          </p:spPr>
        </p:pic>
        <p:pic>
          <p:nvPicPr>
            <p:cNvPr id="333856" name="Picture 32"/>
            <p:cNvPicPr>
              <a:picLocks noChangeAspect="1" noChangeArrowheads="1"/>
            </p:cNvPicPr>
            <p:nvPr/>
          </p:nvPicPr>
          <p:blipFill>
            <a:blip r:embed="rId6"/>
            <a:srcRect/>
            <a:stretch>
              <a:fillRect/>
            </a:stretch>
          </p:blipFill>
          <p:spPr bwMode="auto">
            <a:xfrm>
              <a:off x="5012" y="2704"/>
              <a:ext cx="248" cy="272"/>
            </a:xfrm>
            <a:prstGeom prst="rect">
              <a:avLst/>
            </a:prstGeom>
            <a:noFill/>
            <a:ln w="9525">
              <a:noFill/>
              <a:miter lim="800000"/>
              <a:headEnd/>
              <a:tailEnd/>
            </a:ln>
          </p:spPr>
        </p:pic>
        <p:sp>
          <p:nvSpPr>
            <p:cNvPr id="333857" name="Freeform 33" descr="浅色下对角线"/>
            <p:cNvSpPr>
              <a:spLocks noChangeAspect="1"/>
            </p:cNvSpPr>
            <p:nvPr/>
          </p:nvSpPr>
          <p:spPr bwMode="auto">
            <a:xfrm>
              <a:off x="4468" y="2205"/>
              <a:ext cx="86" cy="96"/>
            </a:xfrm>
            <a:custGeom>
              <a:avLst/>
              <a:gdLst/>
              <a:ahLst/>
              <a:cxnLst>
                <a:cxn ang="0">
                  <a:pos x="27" y="52"/>
                </a:cxn>
                <a:cxn ang="0">
                  <a:pos x="11" y="76"/>
                </a:cxn>
                <a:cxn ang="0">
                  <a:pos x="11" y="130"/>
                </a:cxn>
                <a:cxn ang="0">
                  <a:pos x="152" y="185"/>
                </a:cxn>
                <a:cxn ang="0">
                  <a:pos x="175" y="76"/>
                </a:cxn>
                <a:cxn ang="0">
                  <a:pos x="128" y="52"/>
                </a:cxn>
                <a:cxn ang="0">
                  <a:pos x="89" y="6"/>
                </a:cxn>
                <a:cxn ang="0">
                  <a:pos x="74" y="45"/>
                </a:cxn>
                <a:cxn ang="0">
                  <a:pos x="50" y="37"/>
                </a:cxn>
                <a:cxn ang="0">
                  <a:pos x="27" y="52"/>
                </a:cxn>
              </a:cxnLst>
              <a:rect l="0" t="0" r="r" b="b"/>
              <a:pathLst>
                <a:path w="210" h="188">
                  <a:moveTo>
                    <a:pt x="27" y="52"/>
                  </a:moveTo>
                  <a:cubicBezTo>
                    <a:pt x="22" y="60"/>
                    <a:pt x="15" y="67"/>
                    <a:pt x="11" y="76"/>
                  </a:cubicBezTo>
                  <a:cubicBezTo>
                    <a:pt x="0" y="99"/>
                    <a:pt x="4" y="104"/>
                    <a:pt x="11" y="130"/>
                  </a:cubicBezTo>
                  <a:cubicBezTo>
                    <a:pt x="27" y="188"/>
                    <a:pt x="105" y="180"/>
                    <a:pt x="152" y="185"/>
                  </a:cubicBezTo>
                  <a:cubicBezTo>
                    <a:pt x="210" y="170"/>
                    <a:pt x="203" y="183"/>
                    <a:pt x="175" y="76"/>
                  </a:cubicBezTo>
                  <a:cubicBezTo>
                    <a:pt x="170" y="56"/>
                    <a:pt x="142" y="55"/>
                    <a:pt x="128" y="52"/>
                  </a:cubicBezTo>
                  <a:cubicBezTo>
                    <a:pt x="125" y="39"/>
                    <a:pt x="98" y="15"/>
                    <a:pt x="89" y="6"/>
                  </a:cubicBezTo>
                  <a:cubicBezTo>
                    <a:pt x="83" y="0"/>
                    <a:pt x="80" y="40"/>
                    <a:pt x="74" y="45"/>
                  </a:cubicBezTo>
                  <a:cubicBezTo>
                    <a:pt x="67" y="51"/>
                    <a:pt x="57" y="30"/>
                    <a:pt x="50" y="37"/>
                  </a:cubicBezTo>
                  <a:cubicBezTo>
                    <a:pt x="43" y="43"/>
                    <a:pt x="35" y="47"/>
                    <a:pt x="27" y="52"/>
                  </a:cubicBezTo>
                  <a:close/>
                </a:path>
              </a:pathLst>
            </a:custGeom>
            <a:pattFill prst="ltDnDiag">
              <a:fgClr>
                <a:srgbClr val="008000"/>
              </a:fgClr>
              <a:bgClr>
                <a:srgbClr val="FFFFFF"/>
              </a:bgClr>
            </a:pattFill>
            <a:ln w="9525" cap="flat" cmpd="sng">
              <a:solidFill>
                <a:schemeClr val="bg1"/>
              </a:solidFill>
              <a:prstDash val="solid"/>
              <a:round/>
              <a:headEnd type="none" w="med" len="med"/>
              <a:tailEnd type="none" w="med" len="lg"/>
            </a:ln>
            <a:effectLst/>
          </p:spPr>
          <p:txBody>
            <a:bodyPr/>
            <a:lstStyle/>
            <a:p>
              <a:endParaRPr lang="zh-CN" altLang="en-US"/>
            </a:p>
          </p:txBody>
        </p:sp>
        <p:sp>
          <p:nvSpPr>
            <p:cNvPr id="333858" name="Freeform 34" descr="浅色下对角线"/>
            <p:cNvSpPr>
              <a:spLocks noChangeAspect="1"/>
            </p:cNvSpPr>
            <p:nvPr/>
          </p:nvSpPr>
          <p:spPr bwMode="auto">
            <a:xfrm>
              <a:off x="3551" y="2659"/>
              <a:ext cx="107" cy="117"/>
            </a:xfrm>
            <a:custGeom>
              <a:avLst/>
              <a:gdLst/>
              <a:ahLst/>
              <a:cxnLst>
                <a:cxn ang="0">
                  <a:pos x="9" y="55"/>
                </a:cxn>
                <a:cxn ang="0">
                  <a:pos x="25" y="99"/>
                </a:cxn>
                <a:cxn ang="0">
                  <a:pos x="79" y="106"/>
                </a:cxn>
                <a:cxn ang="0">
                  <a:pos x="138" y="55"/>
                </a:cxn>
                <a:cxn ang="0">
                  <a:pos x="101" y="36"/>
                </a:cxn>
                <a:cxn ang="0">
                  <a:pos x="70" y="0"/>
                </a:cxn>
                <a:cxn ang="0">
                  <a:pos x="9" y="55"/>
                </a:cxn>
              </a:cxnLst>
              <a:rect l="0" t="0" r="r" b="b"/>
              <a:pathLst>
                <a:path w="160" h="145">
                  <a:moveTo>
                    <a:pt x="9" y="55"/>
                  </a:moveTo>
                  <a:cubicBezTo>
                    <a:pt x="0" y="73"/>
                    <a:pt x="63" y="99"/>
                    <a:pt x="25" y="99"/>
                  </a:cubicBezTo>
                  <a:cubicBezTo>
                    <a:pt x="37" y="145"/>
                    <a:pt x="56" y="75"/>
                    <a:pt x="79" y="106"/>
                  </a:cubicBezTo>
                  <a:cubicBezTo>
                    <a:pt x="125" y="94"/>
                    <a:pt x="160" y="140"/>
                    <a:pt x="138" y="55"/>
                  </a:cubicBezTo>
                  <a:cubicBezTo>
                    <a:pt x="134" y="39"/>
                    <a:pt x="112" y="39"/>
                    <a:pt x="101" y="36"/>
                  </a:cubicBezTo>
                  <a:cubicBezTo>
                    <a:pt x="99" y="26"/>
                    <a:pt x="77" y="7"/>
                    <a:pt x="70" y="0"/>
                  </a:cubicBezTo>
                  <a:cubicBezTo>
                    <a:pt x="55" y="3"/>
                    <a:pt x="19" y="39"/>
                    <a:pt x="9" y="55"/>
                  </a:cubicBezTo>
                  <a:close/>
                </a:path>
              </a:pathLst>
            </a:custGeom>
            <a:pattFill prst="ltDnDiag">
              <a:fgClr>
                <a:srgbClr val="99CC00"/>
              </a:fgClr>
              <a:bgClr>
                <a:srgbClr val="FFFFFF"/>
              </a:bgClr>
            </a:pattFill>
            <a:ln w="9525" cap="flat" cmpd="sng">
              <a:solidFill>
                <a:schemeClr val="bg1"/>
              </a:solidFill>
              <a:prstDash val="solid"/>
              <a:round/>
              <a:headEnd type="none" w="med" len="med"/>
              <a:tailEnd type="none" w="med" len="lg"/>
            </a:ln>
            <a:effectLst/>
          </p:spPr>
          <p:txBody>
            <a:bodyPr/>
            <a:lstStyle/>
            <a:p>
              <a:endParaRPr lang="zh-CN" altLang="en-US"/>
            </a:p>
          </p:txBody>
        </p:sp>
        <p:sp>
          <p:nvSpPr>
            <p:cNvPr id="333859" name="Freeform 35" descr="深色上对角线"/>
            <p:cNvSpPr>
              <a:spLocks noChangeAspect="1"/>
            </p:cNvSpPr>
            <p:nvPr/>
          </p:nvSpPr>
          <p:spPr bwMode="auto">
            <a:xfrm>
              <a:off x="4332" y="3185"/>
              <a:ext cx="82" cy="121"/>
            </a:xfrm>
            <a:custGeom>
              <a:avLst/>
              <a:gdLst/>
              <a:ahLst/>
              <a:cxnLst>
                <a:cxn ang="0">
                  <a:pos x="66" y="45"/>
                </a:cxn>
                <a:cxn ang="0">
                  <a:pos x="11" y="61"/>
                </a:cxn>
                <a:cxn ang="0">
                  <a:pos x="25" y="149"/>
                </a:cxn>
                <a:cxn ang="0">
                  <a:pos x="53" y="158"/>
                </a:cxn>
                <a:cxn ang="0">
                  <a:pos x="115" y="111"/>
                </a:cxn>
                <a:cxn ang="0">
                  <a:pos x="125" y="59"/>
                </a:cxn>
                <a:cxn ang="0">
                  <a:pos x="96" y="2"/>
                </a:cxn>
                <a:cxn ang="0">
                  <a:pos x="66" y="45"/>
                </a:cxn>
              </a:cxnLst>
              <a:rect l="0" t="0" r="r" b="b"/>
              <a:pathLst>
                <a:path w="128" h="158">
                  <a:moveTo>
                    <a:pt x="66" y="45"/>
                  </a:moveTo>
                  <a:cubicBezTo>
                    <a:pt x="43" y="58"/>
                    <a:pt x="0" y="44"/>
                    <a:pt x="11" y="61"/>
                  </a:cubicBezTo>
                  <a:cubicBezTo>
                    <a:pt x="8" y="78"/>
                    <a:pt x="12" y="132"/>
                    <a:pt x="25" y="149"/>
                  </a:cubicBezTo>
                  <a:cubicBezTo>
                    <a:pt x="31" y="157"/>
                    <a:pt x="53" y="158"/>
                    <a:pt x="53" y="158"/>
                  </a:cubicBezTo>
                  <a:cubicBezTo>
                    <a:pt x="89" y="154"/>
                    <a:pt x="97" y="138"/>
                    <a:pt x="115" y="111"/>
                  </a:cubicBezTo>
                  <a:cubicBezTo>
                    <a:pt x="126" y="92"/>
                    <a:pt x="128" y="77"/>
                    <a:pt x="125" y="59"/>
                  </a:cubicBezTo>
                  <a:cubicBezTo>
                    <a:pt x="122" y="40"/>
                    <a:pt x="106" y="4"/>
                    <a:pt x="96" y="2"/>
                  </a:cubicBezTo>
                  <a:cubicBezTo>
                    <a:pt x="86" y="0"/>
                    <a:pt x="80" y="35"/>
                    <a:pt x="66" y="45"/>
                  </a:cubicBezTo>
                  <a:close/>
                </a:path>
              </a:pathLst>
            </a:custGeom>
            <a:pattFill prst="dkUpDiag">
              <a:fgClr>
                <a:schemeClr val="accent1"/>
              </a:fgClr>
              <a:bgClr>
                <a:srgbClr val="FFFFFF"/>
              </a:bgClr>
            </a:pattFill>
            <a:ln w="9525" cap="flat" cmpd="sng">
              <a:solidFill>
                <a:schemeClr val="bg1"/>
              </a:solidFill>
              <a:prstDash val="solid"/>
              <a:round/>
              <a:headEnd type="none" w="med" len="med"/>
              <a:tailEnd type="none" w="med" len="lg"/>
            </a:ln>
            <a:effectLst/>
          </p:spPr>
          <p:txBody>
            <a:bodyPr/>
            <a:lstStyle/>
            <a:p>
              <a:endParaRPr lang="zh-CN" altLang="en-US"/>
            </a:p>
          </p:txBody>
        </p:sp>
        <p:graphicFrame>
          <p:nvGraphicFramePr>
            <p:cNvPr id="333860" name="Object 36"/>
            <p:cNvGraphicFramePr>
              <a:graphicFrameLocks noChangeAspect="1"/>
            </p:cNvGraphicFramePr>
            <p:nvPr/>
          </p:nvGraphicFramePr>
          <p:xfrm>
            <a:off x="3379" y="3838"/>
            <a:ext cx="164" cy="181"/>
          </p:xfrm>
          <a:graphic>
            <a:graphicData uri="http://schemas.openxmlformats.org/presentationml/2006/ole">
              <mc:AlternateContent xmlns:mc="http://schemas.openxmlformats.org/markup-compatibility/2006">
                <mc:Choice xmlns:v="urn:schemas-microsoft-com:vml" Requires="v">
                  <p:oleObj name="公式" r:id="rId7" imgW="126720" imgH="139680" progId="Equation.3">
                    <p:embed/>
                  </p:oleObj>
                </mc:Choice>
                <mc:Fallback>
                  <p:oleObj name="公式" r:id="rId7" imgW="126720" imgH="139680" progId="Equation.3">
                    <p:embed/>
                    <p:pic>
                      <p:nvPicPr>
                        <p:cNvPr id="333860" name="Object 3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79" y="3838"/>
                          <a:ext cx="164" cy="1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3861" name="Object 37"/>
            <p:cNvGraphicFramePr>
              <a:graphicFrameLocks noChangeAspect="1"/>
            </p:cNvGraphicFramePr>
            <p:nvPr/>
          </p:nvGraphicFramePr>
          <p:xfrm>
            <a:off x="5239" y="3339"/>
            <a:ext cx="197" cy="233"/>
          </p:xfrm>
          <a:graphic>
            <a:graphicData uri="http://schemas.openxmlformats.org/presentationml/2006/ole">
              <mc:AlternateContent xmlns:mc="http://schemas.openxmlformats.org/markup-compatibility/2006">
                <mc:Choice xmlns:v="urn:schemas-microsoft-com:vml" Requires="v">
                  <p:oleObj name="公式" r:id="rId9" imgW="139680" imgH="164880" progId="Equation.3">
                    <p:embed/>
                  </p:oleObj>
                </mc:Choice>
                <mc:Fallback>
                  <p:oleObj name="公式" r:id="rId9" imgW="139680" imgH="164880" progId="Equation.3">
                    <p:embed/>
                    <p:pic>
                      <p:nvPicPr>
                        <p:cNvPr id="333861" name="Object 3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39" y="3339"/>
                          <a:ext cx="197" cy="2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3862" name="Object 38"/>
            <p:cNvGraphicFramePr>
              <a:graphicFrameLocks noChangeAspect="1"/>
            </p:cNvGraphicFramePr>
            <p:nvPr/>
          </p:nvGraphicFramePr>
          <p:xfrm>
            <a:off x="3606" y="1888"/>
            <a:ext cx="176" cy="176"/>
          </p:xfrm>
          <a:graphic>
            <a:graphicData uri="http://schemas.openxmlformats.org/presentationml/2006/ole">
              <mc:AlternateContent xmlns:mc="http://schemas.openxmlformats.org/markup-compatibility/2006">
                <mc:Choice xmlns:v="urn:schemas-microsoft-com:vml" Requires="v">
                  <p:oleObj name="公式" r:id="rId11" imgW="126720" imgH="126720" progId="Equation.3">
                    <p:embed/>
                  </p:oleObj>
                </mc:Choice>
                <mc:Fallback>
                  <p:oleObj name="公式" r:id="rId11" imgW="126720" imgH="126720" progId="Equation.3">
                    <p:embed/>
                    <p:pic>
                      <p:nvPicPr>
                        <p:cNvPr id="333862" name="Object 3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06" y="1888"/>
                          <a:ext cx="176" cy="1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3863" name="Object 39"/>
            <p:cNvGraphicFramePr>
              <a:graphicFrameLocks noChangeAspect="1"/>
            </p:cNvGraphicFramePr>
            <p:nvPr/>
          </p:nvGraphicFramePr>
          <p:xfrm>
            <a:off x="4513" y="2478"/>
            <a:ext cx="165" cy="192"/>
          </p:xfrm>
          <a:graphic>
            <a:graphicData uri="http://schemas.openxmlformats.org/presentationml/2006/ole">
              <mc:AlternateContent xmlns:mc="http://schemas.openxmlformats.org/markup-compatibility/2006">
                <mc:Choice xmlns:v="urn:schemas-microsoft-com:vml" Requires="v">
                  <p:oleObj name="公式" r:id="rId13" imgW="152280" imgH="177480" progId="Equation.3">
                    <p:embed/>
                  </p:oleObj>
                </mc:Choice>
                <mc:Fallback>
                  <p:oleObj name="公式" r:id="rId13" imgW="152280" imgH="177480" progId="Equation.3">
                    <p:embed/>
                    <p:pic>
                      <p:nvPicPr>
                        <p:cNvPr id="333863" name="Object 3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13" y="2478"/>
                          <a:ext cx="165"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3864" name="Object 40"/>
            <p:cNvGraphicFramePr>
              <a:graphicFrameLocks noChangeAspect="1"/>
            </p:cNvGraphicFramePr>
            <p:nvPr/>
          </p:nvGraphicFramePr>
          <p:xfrm>
            <a:off x="4313" y="2795"/>
            <a:ext cx="216" cy="299"/>
          </p:xfrm>
          <a:graphic>
            <a:graphicData uri="http://schemas.openxmlformats.org/presentationml/2006/ole">
              <mc:AlternateContent xmlns:mc="http://schemas.openxmlformats.org/markup-compatibility/2006">
                <mc:Choice xmlns:v="urn:schemas-microsoft-com:vml" Requires="v">
                  <p:oleObj name="公式" r:id="rId15" imgW="164880" imgH="228600" progId="Equation.3">
                    <p:embed/>
                  </p:oleObj>
                </mc:Choice>
                <mc:Fallback>
                  <p:oleObj name="公式" r:id="rId15" imgW="164880" imgH="228600" progId="Equation.3">
                    <p:embed/>
                    <p:pic>
                      <p:nvPicPr>
                        <p:cNvPr id="333864" name="Object 4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13" y="2795"/>
                          <a:ext cx="216" cy="2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3865" name="Object 41"/>
            <p:cNvGraphicFramePr>
              <a:graphicFrameLocks noChangeAspect="1"/>
            </p:cNvGraphicFramePr>
            <p:nvPr/>
          </p:nvGraphicFramePr>
          <p:xfrm>
            <a:off x="3624" y="2614"/>
            <a:ext cx="173" cy="295"/>
          </p:xfrm>
          <a:graphic>
            <a:graphicData uri="http://schemas.openxmlformats.org/presentationml/2006/ole">
              <mc:AlternateContent xmlns:mc="http://schemas.openxmlformats.org/markup-compatibility/2006">
                <mc:Choice xmlns:v="urn:schemas-microsoft-com:vml" Requires="v">
                  <p:oleObj name="公式" r:id="rId17" imgW="126720" imgH="215640" progId="Equation.3">
                    <p:embed/>
                  </p:oleObj>
                </mc:Choice>
                <mc:Fallback>
                  <p:oleObj name="公式" r:id="rId17" imgW="126720" imgH="215640" progId="Equation.3">
                    <p:embed/>
                    <p:pic>
                      <p:nvPicPr>
                        <p:cNvPr id="333865" name="Object 4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624" y="2614"/>
                          <a:ext cx="173" cy="2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3866" name="Object 42"/>
            <p:cNvGraphicFramePr>
              <a:graphicFrameLocks noChangeAspect="1"/>
            </p:cNvGraphicFramePr>
            <p:nvPr/>
          </p:nvGraphicFramePr>
          <p:xfrm>
            <a:off x="3915" y="2523"/>
            <a:ext cx="191" cy="344"/>
          </p:xfrm>
          <a:graphic>
            <a:graphicData uri="http://schemas.openxmlformats.org/presentationml/2006/ole">
              <mc:AlternateContent xmlns:mc="http://schemas.openxmlformats.org/markup-compatibility/2006">
                <mc:Choice xmlns:v="urn:schemas-microsoft-com:vml" Requires="v">
                  <p:oleObj name="公式" r:id="rId19" imgW="126720" imgH="228600" progId="Equation.3">
                    <p:embed/>
                  </p:oleObj>
                </mc:Choice>
                <mc:Fallback>
                  <p:oleObj name="公式" r:id="rId19" imgW="126720" imgH="228600" progId="Equation.3">
                    <p:embed/>
                    <p:pic>
                      <p:nvPicPr>
                        <p:cNvPr id="333866" name="Object 4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915" y="2523"/>
                          <a:ext cx="191" cy="3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3867" name="Object 43"/>
            <p:cNvGraphicFramePr>
              <a:graphicFrameLocks noChangeAspect="1"/>
            </p:cNvGraphicFramePr>
            <p:nvPr/>
          </p:nvGraphicFramePr>
          <p:xfrm>
            <a:off x="4777" y="2976"/>
            <a:ext cx="190" cy="295"/>
          </p:xfrm>
          <a:graphic>
            <a:graphicData uri="http://schemas.openxmlformats.org/presentationml/2006/ole">
              <mc:AlternateContent xmlns:mc="http://schemas.openxmlformats.org/markup-compatibility/2006">
                <mc:Choice xmlns:v="urn:schemas-microsoft-com:vml" Requires="v">
                  <p:oleObj name="公式" r:id="rId21" imgW="139680" imgH="215640" progId="Equation.3">
                    <p:embed/>
                  </p:oleObj>
                </mc:Choice>
                <mc:Fallback>
                  <p:oleObj name="公式" r:id="rId21" imgW="139680" imgH="215640" progId="Equation.3">
                    <p:embed/>
                    <p:pic>
                      <p:nvPicPr>
                        <p:cNvPr id="333867" name="Object 4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777" y="2976"/>
                          <a:ext cx="190" cy="2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333868" name="Object 44"/>
          <p:cNvGraphicFramePr>
            <a:graphicFrameLocks noChangeAspect="1"/>
          </p:cNvGraphicFramePr>
          <p:nvPr/>
        </p:nvGraphicFramePr>
        <p:xfrm>
          <a:off x="457200" y="3949700"/>
          <a:ext cx="4186238" cy="1079500"/>
        </p:xfrm>
        <a:graphic>
          <a:graphicData uri="http://schemas.openxmlformats.org/presentationml/2006/ole">
            <mc:AlternateContent xmlns:mc="http://schemas.openxmlformats.org/markup-compatibility/2006">
              <mc:Choice xmlns:v="urn:schemas-microsoft-com:vml" Requires="v">
                <p:oleObj name="公式" r:id="rId23" imgW="1676160" imgH="431640" progId="Equation.3">
                  <p:embed/>
                </p:oleObj>
              </mc:Choice>
              <mc:Fallback>
                <p:oleObj name="公式" r:id="rId23" imgW="1676160" imgH="431640" progId="Equation.3">
                  <p:embed/>
                  <p:pic>
                    <p:nvPicPr>
                      <p:cNvPr id="333868" name="Object 4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57200" y="3949700"/>
                        <a:ext cx="4186238" cy="1079500"/>
                      </a:xfrm>
                      <a:prstGeom prst="rect">
                        <a:avLst/>
                      </a:prstGeom>
                      <a:noFill/>
                      <a:effectLst/>
                      <a:extLst>
                        <a:ext uri="{909E8E84-426E-40DD-AFC4-6F175D3DCCD1}">
                          <a14:hiddenFill xmlns:a14="http://schemas.microsoft.com/office/drawing/2010/main">
                            <a:solidFill>
                              <a:srgbClr val="FFCCCC"/>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graphicFrame>
        <p:nvGraphicFramePr>
          <p:cNvPr id="333869" name="Object 45"/>
          <p:cNvGraphicFramePr>
            <a:graphicFrameLocks noChangeAspect="1"/>
          </p:cNvGraphicFramePr>
          <p:nvPr/>
        </p:nvGraphicFramePr>
        <p:xfrm>
          <a:off x="838200" y="5105400"/>
          <a:ext cx="1527175" cy="1209675"/>
        </p:xfrm>
        <a:graphic>
          <a:graphicData uri="http://schemas.openxmlformats.org/presentationml/2006/ole">
            <mc:AlternateContent xmlns:mc="http://schemas.openxmlformats.org/markup-compatibility/2006">
              <mc:Choice xmlns:v="urn:schemas-microsoft-com:vml" Requires="v">
                <p:oleObj name="公式" r:id="rId25" imgW="609480" imgH="482400" progId="Equation.3">
                  <p:embed/>
                </p:oleObj>
              </mc:Choice>
              <mc:Fallback>
                <p:oleObj name="公式" r:id="rId25" imgW="609480" imgH="482400" progId="Equation.3">
                  <p:embed/>
                  <p:pic>
                    <p:nvPicPr>
                      <p:cNvPr id="333869" name="Object 4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838200" y="5105400"/>
                        <a:ext cx="1527175" cy="1209675"/>
                      </a:xfrm>
                      <a:prstGeom prst="rect">
                        <a:avLst/>
                      </a:prstGeom>
                      <a:noFill/>
                      <a:effectLst/>
                      <a:extLst>
                        <a:ext uri="{909E8E84-426E-40DD-AFC4-6F175D3DCCD1}">
                          <a14:hiddenFill xmlns:a14="http://schemas.microsoft.com/office/drawing/2010/main">
                            <a:solidFill>
                              <a:srgbClr val="FFCCCC"/>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grpSp>
        <p:nvGrpSpPr>
          <p:cNvPr id="333870" name="Group 46"/>
          <p:cNvGrpSpPr>
            <a:grpSpLocks/>
          </p:cNvGrpSpPr>
          <p:nvPr/>
        </p:nvGrpSpPr>
        <p:grpSpPr bwMode="auto">
          <a:xfrm>
            <a:off x="381000" y="1752602"/>
            <a:ext cx="4537075" cy="2057401"/>
            <a:chOff x="249" y="1434"/>
            <a:chExt cx="2858" cy="1296"/>
          </a:xfrm>
        </p:grpSpPr>
        <p:pic>
          <p:nvPicPr>
            <p:cNvPr id="333871" name="Picture 47"/>
            <p:cNvPicPr>
              <a:picLocks noChangeAspect="1" noChangeArrowheads="1"/>
            </p:cNvPicPr>
            <p:nvPr/>
          </p:nvPicPr>
          <p:blipFill>
            <a:blip r:embed="rId27"/>
            <a:srcRect/>
            <a:stretch>
              <a:fillRect/>
            </a:stretch>
          </p:blipFill>
          <p:spPr bwMode="auto">
            <a:xfrm>
              <a:off x="1516" y="1625"/>
              <a:ext cx="88" cy="144"/>
            </a:xfrm>
            <a:prstGeom prst="rect">
              <a:avLst/>
            </a:prstGeom>
            <a:noFill/>
            <a:ln w="9525">
              <a:noFill/>
              <a:miter lim="800000"/>
              <a:headEnd/>
              <a:tailEnd/>
            </a:ln>
          </p:spPr>
        </p:pic>
        <p:sp>
          <p:nvSpPr>
            <p:cNvPr id="333872" name="Text Box 48"/>
            <p:cNvSpPr txBox="1">
              <a:spLocks noChangeArrowheads="1"/>
            </p:cNvSpPr>
            <p:nvPr/>
          </p:nvSpPr>
          <p:spPr bwMode="auto">
            <a:xfrm>
              <a:off x="249" y="1434"/>
              <a:ext cx="2858" cy="1276"/>
            </a:xfrm>
            <a:prstGeom prst="rect">
              <a:avLst/>
            </a:prstGeom>
            <a:noFill/>
            <a:ln w="9525">
              <a:noFill/>
              <a:miter lim="800000"/>
              <a:headEnd/>
              <a:tailEnd/>
            </a:ln>
            <a:effectLst/>
          </p:spPr>
          <p:txBody>
            <a:bodyPr>
              <a:spAutoFit/>
            </a:bodyPr>
            <a:lstStyle/>
            <a:p>
              <a:pPr>
                <a:lnSpc>
                  <a:spcPct val="120000"/>
                </a:lnSpc>
                <a:spcBef>
                  <a:spcPct val="50000"/>
                </a:spcBef>
              </a:pPr>
              <a:r>
                <a:rPr lang="zh-CN" altLang="en-US" sz="2800" dirty="0"/>
                <a:t>设由</a:t>
              </a:r>
              <a:r>
                <a:rPr lang="en-US" altLang="zh-CN" sz="2800" i="1" dirty="0"/>
                <a:t>n</a:t>
              </a:r>
              <a:r>
                <a:rPr lang="zh-CN" altLang="en-US" sz="2800" dirty="0"/>
                <a:t>个质点构成一质点系 </a:t>
              </a:r>
              <a:endParaRPr lang="en-US" altLang="zh-CN" sz="2800" dirty="0"/>
            </a:p>
            <a:p>
              <a:pPr>
                <a:lnSpc>
                  <a:spcPct val="120000"/>
                </a:lnSpc>
                <a:spcBef>
                  <a:spcPct val="50000"/>
                </a:spcBef>
              </a:pPr>
              <a:r>
                <a:rPr lang="zh-CN" altLang="en-US" sz="2800" dirty="0"/>
                <a:t>质量：</a:t>
              </a:r>
              <a:r>
                <a:rPr lang="en-US" altLang="zh-CN" sz="2800" i="1" dirty="0"/>
                <a:t>m</a:t>
              </a:r>
              <a:r>
                <a:rPr lang="en-US" altLang="zh-CN" sz="2800" baseline="-25000" dirty="0"/>
                <a:t>1</a:t>
              </a:r>
              <a:r>
                <a:rPr lang="zh-CN" altLang="en-US" sz="2800" dirty="0"/>
                <a:t>，</a:t>
              </a:r>
              <a:r>
                <a:rPr lang="zh-CN" altLang="en-US" sz="2800" i="1" dirty="0"/>
                <a:t> </a:t>
              </a:r>
              <a:r>
                <a:rPr lang="en-US" altLang="zh-CN" sz="2800" i="1" dirty="0"/>
                <a:t>m</a:t>
              </a:r>
              <a:r>
                <a:rPr lang="en-US" altLang="zh-CN" sz="2800" baseline="-25000" dirty="0"/>
                <a:t>2</a:t>
              </a:r>
              <a:r>
                <a:rPr lang="zh-CN" altLang="en-US" sz="2800" dirty="0"/>
                <a:t>，</a:t>
              </a:r>
              <a:r>
                <a:rPr lang="en-US" altLang="zh-CN" sz="2800" dirty="0"/>
                <a:t>…</a:t>
              </a:r>
              <a:r>
                <a:rPr lang="zh-CN" altLang="en-US" sz="2800" dirty="0"/>
                <a:t>，</a:t>
              </a:r>
              <a:r>
                <a:rPr lang="zh-CN" altLang="en-US" sz="2800" i="1" dirty="0"/>
                <a:t> </a:t>
              </a:r>
              <a:r>
                <a:rPr lang="en-US" altLang="zh-CN" sz="2800" i="1" dirty="0" err="1"/>
                <a:t>m</a:t>
              </a:r>
              <a:r>
                <a:rPr lang="en-US" altLang="zh-CN" sz="2800" i="1" baseline="-25000" dirty="0" err="1"/>
                <a:t>n</a:t>
              </a:r>
              <a:endParaRPr lang="en-US" altLang="zh-CN" sz="2800" i="1" dirty="0"/>
            </a:p>
            <a:p>
              <a:pPr>
                <a:lnSpc>
                  <a:spcPct val="120000"/>
                </a:lnSpc>
                <a:spcBef>
                  <a:spcPct val="50000"/>
                </a:spcBef>
              </a:pPr>
              <a:r>
                <a:rPr lang="zh-CN" altLang="en-US" sz="2800" dirty="0"/>
                <a:t>位矢： </a:t>
              </a:r>
              <a:r>
                <a:rPr lang="zh-CN" altLang="en-US" sz="2800" i="1" dirty="0"/>
                <a:t>  </a:t>
              </a:r>
              <a:r>
                <a:rPr lang="zh-CN" altLang="en-US" sz="2800" dirty="0"/>
                <a:t>，</a:t>
              </a:r>
              <a:r>
                <a:rPr lang="zh-CN" altLang="en-US" sz="2800" i="1" dirty="0"/>
                <a:t>  </a:t>
              </a:r>
              <a:r>
                <a:rPr lang="zh-CN" altLang="en-US" sz="2800" dirty="0"/>
                <a:t>，</a:t>
              </a:r>
              <a:r>
                <a:rPr lang="en-US" altLang="zh-CN" sz="2800" dirty="0"/>
                <a:t>…</a:t>
              </a:r>
              <a:r>
                <a:rPr lang="zh-CN" altLang="en-US" sz="2800" dirty="0"/>
                <a:t>，</a:t>
              </a:r>
              <a:r>
                <a:rPr lang="zh-CN" altLang="en-US" sz="2800" i="1" dirty="0"/>
                <a:t> </a:t>
              </a:r>
              <a:r>
                <a:rPr lang="zh-CN" altLang="en-US" sz="2800" dirty="0"/>
                <a:t> </a:t>
              </a:r>
            </a:p>
          </p:txBody>
        </p:sp>
        <p:graphicFrame>
          <p:nvGraphicFramePr>
            <p:cNvPr id="333873" name="Object 49"/>
            <p:cNvGraphicFramePr>
              <a:graphicFrameLocks noChangeAspect="1"/>
            </p:cNvGraphicFramePr>
            <p:nvPr/>
          </p:nvGraphicFramePr>
          <p:xfrm>
            <a:off x="884" y="2329"/>
            <a:ext cx="226" cy="386"/>
          </p:xfrm>
          <a:graphic>
            <a:graphicData uri="http://schemas.openxmlformats.org/presentationml/2006/ole">
              <mc:AlternateContent xmlns:mc="http://schemas.openxmlformats.org/markup-compatibility/2006">
                <mc:Choice xmlns:v="urn:schemas-microsoft-com:vml" Requires="v">
                  <p:oleObj name="公式" r:id="rId28" imgW="126720" imgH="215640" progId="Equation.3">
                    <p:embed/>
                  </p:oleObj>
                </mc:Choice>
                <mc:Fallback>
                  <p:oleObj name="公式" r:id="rId28" imgW="126720" imgH="215640" progId="Equation.3">
                    <p:embed/>
                    <p:pic>
                      <p:nvPicPr>
                        <p:cNvPr id="333873" name="Object 49"/>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884" y="2329"/>
                          <a:ext cx="226" cy="3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3874" name="Object 50"/>
            <p:cNvGraphicFramePr>
              <a:graphicFrameLocks noChangeAspect="1"/>
            </p:cNvGraphicFramePr>
            <p:nvPr/>
          </p:nvGraphicFramePr>
          <p:xfrm>
            <a:off x="1281" y="2357"/>
            <a:ext cx="220" cy="341"/>
          </p:xfrm>
          <a:graphic>
            <a:graphicData uri="http://schemas.openxmlformats.org/presentationml/2006/ole">
              <mc:AlternateContent xmlns:mc="http://schemas.openxmlformats.org/markup-compatibility/2006">
                <mc:Choice xmlns:v="urn:schemas-microsoft-com:vml" Requires="v">
                  <p:oleObj name="公式" r:id="rId30" imgW="139680" imgH="215640" progId="Equation.3">
                    <p:embed/>
                  </p:oleObj>
                </mc:Choice>
                <mc:Fallback>
                  <p:oleObj name="公式" r:id="rId30" imgW="139680" imgH="215640" progId="Equation.3">
                    <p:embed/>
                    <p:pic>
                      <p:nvPicPr>
                        <p:cNvPr id="333874" name="Object 50"/>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281" y="2357"/>
                          <a:ext cx="220" cy="3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3875" name="Object 51"/>
            <p:cNvGraphicFramePr>
              <a:graphicFrameLocks noChangeAspect="1"/>
            </p:cNvGraphicFramePr>
            <p:nvPr/>
          </p:nvGraphicFramePr>
          <p:xfrm>
            <a:off x="2036" y="2357"/>
            <a:ext cx="227" cy="373"/>
          </p:xfrm>
          <a:graphic>
            <a:graphicData uri="http://schemas.openxmlformats.org/presentationml/2006/ole">
              <mc:AlternateContent xmlns:mc="http://schemas.openxmlformats.org/markup-compatibility/2006">
                <mc:Choice xmlns:v="urn:schemas-microsoft-com:vml" Requires="v">
                  <p:oleObj name="公式" r:id="rId32" imgW="139680" imgH="228600" progId="Equation.3">
                    <p:embed/>
                  </p:oleObj>
                </mc:Choice>
                <mc:Fallback>
                  <p:oleObj name="公式" r:id="rId32" imgW="139680" imgH="228600" progId="Equation.3">
                    <p:embed/>
                    <p:pic>
                      <p:nvPicPr>
                        <p:cNvPr id="333875" name="Object 51"/>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2036" y="2357"/>
                          <a:ext cx="227" cy="3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4272539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33870"/>
                                        </p:tgtEl>
                                        <p:attrNameLst>
                                          <p:attrName>style.visibility</p:attrName>
                                        </p:attrNameLst>
                                      </p:cBhvr>
                                      <p:to>
                                        <p:strVal val="visible"/>
                                      </p:to>
                                    </p:set>
                                    <p:animEffect transition="in" filter="wipe(left)">
                                      <p:cBhvr>
                                        <p:cTn id="7" dur="500"/>
                                        <p:tgtEl>
                                          <p:spTgt spid="33387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3828"/>
                                        </p:tgtEl>
                                        <p:attrNameLst>
                                          <p:attrName>style.visibility</p:attrName>
                                        </p:attrNameLst>
                                      </p:cBhvr>
                                      <p:to>
                                        <p:strVal val="visible"/>
                                      </p:to>
                                    </p:set>
                                    <p:animEffect transition="in" filter="fade">
                                      <p:cBhvr>
                                        <p:cTn id="12" dur="2000"/>
                                        <p:tgtEl>
                                          <p:spTgt spid="333828"/>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nodeType="clickEffect">
                                  <p:stCondLst>
                                    <p:cond delay="0"/>
                                  </p:stCondLst>
                                  <p:childTnLst>
                                    <p:set>
                                      <p:cBhvr>
                                        <p:cTn id="16" dur="1" fill="hold">
                                          <p:stCondLst>
                                            <p:cond delay="0"/>
                                          </p:stCondLst>
                                        </p:cTn>
                                        <p:tgtEl>
                                          <p:spTgt spid="333868"/>
                                        </p:tgtEl>
                                        <p:attrNameLst>
                                          <p:attrName>style.visibility</p:attrName>
                                        </p:attrNameLst>
                                      </p:cBhvr>
                                      <p:to>
                                        <p:strVal val="visible"/>
                                      </p:to>
                                    </p:set>
                                    <p:animEffect transition="in" filter="strips(upRight)">
                                      <p:cBhvr>
                                        <p:cTn id="17" dur="500"/>
                                        <p:tgtEl>
                                          <p:spTgt spid="333868"/>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3" fill="hold" nodeType="clickEffect">
                                  <p:stCondLst>
                                    <p:cond delay="0"/>
                                  </p:stCondLst>
                                  <p:childTnLst>
                                    <p:set>
                                      <p:cBhvr>
                                        <p:cTn id="21" dur="1" fill="hold">
                                          <p:stCondLst>
                                            <p:cond delay="0"/>
                                          </p:stCondLst>
                                        </p:cTn>
                                        <p:tgtEl>
                                          <p:spTgt spid="333869"/>
                                        </p:tgtEl>
                                        <p:attrNameLst>
                                          <p:attrName>style.visibility</p:attrName>
                                        </p:attrNameLst>
                                      </p:cBhvr>
                                      <p:to>
                                        <p:strVal val="visible"/>
                                      </p:to>
                                    </p:set>
                                    <p:animEffect transition="in" filter="strips(upRight)">
                                      <p:cBhvr>
                                        <p:cTn id="22" dur="500"/>
                                        <p:tgtEl>
                                          <p:spTgt spid="333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noChangeArrowheads="1"/>
          </p:cNvSpPr>
          <p:nvPr>
            <p:ph type="title"/>
          </p:nvPr>
        </p:nvSpPr>
        <p:spPr/>
        <p:txBody>
          <a:bodyPr/>
          <a:lstStyle/>
          <a:p>
            <a:r>
              <a:rPr lang="en-US" altLang="zh-CN"/>
              <a:t>2.2 </a:t>
            </a:r>
            <a:r>
              <a:rPr lang="zh-CN" altLang="en-US"/>
              <a:t>动量定理，动量守恒定律</a:t>
            </a:r>
          </a:p>
        </p:txBody>
      </p:sp>
      <p:sp>
        <p:nvSpPr>
          <p:cNvPr id="16" name="灯片编号占位符 4"/>
          <p:cNvSpPr>
            <a:spLocks noGrp="1"/>
          </p:cNvSpPr>
          <p:nvPr>
            <p:ph type="sldNum" sz="quarter" idx="12"/>
          </p:nvPr>
        </p:nvSpPr>
        <p:spPr/>
        <p:txBody>
          <a:bodyPr/>
          <a:lstStyle/>
          <a:p>
            <a:fld id="{9C86A30D-92BF-4552-B792-7F19A7A8F930}" type="slidenum">
              <a:rPr lang="en-US" altLang="zh-CN"/>
              <a:pPr/>
              <a:t>19</a:t>
            </a:fld>
            <a:endParaRPr lang="en-US" altLang="zh-CN"/>
          </a:p>
        </p:txBody>
      </p:sp>
      <p:sp>
        <p:nvSpPr>
          <p:cNvPr id="334851" name="Rectangle 3"/>
          <p:cNvSpPr>
            <a:spLocks noChangeArrowheads="1"/>
          </p:cNvSpPr>
          <p:nvPr/>
        </p:nvSpPr>
        <p:spPr bwMode="auto">
          <a:xfrm>
            <a:off x="501650" y="1219200"/>
            <a:ext cx="7937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质心</a:t>
            </a:r>
          </a:p>
        </p:txBody>
      </p:sp>
      <p:sp>
        <p:nvSpPr>
          <p:cNvPr id="334852" name="Text Box 4"/>
          <p:cNvSpPr txBox="1">
            <a:spLocks noChangeArrowheads="1"/>
          </p:cNvSpPr>
          <p:nvPr/>
        </p:nvSpPr>
        <p:spPr bwMode="auto">
          <a:xfrm>
            <a:off x="457200" y="1660525"/>
            <a:ext cx="3733800" cy="549275"/>
          </a:xfrm>
          <a:prstGeom prst="rect">
            <a:avLst/>
          </a:prstGeom>
          <a:noFill/>
          <a:ln w="19050" algn="ctr">
            <a:noFill/>
            <a:miter lim="800000"/>
            <a:headEnd/>
            <a:tailEnd/>
          </a:ln>
          <a:effectLst/>
        </p:spPr>
        <p:txBody>
          <a:bodyPr lIns="90000" tIns="46800" rIns="90000" bIns="46800" anchor="ctr">
            <a:spAutoFit/>
          </a:bodyPr>
          <a:lstStyle/>
          <a:p>
            <a:pPr>
              <a:lnSpc>
                <a:spcPct val="125000"/>
              </a:lnSpc>
            </a:pPr>
            <a:r>
              <a:rPr kumimoji="1" lang="zh-CN" altLang="en-US" sz="2400" dirty="0"/>
              <a:t>质心位置的分量式：</a:t>
            </a:r>
          </a:p>
        </p:txBody>
      </p:sp>
      <p:graphicFrame>
        <p:nvGraphicFramePr>
          <p:cNvPr id="334853" name="Object 5"/>
          <p:cNvGraphicFramePr>
            <a:graphicFrameLocks noChangeAspect="1"/>
          </p:cNvGraphicFramePr>
          <p:nvPr/>
        </p:nvGraphicFramePr>
        <p:xfrm>
          <a:off x="1093788" y="2209800"/>
          <a:ext cx="1651000" cy="960438"/>
        </p:xfrm>
        <a:graphic>
          <a:graphicData uri="http://schemas.openxmlformats.org/presentationml/2006/ole">
            <mc:AlternateContent xmlns:mc="http://schemas.openxmlformats.org/markup-compatibility/2006">
              <mc:Choice xmlns:v="urn:schemas-microsoft-com:vml" Requires="v">
                <p:oleObj name="公式" r:id="rId2" imgW="825480" imgH="482400" progId="Equation.3">
                  <p:embed/>
                </p:oleObj>
              </mc:Choice>
              <mc:Fallback>
                <p:oleObj name="公式" r:id="rId2" imgW="825480" imgH="482400" progId="Equation.3">
                  <p:embed/>
                  <p:pic>
                    <p:nvPicPr>
                      <p:cNvPr id="334853"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3788" y="2209800"/>
                        <a:ext cx="1651000" cy="960438"/>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76200" cmpd="tri">
                            <a:solidFill>
                              <a:schemeClr val="accent2"/>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graphicFrame>
        <p:nvGraphicFramePr>
          <p:cNvPr id="334854" name="Object 6"/>
          <p:cNvGraphicFramePr>
            <a:graphicFrameLocks noChangeAspect="1"/>
          </p:cNvGraphicFramePr>
          <p:nvPr/>
        </p:nvGraphicFramePr>
        <p:xfrm>
          <a:off x="3581400" y="2209800"/>
          <a:ext cx="1676400" cy="960438"/>
        </p:xfrm>
        <a:graphic>
          <a:graphicData uri="http://schemas.openxmlformats.org/presentationml/2006/ole">
            <mc:AlternateContent xmlns:mc="http://schemas.openxmlformats.org/markup-compatibility/2006">
              <mc:Choice xmlns:v="urn:schemas-microsoft-com:vml" Requires="v">
                <p:oleObj name="公式" r:id="rId4" imgW="838080" imgH="482400" progId="Equation.3">
                  <p:embed/>
                </p:oleObj>
              </mc:Choice>
              <mc:Fallback>
                <p:oleObj name="公式" r:id="rId4" imgW="838080" imgH="482400" progId="Equation.3">
                  <p:embed/>
                  <p:pic>
                    <p:nvPicPr>
                      <p:cNvPr id="334854"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1400" y="2209800"/>
                        <a:ext cx="1676400" cy="960438"/>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76200" cmpd="tri">
                            <a:solidFill>
                              <a:schemeClr val="accent2"/>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graphicFrame>
        <p:nvGraphicFramePr>
          <p:cNvPr id="334855" name="Object 7"/>
          <p:cNvGraphicFramePr>
            <a:graphicFrameLocks noChangeAspect="1"/>
          </p:cNvGraphicFramePr>
          <p:nvPr/>
        </p:nvGraphicFramePr>
        <p:xfrm>
          <a:off x="6072188" y="2209800"/>
          <a:ext cx="1624012" cy="960438"/>
        </p:xfrm>
        <a:graphic>
          <a:graphicData uri="http://schemas.openxmlformats.org/presentationml/2006/ole">
            <mc:AlternateContent xmlns:mc="http://schemas.openxmlformats.org/markup-compatibility/2006">
              <mc:Choice xmlns:v="urn:schemas-microsoft-com:vml" Requires="v">
                <p:oleObj name="公式" r:id="rId6" imgW="812520" imgH="482400" progId="Equation.3">
                  <p:embed/>
                </p:oleObj>
              </mc:Choice>
              <mc:Fallback>
                <p:oleObj name="公式" r:id="rId6" imgW="812520" imgH="482400" progId="Equation.3">
                  <p:embed/>
                  <p:pic>
                    <p:nvPicPr>
                      <p:cNvPr id="334855"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72188" y="2209800"/>
                        <a:ext cx="1624012" cy="960438"/>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76200" cmpd="tri">
                            <a:solidFill>
                              <a:schemeClr val="accent2"/>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sp>
        <p:nvSpPr>
          <p:cNvPr id="334856" name="Text Box 8"/>
          <p:cNvSpPr txBox="1">
            <a:spLocks noChangeArrowheads="1"/>
          </p:cNvSpPr>
          <p:nvPr/>
        </p:nvSpPr>
        <p:spPr bwMode="auto">
          <a:xfrm>
            <a:off x="457200" y="3184525"/>
            <a:ext cx="3581400" cy="549275"/>
          </a:xfrm>
          <a:prstGeom prst="rect">
            <a:avLst/>
          </a:prstGeom>
          <a:noFill/>
          <a:ln w="19050" algn="ctr">
            <a:noFill/>
            <a:miter lim="800000"/>
            <a:headEnd/>
            <a:tailEnd/>
          </a:ln>
          <a:effectLst/>
        </p:spPr>
        <p:txBody>
          <a:bodyPr lIns="90000" tIns="46800" rIns="90000" bIns="46800" anchor="ctr">
            <a:spAutoFit/>
          </a:bodyPr>
          <a:lstStyle/>
          <a:p>
            <a:pPr>
              <a:lnSpc>
                <a:spcPct val="125000"/>
              </a:lnSpc>
            </a:pPr>
            <a:r>
              <a:rPr kumimoji="1" lang="zh-CN" altLang="en-US" sz="2400" dirty="0"/>
              <a:t>连续体的质心位置：</a:t>
            </a:r>
          </a:p>
        </p:txBody>
      </p:sp>
      <p:graphicFrame>
        <p:nvGraphicFramePr>
          <p:cNvPr id="334857" name="Object 9"/>
          <p:cNvGraphicFramePr>
            <a:graphicFrameLocks noChangeAspect="1"/>
          </p:cNvGraphicFramePr>
          <p:nvPr/>
        </p:nvGraphicFramePr>
        <p:xfrm>
          <a:off x="1066800" y="3810000"/>
          <a:ext cx="1473200" cy="1114425"/>
        </p:xfrm>
        <a:graphic>
          <a:graphicData uri="http://schemas.openxmlformats.org/presentationml/2006/ole">
            <mc:AlternateContent xmlns:mc="http://schemas.openxmlformats.org/markup-compatibility/2006">
              <mc:Choice xmlns:v="urn:schemas-microsoft-com:vml" Requires="v">
                <p:oleObj name="公式" r:id="rId8" imgW="736560" imgH="558720" progId="Equation.3">
                  <p:embed/>
                </p:oleObj>
              </mc:Choice>
              <mc:Fallback>
                <p:oleObj name="公式" r:id="rId8" imgW="736560" imgH="558720" progId="Equation.3">
                  <p:embed/>
                  <p:pic>
                    <p:nvPicPr>
                      <p:cNvPr id="334857"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66800" y="3810000"/>
                        <a:ext cx="1473200" cy="1114425"/>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76200" cmpd="tri">
                            <a:solidFill>
                              <a:schemeClr val="accent2"/>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graphicFrame>
        <p:nvGraphicFramePr>
          <p:cNvPr id="334858" name="Object 10"/>
          <p:cNvGraphicFramePr>
            <a:graphicFrameLocks noChangeAspect="1"/>
          </p:cNvGraphicFramePr>
          <p:nvPr/>
        </p:nvGraphicFramePr>
        <p:xfrm>
          <a:off x="3581400" y="3810000"/>
          <a:ext cx="1498600" cy="1114425"/>
        </p:xfrm>
        <a:graphic>
          <a:graphicData uri="http://schemas.openxmlformats.org/presentationml/2006/ole">
            <mc:AlternateContent xmlns:mc="http://schemas.openxmlformats.org/markup-compatibility/2006">
              <mc:Choice xmlns:v="urn:schemas-microsoft-com:vml" Requires="v">
                <p:oleObj name="公式" r:id="rId10" imgW="749160" imgH="558720" progId="Equation.3">
                  <p:embed/>
                </p:oleObj>
              </mc:Choice>
              <mc:Fallback>
                <p:oleObj name="公式" r:id="rId10" imgW="749160" imgH="558720" progId="Equation.3">
                  <p:embed/>
                  <p:pic>
                    <p:nvPicPr>
                      <p:cNvPr id="334858"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81400" y="3810000"/>
                        <a:ext cx="1498600" cy="1114425"/>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76200" cmpd="tri">
                            <a:solidFill>
                              <a:schemeClr val="accent2"/>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graphicFrame>
        <p:nvGraphicFramePr>
          <p:cNvPr id="334859" name="Object 11"/>
          <p:cNvGraphicFramePr>
            <a:graphicFrameLocks noChangeAspect="1"/>
          </p:cNvGraphicFramePr>
          <p:nvPr/>
        </p:nvGraphicFramePr>
        <p:xfrm>
          <a:off x="6096000" y="3810000"/>
          <a:ext cx="1446213" cy="1114425"/>
        </p:xfrm>
        <a:graphic>
          <a:graphicData uri="http://schemas.openxmlformats.org/presentationml/2006/ole">
            <mc:AlternateContent xmlns:mc="http://schemas.openxmlformats.org/markup-compatibility/2006">
              <mc:Choice xmlns:v="urn:schemas-microsoft-com:vml" Requires="v">
                <p:oleObj name="公式" r:id="rId12" imgW="723600" imgH="558720" progId="Equation.3">
                  <p:embed/>
                </p:oleObj>
              </mc:Choice>
              <mc:Fallback>
                <p:oleObj name="公式" r:id="rId12" imgW="723600" imgH="558720" progId="Equation.3">
                  <p:embed/>
                  <p:pic>
                    <p:nvPicPr>
                      <p:cNvPr id="334859"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096000" y="3810000"/>
                        <a:ext cx="1446213" cy="1114425"/>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76200" cmpd="tri">
                            <a:solidFill>
                              <a:schemeClr val="accent2"/>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sp>
        <p:nvSpPr>
          <p:cNvPr id="334860" name="Text Box 12"/>
          <p:cNvSpPr txBox="1">
            <a:spLocks noChangeArrowheads="1"/>
          </p:cNvSpPr>
          <p:nvPr/>
        </p:nvSpPr>
        <p:spPr bwMode="auto">
          <a:xfrm>
            <a:off x="1981200" y="5257800"/>
            <a:ext cx="6480175" cy="1006475"/>
          </a:xfrm>
          <a:prstGeom prst="rect">
            <a:avLst/>
          </a:prstGeom>
          <a:noFill/>
          <a:ln w="19050" algn="ctr">
            <a:noFill/>
            <a:miter lim="800000"/>
            <a:headEnd/>
            <a:tailEnd/>
          </a:ln>
          <a:effectLst/>
        </p:spPr>
        <p:txBody>
          <a:bodyPr lIns="90000" tIns="46800" rIns="90000" bIns="46800" anchor="ctr">
            <a:spAutoFit/>
          </a:bodyPr>
          <a:lstStyle/>
          <a:p>
            <a:pPr>
              <a:lnSpc>
                <a:spcPct val="125000"/>
              </a:lnSpc>
            </a:pPr>
            <a:r>
              <a:rPr kumimoji="1" lang="zh-CN" altLang="en-US" sz="2400" dirty="0"/>
              <a:t>对于密度均匀，形状对称的物体，其质心都在它的</a:t>
            </a:r>
            <a:r>
              <a:rPr kumimoji="1" lang="zh-CN" altLang="en-US" sz="2400" dirty="0">
                <a:solidFill>
                  <a:srgbClr val="0000CC"/>
                </a:solidFill>
              </a:rPr>
              <a:t>几何中心</a:t>
            </a:r>
            <a:r>
              <a:rPr kumimoji="1" lang="zh-CN" altLang="en-US" sz="2400" dirty="0"/>
              <a:t>。</a:t>
            </a:r>
          </a:p>
        </p:txBody>
      </p:sp>
      <p:sp>
        <p:nvSpPr>
          <p:cNvPr id="334861" name="Rectangle 13"/>
          <p:cNvSpPr>
            <a:spLocks noChangeArrowheads="1"/>
          </p:cNvSpPr>
          <p:nvPr/>
        </p:nvSpPr>
        <p:spPr bwMode="auto">
          <a:xfrm>
            <a:off x="755650" y="5214938"/>
            <a:ext cx="1439863" cy="549275"/>
          </a:xfrm>
          <a:prstGeom prst="rect">
            <a:avLst/>
          </a:prstGeom>
          <a:noFill/>
          <a:ln w="19050" algn="ctr">
            <a:noFill/>
            <a:miter lim="800000"/>
            <a:headEnd/>
            <a:tailEnd/>
          </a:ln>
          <a:effectLst/>
        </p:spPr>
        <p:txBody>
          <a:bodyPr lIns="90000" tIns="46800" rIns="90000" bIns="46800" anchor="ctr">
            <a:spAutoFit/>
          </a:bodyPr>
          <a:lstStyle/>
          <a:p>
            <a:pPr>
              <a:lnSpc>
                <a:spcPct val="125000"/>
              </a:lnSpc>
            </a:pPr>
            <a:r>
              <a:rPr kumimoji="1" lang="zh-CN" altLang="en-US" sz="2400"/>
              <a:t>说明：</a:t>
            </a:r>
          </a:p>
        </p:txBody>
      </p:sp>
    </p:spTree>
    <p:extLst>
      <p:ext uri="{BB962C8B-B14F-4D97-AF65-F5344CB8AC3E}">
        <p14:creationId xmlns:p14="http://schemas.microsoft.com/office/powerpoint/2010/main" val="3515038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4852"/>
                                        </p:tgtEl>
                                        <p:attrNameLst>
                                          <p:attrName>style.visibility</p:attrName>
                                        </p:attrNameLst>
                                      </p:cBhvr>
                                      <p:to>
                                        <p:strVal val="visible"/>
                                      </p:to>
                                    </p:set>
                                    <p:anim calcmode="lin" valueType="num">
                                      <p:cBhvr additive="base">
                                        <p:cTn id="7" dur="500" fill="hold"/>
                                        <p:tgtEl>
                                          <p:spTgt spid="334852"/>
                                        </p:tgtEl>
                                        <p:attrNameLst>
                                          <p:attrName>ppt_x</p:attrName>
                                        </p:attrNameLst>
                                      </p:cBhvr>
                                      <p:tavLst>
                                        <p:tav tm="0">
                                          <p:val>
                                            <p:strVal val="0-#ppt_w/2"/>
                                          </p:val>
                                        </p:tav>
                                        <p:tav tm="100000">
                                          <p:val>
                                            <p:strVal val="#ppt_x"/>
                                          </p:val>
                                        </p:tav>
                                      </p:tavLst>
                                    </p:anim>
                                    <p:anim calcmode="lin" valueType="num">
                                      <p:cBhvr additive="base">
                                        <p:cTn id="8" dur="500" fill="hold"/>
                                        <p:tgtEl>
                                          <p:spTgt spid="33485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3" fill="hold" nodeType="clickEffect">
                                  <p:stCondLst>
                                    <p:cond delay="0"/>
                                  </p:stCondLst>
                                  <p:childTnLst>
                                    <p:set>
                                      <p:cBhvr>
                                        <p:cTn id="12" dur="1" fill="hold">
                                          <p:stCondLst>
                                            <p:cond delay="0"/>
                                          </p:stCondLst>
                                        </p:cTn>
                                        <p:tgtEl>
                                          <p:spTgt spid="334853"/>
                                        </p:tgtEl>
                                        <p:attrNameLst>
                                          <p:attrName>style.visibility</p:attrName>
                                        </p:attrNameLst>
                                      </p:cBhvr>
                                      <p:to>
                                        <p:strVal val="visible"/>
                                      </p:to>
                                    </p:set>
                                    <p:animEffect transition="in" filter="strips(upRight)">
                                      <p:cBhvr>
                                        <p:cTn id="13" dur="500"/>
                                        <p:tgtEl>
                                          <p:spTgt spid="334853"/>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3" fill="hold" nodeType="clickEffect">
                                  <p:stCondLst>
                                    <p:cond delay="0"/>
                                  </p:stCondLst>
                                  <p:childTnLst>
                                    <p:set>
                                      <p:cBhvr>
                                        <p:cTn id="17" dur="1" fill="hold">
                                          <p:stCondLst>
                                            <p:cond delay="0"/>
                                          </p:stCondLst>
                                        </p:cTn>
                                        <p:tgtEl>
                                          <p:spTgt spid="334854"/>
                                        </p:tgtEl>
                                        <p:attrNameLst>
                                          <p:attrName>style.visibility</p:attrName>
                                        </p:attrNameLst>
                                      </p:cBhvr>
                                      <p:to>
                                        <p:strVal val="visible"/>
                                      </p:to>
                                    </p:set>
                                    <p:animEffect transition="in" filter="strips(upRight)">
                                      <p:cBhvr>
                                        <p:cTn id="18" dur="500"/>
                                        <p:tgtEl>
                                          <p:spTgt spid="334854"/>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3" fill="hold" nodeType="clickEffect">
                                  <p:stCondLst>
                                    <p:cond delay="0"/>
                                  </p:stCondLst>
                                  <p:childTnLst>
                                    <p:set>
                                      <p:cBhvr>
                                        <p:cTn id="22" dur="1" fill="hold">
                                          <p:stCondLst>
                                            <p:cond delay="0"/>
                                          </p:stCondLst>
                                        </p:cTn>
                                        <p:tgtEl>
                                          <p:spTgt spid="334855"/>
                                        </p:tgtEl>
                                        <p:attrNameLst>
                                          <p:attrName>style.visibility</p:attrName>
                                        </p:attrNameLst>
                                      </p:cBhvr>
                                      <p:to>
                                        <p:strVal val="visible"/>
                                      </p:to>
                                    </p:set>
                                    <p:animEffect transition="in" filter="strips(upRight)">
                                      <p:cBhvr>
                                        <p:cTn id="23" dur="500"/>
                                        <p:tgtEl>
                                          <p:spTgt spid="334855"/>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334856"/>
                                        </p:tgtEl>
                                        <p:attrNameLst>
                                          <p:attrName>style.visibility</p:attrName>
                                        </p:attrNameLst>
                                      </p:cBhvr>
                                      <p:to>
                                        <p:strVal val="visible"/>
                                      </p:to>
                                    </p:set>
                                    <p:anim calcmode="lin" valueType="num">
                                      <p:cBhvr additive="base">
                                        <p:cTn id="28" dur="500" fill="hold"/>
                                        <p:tgtEl>
                                          <p:spTgt spid="334856"/>
                                        </p:tgtEl>
                                        <p:attrNameLst>
                                          <p:attrName>ppt_x</p:attrName>
                                        </p:attrNameLst>
                                      </p:cBhvr>
                                      <p:tavLst>
                                        <p:tav tm="0">
                                          <p:val>
                                            <p:strVal val="0-#ppt_w/2"/>
                                          </p:val>
                                        </p:tav>
                                        <p:tav tm="100000">
                                          <p:val>
                                            <p:strVal val="#ppt_x"/>
                                          </p:val>
                                        </p:tav>
                                      </p:tavLst>
                                    </p:anim>
                                    <p:anim calcmode="lin" valueType="num">
                                      <p:cBhvr additive="base">
                                        <p:cTn id="29" dur="500" fill="hold"/>
                                        <p:tgtEl>
                                          <p:spTgt spid="334856"/>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8" presetClass="entr" presetSubtype="3" fill="hold" nodeType="clickEffect">
                                  <p:stCondLst>
                                    <p:cond delay="0"/>
                                  </p:stCondLst>
                                  <p:childTnLst>
                                    <p:set>
                                      <p:cBhvr>
                                        <p:cTn id="33" dur="1" fill="hold">
                                          <p:stCondLst>
                                            <p:cond delay="0"/>
                                          </p:stCondLst>
                                        </p:cTn>
                                        <p:tgtEl>
                                          <p:spTgt spid="334857"/>
                                        </p:tgtEl>
                                        <p:attrNameLst>
                                          <p:attrName>style.visibility</p:attrName>
                                        </p:attrNameLst>
                                      </p:cBhvr>
                                      <p:to>
                                        <p:strVal val="visible"/>
                                      </p:to>
                                    </p:set>
                                    <p:animEffect transition="in" filter="strips(upRight)">
                                      <p:cBhvr>
                                        <p:cTn id="34" dur="500"/>
                                        <p:tgtEl>
                                          <p:spTgt spid="334857"/>
                                        </p:tgtEl>
                                      </p:cBhvr>
                                    </p:animEffect>
                                  </p:childTnLst>
                                </p:cTn>
                              </p:par>
                            </p:childTnLst>
                          </p:cTn>
                        </p:par>
                      </p:childTnLst>
                    </p:cTn>
                  </p:par>
                  <p:par>
                    <p:cTn id="35" fill="hold">
                      <p:stCondLst>
                        <p:cond delay="indefinite"/>
                      </p:stCondLst>
                      <p:childTnLst>
                        <p:par>
                          <p:cTn id="36" fill="hold">
                            <p:stCondLst>
                              <p:cond delay="0"/>
                            </p:stCondLst>
                            <p:childTnLst>
                              <p:par>
                                <p:cTn id="37" presetID="18" presetClass="entr" presetSubtype="3" fill="hold" nodeType="clickEffect">
                                  <p:stCondLst>
                                    <p:cond delay="0"/>
                                  </p:stCondLst>
                                  <p:childTnLst>
                                    <p:set>
                                      <p:cBhvr>
                                        <p:cTn id="38" dur="1" fill="hold">
                                          <p:stCondLst>
                                            <p:cond delay="0"/>
                                          </p:stCondLst>
                                        </p:cTn>
                                        <p:tgtEl>
                                          <p:spTgt spid="334858"/>
                                        </p:tgtEl>
                                        <p:attrNameLst>
                                          <p:attrName>style.visibility</p:attrName>
                                        </p:attrNameLst>
                                      </p:cBhvr>
                                      <p:to>
                                        <p:strVal val="visible"/>
                                      </p:to>
                                    </p:set>
                                    <p:animEffect transition="in" filter="strips(upRight)">
                                      <p:cBhvr>
                                        <p:cTn id="39" dur="500"/>
                                        <p:tgtEl>
                                          <p:spTgt spid="334858"/>
                                        </p:tgtEl>
                                      </p:cBhvr>
                                    </p:animEffect>
                                  </p:childTnLst>
                                </p:cTn>
                              </p:par>
                            </p:childTnLst>
                          </p:cTn>
                        </p:par>
                      </p:childTnLst>
                    </p:cTn>
                  </p:par>
                  <p:par>
                    <p:cTn id="40" fill="hold">
                      <p:stCondLst>
                        <p:cond delay="indefinite"/>
                      </p:stCondLst>
                      <p:childTnLst>
                        <p:par>
                          <p:cTn id="41" fill="hold">
                            <p:stCondLst>
                              <p:cond delay="0"/>
                            </p:stCondLst>
                            <p:childTnLst>
                              <p:par>
                                <p:cTn id="42" presetID="18" presetClass="entr" presetSubtype="3" fill="hold" nodeType="clickEffect">
                                  <p:stCondLst>
                                    <p:cond delay="0"/>
                                  </p:stCondLst>
                                  <p:childTnLst>
                                    <p:set>
                                      <p:cBhvr>
                                        <p:cTn id="43" dur="1" fill="hold">
                                          <p:stCondLst>
                                            <p:cond delay="0"/>
                                          </p:stCondLst>
                                        </p:cTn>
                                        <p:tgtEl>
                                          <p:spTgt spid="334859"/>
                                        </p:tgtEl>
                                        <p:attrNameLst>
                                          <p:attrName>style.visibility</p:attrName>
                                        </p:attrNameLst>
                                      </p:cBhvr>
                                      <p:to>
                                        <p:strVal val="visible"/>
                                      </p:to>
                                    </p:set>
                                    <p:animEffect transition="in" filter="strips(upRight)">
                                      <p:cBhvr>
                                        <p:cTn id="44" dur="500"/>
                                        <p:tgtEl>
                                          <p:spTgt spid="334859"/>
                                        </p:tgtEl>
                                      </p:cBhvr>
                                    </p:animEffect>
                                  </p:childTnLst>
                                </p:cTn>
                              </p:par>
                            </p:childTnLst>
                          </p:cTn>
                        </p:par>
                      </p:childTnLst>
                    </p:cTn>
                  </p:par>
                  <p:par>
                    <p:cTn id="45" fill="hold">
                      <p:stCondLst>
                        <p:cond delay="indefinite"/>
                      </p:stCondLst>
                      <p:childTnLst>
                        <p:par>
                          <p:cTn id="46" fill="hold">
                            <p:stCondLst>
                              <p:cond delay="0"/>
                            </p:stCondLst>
                            <p:childTnLst>
                              <p:par>
                                <p:cTn id="47" presetID="23" presetClass="entr" presetSubtype="288" fill="hold" grpId="0" nodeType="clickEffect">
                                  <p:stCondLst>
                                    <p:cond delay="0"/>
                                  </p:stCondLst>
                                  <p:childTnLst>
                                    <p:set>
                                      <p:cBhvr>
                                        <p:cTn id="48" dur="1" fill="hold">
                                          <p:stCondLst>
                                            <p:cond delay="0"/>
                                          </p:stCondLst>
                                        </p:cTn>
                                        <p:tgtEl>
                                          <p:spTgt spid="334861"/>
                                        </p:tgtEl>
                                        <p:attrNameLst>
                                          <p:attrName>style.visibility</p:attrName>
                                        </p:attrNameLst>
                                      </p:cBhvr>
                                      <p:to>
                                        <p:strVal val="visible"/>
                                      </p:to>
                                    </p:set>
                                    <p:anim calcmode="lin" valueType="num">
                                      <p:cBhvr>
                                        <p:cTn id="49" dur="500" fill="hold"/>
                                        <p:tgtEl>
                                          <p:spTgt spid="334861"/>
                                        </p:tgtEl>
                                        <p:attrNameLst>
                                          <p:attrName>ppt_w</p:attrName>
                                        </p:attrNameLst>
                                      </p:cBhvr>
                                      <p:tavLst>
                                        <p:tav tm="0">
                                          <p:val>
                                            <p:strVal val="4/3*#ppt_w"/>
                                          </p:val>
                                        </p:tav>
                                        <p:tav tm="100000">
                                          <p:val>
                                            <p:strVal val="#ppt_w"/>
                                          </p:val>
                                        </p:tav>
                                      </p:tavLst>
                                    </p:anim>
                                    <p:anim calcmode="lin" valueType="num">
                                      <p:cBhvr>
                                        <p:cTn id="50" dur="500" fill="hold"/>
                                        <p:tgtEl>
                                          <p:spTgt spid="334861"/>
                                        </p:tgtEl>
                                        <p:attrNameLst>
                                          <p:attrName>ppt_h</p:attrName>
                                        </p:attrNameLst>
                                      </p:cBhvr>
                                      <p:tavLst>
                                        <p:tav tm="0">
                                          <p:val>
                                            <p:strVal val="4/3*#ppt_h"/>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334860"/>
                                        </p:tgtEl>
                                        <p:attrNameLst>
                                          <p:attrName>style.visibility</p:attrName>
                                        </p:attrNameLst>
                                      </p:cBhvr>
                                      <p:to>
                                        <p:strVal val="visible"/>
                                      </p:to>
                                    </p:set>
                                    <p:animEffect transition="in" filter="dissolve">
                                      <p:cBhvr>
                                        <p:cTn id="55" dur="500"/>
                                        <p:tgtEl>
                                          <p:spTgt spid="3348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852" grpId="0" autoUpdateAnimBg="0"/>
      <p:bldP spid="334856" grpId="0" autoUpdateAnimBg="0"/>
      <p:bldP spid="334860" grpId="0" autoUpdateAnimBg="0"/>
      <p:bldP spid="334861"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p:txBody>
          <a:bodyPr/>
          <a:lstStyle/>
          <a:p>
            <a:r>
              <a:rPr lang="en-US" altLang="zh-CN"/>
              <a:t>2.2 </a:t>
            </a:r>
            <a:r>
              <a:rPr lang="zh-CN" altLang="en-US"/>
              <a:t>动量定理，动量守恒定律</a:t>
            </a:r>
          </a:p>
        </p:txBody>
      </p:sp>
      <p:sp>
        <p:nvSpPr>
          <p:cNvPr id="12" name="灯片编号占位符 4"/>
          <p:cNvSpPr>
            <a:spLocks noGrp="1"/>
          </p:cNvSpPr>
          <p:nvPr>
            <p:ph type="sldNum" sz="quarter" idx="12"/>
          </p:nvPr>
        </p:nvSpPr>
        <p:spPr/>
        <p:txBody>
          <a:bodyPr/>
          <a:lstStyle/>
          <a:p>
            <a:fld id="{8B5EA27C-025C-46A9-BD55-2FC147E608E0}" type="slidenum">
              <a:rPr lang="en-US" altLang="zh-CN"/>
              <a:pPr/>
              <a:t>2</a:t>
            </a:fld>
            <a:endParaRPr lang="en-US" altLang="zh-CN"/>
          </a:p>
        </p:txBody>
      </p:sp>
      <p:sp>
        <p:nvSpPr>
          <p:cNvPr id="410627" name="Rectangle 3"/>
          <p:cNvSpPr>
            <a:spLocks noChangeArrowheads="1"/>
          </p:cNvSpPr>
          <p:nvPr/>
        </p:nvSpPr>
        <p:spPr bwMode="auto">
          <a:xfrm>
            <a:off x="501650" y="1219200"/>
            <a:ext cx="7937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zh-CN" sz="2400"/>
              <a:t>动量</a:t>
            </a:r>
            <a:endParaRPr lang="zh-CN" altLang="en-US" sz="2400"/>
          </a:p>
        </p:txBody>
      </p:sp>
      <p:sp>
        <p:nvSpPr>
          <p:cNvPr id="410628" name="Rectangle 4"/>
          <p:cNvSpPr>
            <a:spLocks noChangeArrowheads="1"/>
          </p:cNvSpPr>
          <p:nvPr/>
        </p:nvSpPr>
        <p:spPr bwMode="auto">
          <a:xfrm>
            <a:off x="990600" y="1600200"/>
            <a:ext cx="5791200" cy="933450"/>
          </a:xfrm>
          <a:prstGeom prst="rect">
            <a:avLst/>
          </a:prstGeom>
          <a:noFill/>
          <a:ln w="9525" algn="ctr">
            <a:noFill/>
            <a:miter lim="800000"/>
            <a:headEnd/>
            <a:tailEnd/>
          </a:ln>
          <a:effectLst/>
        </p:spPr>
        <p:txBody>
          <a:bodyPr>
            <a:spAutoFit/>
          </a:bodyPr>
          <a:lstStyle/>
          <a:p>
            <a:pPr>
              <a:lnSpc>
                <a:spcPct val="115000"/>
              </a:lnSpc>
              <a:spcBef>
                <a:spcPct val="50000"/>
              </a:spcBef>
            </a:pPr>
            <a:r>
              <a:rPr kumimoji="1" lang="zh-CN" altLang="en-US" sz="2400">
                <a:cs typeface="Times New Roman" pitchFamily="18" charset="0"/>
              </a:rPr>
              <a:t>结论： 物体的运动状态不仅取决于速度，	而且与物体的质量有关。 </a:t>
            </a:r>
          </a:p>
        </p:txBody>
      </p:sp>
      <p:sp>
        <p:nvSpPr>
          <p:cNvPr id="410629" name="Text Box 5"/>
          <p:cNvSpPr txBox="1">
            <a:spLocks noChangeArrowheads="1"/>
          </p:cNvSpPr>
          <p:nvPr/>
        </p:nvSpPr>
        <p:spPr bwMode="auto">
          <a:xfrm>
            <a:off x="1143000" y="2743200"/>
            <a:ext cx="5638800" cy="512763"/>
          </a:xfrm>
          <a:prstGeom prst="rect">
            <a:avLst/>
          </a:prstGeom>
          <a:noFill/>
          <a:ln w="9525" algn="ctr">
            <a:noFill/>
            <a:miter lim="800000"/>
            <a:headEnd/>
            <a:tailEnd/>
          </a:ln>
          <a:effectLst/>
        </p:spPr>
        <p:txBody>
          <a:bodyPr>
            <a:spAutoFit/>
          </a:bodyPr>
          <a:lstStyle/>
          <a:p>
            <a:pPr>
              <a:lnSpc>
                <a:spcPct val="115000"/>
              </a:lnSpc>
              <a:spcBef>
                <a:spcPct val="50000"/>
              </a:spcBef>
            </a:pPr>
            <a:r>
              <a:rPr kumimoji="1" lang="zh-CN" altLang="en-US" sz="2400">
                <a:solidFill>
                  <a:srgbClr val="0000CC"/>
                </a:solidFill>
                <a:cs typeface="Times New Roman" pitchFamily="18" charset="0"/>
              </a:rPr>
              <a:t>动量</a:t>
            </a:r>
            <a:r>
              <a:rPr kumimoji="1" lang="zh-CN" altLang="en-US" sz="2400">
                <a:cs typeface="Times New Roman" pitchFamily="18" charset="0"/>
              </a:rPr>
              <a:t>：运动质点的质量与速度的乘积。</a:t>
            </a:r>
          </a:p>
        </p:txBody>
      </p:sp>
      <p:graphicFrame>
        <p:nvGraphicFramePr>
          <p:cNvPr id="410630" name="Object 6"/>
          <p:cNvGraphicFramePr>
            <a:graphicFrameLocks noChangeAspect="1"/>
          </p:cNvGraphicFramePr>
          <p:nvPr/>
        </p:nvGraphicFramePr>
        <p:xfrm>
          <a:off x="2286000" y="3429000"/>
          <a:ext cx="1492250" cy="614363"/>
        </p:xfrm>
        <a:graphic>
          <a:graphicData uri="http://schemas.openxmlformats.org/presentationml/2006/ole">
            <mc:AlternateContent xmlns:mc="http://schemas.openxmlformats.org/markup-compatibility/2006">
              <mc:Choice xmlns:v="urn:schemas-microsoft-com:vml" Requires="v">
                <p:oleObj name="公式" r:id="rId2" imgW="495000" imgH="203040" progId="Equation.3">
                  <p:embed/>
                </p:oleObj>
              </mc:Choice>
              <mc:Fallback>
                <p:oleObj name="公式" r:id="rId2" imgW="495000" imgH="203040" progId="Equation.3">
                  <p:embed/>
                  <p:pic>
                    <p:nvPicPr>
                      <p:cNvPr id="41063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3429000"/>
                        <a:ext cx="1492250" cy="614363"/>
                      </a:xfrm>
                      <a:prstGeom prst="rect">
                        <a:avLst/>
                      </a:prstGeom>
                      <a:solidFill>
                        <a:srgbClr val="CC99FF">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sp>
        <p:nvSpPr>
          <p:cNvPr id="410631" name="Text Box 7"/>
          <p:cNvSpPr txBox="1">
            <a:spLocks noChangeArrowheads="1"/>
          </p:cNvSpPr>
          <p:nvPr/>
        </p:nvSpPr>
        <p:spPr bwMode="auto">
          <a:xfrm>
            <a:off x="4437063" y="3500438"/>
            <a:ext cx="2971800" cy="512762"/>
          </a:xfrm>
          <a:prstGeom prst="rect">
            <a:avLst/>
          </a:prstGeom>
          <a:noFill/>
          <a:ln w="9525" algn="ctr">
            <a:noFill/>
            <a:miter lim="800000"/>
            <a:headEnd/>
            <a:tailEnd/>
          </a:ln>
          <a:effectLst/>
        </p:spPr>
        <p:txBody>
          <a:bodyPr>
            <a:spAutoFit/>
          </a:bodyPr>
          <a:lstStyle/>
          <a:p>
            <a:pPr>
              <a:lnSpc>
                <a:spcPct val="115000"/>
              </a:lnSpc>
              <a:spcBef>
                <a:spcPct val="50000"/>
              </a:spcBef>
            </a:pPr>
            <a:r>
              <a:rPr kumimoji="1" lang="zh-CN" altLang="en-US" sz="2400">
                <a:cs typeface="Times New Roman" pitchFamily="18" charset="0"/>
              </a:rPr>
              <a:t>单位：</a:t>
            </a:r>
            <a:r>
              <a:rPr kumimoji="1" lang="en-US" altLang="zh-CN" sz="2400">
                <a:cs typeface="Times New Roman" pitchFamily="18" charset="0"/>
              </a:rPr>
              <a:t>kg·m·s</a:t>
            </a:r>
            <a:r>
              <a:rPr kumimoji="1" lang="en-US" altLang="zh-CN" sz="2400" baseline="30000">
                <a:cs typeface="Times New Roman" pitchFamily="18" charset="0"/>
              </a:rPr>
              <a:t>-1</a:t>
            </a:r>
          </a:p>
        </p:txBody>
      </p:sp>
      <p:sp>
        <p:nvSpPr>
          <p:cNvPr id="410632" name="Text Box 8"/>
          <p:cNvSpPr txBox="1">
            <a:spLocks noChangeArrowheads="1"/>
          </p:cNvSpPr>
          <p:nvPr/>
        </p:nvSpPr>
        <p:spPr bwMode="auto">
          <a:xfrm>
            <a:off x="914400" y="4648200"/>
            <a:ext cx="6264275" cy="512763"/>
          </a:xfrm>
          <a:prstGeom prst="rect">
            <a:avLst/>
          </a:prstGeom>
          <a:noFill/>
          <a:ln w="9525" algn="ctr">
            <a:noFill/>
            <a:miter lim="800000"/>
            <a:headEnd/>
            <a:tailEnd/>
          </a:ln>
          <a:effectLst/>
        </p:spPr>
        <p:txBody>
          <a:bodyPr>
            <a:spAutoFit/>
          </a:bodyPr>
          <a:lstStyle/>
          <a:p>
            <a:pPr>
              <a:lnSpc>
                <a:spcPct val="115000"/>
              </a:lnSpc>
              <a:spcBef>
                <a:spcPct val="50000"/>
              </a:spcBef>
            </a:pPr>
            <a:r>
              <a:rPr kumimoji="1" lang="zh-CN" altLang="en-US" sz="2400">
                <a:cs typeface="Times New Roman" pitchFamily="18" charset="0"/>
              </a:rPr>
              <a:t>由</a:t>
            </a:r>
            <a:r>
              <a:rPr kumimoji="1" lang="en-US" altLang="zh-CN" sz="2400" i="1">
                <a:cs typeface="Times New Roman" pitchFamily="18" charset="0"/>
              </a:rPr>
              <a:t>n</a:t>
            </a:r>
            <a:r>
              <a:rPr kumimoji="1" lang="zh-CN" altLang="en-US" sz="2400">
                <a:cs typeface="Times New Roman" pitchFamily="18" charset="0"/>
              </a:rPr>
              <a:t>个质点所构成的质点系的动量： </a:t>
            </a:r>
          </a:p>
        </p:txBody>
      </p:sp>
      <p:graphicFrame>
        <p:nvGraphicFramePr>
          <p:cNvPr id="410633" name="Object 9"/>
          <p:cNvGraphicFramePr>
            <a:graphicFrameLocks noChangeAspect="1"/>
          </p:cNvGraphicFramePr>
          <p:nvPr/>
        </p:nvGraphicFramePr>
        <p:xfrm>
          <a:off x="2286000" y="5029200"/>
          <a:ext cx="3665538" cy="1298575"/>
        </p:xfrm>
        <a:graphic>
          <a:graphicData uri="http://schemas.openxmlformats.org/presentationml/2006/ole">
            <mc:AlternateContent xmlns:mc="http://schemas.openxmlformats.org/markup-compatibility/2006">
              <mc:Choice xmlns:v="urn:schemas-microsoft-com:vml" Requires="v">
                <p:oleObj name="公式" r:id="rId4" imgW="1206360" imgH="431640" progId="Equation.3">
                  <p:embed/>
                </p:oleObj>
              </mc:Choice>
              <mc:Fallback>
                <p:oleObj name="公式" r:id="rId4" imgW="1206360" imgH="431640" progId="Equation.3">
                  <p:embed/>
                  <p:pic>
                    <p:nvPicPr>
                      <p:cNvPr id="410633"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5029200"/>
                        <a:ext cx="3665538" cy="1298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0628"/>
                                        </p:tgtEl>
                                        <p:attrNameLst>
                                          <p:attrName>style.visibility</p:attrName>
                                        </p:attrNameLst>
                                      </p:cBhvr>
                                      <p:to>
                                        <p:strVal val="visible"/>
                                      </p:to>
                                    </p:set>
                                    <p:animEffect transition="in" filter="wipe(left)">
                                      <p:cBhvr>
                                        <p:cTn id="7" dur="500"/>
                                        <p:tgtEl>
                                          <p:spTgt spid="41062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10629"/>
                                        </p:tgtEl>
                                        <p:attrNameLst>
                                          <p:attrName>style.visibility</p:attrName>
                                        </p:attrNameLst>
                                      </p:cBhvr>
                                      <p:to>
                                        <p:strVal val="visible"/>
                                      </p:to>
                                    </p:set>
                                    <p:animEffect transition="in" filter="box(out)">
                                      <p:cBhvr>
                                        <p:cTn id="12" dur="500"/>
                                        <p:tgtEl>
                                          <p:spTgt spid="410629"/>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nodeType="clickEffect">
                                  <p:stCondLst>
                                    <p:cond delay="0"/>
                                  </p:stCondLst>
                                  <p:childTnLst>
                                    <p:set>
                                      <p:cBhvr>
                                        <p:cTn id="16" dur="1" fill="hold">
                                          <p:stCondLst>
                                            <p:cond delay="0"/>
                                          </p:stCondLst>
                                        </p:cTn>
                                        <p:tgtEl>
                                          <p:spTgt spid="410630"/>
                                        </p:tgtEl>
                                        <p:attrNameLst>
                                          <p:attrName>style.visibility</p:attrName>
                                        </p:attrNameLst>
                                      </p:cBhvr>
                                      <p:to>
                                        <p:strVal val="visible"/>
                                      </p:to>
                                    </p:set>
                                    <p:animEffect transition="in" filter="strips(upRight)">
                                      <p:cBhvr>
                                        <p:cTn id="17" dur="500"/>
                                        <p:tgtEl>
                                          <p:spTgt spid="410630"/>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41063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10632"/>
                                        </p:tgtEl>
                                        <p:attrNameLst>
                                          <p:attrName>style.visibility</p:attrName>
                                        </p:attrNameLst>
                                      </p:cBhvr>
                                      <p:to>
                                        <p:strVal val="visible"/>
                                      </p:to>
                                    </p:set>
                                    <p:animEffect transition="in" filter="wipe(left)">
                                      <p:cBhvr>
                                        <p:cTn id="26" dur="500"/>
                                        <p:tgtEl>
                                          <p:spTgt spid="41063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410633"/>
                                        </p:tgtEl>
                                        <p:attrNameLst>
                                          <p:attrName>style.visibility</p:attrName>
                                        </p:attrNameLst>
                                      </p:cBhvr>
                                      <p:to>
                                        <p:strVal val="visible"/>
                                      </p:to>
                                    </p:set>
                                    <p:animEffect transition="in" filter="wipe(left)">
                                      <p:cBhvr>
                                        <p:cTn id="31" dur="500"/>
                                        <p:tgtEl>
                                          <p:spTgt spid="4106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28" grpId="0"/>
      <p:bldP spid="410629" grpId="0" autoUpdateAnimBg="0"/>
      <p:bldP spid="410631" grpId="0" autoUpdateAnimBg="0"/>
      <p:bldP spid="41063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Grp="1" noChangeArrowheads="1"/>
          </p:cNvSpPr>
          <p:nvPr>
            <p:ph type="title"/>
          </p:nvPr>
        </p:nvSpPr>
        <p:spPr/>
        <p:txBody>
          <a:bodyPr/>
          <a:lstStyle/>
          <a:p>
            <a:r>
              <a:rPr lang="en-US" altLang="zh-CN"/>
              <a:t>2.2 </a:t>
            </a:r>
            <a:r>
              <a:rPr lang="zh-CN" altLang="en-US"/>
              <a:t>动量定理，动量守恒定律</a:t>
            </a:r>
          </a:p>
        </p:txBody>
      </p:sp>
      <p:sp>
        <p:nvSpPr>
          <p:cNvPr id="15" name="灯片编号占位符 4"/>
          <p:cNvSpPr>
            <a:spLocks noGrp="1"/>
          </p:cNvSpPr>
          <p:nvPr>
            <p:ph type="sldNum" sz="quarter" idx="12"/>
          </p:nvPr>
        </p:nvSpPr>
        <p:spPr/>
        <p:txBody>
          <a:bodyPr/>
          <a:lstStyle/>
          <a:p>
            <a:fld id="{6E110853-CAE4-445B-BFB5-B0A278CC6C31}" type="slidenum">
              <a:rPr lang="en-US" altLang="zh-CN"/>
              <a:pPr/>
              <a:t>20</a:t>
            </a:fld>
            <a:endParaRPr lang="en-US" altLang="zh-CN"/>
          </a:p>
        </p:txBody>
      </p:sp>
      <p:sp>
        <p:nvSpPr>
          <p:cNvPr id="336899" name="Rectangle 3"/>
          <p:cNvSpPr>
            <a:spLocks noChangeArrowheads="1"/>
          </p:cNvSpPr>
          <p:nvPr/>
        </p:nvSpPr>
        <p:spPr bwMode="auto">
          <a:xfrm>
            <a:off x="501650" y="1219200"/>
            <a:ext cx="20129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dirty="0"/>
              <a:t>质心运动定理</a:t>
            </a:r>
          </a:p>
        </p:txBody>
      </p:sp>
      <p:grpSp>
        <p:nvGrpSpPr>
          <p:cNvPr id="336900" name="Group 4"/>
          <p:cNvGrpSpPr>
            <a:grpSpLocks/>
          </p:cNvGrpSpPr>
          <p:nvPr/>
        </p:nvGrpSpPr>
        <p:grpSpPr bwMode="auto">
          <a:xfrm>
            <a:off x="1143000" y="1671638"/>
            <a:ext cx="6335713" cy="766763"/>
            <a:chOff x="672" y="717"/>
            <a:chExt cx="3661" cy="483"/>
          </a:xfrm>
        </p:grpSpPr>
        <p:graphicFrame>
          <p:nvGraphicFramePr>
            <p:cNvPr id="336901" name="Object 5"/>
            <p:cNvGraphicFramePr>
              <a:graphicFrameLocks noChangeAspect="1"/>
            </p:cNvGraphicFramePr>
            <p:nvPr/>
          </p:nvGraphicFramePr>
          <p:xfrm>
            <a:off x="2676" y="717"/>
            <a:ext cx="1657" cy="483"/>
          </p:xfrm>
          <a:graphic>
            <a:graphicData uri="http://schemas.openxmlformats.org/presentationml/2006/ole">
              <mc:AlternateContent xmlns:mc="http://schemas.openxmlformats.org/markup-compatibility/2006">
                <mc:Choice xmlns:v="urn:schemas-microsoft-com:vml" Requires="v">
                  <p:oleObj name="公式" r:id="rId2" imgW="863280" imgH="253800" progId="Equation.3">
                    <p:embed/>
                  </p:oleObj>
                </mc:Choice>
                <mc:Fallback>
                  <p:oleObj name="公式" r:id="rId2" imgW="863280" imgH="253800" progId="Equation.3">
                    <p:embed/>
                    <p:pic>
                      <p:nvPicPr>
                        <p:cNvPr id="336901"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6" y="717"/>
                          <a:ext cx="1657" cy="483"/>
                        </a:xfrm>
                        <a:prstGeom prst="rect">
                          <a:avLst/>
                        </a:prstGeom>
                        <a:noFill/>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
          <p:nvSpPr>
            <p:cNvPr id="336902" name="Text Box 6"/>
            <p:cNvSpPr txBox="1">
              <a:spLocks noChangeArrowheads="1"/>
            </p:cNvSpPr>
            <p:nvPr/>
          </p:nvSpPr>
          <p:spPr bwMode="auto">
            <a:xfrm>
              <a:off x="672" y="795"/>
              <a:ext cx="1680" cy="327"/>
            </a:xfrm>
            <a:prstGeom prst="rect">
              <a:avLst/>
            </a:prstGeom>
            <a:noFill/>
            <a:ln w="9525">
              <a:noFill/>
              <a:miter lim="800000"/>
              <a:headEnd/>
              <a:tailEnd/>
            </a:ln>
            <a:effectLst/>
          </p:spPr>
          <p:txBody>
            <a:bodyPr>
              <a:spAutoFit/>
            </a:bodyPr>
            <a:lstStyle/>
            <a:p>
              <a:pPr>
                <a:spcBef>
                  <a:spcPct val="50000"/>
                </a:spcBef>
              </a:pPr>
              <a:r>
                <a:rPr kumimoji="1" lang="zh-CN" altLang="en-US" sz="2800" dirty="0"/>
                <a:t>质心位置公式</a:t>
              </a:r>
              <a:r>
                <a:rPr kumimoji="1" lang="zh-CN" altLang="en-US" sz="2800" dirty="0">
                  <a:sym typeface="Wingdings" pitchFamily="2" charset="2"/>
                </a:rPr>
                <a:t></a:t>
              </a:r>
              <a:endParaRPr kumimoji="1" lang="zh-CN" altLang="en-US" sz="2800" dirty="0"/>
            </a:p>
          </p:txBody>
        </p:sp>
      </p:grpSp>
      <p:graphicFrame>
        <p:nvGraphicFramePr>
          <p:cNvPr id="336903" name="Object 7"/>
          <p:cNvGraphicFramePr>
            <a:graphicFrameLocks noChangeAspect="1"/>
          </p:cNvGraphicFramePr>
          <p:nvPr/>
        </p:nvGraphicFramePr>
        <p:xfrm>
          <a:off x="1152525" y="2514600"/>
          <a:ext cx="2843213" cy="987425"/>
        </p:xfrm>
        <a:graphic>
          <a:graphicData uri="http://schemas.openxmlformats.org/presentationml/2006/ole">
            <mc:AlternateContent xmlns:mc="http://schemas.openxmlformats.org/markup-compatibility/2006">
              <mc:Choice xmlns:v="urn:schemas-microsoft-com:vml" Requires="v">
                <p:oleObj name="公式" r:id="rId4" imgW="1130040" imgH="393480" progId="Equation.3">
                  <p:embed/>
                </p:oleObj>
              </mc:Choice>
              <mc:Fallback>
                <p:oleObj name="公式" r:id="rId4" imgW="1130040" imgH="393480" progId="Equation.3">
                  <p:embed/>
                  <p:pic>
                    <p:nvPicPr>
                      <p:cNvPr id="336903"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2525" y="2514600"/>
                        <a:ext cx="2843213" cy="987425"/>
                      </a:xfrm>
                      <a:prstGeom prst="rect">
                        <a:avLst/>
                      </a:prstGeom>
                      <a:noFill/>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graphicFrame>
        <p:nvGraphicFramePr>
          <p:cNvPr id="336904" name="Object 8"/>
          <p:cNvGraphicFramePr>
            <a:graphicFrameLocks noChangeAspect="1"/>
          </p:cNvGraphicFramePr>
          <p:nvPr/>
        </p:nvGraphicFramePr>
        <p:xfrm>
          <a:off x="4800600" y="2692400"/>
          <a:ext cx="2339975" cy="631825"/>
        </p:xfrm>
        <a:graphic>
          <a:graphicData uri="http://schemas.openxmlformats.org/presentationml/2006/ole">
            <mc:AlternateContent xmlns:mc="http://schemas.openxmlformats.org/markup-compatibility/2006">
              <mc:Choice xmlns:v="urn:schemas-microsoft-com:vml" Requires="v">
                <p:oleObj name="公式" r:id="rId6" imgW="939600" imgH="253800" progId="Equation.3">
                  <p:embed/>
                </p:oleObj>
              </mc:Choice>
              <mc:Fallback>
                <p:oleObj name="公式" r:id="rId6" imgW="939600" imgH="253800" progId="Equation.3">
                  <p:embed/>
                  <p:pic>
                    <p:nvPicPr>
                      <p:cNvPr id="336904"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00600" y="2692400"/>
                        <a:ext cx="2339975" cy="631825"/>
                      </a:xfrm>
                      <a:prstGeom prst="rect">
                        <a:avLst/>
                      </a:prstGeom>
                      <a:noFill/>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
        <p:nvSpPr>
          <p:cNvPr id="336905" name="Text Box 9"/>
          <p:cNvSpPr txBox="1">
            <a:spLocks noChangeArrowheads="1"/>
          </p:cNvSpPr>
          <p:nvPr/>
        </p:nvSpPr>
        <p:spPr bwMode="auto">
          <a:xfrm>
            <a:off x="685800" y="3775075"/>
            <a:ext cx="1295400" cy="549275"/>
          </a:xfrm>
          <a:prstGeom prst="rect">
            <a:avLst/>
          </a:prstGeom>
          <a:noFill/>
          <a:ln w="19050" algn="ctr">
            <a:noFill/>
            <a:miter lim="800000"/>
            <a:headEnd/>
            <a:tailEnd/>
          </a:ln>
          <a:effectLst/>
        </p:spPr>
        <p:txBody>
          <a:bodyPr lIns="90000" tIns="46800" rIns="90000" bIns="46800" anchor="ctr">
            <a:spAutoFit/>
          </a:bodyPr>
          <a:lstStyle/>
          <a:p>
            <a:pPr>
              <a:lnSpc>
                <a:spcPct val="125000"/>
              </a:lnSpc>
            </a:pPr>
            <a:r>
              <a:rPr kumimoji="1" lang="zh-CN" altLang="en-US" sz="2400"/>
              <a:t>结论：</a:t>
            </a:r>
          </a:p>
        </p:txBody>
      </p:sp>
      <p:sp>
        <p:nvSpPr>
          <p:cNvPr id="336906" name="Text Box 10"/>
          <p:cNvSpPr txBox="1">
            <a:spLocks noChangeArrowheads="1"/>
          </p:cNvSpPr>
          <p:nvPr/>
        </p:nvSpPr>
        <p:spPr bwMode="auto">
          <a:xfrm>
            <a:off x="1835150" y="3794125"/>
            <a:ext cx="6324600" cy="1006475"/>
          </a:xfrm>
          <a:prstGeom prst="rect">
            <a:avLst/>
          </a:prstGeom>
          <a:noFill/>
          <a:ln w="19050" algn="ctr">
            <a:noFill/>
            <a:miter lim="800000"/>
            <a:headEnd/>
            <a:tailEnd/>
          </a:ln>
          <a:effectLst/>
        </p:spPr>
        <p:txBody>
          <a:bodyPr lIns="90000" tIns="46800" rIns="90000" bIns="46800" anchor="ctr">
            <a:spAutoFit/>
          </a:bodyPr>
          <a:lstStyle/>
          <a:p>
            <a:pPr>
              <a:lnSpc>
                <a:spcPct val="125000"/>
              </a:lnSpc>
            </a:pPr>
            <a:r>
              <a:rPr kumimoji="1" lang="zh-CN" altLang="en-US" sz="2400"/>
              <a:t>质点系的总动量等于总质量与其质心运动速度的乘积。 </a:t>
            </a:r>
          </a:p>
        </p:txBody>
      </p:sp>
      <p:sp>
        <p:nvSpPr>
          <p:cNvPr id="336907" name="Text Box 11"/>
          <p:cNvSpPr txBox="1">
            <a:spLocks noChangeArrowheads="1"/>
          </p:cNvSpPr>
          <p:nvPr/>
        </p:nvSpPr>
        <p:spPr bwMode="auto">
          <a:xfrm>
            <a:off x="457200" y="4800600"/>
            <a:ext cx="6192838" cy="549275"/>
          </a:xfrm>
          <a:prstGeom prst="rect">
            <a:avLst/>
          </a:prstGeom>
          <a:noFill/>
          <a:ln w="19050" algn="ctr">
            <a:noFill/>
            <a:miter lim="800000"/>
            <a:headEnd/>
            <a:tailEnd/>
          </a:ln>
          <a:effectLst/>
        </p:spPr>
        <p:txBody>
          <a:bodyPr lIns="90000" tIns="46800" rIns="90000" bIns="46800" anchor="ctr">
            <a:spAutoFit/>
          </a:bodyPr>
          <a:lstStyle/>
          <a:p>
            <a:pPr>
              <a:lnSpc>
                <a:spcPct val="125000"/>
              </a:lnSpc>
            </a:pPr>
            <a:r>
              <a:rPr kumimoji="1" lang="zh-CN" altLang="en-US" sz="2400" dirty="0"/>
              <a:t>由质点系动量定理的微分式可得：</a:t>
            </a:r>
          </a:p>
        </p:txBody>
      </p:sp>
      <p:graphicFrame>
        <p:nvGraphicFramePr>
          <p:cNvPr id="336908" name="Object 12"/>
          <p:cNvGraphicFramePr>
            <a:graphicFrameLocks noChangeAspect="1"/>
          </p:cNvGraphicFramePr>
          <p:nvPr/>
        </p:nvGraphicFramePr>
        <p:xfrm>
          <a:off x="1098550" y="5334000"/>
          <a:ext cx="7102475" cy="987425"/>
        </p:xfrm>
        <a:graphic>
          <a:graphicData uri="http://schemas.openxmlformats.org/presentationml/2006/ole">
            <mc:AlternateContent xmlns:mc="http://schemas.openxmlformats.org/markup-compatibility/2006">
              <mc:Choice xmlns:v="urn:schemas-microsoft-com:vml" Requires="v">
                <p:oleObj name="公式" r:id="rId8" imgW="2831760" imgH="393480" progId="Equation.3">
                  <p:embed/>
                </p:oleObj>
              </mc:Choice>
              <mc:Fallback>
                <p:oleObj name="公式" r:id="rId8" imgW="2831760" imgH="393480" progId="Equation.3">
                  <p:embed/>
                  <p:pic>
                    <p:nvPicPr>
                      <p:cNvPr id="336908"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98550" y="5334000"/>
                        <a:ext cx="7102475" cy="987425"/>
                      </a:xfrm>
                      <a:prstGeom prst="rect">
                        <a:avLst/>
                      </a:prstGeom>
                      <a:noFill/>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83143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336900"/>
                                        </p:tgtEl>
                                        <p:attrNameLst>
                                          <p:attrName>style.visibility</p:attrName>
                                        </p:attrNameLst>
                                      </p:cBhvr>
                                      <p:to>
                                        <p:strVal val="visible"/>
                                      </p:to>
                                    </p:set>
                                    <p:animEffect transition="in" filter="strips(downRight)">
                                      <p:cBhvr>
                                        <p:cTn id="7" dur="500"/>
                                        <p:tgtEl>
                                          <p:spTgt spid="336900"/>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336903"/>
                                        </p:tgtEl>
                                        <p:attrNameLst>
                                          <p:attrName>style.visibility</p:attrName>
                                        </p:attrNameLst>
                                      </p:cBhvr>
                                      <p:to>
                                        <p:strVal val="visible"/>
                                      </p:to>
                                    </p:set>
                                    <p:animEffect transition="in" filter="strips(upRight)">
                                      <p:cBhvr>
                                        <p:cTn id="12" dur="500"/>
                                        <p:tgtEl>
                                          <p:spTgt spid="336903"/>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nodeType="clickEffect">
                                  <p:stCondLst>
                                    <p:cond delay="0"/>
                                  </p:stCondLst>
                                  <p:childTnLst>
                                    <p:set>
                                      <p:cBhvr>
                                        <p:cTn id="16" dur="1" fill="hold">
                                          <p:stCondLst>
                                            <p:cond delay="0"/>
                                          </p:stCondLst>
                                        </p:cTn>
                                        <p:tgtEl>
                                          <p:spTgt spid="336904"/>
                                        </p:tgtEl>
                                        <p:attrNameLst>
                                          <p:attrName>style.visibility</p:attrName>
                                        </p:attrNameLst>
                                      </p:cBhvr>
                                      <p:to>
                                        <p:strVal val="visible"/>
                                      </p:to>
                                    </p:set>
                                    <p:animEffect transition="in" filter="strips(upRight)">
                                      <p:cBhvr>
                                        <p:cTn id="17" dur="500"/>
                                        <p:tgtEl>
                                          <p:spTgt spid="336904"/>
                                        </p:tgtEl>
                                      </p:cBhvr>
                                    </p:animEffect>
                                  </p:childTnLst>
                                </p:cTn>
                              </p:par>
                            </p:childTnLst>
                          </p:cTn>
                        </p:par>
                      </p:childTnLst>
                    </p:cTn>
                  </p:par>
                  <p:par>
                    <p:cTn id="18" fill="hold">
                      <p:stCondLst>
                        <p:cond delay="indefinite"/>
                      </p:stCondLst>
                      <p:childTnLst>
                        <p:par>
                          <p:cTn id="19" fill="hold">
                            <p:stCondLst>
                              <p:cond delay="0"/>
                            </p:stCondLst>
                            <p:childTnLst>
                              <p:par>
                                <p:cTn id="20" presetID="23" presetClass="entr" presetSubtype="288" fill="hold" grpId="0" nodeType="clickEffect">
                                  <p:stCondLst>
                                    <p:cond delay="0"/>
                                  </p:stCondLst>
                                  <p:childTnLst>
                                    <p:set>
                                      <p:cBhvr>
                                        <p:cTn id="21" dur="1" fill="hold">
                                          <p:stCondLst>
                                            <p:cond delay="0"/>
                                          </p:stCondLst>
                                        </p:cTn>
                                        <p:tgtEl>
                                          <p:spTgt spid="336905"/>
                                        </p:tgtEl>
                                        <p:attrNameLst>
                                          <p:attrName>style.visibility</p:attrName>
                                        </p:attrNameLst>
                                      </p:cBhvr>
                                      <p:to>
                                        <p:strVal val="visible"/>
                                      </p:to>
                                    </p:set>
                                    <p:anim calcmode="lin" valueType="num">
                                      <p:cBhvr>
                                        <p:cTn id="22" dur="500" fill="hold"/>
                                        <p:tgtEl>
                                          <p:spTgt spid="336905"/>
                                        </p:tgtEl>
                                        <p:attrNameLst>
                                          <p:attrName>ppt_w</p:attrName>
                                        </p:attrNameLst>
                                      </p:cBhvr>
                                      <p:tavLst>
                                        <p:tav tm="0">
                                          <p:val>
                                            <p:strVal val="4/3*#ppt_w"/>
                                          </p:val>
                                        </p:tav>
                                        <p:tav tm="100000">
                                          <p:val>
                                            <p:strVal val="#ppt_w"/>
                                          </p:val>
                                        </p:tav>
                                      </p:tavLst>
                                    </p:anim>
                                    <p:anim calcmode="lin" valueType="num">
                                      <p:cBhvr>
                                        <p:cTn id="23" dur="500" fill="hold"/>
                                        <p:tgtEl>
                                          <p:spTgt spid="336905"/>
                                        </p:tgtEl>
                                        <p:attrNameLst>
                                          <p:attrName>ppt_h</p:attrName>
                                        </p:attrNameLst>
                                      </p:cBhvr>
                                      <p:tavLst>
                                        <p:tav tm="0">
                                          <p:val>
                                            <p:strVal val="4/3*#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336906"/>
                                        </p:tgtEl>
                                        <p:attrNameLst>
                                          <p:attrName>style.visibility</p:attrName>
                                        </p:attrNameLst>
                                      </p:cBhvr>
                                      <p:to>
                                        <p:strVal val="visible"/>
                                      </p:to>
                                    </p:set>
                                    <p:animEffect transition="in" filter="dissolve">
                                      <p:cBhvr>
                                        <p:cTn id="28" dur="500"/>
                                        <p:tgtEl>
                                          <p:spTgt spid="336906"/>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336907"/>
                                        </p:tgtEl>
                                        <p:attrNameLst>
                                          <p:attrName>style.visibility</p:attrName>
                                        </p:attrNameLst>
                                      </p:cBhvr>
                                      <p:to>
                                        <p:strVal val="visible"/>
                                      </p:to>
                                    </p:set>
                                    <p:anim calcmode="lin" valueType="num">
                                      <p:cBhvr additive="base">
                                        <p:cTn id="33" dur="500" fill="hold"/>
                                        <p:tgtEl>
                                          <p:spTgt spid="336907"/>
                                        </p:tgtEl>
                                        <p:attrNameLst>
                                          <p:attrName>ppt_x</p:attrName>
                                        </p:attrNameLst>
                                      </p:cBhvr>
                                      <p:tavLst>
                                        <p:tav tm="0">
                                          <p:val>
                                            <p:strVal val="0-#ppt_w/2"/>
                                          </p:val>
                                        </p:tav>
                                        <p:tav tm="100000">
                                          <p:val>
                                            <p:strVal val="#ppt_x"/>
                                          </p:val>
                                        </p:tav>
                                      </p:tavLst>
                                    </p:anim>
                                    <p:anim calcmode="lin" valueType="num">
                                      <p:cBhvr additive="base">
                                        <p:cTn id="34" dur="500" fill="hold"/>
                                        <p:tgtEl>
                                          <p:spTgt spid="336907"/>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8" presetClass="entr" presetSubtype="3" fill="hold" nodeType="clickEffect">
                                  <p:stCondLst>
                                    <p:cond delay="0"/>
                                  </p:stCondLst>
                                  <p:childTnLst>
                                    <p:set>
                                      <p:cBhvr>
                                        <p:cTn id="38" dur="1" fill="hold">
                                          <p:stCondLst>
                                            <p:cond delay="0"/>
                                          </p:stCondLst>
                                        </p:cTn>
                                        <p:tgtEl>
                                          <p:spTgt spid="336908"/>
                                        </p:tgtEl>
                                        <p:attrNameLst>
                                          <p:attrName>style.visibility</p:attrName>
                                        </p:attrNameLst>
                                      </p:cBhvr>
                                      <p:to>
                                        <p:strVal val="visible"/>
                                      </p:to>
                                    </p:set>
                                    <p:animEffect transition="in" filter="strips(upRight)">
                                      <p:cBhvr>
                                        <p:cTn id="39" dur="500"/>
                                        <p:tgtEl>
                                          <p:spTgt spid="3369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905" grpId="0" autoUpdateAnimBg="0"/>
      <p:bldP spid="336906" grpId="0" autoUpdateAnimBg="0"/>
      <p:bldP spid="336907"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p:txBody>
          <a:bodyPr/>
          <a:lstStyle/>
          <a:p>
            <a:r>
              <a:rPr lang="en-US" altLang="zh-CN"/>
              <a:t>2.2 </a:t>
            </a:r>
            <a:r>
              <a:rPr lang="zh-CN" altLang="en-US"/>
              <a:t>动量定理，动量守恒定律</a:t>
            </a:r>
          </a:p>
        </p:txBody>
      </p:sp>
      <p:sp>
        <p:nvSpPr>
          <p:cNvPr id="16" name="灯片编号占位符 4"/>
          <p:cNvSpPr>
            <a:spLocks noGrp="1"/>
          </p:cNvSpPr>
          <p:nvPr>
            <p:ph type="sldNum" sz="quarter" idx="12"/>
          </p:nvPr>
        </p:nvSpPr>
        <p:spPr/>
        <p:txBody>
          <a:bodyPr/>
          <a:lstStyle/>
          <a:p>
            <a:fld id="{4750DAB3-9883-4B54-B692-D1B05639B7DB}" type="slidenum">
              <a:rPr lang="en-US" altLang="zh-CN"/>
              <a:pPr/>
              <a:t>21</a:t>
            </a:fld>
            <a:endParaRPr lang="en-US" altLang="zh-CN"/>
          </a:p>
        </p:txBody>
      </p:sp>
      <p:sp>
        <p:nvSpPr>
          <p:cNvPr id="335875" name="Rectangle 3"/>
          <p:cNvSpPr>
            <a:spLocks noChangeArrowheads="1"/>
          </p:cNvSpPr>
          <p:nvPr/>
        </p:nvSpPr>
        <p:spPr bwMode="auto">
          <a:xfrm>
            <a:off x="501650" y="1219200"/>
            <a:ext cx="20129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dirty="0"/>
              <a:t>质心运动定理</a:t>
            </a:r>
          </a:p>
        </p:txBody>
      </p:sp>
      <p:graphicFrame>
        <p:nvGraphicFramePr>
          <p:cNvPr id="335876" name="Object 4"/>
          <p:cNvGraphicFramePr>
            <a:graphicFrameLocks noChangeAspect="1"/>
          </p:cNvGraphicFramePr>
          <p:nvPr/>
        </p:nvGraphicFramePr>
        <p:xfrm>
          <a:off x="2971800" y="1654175"/>
          <a:ext cx="2001838" cy="631825"/>
        </p:xfrm>
        <a:graphic>
          <a:graphicData uri="http://schemas.openxmlformats.org/presentationml/2006/ole">
            <mc:AlternateContent xmlns:mc="http://schemas.openxmlformats.org/markup-compatibility/2006">
              <mc:Choice xmlns:v="urn:schemas-microsoft-com:vml" Requires="v">
                <p:oleObj name="公式" r:id="rId2" imgW="799920" imgH="253800" progId="Equation.3">
                  <p:embed/>
                </p:oleObj>
              </mc:Choice>
              <mc:Fallback>
                <p:oleObj name="公式" r:id="rId2" imgW="799920" imgH="253800" progId="Equation.3">
                  <p:embed/>
                  <p:pic>
                    <p:nvPicPr>
                      <p:cNvPr id="335876"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1654175"/>
                        <a:ext cx="2001838" cy="631825"/>
                      </a:xfrm>
                      <a:prstGeom prst="rect">
                        <a:avLst/>
                      </a:prstGeom>
                      <a:solidFill>
                        <a:srgbClr val="CC99FF">
                          <a:alpha val="50000"/>
                        </a:srgbClr>
                      </a:solidFill>
                      <a:ln w="127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sp>
        <p:nvSpPr>
          <p:cNvPr id="335877" name="Text Box 5"/>
          <p:cNvSpPr txBox="1">
            <a:spLocks noChangeArrowheads="1"/>
          </p:cNvSpPr>
          <p:nvPr/>
        </p:nvSpPr>
        <p:spPr bwMode="auto">
          <a:xfrm>
            <a:off x="457200" y="2362200"/>
            <a:ext cx="2743200" cy="549275"/>
          </a:xfrm>
          <a:prstGeom prst="rect">
            <a:avLst/>
          </a:prstGeom>
          <a:noFill/>
          <a:ln w="19050" algn="ctr">
            <a:noFill/>
            <a:miter lim="800000"/>
            <a:headEnd/>
            <a:tailEnd/>
          </a:ln>
          <a:effectLst/>
        </p:spPr>
        <p:txBody>
          <a:bodyPr lIns="90000" tIns="46800" rIns="90000" bIns="46800" anchor="ctr">
            <a:spAutoFit/>
          </a:bodyPr>
          <a:lstStyle/>
          <a:p>
            <a:pPr>
              <a:lnSpc>
                <a:spcPct val="125000"/>
              </a:lnSpc>
            </a:pPr>
            <a:r>
              <a:rPr kumimoji="1" lang="zh-CN" altLang="en-US" sz="2400" dirty="0"/>
              <a:t>质心运动定理：</a:t>
            </a:r>
          </a:p>
        </p:txBody>
      </p:sp>
      <p:sp>
        <p:nvSpPr>
          <p:cNvPr id="335878" name="Text Box 6"/>
          <p:cNvSpPr txBox="1">
            <a:spLocks noChangeArrowheads="1"/>
          </p:cNvSpPr>
          <p:nvPr/>
        </p:nvSpPr>
        <p:spPr bwMode="auto">
          <a:xfrm>
            <a:off x="2971800" y="2362200"/>
            <a:ext cx="5562600" cy="1006475"/>
          </a:xfrm>
          <a:prstGeom prst="rect">
            <a:avLst/>
          </a:prstGeom>
          <a:noFill/>
          <a:ln w="19050" algn="ctr">
            <a:noFill/>
            <a:miter lim="800000"/>
            <a:headEnd/>
            <a:tailEnd/>
          </a:ln>
          <a:effectLst/>
        </p:spPr>
        <p:txBody>
          <a:bodyPr lIns="90000" tIns="46800" rIns="90000" bIns="46800" anchor="ctr">
            <a:spAutoFit/>
          </a:bodyPr>
          <a:lstStyle/>
          <a:p>
            <a:pPr>
              <a:lnSpc>
                <a:spcPct val="125000"/>
              </a:lnSpc>
            </a:pPr>
            <a:r>
              <a:rPr kumimoji="1" lang="zh-CN" altLang="en-US" sz="2400" dirty="0"/>
              <a:t>作用于质点系上的合外力等于质点系的总质量与质心加速度的乘积。</a:t>
            </a:r>
          </a:p>
        </p:txBody>
      </p:sp>
      <p:sp>
        <p:nvSpPr>
          <p:cNvPr id="335879" name="Text Box 7"/>
          <p:cNvSpPr txBox="1">
            <a:spLocks noChangeArrowheads="1"/>
          </p:cNvSpPr>
          <p:nvPr/>
        </p:nvSpPr>
        <p:spPr bwMode="auto">
          <a:xfrm>
            <a:off x="457200" y="3489325"/>
            <a:ext cx="4495800" cy="549275"/>
          </a:xfrm>
          <a:prstGeom prst="rect">
            <a:avLst/>
          </a:prstGeom>
          <a:noFill/>
          <a:ln w="19050" algn="ctr">
            <a:noFill/>
            <a:miter lim="800000"/>
            <a:headEnd/>
            <a:tailEnd/>
          </a:ln>
          <a:effectLst/>
        </p:spPr>
        <p:txBody>
          <a:bodyPr lIns="90000" tIns="46800" rIns="90000" bIns="46800" anchor="ctr">
            <a:spAutoFit/>
          </a:bodyPr>
          <a:lstStyle/>
          <a:p>
            <a:pPr>
              <a:lnSpc>
                <a:spcPct val="125000"/>
              </a:lnSpc>
            </a:pPr>
            <a:r>
              <a:rPr kumimoji="1" lang="zh-CN" altLang="en-US" sz="2400" dirty="0"/>
              <a:t>质心的两个重要性质：</a:t>
            </a:r>
          </a:p>
        </p:txBody>
      </p:sp>
      <p:grpSp>
        <p:nvGrpSpPr>
          <p:cNvPr id="335880" name="Group 8"/>
          <p:cNvGrpSpPr>
            <a:grpSpLocks/>
          </p:cNvGrpSpPr>
          <p:nvPr/>
        </p:nvGrpSpPr>
        <p:grpSpPr bwMode="auto">
          <a:xfrm>
            <a:off x="381000" y="5334000"/>
            <a:ext cx="8001000" cy="1066800"/>
            <a:chOff x="288" y="3159"/>
            <a:chExt cx="5040" cy="672"/>
          </a:xfrm>
        </p:grpSpPr>
        <p:sp>
          <p:nvSpPr>
            <p:cNvPr id="335881" name="Text Box 9"/>
            <p:cNvSpPr txBox="1">
              <a:spLocks noChangeArrowheads="1"/>
            </p:cNvSpPr>
            <p:nvPr/>
          </p:nvSpPr>
          <p:spPr bwMode="auto">
            <a:xfrm>
              <a:off x="960" y="3197"/>
              <a:ext cx="4368" cy="634"/>
            </a:xfrm>
            <a:prstGeom prst="rect">
              <a:avLst/>
            </a:prstGeom>
            <a:noFill/>
            <a:ln w="19050" algn="ctr">
              <a:noFill/>
              <a:miter lim="800000"/>
              <a:headEnd/>
              <a:tailEnd/>
            </a:ln>
            <a:effectLst/>
          </p:spPr>
          <p:txBody>
            <a:bodyPr lIns="90000" tIns="46800" rIns="90000" bIns="46800" anchor="ctr">
              <a:spAutoFit/>
            </a:bodyPr>
            <a:lstStyle/>
            <a:p>
              <a:pPr>
                <a:lnSpc>
                  <a:spcPct val="125000"/>
                </a:lnSpc>
              </a:pPr>
              <a:r>
                <a:rPr kumimoji="1" lang="zh-CN" altLang="en-US" sz="2400" dirty="0"/>
                <a:t>系统在外力作用下，质心的加速度等于外力的矢量和除以系统的总质量。</a:t>
              </a:r>
            </a:p>
          </p:txBody>
        </p:sp>
        <p:sp>
          <p:nvSpPr>
            <p:cNvPr id="335882" name="Text Box 10"/>
            <p:cNvSpPr txBox="1">
              <a:spLocks noChangeArrowheads="1"/>
            </p:cNvSpPr>
            <p:nvPr/>
          </p:nvSpPr>
          <p:spPr bwMode="auto">
            <a:xfrm>
              <a:off x="288" y="3159"/>
              <a:ext cx="816" cy="346"/>
            </a:xfrm>
            <a:prstGeom prst="rect">
              <a:avLst/>
            </a:prstGeom>
            <a:noFill/>
            <a:ln w="19050" algn="ctr">
              <a:noFill/>
              <a:miter lim="800000"/>
              <a:headEnd/>
              <a:tailEnd/>
            </a:ln>
            <a:effectLst/>
          </p:spPr>
          <p:txBody>
            <a:bodyPr lIns="90000" tIns="46800" rIns="90000" bIns="46800" anchor="ctr">
              <a:spAutoFit/>
            </a:bodyPr>
            <a:lstStyle/>
            <a:p>
              <a:pPr>
                <a:lnSpc>
                  <a:spcPct val="125000"/>
                </a:lnSpc>
              </a:pPr>
              <a:r>
                <a:rPr kumimoji="1" lang="zh-CN" altLang="en-US" sz="2400"/>
                <a:t>（</a:t>
              </a:r>
              <a:r>
                <a:rPr kumimoji="1" lang="en-US" altLang="zh-CN" sz="2400"/>
                <a:t>2</a:t>
              </a:r>
              <a:r>
                <a:rPr kumimoji="1" lang="zh-CN" altLang="en-US" sz="2400"/>
                <a:t>）</a:t>
              </a:r>
            </a:p>
          </p:txBody>
        </p:sp>
      </p:grpSp>
      <p:grpSp>
        <p:nvGrpSpPr>
          <p:cNvPr id="335883" name="Group 11"/>
          <p:cNvGrpSpPr>
            <a:grpSpLocks/>
          </p:cNvGrpSpPr>
          <p:nvPr/>
        </p:nvGrpSpPr>
        <p:grpSpPr bwMode="auto">
          <a:xfrm>
            <a:off x="381000" y="4022725"/>
            <a:ext cx="8229600" cy="1463675"/>
            <a:chOff x="432" y="2612"/>
            <a:chExt cx="4944" cy="922"/>
          </a:xfrm>
        </p:grpSpPr>
        <p:sp>
          <p:nvSpPr>
            <p:cNvPr id="335884" name="Text Box 12"/>
            <p:cNvSpPr txBox="1">
              <a:spLocks noChangeArrowheads="1"/>
            </p:cNvSpPr>
            <p:nvPr/>
          </p:nvSpPr>
          <p:spPr bwMode="auto">
            <a:xfrm>
              <a:off x="1104" y="2612"/>
              <a:ext cx="4272" cy="922"/>
            </a:xfrm>
            <a:prstGeom prst="rect">
              <a:avLst/>
            </a:prstGeom>
            <a:noFill/>
            <a:ln w="19050" algn="ctr">
              <a:noFill/>
              <a:miter lim="800000"/>
              <a:headEnd/>
              <a:tailEnd/>
            </a:ln>
            <a:effectLst/>
          </p:spPr>
          <p:txBody>
            <a:bodyPr lIns="90000" tIns="46800" rIns="90000" bIns="46800" anchor="ctr">
              <a:spAutoFit/>
            </a:bodyPr>
            <a:lstStyle/>
            <a:p>
              <a:pPr>
                <a:lnSpc>
                  <a:spcPct val="125000"/>
                </a:lnSpc>
              </a:pPr>
              <a:r>
                <a:rPr kumimoji="1" lang="zh-CN" altLang="en-US" sz="2400" dirty="0"/>
                <a:t>系统所受合外力为零时，质心的速度为一恒矢量，</a:t>
              </a:r>
              <a:r>
                <a:rPr kumimoji="1" lang="zh-CN" altLang="en-US" sz="2400" dirty="0">
                  <a:solidFill>
                    <a:srgbClr val="0000CC"/>
                  </a:solidFill>
                </a:rPr>
                <a:t>内力既不能改变质点系的总动量</a:t>
              </a:r>
              <a:r>
                <a:rPr kumimoji="1" lang="en-US" altLang="zh-CN" sz="2400" dirty="0">
                  <a:solidFill>
                    <a:srgbClr val="0000CC"/>
                  </a:solidFill>
                </a:rPr>
                <a:t>,</a:t>
              </a:r>
              <a:r>
                <a:rPr kumimoji="1" lang="zh-CN" altLang="en-US" sz="2400" dirty="0">
                  <a:solidFill>
                    <a:srgbClr val="0000CC"/>
                  </a:solidFill>
                </a:rPr>
                <a:t>也就不能改变质心的运动状态</a:t>
              </a:r>
              <a:r>
                <a:rPr kumimoji="1" lang="zh-CN" altLang="en-US" sz="2400" dirty="0"/>
                <a:t> 。</a:t>
              </a:r>
            </a:p>
          </p:txBody>
        </p:sp>
        <p:sp>
          <p:nvSpPr>
            <p:cNvPr id="335885" name="Text Box 13"/>
            <p:cNvSpPr txBox="1">
              <a:spLocks noChangeArrowheads="1"/>
            </p:cNvSpPr>
            <p:nvPr/>
          </p:nvSpPr>
          <p:spPr bwMode="auto">
            <a:xfrm>
              <a:off x="432" y="2631"/>
              <a:ext cx="720" cy="346"/>
            </a:xfrm>
            <a:prstGeom prst="rect">
              <a:avLst/>
            </a:prstGeom>
            <a:noFill/>
            <a:ln w="19050" algn="ctr">
              <a:noFill/>
              <a:miter lim="800000"/>
              <a:headEnd/>
              <a:tailEnd/>
            </a:ln>
            <a:effectLst/>
          </p:spPr>
          <p:txBody>
            <a:bodyPr lIns="90000" tIns="46800" rIns="90000" bIns="46800" anchor="ctr">
              <a:spAutoFit/>
            </a:bodyPr>
            <a:lstStyle/>
            <a:p>
              <a:pPr>
                <a:lnSpc>
                  <a:spcPct val="125000"/>
                </a:lnSpc>
              </a:pPr>
              <a:r>
                <a:rPr kumimoji="1" lang="zh-CN" altLang="en-US" sz="2400"/>
                <a:t>（</a:t>
              </a:r>
              <a:r>
                <a:rPr kumimoji="1" lang="en-US" altLang="zh-CN" sz="2400"/>
                <a:t>1</a:t>
              </a:r>
              <a:r>
                <a:rPr kumimoji="1" lang="zh-CN" altLang="en-US" sz="2400"/>
                <a:t>）</a:t>
              </a:r>
            </a:p>
          </p:txBody>
        </p:sp>
      </p:grpSp>
    </p:spTree>
    <p:extLst>
      <p:ext uri="{BB962C8B-B14F-4D97-AF65-F5344CB8AC3E}">
        <p14:creationId xmlns:p14="http://schemas.microsoft.com/office/powerpoint/2010/main" val="306201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nodeType="clickEffect">
                                  <p:stCondLst>
                                    <p:cond delay="0"/>
                                  </p:stCondLst>
                                  <p:childTnLst>
                                    <p:set>
                                      <p:cBhvr>
                                        <p:cTn id="6" dur="1" fill="hold">
                                          <p:stCondLst>
                                            <p:cond delay="0"/>
                                          </p:stCondLst>
                                        </p:cTn>
                                        <p:tgtEl>
                                          <p:spTgt spid="335876"/>
                                        </p:tgtEl>
                                        <p:attrNameLst>
                                          <p:attrName>style.visibility</p:attrName>
                                        </p:attrNameLst>
                                      </p:cBhvr>
                                      <p:to>
                                        <p:strVal val="visible"/>
                                      </p:to>
                                    </p:set>
                                    <p:anim calcmode="lin" valueType="num">
                                      <p:cBhvr>
                                        <p:cTn id="7" dur="500" fill="hold"/>
                                        <p:tgtEl>
                                          <p:spTgt spid="335876"/>
                                        </p:tgtEl>
                                        <p:attrNameLst>
                                          <p:attrName>ppt_w</p:attrName>
                                        </p:attrNameLst>
                                      </p:cBhvr>
                                      <p:tavLst>
                                        <p:tav tm="0">
                                          <p:val>
                                            <p:strVal val="4*#ppt_w"/>
                                          </p:val>
                                        </p:tav>
                                        <p:tav tm="100000">
                                          <p:val>
                                            <p:strVal val="#ppt_w"/>
                                          </p:val>
                                        </p:tav>
                                      </p:tavLst>
                                    </p:anim>
                                    <p:anim calcmode="lin" valueType="num">
                                      <p:cBhvr>
                                        <p:cTn id="8" dur="500" fill="hold"/>
                                        <p:tgtEl>
                                          <p:spTgt spid="335876"/>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35877"/>
                                        </p:tgtEl>
                                        <p:attrNameLst>
                                          <p:attrName>style.visibility</p:attrName>
                                        </p:attrNameLst>
                                      </p:cBhvr>
                                      <p:to>
                                        <p:strVal val="visible"/>
                                      </p:to>
                                    </p:set>
                                    <p:anim calcmode="lin" valueType="num">
                                      <p:cBhvr additive="base">
                                        <p:cTn id="13" dur="500" fill="hold"/>
                                        <p:tgtEl>
                                          <p:spTgt spid="335877"/>
                                        </p:tgtEl>
                                        <p:attrNameLst>
                                          <p:attrName>ppt_x</p:attrName>
                                        </p:attrNameLst>
                                      </p:cBhvr>
                                      <p:tavLst>
                                        <p:tav tm="0">
                                          <p:val>
                                            <p:strVal val="0-#ppt_w/2"/>
                                          </p:val>
                                        </p:tav>
                                        <p:tav tm="100000">
                                          <p:val>
                                            <p:strVal val="#ppt_x"/>
                                          </p:val>
                                        </p:tav>
                                      </p:tavLst>
                                    </p:anim>
                                    <p:anim calcmode="lin" valueType="num">
                                      <p:cBhvr additive="base">
                                        <p:cTn id="14" dur="500" fill="hold"/>
                                        <p:tgtEl>
                                          <p:spTgt spid="33587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335878"/>
                                        </p:tgtEl>
                                        <p:attrNameLst>
                                          <p:attrName>style.visibility</p:attrName>
                                        </p:attrNameLst>
                                      </p:cBhvr>
                                      <p:to>
                                        <p:strVal val="visible"/>
                                      </p:to>
                                    </p:set>
                                    <p:animEffect transition="in" filter="blinds(horizontal)">
                                      <p:cBhvr>
                                        <p:cTn id="19" dur="500"/>
                                        <p:tgtEl>
                                          <p:spTgt spid="335878"/>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35879"/>
                                        </p:tgtEl>
                                        <p:attrNameLst>
                                          <p:attrName>style.visibility</p:attrName>
                                        </p:attrNameLst>
                                      </p:cBhvr>
                                      <p:to>
                                        <p:strVal val="visible"/>
                                      </p:to>
                                    </p:set>
                                    <p:anim calcmode="lin" valueType="num">
                                      <p:cBhvr additive="base">
                                        <p:cTn id="24" dur="500" fill="hold"/>
                                        <p:tgtEl>
                                          <p:spTgt spid="335879"/>
                                        </p:tgtEl>
                                        <p:attrNameLst>
                                          <p:attrName>ppt_x</p:attrName>
                                        </p:attrNameLst>
                                      </p:cBhvr>
                                      <p:tavLst>
                                        <p:tav tm="0">
                                          <p:val>
                                            <p:strVal val="0-#ppt_w/2"/>
                                          </p:val>
                                        </p:tav>
                                        <p:tav tm="100000">
                                          <p:val>
                                            <p:strVal val="#ppt_x"/>
                                          </p:val>
                                        </p:tav>
                                      </p:tavLst>
                                    </p:anim>
                                    <p:anim calcmode="lin" valueType="num">
                                      <p:cBhvr additive="base">
                                        <p:cTn id="25" dur="500" fill="hold"/>
                                        <p:tgtEl>
                                          <p:spTgt spid="335879"/>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35883"/>
                                        </p:tgtEl>
                                        <p:attrNameLst>
                                          <p:attrName>style.visibility</p:attrName>
                                        </p:attrNameLst>
                                      </p:cBhvr>
                                      <p:to>
                                        <p:strVal val="visible"/>
                                      </p:to>
                                    </p:set>
                                    <p:animEffect transition="in" filter="blinds(horizontal)">
                                      <p:cBhvr>
                                        <p:cTn id="30" dur="500"/>
                                        <p:tgtEl>
                                          <p:spTgt spid="335883"/>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35880"/>
                                        </p:tgtEl>
                                        <p:attrNameLst>
                                          <p:attrName>style.visibility</p:attrName>
                                        </p:attrNameLst>
                                      </p:cBhvr>
                                      <p:to>
                                        <p:strVal val="visible"/>
                                      </p:to>
                                    </p:set>
                                    <p:animEffect transition="in" filter="blinds(horizontal)">
                                      <p:cBhvr>
                                        <p:cTn id="35" dur="500"/>
                                        <p:tgtEl>
                                          <p:spTgt spid="3358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877" grpId="0" autoUpdateAnimBg="0"/>
      <p:bldP spid="335878" grpId="0" autoUpdateAnimBg="0"/>
      <p:bldP spid="335879"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p:txBody>
          <a:bodyPr/>
          <a:lstStyle/>
          <a:p>
            <a:r>
              <a:rPr lang="en-US" altLang="zh-CN"/>
              <a:t>2.2 </a:t>
            </a:r>
            <a:r>
              <a:rPr lang="zh-CN" altLang="en-US"/>
              <a:t>动量定理，动量守恒定律</a:t>
            </a:r>
          </a:p>
        </p:txBody>
      </p:sp>
      <p:sp>
        <p:nvSpPr>
          <p:cNvPr id="6" name="灯片编号占位符 4"/>
          <p:cNvSpPr>
            <a:spLocks noGrp="1"/>
          </p:cNvSpPr>
          <p:nvPr>
            <p:ph type="sldNum" sz="quarter" idx="12"/>
          </p:nvPr>
        </p:nvSpPr>
        <p:spPr/>
        <p:txBody>
          <a:bodyPr/>
          <a:lstStyle/>
          <a:p>
            <a:fld id="{E35679E7-F67A-4959-BB31-9649F6AA80FC}" type="slidenum">
              <a:rPr lang="en-US" altLang="zh-CN"/>
              <a:pPr/>
              <a:t>22</a:t>
            </a:fld>
            <a:endParaRPr lang="en-US" altLang="zh-CN"/>
          </a:p>
        </p:txBody>
      </p:sp>
      <p:sp>
        <p:nvSpPr>
          <p:cNvPr id="339971" name="Rectangle 3"/>
          <p:cNvSpPr>
            <a:spLocks noChangeArrowheads="1"/>
          </p:cNvSpPr>
          <p:nvPr/>
        </p:nvSpPr>
        <p:spPr bwMode="auto">
          <a:xfrm>
            <a:off x="501650" y="1219200"/>
            <a:ext cx="29273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质心与质心运动定理</a:t>
            </a:r>
          </a:p>
        </p:txBody>
      </p:sp>
    </p:spTree>
    <p:controls>
      <mc:AlternateContent xmlns:mc="http://schemas.openxmlformats.org/markup-compatibility/2006">
        <mc:Choice xmlns:v="urn:schemas-microsoft-com:vml" Requires="v">
          <p:control r:id="rId1" imgW="7180952" imgH="4679905"/>
        </mc:Choice>
        <mc:Fallback>
          <p:control r:id="rId1" imgW="7180952" imgH="4679905">
            <p:pic>
              <p:nvPicPr>
                <p:cNvPr id="2" name="ShockwaveFlash1"/>
                <p:cNvPicPr preferRelativeResize="0">
                  <a:picLocks noChangeAspect="1"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676400"/>
                  <a:ext cx="7180263" cy="467995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8488026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p:txBody>
          <a:bodyPr/>
          <a:lstStyle/>
          <a:p>
            <a:r>
              <a:rPr lang="en-US" altLang="zh-CN"/>
              <a:t>2.2 </a:t>
            </a:r>
            <a:r>
              <a:rPr lang="zh-CN" altLang="en-US"/>
              <a:t>动量定理，动量守恒定律</a:t>
            </a:r>
          </a:p>
        </p:txBody>
      </p:sp>
      <p:sp>
        <p:nvSpPr>
          <p:cNvPr id="6" name="灯片编号占位符 4"/>
          <p:cNvSpPr>
            <a:spLocks noGrp="1"/>
          </p:cNvSpPr>
          <p:nvPr>
            <p:ph type="sldNum" sz="quarter" idx="12"/>
          </p:nvPr>
        </p:nvSpPr>
        <p:spPr/>
        <p:txBody>
          <a:bodyPr/>
          <a:lstStyle/>
          <a:p>
            <a:fld id="{D876F3BB-27FC-4B16-BF24-1494576A37CA}" type="slidenum">
              <a:rPr lang="en-US" altLang="zh-CN"/>
              <a:pPr/>
              <a:t>23</a:t>
            </a:fld>
            <a:endParaRPr lang="en-US" altLang="zh-CN"/>
          </a:p>
        </p:txBody>
      </p:sp>
      <p:sp>
        <p:nvSpPr>
          <p:cNvPr id="337923" name="Rectangle 3"/>
          <p:cNvSpPr>
            <a:spLocks noChangeArrowheads="1"/>
          </p:cNvSpPr>
          <p:nvPr/>
        </p:nvSpPr>
        <p:spPr bwMode="auto">
          <a:xfrm>
            <a:off x="501650" y="1219200"/>
            <a:ext cx="29273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dirty="0"/>
              <a:t>质心与质心运动定理</a:t>
            </a:r>
          </a:p>
        </p:txBody>
      </p:sp>
    </p:spTree>
    <p:controls>
      <mc:AlternateContent xmlns:mc="http://schemas.openxmlformats.org/markup-compatibility/2006">
        <mc:Choice xmlns:v="urn:schemas-microsoft-com:vml" Requires="v">
          <p:control r:id="rId1" imgW="7438095" imgH="4678666"/>
        </mc:Choice>
        <mc:Fallback>
          <p:control r:id="rId1" imgW="7438095" imgH="4678666">
            <p:pic>
              <p:nvPicPr>
                <p:cNvPr id="2" name="ShockwaveFlash1"/>
                <p:cNvPicPr preferRelativeResize="0">
                  <a:picLocks noChangeAspect="1"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866775" y="1676400"/>
                  <a:ext cx="7439025" cy="4678363"/>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6120532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Grp="1" noChangeArrowheads="1"/>
          </p:cNvSpPr>
          <p:nvPr>
            <p:ph type="title"/>
          </p:nvPr>
        </p:nvSpPr>
        <p:spPr/>
        <p:txBody>
          <a:bodyPr/>
          <a:lstStyle/>
          <a:p>
            <a:r>
              <a:rPr lang="en-US" altLang="zh-CN"/>
              <a:t>2.2 </a:t>
            </a:r>
            <a:r>
              <a:rPr lang="zh-CN" altLang="en-US"/>
              <a:t>动量定理，动量守恒定律</a:t>
            </a:r>
          </a:p>
        </p:txBody>
      </p:sp>
      <p:sp>
        <p:nvSpPr>
          <p:cNvPr id="37" name="灯片编号占位符 4"/>
          <p:cNvSpPr>
            <a:spLocks noGrp="1"/>
          </p:cNvSpPr>
          <p:nvPr>
            <p:ph type="sldNum" sz="quarter" idx="12"/>
          </p:nvPr>
        </p:nvSpPr>
        <p:spPr/>
        <p:txBody>
          <a:bodyPr/>
          <a:lstStyle/>
          <a:p>
            <a:fld id="{4D024B31-175C-42D0-A116-1BB64DB95D69}" type="slidenum">
              <a:rPr lang="en-US" altLang="zh-CN"/>
              <a:pPr/>
              <a:t>24</a:t>
            </a:fld>
            <a:endParaRPr lang="en-US" altLang="zh-CN"/>
          </a:p>
        </p:txBody>
      </p:sp>
      <p:sp>
        <p:nvSpPr>
          <p:cNvPr id="422915" name="Rectangle 3"/>
          <p:cNvSpPr>
            <a:spLocks noChangeArrowheads="1"/>
          </p:cNvSpPr>
          <p:nvPr/>
        </p:nvSpPr>
        <p:spPr bwMode="auto">
          <a:xfrm>
            <a:off x="533400" y="1219200"/>
            <a:ext cx="8208963" cy="1463675"/>
          </a:xfrm>
          <a:prstGeom prst="rect">
            <a:avLst/>
          </a:prstGeom>
          <a:noFill/>
          <a:ln w="19050">
            <a:noFill/>
            <a:miter lim="800000"/>
            <a:headEnd/>
            <a:tailEnd type="none" w="sm" len="lg"/>
          </a:ln>
          <a:effectLst/>
        </p:spPr>
        <p:txBody>
          <a:bodyPr lIns="90000" tIns="46800" rIns="90000" bIns="46800" anchor="ctr">
            <a:spAutoFit/>
          </a:bodyPr>
          <a:lstStyle/>
          <a:p>
            <a:pPr>
              <a:lnSpc>
                <a:spcPct val="125000"/>
              </a:lnSpc>
            </a:pPr>
            <a:r>
              <a:rPr kumimoji="1" lang="zh-CN" altLang="en-US" sz="2400" dirty="0"/>
              <a:t>例</a:t>
            </a:r>
            <a:r>
              <a:rPr kumimoji="1" lang="en-US" altLang="zh-CN" sz="2400" dirty="0"/>
              <a:t>2.5  </a:t>
            </a:r>
            <a:r>
              <a:rPr kumimoji="1" lang="zh-CN" altLang="en-US" sz="2400" dirty="0"/>
              <a:t>如图，质量为</a:t>
            </a:r>
            <a:r>
              <a:rPr kumimoji="1" lang="en-US" altLang="zh-CN" sz="2400" i="1" dirty="0"/>
              <a:t>M</a:t>
            </a:r>
            <a:r>
              <a:rPr kumimoji="1" lang="en-US" altLang="zh-CN" sz="2400" dirty="0"/>
              <a:t>=5.0</a:t>
            </a:r>
            <a:r>
              <a:rPr kumimoji="1" lang="zh-CN" altLang="zh-CN" sz="2400" dirty="0"/>
              <a:t>×</a:t>
            </a:r>
            <a:r>
              <a:rPr kumimoji="1" lang="en-US" altLang="zh-CN" sz="2400" dirty="0"/>
              <a:t>10</a:t>
            </a:r>
            <a:r>
              <a:rPr kumimoji="1" lang="en-US" altLang="zh-CN" sz="2400" baseline="30000" dirty="0"/>
              <a:t>3</a:t>
            </a:r>
            <a:r>
              <a:rPr kumimoji="1" lang="en-US" altLang="zh-CN" sz="2400" dirty="0"/>
              <a:t>kg</a:t>
            </a:r>
            <a:r>
              <a:rPr kumimoji="1" lang="zh-CN" altLang="en-US" sz="2400" dirty="0"/>
              <a:t>的重锤自高度</a:t>
            </a:r>
            <a:r>
              <a:rPr kumimoji="1" lang="en-US" altLang="zh-CN" sz="2400" i="1" dirty="0"/>
              <a:t>h</a:t>
            </a:r>
            <a:r>
              <a:rPr kumimoji="1" lang="zh-CN" altLang="en-US" sz="2400" dirty="0"/>
              <a:t>＝</a:t>
            </a:r>
            <a:r>
              <a:rPr kumimoji="1" lang="en-US" altLang="zh-CN" sz="2400" dirty="0"/>
              <a:t>3m</a:t>
            </a:r>
            <a:r>
              <a:rPr kumimoji="1" lang="zh-CN" altLang="en-US" sz="2400" dirty="0"/>
              <a:t>处下落，落在一锻压工件上。设重与工件的作用时间为：</a:t>
            </a:r>
            <a:r>
              <a:rPr kumimoji="1" lang="en-US" altLang="zh-CN" sz="2400" dirty="0"/>
              <a:t>(1) </a:t>
            </a:r>
            <a:r>
              <a:rPr kumimoji="1" lang="en-US" altLang="zh-CN" sz="2400" dirty="0">
                <a:sym typeface="Symbol" pitchFamily="18" charset="2"/>
              </a:rPr>
              <a:t></a:t>
            </a:r>
            <a:r>
              <a:rPr kumimoji="1" lang="en-US" altLang="zh-CN" sz="2400" i="1" dirty="0"/>
              <a:t>t</a:t>
            </a:r>
            <a:r>
              <a:rPr kumimoji="1" lang="en-US" altLang="zh-CN" sz="2400" dirty="0"/>
              <a:t>=0.1s</a:t>
            </a:r>
            <a:r>
              <a:rPr kumimoji="1" lang="zh-CN" altLang="en-US" sz="2400" dirty="0"/>
              <a:t>，</a:t>
            </a:r>
            <a:r>
              <a:rPr kumimoji="1" lang="en-US" altLang="zh-CN" sz="2400" dirty="0"/>
              <a:t>(2) </a:t>
            </a:r>
            <a:r>
              <a:rPr kumimoji="1" lang="en-US" altLang="zh-CN" sz="2400" dirty="0">
                <a:sym typeface="Symbol" pitchFamily="18" charset="2"/>
              </a:rPr>
              <a:t></a:t>
            </a:r>
            <a:r>
              <a:rPr kumimoji="1" lang="en-US" altLang="zh-CN" sz="2400" i="1" dirty="0"/>
              <a:t>t</a:t>
            </a:r>
            <a:r>
              <a:rPr kumimoji="1" lang="en-US" altLang="zh-CN" sz="2400" dirty="0"/>
              <a:t>=0.01s</a:t>
            </a:r>
            <a:r>
              <a:rPr kumimoji="1" lang="zh-CN" altLang="en-US" sz="2400" dirty="0"/>
              <a:t>。求两种情况下锤对工件的平均作用力。</a:t>
            </a:r>
            <a:r>
              <a:rPr kumimoji="1" lang="zh-CN" altLang="en-US" sz="2400" dirty="0">
                <a:effectLst>
                  <a:outerShdw blurRad="38100" dist="38100" dir="2700000" algn="tl">
                    <a:srgbClr val="C0C0C0"/>
                  </a:outerShdw>
                </a:effectLst>
              </a:rPr>
              <a:t> </a:t>
            </a:r>
          </a:p>
        </p:txBody>
      </p:sp>
      <p:grpSp>
        <p:nvGrpSpPr>
          <p:cNvPr id="422916" name="Group 4"/>
          <p:cNvGrpSpPr>
            <a:grpSpLocks/>
          </p:cNvGrpSpPr>
          <p:nvPr/>
        </p:nvGrpSpPr>
        <p:grpSpPr bwMode="auto">
          <a:xfrm>
            <a:off x="5803900" y="2971800"/>
            <a:ext cx="1871663" cy="3311525"/>
            <a:chOff x="3561" y="1571"/>
            <a:chExt cx="1179" cy="2086"/>
          </a:xfrm>
        </p:grpSpPr>
        <p:sp>
          <p:nvSpPr>
            <p:cNvPr id="422917" name="Line 5"/>
            <p:cNvSpPr>
              <a:spLocks noChangeShapeType="1"/>
            </p:cNvSpPr>
            <p:nvPr/>
          </p:nvSpPr>
          <p:spPr bwMode="auto">
            <a:xfrm>
              <a:off x="3561" y="3567"/>
              <a:ext cx="1088" cy="0"/>
            </a:xfrm>
            <a:prstGeom prst="line">
              <a:avLst/>
            </a:prstGeom>
            <a:noFill/>
            <a:ln w="19050">
              <a:solidFill>
                <a:srgbClr val="000066"/>
              </a:solidFill>
              <a:round/>
              <a:headEnd/>
              <a:tailEnd/>
            </a:ln>
            <a:effectLst/>
          </p:spPr>
          <p:txBody>
            <a:bodyPr/>
            <a:lstStyle/>
            <a:p>
              <a:endParaRPr lang="zh-CN" altLang="en-US"/>
            </a:p>
          </p:txBody>
        </p:sp>
        <p:sp>
          <p:nvSpPr>
            <p:cNvPr id="422918" name="Line 6"/>
            <p:cNvSpPr>
              <a:spLocks noChangeShapeType="1"/>
            </p:cNvSpPr>
            <p:nvPr/>
          </p:nvSpPr>
          <p:spPr bwMode="auto">
            <a:xfrm flipH="1">
              <a:off x="3561" y="3567"/>
              <a:ext cx="90" cy="90"/>
            </a:xfrm>
            <a:prstGeom prst="line">
              <a:avLst/>
            </a:prstGeom>
            <a:noFill/>
            <a:ln w="19050">
              <a:solidFill>
                <a:srgbClr val="000066"/>
              </a:solidFill>
              <a:round/>
              <a:headEnd/>
              <a:tailEnd/>
            </a:ln>
            <a:effectLst/>
          </p:spPr>
          <p:txBody>
            <a:bodyPr/>
            <a:lstStyle/>
            <a:p>
              <a:endParaRPr lang="zh-CN" altLang="en-US"/>
            </a:p>
          </p:txBody>
        </p:sp>
        <p:sp>
          <p:nvSpPr>
            <p:cNvPr id="422919" name="Line 7"/>
            <p:cNvSpPr>
              <a:spLocks noChangeShapeType="1"/>
            </p:cNvSpPr>
            <p:nvPr/>
          </p:nvSpPr>
          <p:spPr bwMode="auto">
            <a:xfrm flipH="1">
              <a:off x="3652" y="3567"/>
              <a:ext cx="90" cy="90"/>
            </a:xfrm>
            <a:prstGeom prst="line">
              <a:avLst/>
            </a:prstGeom>
            <a:noFill/>
            <a:ln w="19050">
              <a:solidFill>
                <a:srgbClr val="000066"/>
              </a:solidFill>
              <a:round/>
              <a:headEnd/>
              <a:tailEnd/>
            </a:ln>
            <a:effectLst/>
          </p:spPr>
          <p:txBody>
            <a:bodyPr/>
            <a:lstStyle/>
            <a:p>
              <a:endParaRPr lang="zh-CN" altLang="en-US"/>
            </a:p>
          </p:txBody>
        </p:sp>
        <p:sp>
          <p:nvSpPr>
            <p:cNvPr id="422920" name="Line 8"/>
            <p:cNvSpPr>
              <a:spLocks noChangeShapeType="1"/>
            </p:cNvSpPr>
            <p:nvPr/>
          </p:nvSpPr>
          <p:spPr bwMode="auto">
            <a:xfrm flipH="1">
              <a:off x="3743" y="3567"/>
              <a:ext cx="90" cy="90"/>
            </a:xfrm>
            <a:prstGeom prst="line">
              <a:avLst/>
            </a:prstGeom>
            <a:noFill/>
            <a:ln w="19050">
              <a:solidFill>
                <a:srgbClr val="000066"/>
              </a:solidFill>
              <a:round/>
              <a:headEnd/>
              <a:tailEnd/>
            </a:ln>
            <a:effectLst/>
          </p:spPr>
          <p:txBody>
            <a:bodyPr/>
            <a:lstStyle/>
            <a:p>
              <a:endParaRPr lang="zh-CN" altLang="en-US"/>
            </a:p>
          </p:txBody>
        </p:sp>
        <p:sp>
          <p:nvSpPr>
            <p:cNvPr id="422921" name="Line 9"/>
            <p:cNvSpPr>
              <a:spLocks noChangeShapeType="1"/>
            </p:cNvSpPr>
            <p:nvPr/>
          </p:nvSpPr>
          <p:spPr bwMode="auto">
            <a:xfrm flipH="1">
              <a:off x="3833" y="3567"/>
              <a:ext cx="90" cy="90"/>
            </a:xfrm>
            <a:prstGeom prst="line">
              <a:avLst/>
            </a:prstGeom>
            <a:noFill/>
            <a:ln w="19050">
              <a:solidFill>
                <a:srgbClr val="000066"/>
              </a:solidFill>
              <a:round/>
              <a:headEnd/>
              <a:tailEnd/>
            </a:ln>
            <a:effectLst/>
          </p:spPr>
          <p:txBody>
            <a:bodyPr/>
            <a:lstStyle/>
            <a:p>
              <a:endParaRPr lang="zh-CN" altLang="en-US"/>
            </a:p>
          </p:txBody>
        </p:sp>
        <p:sp>
          <p:nvSpPr>
            <p:cNvPr id="422922" name="Line 10"/>
            <p:cNvSpPr>
              <a:spLocks noChangeShapeType="1"/>
            </p:cNvSpPr>
            <p:nvPr/>
          </p:nvSpPr>
          <p:spPr bwMode="auto">
            <a:xfrm flipH="1">
              <a:off x="3924" y="3567"/>
              <a:ext cx="90" cy="90"/>
            </a:xfrm>
            <a:prstGeom prst="line">
              <a:avLst/>
            </a:prstGeom>
            <a:noFill/>
            <a:ln w="19050">
              <a:solidFill>
                <a:srgbClr val="000066"/>
              </a:solidFill>
              <a:round/>
              <a:headEnd/>
              <a:tailEnd/>
            </a:ln>
            <a:effectLst/>
          </p:spPr>
          <p:txBody>
            <a:bodyPr/>
            <a:lstStyle/>
            <a:p>
              <a:endParaRPr lang="zh-CN" altLang="en-US"/>
            </a:p>
          </p:txBody>
        </p:sp>
        <p:sp>
          <p:nvSpPr>
            <p:cNvPr id="422923" name="Line 11"/>
            <p:cNvSpPr>
              <a:spLocks noChangeShapeType="1"/>
            </p:cNvSpPr>
            <p:nvPr/>
          </p:nvSpPr>
          <p:spPr bwMode="auto">
            <a:xfrm flipH="1">
              <a:off x="4015" y="3567"/>
              <a:ext cx="90" cy="90"/>
            </a:xfrm>
            <a:prstGeom prst="line">
              <a:avLst/>
            </a:prstGeom>
            <a:noFill/>
            <a:ln w="19050">
              <a:solidFill>
                <a:srgbClr val="000066"/>
              </a:solidFill>
              <a:round/>
              <a:headEnd/>
              <a:tailEnd/>
            </a:ln>
            <a:effectLst/>
          </p:spPr>
          <p:txBody>
            <a:bodyPr/>
            <a:lstStyle/>
            <a:p>
              <a:endParaRPr lang="zh-CN" altLang="en-US"/>
            </a:p>
          </p:txBody>
        </p:sp>
        <p:sp>
          <p:nvSpPr>
            <p:cNvPr id="422924" name="Line 12"/>
            <p:cNvSpPr>
              <a:spLocks noChangeShapeType="1"/>
            </p:cNvSpPr>
            <p:nvPr/>
          </p:nvSpPr>
          <p:spPr bwMode="auto">
            <a:xfrm flipH="1">
              <a:off x="4105" y="3567"/>
              <a:ext cx="90" cy="90"/>
            </a:xfrm>
            <a:prstGeom prst="line">
              <a:avLst/>
            </a:prstGeom>
            <a:noFill/>
            <a:ln w="19050">
              <a:solidFill>
                <a:srgbClr val="000066"/>
              </a:solidFill>
              <a:round/>
              <a:headEnd/>
              <a:tailEnd/>
            </a:ln>
            <a:effectLst/>
          </p:spPr>
          <p:txBody>
            <a:bodyPr/>
            <a:lstStyle/>
            <a:p>
              <a:endParaRPr lang="zh-CN" altLang="en-US"/>
            </a:p>
          </p:txBody>
        </p:sp>
        <p:sp>
          <p:nvSpPr>
            <p:cNvPr id="422925" name="Line 13"/>
            <p:cNvSpPr>
              <a:spLocks noChangeShapeType="1"/>
            </p:cNvSpPr>
            <p:nvPr/>
          </p:nvSpPr>
          <p:spPr bwMode="auto">
            <a:xfrm flipH="1">
              <a:off x="4196" y="3567"/>
              <a:ext cx="90" cy="90"/>
            </a:xfrm>
            <a:prstGeom prst="line">
              <a:avLst/>
            </a:prstGeom>
            <a:noFill/>
            <a:ln w="19050">
              <a:solidFill>
                <a:srgbClr val="000066"/>
              </a:solidFill>
              <a:round/>
              <a:headEnd/>
              <a:tailEnd/>
            </a:ln>
            <a:effectLst/>
          </p:spPr>
          <p:txBody>
            <a:bodyPr/>
            <a:lstStyle/>
            <a:p>
              <a:endParaRPr lang="zh-CN" altLang="en-US"/>
            </a:p>
          </p:txBody>
        </p:sp>
        <p:sp>
          <p:nvSpPr>
            <p:cNvPr id="422926" name="Line 14"/>
            <p:cNvSpPr>
              <a:spLocks noChangeShapeType="1"/>
            </p:cNvSpPr>
            <p:nvPr/>
          </p:nvSpPr>
          <p:spPr bwMode="auto">
            <a:xfrm flipH="1">
              <a:off x="4287" y="3567"/>
              <a:ext cx="90" cy="90"/>
            </a:xfrm>
            <a:prstGeom prst="line">
              <a:avLst/>
            </a:prstGeom>
            <a:noFill/>
            <a:ln w="19050">
              <a:solidFill>
                <a:srgbClr val="000066"/>
              </a:solidFill>
              <a:round/>
              <a:headEnd/>
              <a:tailEnd/>
            </a:ln>
            <a:effectLst/>
          </p:spPr>
          <p:txBody>
            <a:bodyPr/>
            <a:lstStyle/>
            <a:p>
              <a:endParaRPr lang="zh-CN" altLang="en-US"/>
            </a:p>
          </p:txBody>
        </p:sp>
        <p:sp>
          <p:nvSpPr>
            <p:cNvPr id="422927" name="Line 15"/>
            <p:cNvSpPr>
              <a:spLocks noChangeShapeType="1"/>
            </p:cNvSpPr>
            <p:nvPr/>
          </p:nvSpPr>
          <p:spPr bwMode="auto">
            <a:xfrm flipH="1">
              <a:off x="4377" y="3567"/>
              <a:ext cx="90" cy="90"/>
            </a:xfrm>
            <a:prstGeom prst="line">
              <a:avLst/>
            </a:prstGeom>
            <a:noFill/>
            <a:ln w="19050">
              <a:solidFill>
                <a:srgbClr val="000066"/>
              </a:solidFill>
              <a:round/>
              <a:headEnd/>
              <a:tailEnd/>
            </a:ln>
            <a:effectLst/>
          </p:spPr>
          <p:txBody>
            <a:bodyPr/>
            <a:lstStyle/>
            <a:p>
              <a:endParaRPr lang="zh-CN" altLang="en-US"/>
            </a:p>
          </p:txBody>
        </p:sp>
        <p:sp>
          <p:nvSpPr>
            <p:cNvPr id="422928" name="Line 16"/>
            <p:cNvSpPr>
              <a:spLocks noChangeShapeType="1"/>
            </p:cNvSpPr>
            <p:nvPr/>
          </p:nvSpPr>
          <p:spPr bwMode="auto">
            <a:xfrm flipH="1">
              <a:off x="4468" y="3567"/>
              <a:ext cx="90" cy="90"/>
            </a:xfrm>
            <a:prstGeom prst="line">
              <a:avLst/>
            </a:prstGeom>
            <a:noFill/>
            <a:ln w="19050">
              <a:solidFill>
                <a:srgbClr val="000066"/>
              </a:solidFill>
              <a:round/>
              <a:headEnd/>
              <a:tailEnd/>
            </a:ln>
            <a:effectLst/>
          </p:spPr>
          <p:txBody>
            <a:bodyPr/>
            <a:lstStyle/>
            <a:p>
              <a:endParaRPr lang="zh-CN" altLang="en-US"/>
            </a:p>
          </p:txBody>
        </p:sp>
        <p:sp>
          <p:nvSpPr>
            <p:cNvPr id="422929" name="Line 17"/>
            <p:cNvSpPr>
              <a:spLocks noChangeShapeType="1"/>
            </p:cNvSpPr>
            <p:nvPr/>
          </p:nvSpPr>
          <p:spPr bwMode="auto">
            <a:xfrm flipH="1">
              <a:off x="4559" y="3567"/>
              <a:ext cx="90" cy="90"/>
            </a:xfrm>
            <a:prstGeom prst="line">
              <a:avLst/>
            </a:prstGeom>
            <a:noFill/>
            <a:ln w="19050">
              <a:solidFill>
                <a:srgbClr val="000066"/>
              </a:solidFill>
              <a:round/>
              <a:headEnd/>
              <a:tailEnd/>
            </a:ln>
            <a:effectLst/>
          </p:spPr>
          <p:txBody>
            <a:bodyPr/>
            <a:lstStyle/>
            <a:p>
              <a:endParaRPr lang="zh-CN" altLang="en-US"/>
            </a:p>
          </p:txBody>
        </p:sp>
        <p:sp>
          <p:nvSpPr>
            <p:cNvPr id="422930" name="AutoShape 18" descr="50%"/>
            <p:cNvSpPr>
              <a:spLocks noChangeArrowheads="1"/>
            </p:cNvSpPr>
            <p:nvPr/>
          </p:nvSpPr>
          <p:spPr bwMode="auto">
            <a:xfrm flipV="1">
              <a:off x="3651" y="3204"/>
              <a:ext cx="953" cy="363"/>
            </a:xfrm>
            <a:custGeom>
              <a:avLst/>
              <a:gdLst>
                <a:gd name="G0" fmla="+- 2071 0 0"/>
                <a:gd name="G1" fmla="+- 21600 0 2071"/>
                <a:gd name="G2" fmla="*/ 2071 1 2"/>
                <a:gd name="G3" fmla="+- 21600 0 G2"/>
                <a:gd name="G4" fmla="+/ 2071 21600 2"/>
                <a:gd name="G5" fmla="+/ G1 0 2"/>
                <a:gd name="G6" fmla="*/ 21600 21600 2071"/>
                <a:gd name="G7" fmla="*/ G6 1 2"/>
                <a:gd name="G8" fmla="+- 21600 0 G7"/>
                <a:gd name="G9" fmla="*/ 21600 1 2"/>
                <a:gd name="G10" fmla="+- 2071 0 G9"/>
                <a:gd name="G11" fmla="?: G10 G8 0"/>
                <a:gd name="G12" fmla="?: G10 G7 21600"/>
                <a:gd name="T0" fmla="*/ 20564 w 21600"/>
                <a:gd name="T1" fmla="*/ 10800 h 21600"/>
                <a:gd name="T2" fmla="*/ 10800 w 21600"/>
                <a:gd name="T3" fmla="*/ 21600 h 21600"/>
                <a:gd name="T4" fmla="*/ 1036 w 21600"/>
                <a:gd name="T5" fmla="*/ 10800 h 21600"/>
                <a:gd name="T6" fmla="*/ 10800 w 21600"/>
                <a:gd name="T7" fmla="*/ 0 h 21600"/>
                <a:gd name="T8" fmla="*/ 2836 w 21600"/>
                <a:gd name="T9" fmla="*/ 2836 h 21600"/>
                <a:gd name="T10" fmla="*/ 18764 w 21600"/>
                <a:gd name="T11" fmla="*/ 18764 h 21600"/>
              </a:gdLst>
              <a:ahLst/>
              <a:cxnLst>
                <a:cxn ang="0">
                  <a:pos x="T0" y="T1"/>
                </a:cxn>
                <a:cxn ang="0">
                  <a:pos x="T2" y="T3"/>
                </a:cxn>
                <a:cxn ang="0">
                  <a:pos x="T4" y="T5"/>
                </a:cxn>
                <a:cxn ang="0">
                  <a:pos x="T6" y="T7"/>
                </a:cxn>
              </a:cxnLst>
              <a:rect l="T8" t="T9" r="T10" b="T11"/>
              <a:pathLst>
                <a:path w="21600" h="21600">
                  <a:moveTo>
                    <a:pt x="0" y="0"/>
                  </a:moveTo>
                  <a:lnTo>
                    <a:pt x="2071" y="21600"/>
                  </a:lnTo>
                  <a:lnTo>
                    <a:pt x="19529" y="21600"/>
                  </a:lnTo>
                  <a:lnTo>
                    <a:pt x="21600" y="0"/>
                  </a:lnTo>
                  <a:close/>
                </a:path>
              </a:pathLst>
            </a:custGeom>
            <a:pattFill prst="pct50">
              <a:fgClr>
                <a:srgbClr val="000066"/>
              </a:fgClr>
              <a:bgClr>
                <a:schemeClr val="bg1"/>
              </a:bgClr>
            </a:pattFill>
            <a:ln w="19050">
              <a:solidFill>
                <a:srgbClr val="000066"/>
              </a:solidFill>
              <a:miter lim="800000"/>
              <a:headEnd/>
              <a:tailEnd/>
            </a:ln>
            <a:effectLst/>
          </p:spPr>
          <p:txBody>
            <a:bodyPr wrap="none" anchor="ctr"/>
            <a:lstStyle/>
            <a:p>
              <a:endParaRPr lang="zh-CN" altLang="en-US"/>
            </a:p>
          </p:txBody>
        </p:sp>
        <p:sp>
          <p:nvSpPr>
            <p:cNvPr id="422931" name="Rectangle 19" descr="70%"/>
            <p:cNvSpPr>
              <a:spLocks noChangeArrowheads="1"/>
            </p:cNvSpPr>
            <p:nvPr/>
          </p:nvSpPr>
          <p:spPr bwMode="auto">
            <a:xfrm>
              <a:off x="4059" y="3022"/>
              <a:ext cx="182" cy="182"/>
            </a:xfrm>
            <a:prstGeom prst="rect">
              <a:avLst/>
            </a:prstGeom>
            <a:pattFill prst="pct70">
              <a:fgClr>
                <a:srgbClr val="993366"/>
              </a:fgClr>
              <a:bgClr>
                <a:schemeClr val="bg1"/>
              </a:bgClr>
            </a:pattFill>
            <a:ln w="19050">
              <a:solidFill>
                <a:srgbClr val="993366"/>
              </a:solidFill>
              <a:miter lim="800000"/>
              <a:headEnd/>
              <a:tailEnd/>
            </a:ln>
            <a:effectLst/>
          </p:spPr>
          <p:txBody>
            <a:bodyPr wrap="none" anchor="ctr"/>
            <a:lstStyle/>
            <a:p>
              <a:endParaRPr lang="zh-CN" altLang="en-US"/>
            </a:p>
          </p:txBody>
        </p:sp>
        <p:sp>
          <p:nvSpPr>
            <p:cNvPr id="422932" name="AutoShape 20"/>
            <p:cNvSpPr>
              <a:spLocks noChangeArrowheads="1"/>
            </p:cNvSpPr>
            <p:nvPr/>
          </p:nvSpPr>
          <p:spPr bwMode="auto">
            <a:xfrm>
              <a:off x="4014" y="1571"/>
              <a:ext cx="272" cy="454"/>
            </a:xfrm>
            <a:prstGeom prst="can">
              <a:avLst>
                <a:gd name="adj" fmla="val 41728"/>
              </a:avLst>
            </a:prstGeom>
            <a:gradFill rotWithShape="1">
              <a:gsLst>
                <a:gs pos="0">
                  <a:srgbClr val="008080"/>
                </a:gs>
                <a:gs pos="100000">
                  <a:schemeClr val="bg1"/>
                </a:gs>
              </a:gsLst>
              <a:lin ang="0" scaled="1"/>
            </a:gradFill>
            <a:ln w="19050">
              <a:solidFill>
                <a:srgbClr val="008080"/>
              </a:solidFill>
              <a:round/>
              <a:headEnd/>
              <a:tailEnd/>
            </a:ln>
            <a:effectLst/>
          </p:spPr>
          <p:txBody>
            <a:bodyPr wrap="none" anchor="ctr"/>
            <a:lstStyle/>
            <a:p>
              <a:endParaRPr lang="zh-CN" altLang="en-US"/>
            </a:p>
          </p:txBody>
        </p:sp>
        <p:sp>
          <p:nvSpPr>
            <p:cNvPr id="422933" name="AutoShape 21"/>
            <p:cNvSpPr>
              <a:spLocks noChangeArrowheads="1"/>
            </p:cNvSpPr>
            <p:nvPr/>
          </p:nvSpPr>
          <p:spPr bwMode="auto">
            <a:xfrm>
              <a:off x="4014" y="2569"/>
              <a:ext cx="272" cy="454"/>
            </a:xfrm>
            <a:prstGeom prst="can">
              <a:avLst>
                <a:gd name="adj" fmla="val 41728"/>
              </a:avLst>
            </a:prstGeom>
            <a:noFill/>
            <a:ln w="19050">
              <a:solidFill>
                <a:srgbClr val="008080"/>
              </a:solidFill>
              <a:prstDash val="dash"/>
              <a:round/>
              <a:headEnd/>
              <a:tailEnd/>
            </a:ln>
            <a:effectLst/>
          </p:spPr>
          <p:txBody>
            <a:bodyPr wrap="none" anchor="ctr"/>
            <a:lstStyle/>
            <a:p>
              <a:endParaRPr lang="zh-CN" altLang="en-US"/>
            </a:p>
          </p:txBody>
        </p:sp>
        <p:sp>
          <p:nvSpPr>
            <p:cNvPr id="422934" name="Line 22"/>
            <p:cNvSpPr>
              <a:spLocks noChangeShapeType="1"/>
            </p:cNvSpPr>
            <p:nvPr/>
          </p:nvSpPr>
          <p:spPr bwMode="auto">
            <a:xfrm>
              <a:off x="4332" y="1979"/>
              <a:ext cx="226" cy="0"/>
            </a:xfrm>
            <a:prstGeom prst="line">
              <a:avLst/>
            </a:prstGeom>
            <a:noFill/>
            <a:ln w="19050">
              <a:solidFill>
                <a:srgbClr val="000066"/>
              </a:solidFill>
              <a:round/>
              <a:headEnd/>
              <a:tailEnd/>
            </a:ln>
            <a:effectLst/>
          </p:spPr>
          <p:txBody>
            <a:bodyPr/>
            <a:lstStyle/>
            <a:p>
              <a:endParaRPr lang="zh-CN" altLang="en-US"/>
            </a:p>
          </p:txBody>
        </p:sp>
        <p:sp>
          <p:nvSpPr>
            <p:cNvPr id="422935" name="Line 23"/>
            <p:cNvSpPr>
              <a:spLocks noChangeShapeType="1"/>
            </p:cNvSpPr>
            <p:nvPr/>
          </p:nvSpPr>
          <p:spPr bwMode="auto">
            <a:xfrm>
              <a:off x="4331" y="3022"/>
              <a:ext cx="227" cy="0"/>
            </a:xfrm>
            <a:prstGeom prst="line">
              <a:avLst/>
            </a:prstGeom>
            <a:noFill/>
            <a:ln w="19050">
              <a:solidFill>
                <a:srgbClr val="000066"/>
              </a:solidFill>
              <a:round/>
              <a:headEnd/>
              <a:tailEnd/>
            </a:ln>
            <a:effectLst/>
          </p:spPr>
          <p:txBody>
            <a:bodyPr/>
            <a:lstStyle/>
            <a:p>
              <a:endParaRPr lang="zh-CN" altLang="en-US"/>
            </a:p>
          </p:txBody>
        </p:sp>
        <p:sp>
          <p:nvSpPr>
            <p:cNvPr id="422936" name="Line 24"/>
            <p:cNvSpPr>
              <a:spLocks noChangeShapeType="1"/>
            </p:cNvSpPr>
            <p:nvPr/>
          </p:nvSpPr>
          <p:spPr bwMode="auto">
            <a:xfrm flipV="1">
              <a:off x="4468" y="1979"/>
              <a:ext cx="0" cy="363"/>
            </a:xfrm>
            <a:prstGeom prst="line">
              <a:avLst/>
            </a:prstGeom>
            <a:noFill/>
            <a:ln w="19050">
              <a:solidFill>
                <a:srgbClr val="000066"/>
              </a:solidFill>
              <a:round/>
              <a:headEnd/>
              <a:tailEnd type="triangle" w="sm" len="lg"/>
            </a:ln>
            <a:effectLst/>
          </p:spPr>
          <p:txBody>
            <a:bodyPr/>
            <a:lstStyle/>
            <a:p>
              <a:endParaRPr lang="zh-CN" altLang="en-US"/>
            </a:p>
          </p:txBody>
        </p:sp>
        <p:sp>
          <p:nvSpPr>
            <p:cNvPr id="422937" name="Line 25"/>
            <p:cNvSpPr>
              <a:spLocks noChangeShapeType="1"/>
            </p:cNvSpPr>
            <p:nvPr/>
          </p:nvSpPr>
          <p:spPr bwMode="auto">
            <a:xfrm>
              <a:off x="4468" y="2659"/>
              <a:ext cx="0" cy="363"/>
            </a:xfrm>
            <a:prstGeom prst="line">
              <a:avLst/>
            </a:prstGeom>
            <a:noFill/>
            <a:ln w="19050">
              <a:solidFill>
                <a:srgbClr val="000066"/>
              </a:solidFill>
              <a:round/>
              <a:headEnd/>
              <a:tailEnd type="triangle" w="sm" len="lg"/>
            </a:ln>
            <a:effectLst/>
          </p:spPr>
          <p:txBody>
            <a:bodyPr/>
            <a:lstStyle/>
            <a:p>
              <a:endParaRPr lang="zh-CN" altLang="en-US"/>
            </a:p>
          </p:txBody>
        </p:sp>
        <p:sp>
          <p:nvSpPr>
            <p:cNvPr id="422938" name="Text Box 26"/>
            <p:cNvSpPr txBox="1">
              <a:spLocks noChangeArrowheads="1"/>
            </p:cNvSpPr>
            <p:nvPr/>
          </p:nvSpPr>
          <p:spPr bwMode="auto">
            <a:xfrm>
              <a:off x="4377" y="2342"/>
              <a:ext cx="363" cy="288"/>
            </a:xfrm>
            <a:prstGeom prst="rect">
              <a:avLst/>
            </a:prstGeom>
            <a:noFill/>
            <a:ln w="9525">
              <a:noFill/>
              <a:miter lim="800000"/>
              <a:headEnd/>
              <a:tailEnd/>
            </a:ln>
            <a:effectLst/>
          </p:spPr>
          <p:txBody>
            <a:bodyPr>
              <a:spAutoFit/>
            </a:bodyPr>
            <a:lstStyle/>
            <a:p>
              <a:pPr>
                <a:spcBef>
                  <a:spcPct val="50000"/>
                </a:spcBef>
              </a:pPr>
              <a:r>
                <a:rPr lang="en-US" altLang="zh-CN" sz="2400" i="1">
                  <a:solidFill>
                    <a:srgbClr val="000066"/>
                  </a:solidFill>
                </a:rPr>
                <a:t>h</a:t>
              </a:r>
            </a:p>
          </p:txBody>
        </p:sp>
        <p:sp>
          <p:nvSpPr>
            <p:cNvPr id="422939" name="Text Box 27"/>
            <p:cNvSpPr txBox="1">
              <a:spLocks noChangeArrowheads="1"/>
            </p:cNvSpPr>
            <p:nvPr/>
          </p:nvSpPr>
          <p:spPr bwMode="auto">
            <a:xfrm>
              <a:off x="3742" y="1684"/>
              <a:ext cx="272" cy="288"/>
            </a:xfrm>
            <a:prstGeom prst="rect">
              <a:avLst/>
            </a:prstGeom>
            <a:noFill/>
            <a:ln w="9525" algn="ctr">
              <a:noFill/>
              <a:miter lim="800000"/>
              <a:headEnd/>
              <a:tailEnd/>
            </a:ln>
            <a:effectLst/>
          </p:spPr>
          <p:txBody>
            <a:bodyPr>
              <a:spAutoFit/>
            </a:bodyPr>
            <a:lstStyle/>
            <a:p>
              <a:pPr>
                <a:spcBef>
                  <a:spcPct val="50000"/>
                </a:spcBef>
              </a:pPr>
              <a:r>
                <a:rPr lang="en-US" altLang="zh-CN" sz="2400" i="1">
                  <a:solidFill>
                    <a:srgbClr val="008080"/>
                  </a:solidFill>
                </a:rPr>
                <a:t>M</a:t>
              </a:r>
            </a:p>
          </p:txBody>
        </p:sp>
      </p:grpSp>
      <p:graphicFrame>
        <p:nvGraphicFramePr>
          <p:cNvPr id="422940" name="Object 28"/>
          <p:cNvGraphicFramePr>
            <a:graphicFrameLocks noChangeAspect="1"/>
          </p:cNvGraphicFramePr>
          <p:nvPr/>
        </p:nvGraphicFramePr>
        <p:xfrm>
          <a:off x="685800" y="2819400"/>
          <a:ext cx="4686300" cy="3568700"/>
        </p:xfrm>
        <a:graphic>
          <a:graphicData uri="http://schemas.openxmlformats.org/presentationml/2006/ole">
            <mc:AlternateContent xmlns:mc="http://schemas.openxmlformats.org/markup-compatibility/2006">
              <mc:Choice xmlns:v="urn:schemas-microsoft-com:vml" Requires="v">
                <p:oleObj name="文档" r:id="rId2" imgW="2459184" imgH="1877694" progId="Word.Document.8">
                  <p:embed/>
                </p:oleObj>
              </mc:Choice>
              <mc:Fallback>
                <p:oleObj name="文档" r:id="rId2" imgW="2459184" imgH="1877694" progId="Word.Document.8">
                  <p:embed/>
                  <p:pic>
                    <p:nvPicPr>
                      <p:cNvPr id="422940" name="Object 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819400"/>
                        <a:ext cx="4686300" cy="356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66"/>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22941" name="Group 29"/>
          <p:cNvGrpSpPr>
            <a:grpSpLocks/>
          </p:cNvGrpSpPr>
          <p:nvPr/>
        </p:nvGrpSpPr>
        <p:grpSpPr bwMode="auto">
          <a:xfrm>
            <a:off x="7924800" y="3159125"/>
            <a:ext cx="768350" cy="2925763"/>
            <a:chOff x="4992" y="2064"/>
            <a:chExt cx="484" cy="1843"/>
          </a:xfrm>
        </p:grpSpPr>
        <p:sp>
          <p:nvSpPr>
            <p:cNvPr id="422942" name="AutoShape 30"/>
            <p:cNvSpPr>
              <a:spLocks noChangeArrowheads="1"/>
            </p:cNvSpPr>
            <p:nvPr/>
          </p:nvSpPr>
          <p:spPr bwMode="auto">
            <a:xfrm>
              <a:off x="4992" y="2937"/>
              <a:ext cx="272" cy="454"/>
            </a:xfrm>
            <a:prstGeom prst="can">
              <a:avLst>
                <a:gd name="adj" fmla="val 41728"/>
              </a:avLst>
            </a:prstGeom>
            <a:gradFill rotWithShape="1">
              <a:gsLst>
                <a:gs pos="0">
                  <a:srgbClr val="008080"/>
                </a:gs>
                <a:gs pos="100000">
                  <a:schemeClr val="bg1"/>
                </a:gs>
              </a:gsLst>
              <a:lin ang="0" scaled="1"/>
            </a:gradFill>
            <a:ln w="19050">
              <a:solidFill>
                <a:srgbClr val="008080"/>
              </a:solidFill>
              <a:round/>
              <a:headEnd/>
              <a:tailEnd/>
            </a:ln>
            <a:effectLst/>
          </p:spPr>
          <p:txBody>
            <a:bodyPr wrap="none" anchor="ctr"/>
            <a:lstStyle/>
            <a:p>
              <a:endParaRPr lang="zh-CN" altLang="en-US"/>
            </a:p>
          </p:txBody>
        </p:sp>
        <p:sp>
          <p:nvSpPr>
            <p:cNvPr id="422943" name="Line 31"/>
            <p:cNvSpPr>
              <a:spLocks noChangeShapeType="1"/>
            </p:cNvSpPr>
            <p:nvPr/>
          </p:nvSpPr>
          <p:spPr bwMode="auto">
            <a:xfrm>
              <a:off x="5128" y="3391"/>
              <a:ext cx="0" cy="317"/>
            </a:xfrm>
            <a:prstGeom prst="line">
              <a:avLst/>
            </a:prstGeom>
            <a:noFill/>
            <a:ln w="19050">
              <a:solidFill>
                <a:srgbClr val="FF0000"/>
              </a:solidFill>
              <a:round/>
              <a:headEnd/>
              <a:tailEnd type="triangle" w="sm" len="lg"/>
            </a:ln>
            <a:effectLst/>
          </p:spPr>
          <p:txBody>
            <a:bodyPr/>
            <a:lstStyle/>
            <a:p>
              <a:endParaRPr lang="zh-CN" altLang="en-US"/>
            </a:p>
          </p:txBody>
        </p:sp>
        <p:sp>
          <p:nvSpPr>
            <p:cNvPr id="422944" name="Line 32"/>
            <p:cNvSpPr>
              <a:spLocks noChangeShapeType="1"/>
            </p:cNvSpPr>
            <p:nvPr/>
          </p:nvSpPr>
          <p:spPr bwMode="auto">
            <a:xfrm flipV="1">
              <a:off x="5128" y="2211"/>
              <a:ext cx="0" cy="771"/>
            </a:xfrm>
            <a:prstGeom prst="line">
              <a:avLst/>
            </a:prstGeom>
            <a:noFill/>
            <a:ln w="19050">
              <a:solidFill>
                <a:srgbClr val="FF0000"/>
              </a:solidFill>
              <a:round/>
              <a:headEnd/>
              <a:tailEnd type="triangle" w="sm" len="lg"/>
            </a:ln>
            <a:effectLst/>
          </p:spPr>
          <p:txBody>
            <a:bodyPr/>
            <a:lstStyle/>
            <a:p>
              <a:endParaRPr lang="zh-CN" altLang="en-US"/>
            </a:p>
          </p:txBody>
        </p:sp>
        <p:graphicFrame>
          <p:nvGraphicFramePr>
            <p:cNvPr id="422945" name="Object 33"/>
            <p:cNvGraphicFramePr>
              <a:graphicFrameLocks noChangeAspect="1"/>
            </p:cNvGraphicFramePr>
            <p:nvPr/>
          </p:nvGraphicFramePr>
          <p:xfrm>
            <a:off x="5136" y="3648"/>
            <a:ext cx="340" cy="259"/>
          </p:xfrm>
          <a:graphic>
            <a:graphicData uri="http://schemas.openxmlformats.org/presentationml/2006/ole">
              <mc:AlternateContent xmlns:mc="http://schemas.openxmlformats.org/markup-compatibility/2006">
                <mc:Choice xmlns:v="urn:schemas-microsoft-com:vml" Requires="v">
                  <p:oleObj name="公式" r:id="rId4" imgW="266400" imgH="203040" progId="Equation.3">
                    <p:embed/>
                  </p:oleObj>
                </mc:Choice>
                <mc:Fallback>
                  <p:oleObj name="公式" r:id="rId4" imgW="266400" imgH="203040" progId="Equation.3">
                    <p:embed/>
                    <p:pic>
                      <p:nvPicPr>
                        <p:cNvPr id="422945" name="Object 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36" y="3648"/>
                          <a:ext cx="340" cy="259"/>
                        </a:xfrm>
                        <a:prstGeom prst="rect">
                          <a:avLst/>
                        </a:prstGeom>
                        <a:noFill/>
                        <a:extLst>
                          <a:ext uri="{909E8E84-426E-40DD-AFC4-6F175D3DCCD1}">
                            <a14:hiddenFill xmlns:a14="http://schemas.microsoft.com/office/drawing/2010/main">
                              <a:solidFill>
                                <a:schemeClr val="hlink"/>
                              </a:solidFill>
                            </a14:hiddenFill>
                          </a:ext>
                        </a:extLst>
                      </p:spPr>
                    </p:pic>
                  </p:oleObj>
                </mc:Fallback>
              </mc:AlternateContent>
            </a:graphicData>
          </a:graphic>
        </p:graphicFrame>
        <p:graphicFrame>
          <p:nvGraphicFramePr>
            <p:cNvPr id="422946" name="Object 34"/>
            <p:cNvGraphicFramePr>
              <a:graphicFrameLocks noChangeAspect="1"/>
            </p:cNvGraphicFramePr>
            <p:nvPr/>
          </p:nvGraphicFramePr>
          <p:xfrm>
            <a:off x="5184" y="2064"/>
            <a:ext cx="227" cy="259"/>
          </p:xfrm>
          <a:graphic>
            <a:graphicData uri="http://schemas.openxmlformats.org/presentationml/2006/ole">
              <mc:AlternateContent xmlns:mc="http://schemas.openxmlformats.org/markup-compatibility/2006">
                <mc:Choice xmlns:v="urn:schemas-microsoft-com:vml" Requires="v">
                  <p:oleObj name="公式" r:id="rId6" imgW="177480" imgH="203040" progId="Equation.3">
                    <p:embed/>
                  </p:oleObj>
                </mc:Choice>
                <mc:Fallback>
                  <p:oleObj name="公式" r:id="rId6" imgW="177480" imgH="203040" progId="Equation.3">
                    <p:embed/>
                    <p:pic>
                      <p:nvPicPr>
                        <p:cNvPr id="422946" name="Object 3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84" y="2064"/>
                          <a:ext cx="227" cy="259"/>
                        </a:xfrm>
                        <a:prstGeom prst="rect">
                          <a:avLst/>
                        </a:prstGeom>
                        <a:noFill/>
                        <a:extLst>
                          <a:ext uri="{909E8E84-426E-40DD-AFC4-6F175D3DCCD1}">
                            <a14:hiddenFill xmlns:a14="http://schemas.microsoft.com/office/drawing/2010/main">
                              <a:solidFill>
                                <a:schemeClr val="hlink"/>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22941"/>
                                        </p:tgtEl>
                                        <p:attrNameLst>
                                          <p:attrName>style.visibility</p:attrName>
                                        </p:attrNameLst>
                                      </p:cBhvr>
                                      <p:to>
                                        <p:strVal val="visible"/>
                                      </p:to>
                                    </p:set>
                                    <p:animEffect transition="in" filter="wipe(up)">
                                      <p:cBhvr>
                                        <p:cTn id="7" dur="1000"/>
                                        <p:tgtEl>
                                          <p:spTgt spid="42294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22940"/>
                                        </p:tgtEl>
                                        <p:attrNameLst>
                                          <p:attrName>style.visibility</p:attrName>
                                        </p:attrNameLst>
                                      </p:cBhvr>
                                      <p:to>
                                        <p:strVal val="visible"/>
                                      </p:to>
                                    </p:set>
                                    <p:animEffect transition="in" filter="box(in)">
                                      <p:cBhvr>
                                        <p:cTn id="12" dur="500"/>
                                        <p:tgtEl>
                                          <p:spTgt spid="4229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p:txBody>
          <a:bodyPr/>
          <a:lstStyle/>
          <a:p>
            <a:r>
              <a:rPr lang="en-US" altLang="zh-CN"/>
              <a:t>2.2 </a:t>
            </a:r>
            <a:r>
              <a:rPr lang="zh-CN" altLang="en-US"/>
              <a:t>动量定理，动量守恒定律</a:t>
            </a:r>
          </a:p>
        </p:txBody>
      </p:sp>
      <p:sp>
        <p:nvSpPr>
          <p:cNvPr id="34" name="灯片编号占位符 4"/>
          <p:cNvSpPr>
            <a:spLocks noGrp="1"/>
          </p:cNvSpPr>
          <p:nvPr>
            <p:ph type="sldNum" sz="quarter" idx="12"/>
          </p:nvPr>
        </p:nvSpPr>
        <p:spPr/>
        <p:txBody>
          <a:bodyPr/>
          <a:lstStyle/>
          <a:p>
            <a:fld id="{D40C8B82-ABBA-4B3F-B670-78B20CE10CFC}" type="slidenum">
              <a:rPr lang="en-US" altLang="zh-CN"/>
              <a:pPr/>
              <a:t>25</a:t>
            </a:fld>
            <a:endParaRPr lang="en-US" altLang="zh-CN"/>
          </a:p>
        </p:txBody>
      </p:sp>
      <p:sp>
        <p:nvSpPr>
          <p:cNvPr id="427011" name="Text Box 3"/>
          <p:cNvSpPr txBox="1">
            <a:spLocks noChangeArrowheads="1"/>
          </p:cNvSpPr>
          <p:nvPr/>
        </p:nvSpPr>
        <p:spPr bwMode="auto">
          <a:xfrm>
            <a:off x="474662" y="1219200"/>
            <a:ext cx="8135938" cy="1006475"/>
          </a:xfrm>
          <a:prstGeom prst="rect">
            <a:avLst/>
          </a:prstGeom>
          <a:noFill/>
          <a:ln w="19050" algn="ctr">
            <a:noFill/>
            <a:miter lim="800000"/>
            <a:headEnd/>
            <a:tailEnd/>
          </a:ln>
          <a:effectLst/>
        </p:spPr>
        <p:txBody>
          <a:bodyPr lIns="90000" tIns="46800" rIns="90000" bIns="46800" anchor="ctr">
            <a:spAutoFit/>
          </a:bodyPr>
          <a:lstStyle/>
          <a:p>
            <a:pPr>
              <a:lnSpc>
                <a:spcPct val="125000"/>
              </a:lnSpc>
            </a:pPr>
            <a:r>
              <a:rPr kumimoji="1" lang="zh-CN" altLang="en-US" sz="2400" dirty="0">
                <a:sym typeface="Symbol" pitchFamily="18" charset="2"/>
              </a:rPr>
              <a:t>例</a:t>
            </a:r>
            <a:r>
              <a:rPr kumimoji="1" lang="en-US" altLang="zh-CN" sz="2400" dirty="0">
                <a:sym typeface="Symbol" pitchFamily="18" charset="2"/>
              </a:rPr>
              <a:t>2.7  </a:t>
            </a:r>
            <a:r>
              <a:rPr kumimoji="1" lang="zh-CN" altLang="en-US" sz="2400" dirty="0">
                <a:sym typeface="Symbol" pitchFamily="18" charset="2"/>
              </a:rPr>
              <a:t>如图，求当人从小车的一端走到另一端时，小车相对与地面移动的距离。</a:t>
            </a:r>
          </a:p>
        </p:txBody>
      </p:sp>
      <p:grpSp>
        <p:nvGrpSpPr>
          <p:cNvPr id="427012" name="Group 4"/>
          <p:cNvGrpSpPr>
            <a:grpSpLocks/>
          </p:cNvGrpSpPr>
          <p:nvPr/>
        </p:nvGrpSpPr>
        <p:grpSpPr bwMode="auto">
          <a:xfrm>
            <a:off x="4495800" y="1676400"/>
            <a:ext cx="4032250" cy="1814513"/>
            <a:chOff x="2835" y="1470"/>
            <a:chExt cx="2540" cy="1143"/>
          </a:xfrm>
        </p:grpSpPr>
        <p:sp>
          <p:nvSpPr>
            <p:cNvPr id="427013" name="Rectangle 5"/>
            <p:cNvSpPr>
              <a:spLocks noChangeArrowheads="1"/>
            </p:cNvSpPr>
            <p:nvPr/>
          </p:nvSpPr>
          <p:spPr bwMode="auto">
            <a:xfrm>
              <a:off x="3137" y="2004"/>
              <a:ext cx="1760" cy="80"/>
            </a:xfrm>
            <a:prstGeom prst="rect">
              <a:avLst/>
            </a:prstGeom>
            <a:noFill/>
            <a:ln w="19050">
              <a:solidFill>
                <a:srgbClr val="006666"/>
              </a:solidFill>
              <a:miter lim="800000"/>
              <a:headEnd/>
              <a:tailEnd/>
            </a:ln>
            <a:effectLst/>
          </p:spPr>
          <p:txBody>
            <a:bodyPr wrap="none" anchor="ctr"/>
            <a:lstStyle/>
            <a:p>
              <a:endParaRPr lang="zh-CN" altLang="en-US"/>
            </a:p>
          </p:txBody>
        </p:sp>
        <p:sp>
          <p:nvSpPr>
            <p:cNvPr id="427014" name="Oval 6"/>
            <p:cNvSpPr>
              <a:spLocks noChangeArrowheads="1"/>
            </p:cNvSpPr>
            <p:nvPr/>
          </p:nvSpPr>
          <p:spPr bwMode="auto">
            <a:xfrm>
              <a:off x="4737" y="2084"/>
              <a:ext cx="160" cy="160"/>
            </a:xfrm>
            <a:prstGeom prst="ellipse">
              <a:avLst/>
            </a:prstGeom>
            <a:noFill/>
            <a:ln w="19050">
              <a:solidFill>
                <a:srgbClr val="006666"/>
              </a:solidFill>
              <a:round/>
              <a:headEnd/>
              <a:tailEnd/>
            </a:ln>
            <a:effectLst/>
          </p:spPr>
          <p:txBody>
            <a:bodyPr wrap="none" anchor="ctr"/>
            <a:lstStyle/>
            <a:p>
              <a:endParaRPr lang="zh-CN" altLang="en-US"/>
            </a:p>
          </p:txBody>
        </p:sp>
        <p:sp>
          <p:nvSpPr>
            <p:cNvPr id="427015" name="Oval 7"/>
            <p:cNvSpPr>
              <a:spLocks noChangeArrowheads="1"/>
            </p:cNvSpPr>
            <p:nvPr/>
          </p:nvSpPr>
          <p:spPr bwMode="auto">
            <a:xfrm>
              <a:off x="4797" y="2154"/>
              <a:ext cx="30" cy="30"/>
            </a:xfrm>
            <a:prstGeom prst="ellipse">
              <a:avLst/>
            </a:prstGeom>
            <a:solidFill>
              <a:schemeClr val="tx1"/>
            </a:solidFill>
            <a:ln w="19050">
              <a:solidFill>
                <a:srgbClr val="006666"/>
              </a:solidFill>
              <a:round/>
              <a:headEnd/>
              <a:tailEnd/>
            </a:ln>
            <a:effectLst/>
          </p:spPr>
          <p:txBody>
            <a:bodyPr wrap="none" anchor="ctr"/>
            <a:lstStyle/>
            <a:p>
              <a:endParaRPr lang="zh-CN" altLang="en-US"/>
            </a:p>
          </p:txBody>
        </p:sp>
        <p:sp>
          <p:nvSpPr>
            <p:cNvPr id="427016" name="Oval 8"/>
            <p:cNvSpPr>
              <a:spLocks noChangeArrowheads="1"/>
            </p:cNvSpPr>
            <p:nvPr/>
          </p:nvSpPr>
          <p:spPr bwMode="auto">
            <a:xfrm>
              <a:off x="3137" y="2084"/>
              <a:ext cx="160" cy="160"/>
            </a:xfrm>
            <a:prstGeom prst="ellipse">
              <a:avLst/>
            </a:prstGeom>
            <a:noFill/>
            <a:ln w="19050">
              <a:solidFill>
                <a:srgbClr val="006666"/>
              </a:solidFill>
              <a:round/>
              <a:headEnd/>
              <a:tailEnd/>
            </a:ln>
            <a:effectLst/>
          </p:spPr>
          <p:txBody>
            <a:bodyPr wrap="none" anchor="ctr"/>
            <a:lstStyle/>
            <a:p>
              <a:endParaRPr lang="zh-CN" altLang="en-US"/>
            </a:p>
          </p:txBody>
        </p:sp>
        <p:sp>
          <p:nvSpPr>
            <p:cNvPr id="427017" name="Oval 9"/>
            <p:cNvSpPr>
              <a:spLocks noChangeArrowheads="1"/>
            </p:cNvSpPr>
            <p:nvPr/>
          </p:nvSpPr>
          <p:spPr bwMode="auto">
            <a:xfrm>
              <a:off x="3197" y="2154"/>
              <a:ext cx="30" cy="30"/>
            </a:xfrm>
            <a:prstGeom prst="ellipse">
              <a:avLst/>
            </a:prstGeom>
            <a:solidFill>
              <a:schemeClr val="tx1"/>
            </a:solidFill>
            <a:ln w="19050">
              <a:solidFill>
                <a:srgbClr val="006666"/>
              </a:solidFill>
              <a:round/>
              <a:headEnd/>
              <a:tailEnd/>
            </a:ln>
            <a:effectLst/>
          </p:spPr>
          <p:txBody>
            <a:bodyPr wrap="none" anchor="ctr"/>
            <a:lstStyle/>
            <a:p>
              <a:endParaRPr lang="zh-CN" altLang="en-US"/>
            </a:p>
          </p:txBody>
        </p:sp>
        <p:sp>
          <p:nvSpPr>
            <p:cNvPr id="427018" name="Oval 10"/>
            <p:cNvSpPr>
              <a:spLocks noChangeArrowheads="1"/>
            </p:cNvSpPr>
            <p:nvPr/>
          </p:nvSpPr>
          <p:spPr bwMode="auto">
            <a:xfrm>
              <a:off x="4697" y="1696"/>
              <a:ext cx="120" cy="120"/>
            </a:xfrm>
            <a:prstGeom prst="ellipse">
              <a:avLst/>
            </a:prstGeom>
            <a:noFill/>
            <a:ln w="19050">
              <a:solidFill>
                <a:srgbClr val="FF0000"/>
              </a:solidFill>
              <a:round/>
              <a:headEnd/>
              <a:tailEnd/>
            </a:ln>
            <a:effectLst/>
          </p:spPr>
          <p:txBody>
            <a:bodyPr wrap="none" anchor="ctr"/>
            <a:lstStyle/>
            <a:p>
              <a:endParaRPr lang="zh-CN" altLang="en-US"/>
            </a:p>
          </p:txBody>
        </p:sp>
        <p:sp>
          <p:nvSpPr>
            <p:cNvPr id="427019" name="Freeform 11"/>
            <p:cNvSpPr>
              <a:spLocks/>
            </p:cNvSpPr>
            <p:nvPr/>
          </p:nvSpPr>
          <p:spPr bwMode="auto">
            <a:xfrm>
              <a:off x="4697" y="1816"/>
              <a:ext cx="63" cy="208"/>
            </a:xfrm>
            <a:custGeom>
              <a:avLst/>
              <a:gdLst/>
              <a:ahLst/>
              <a:cxnLst>
                <a:cxn ang="0">
                  <a:pos x="38" y="0"/>
                </a:cxn>
                <a:cxn ang="0">
                  <a:pos x="20" y="96"/>
                </a:cxn>
                <a:cxn ang="0">
                  <a:pos x="2" y="114"/>
                </a:cxn>
              </a:cxnLst>
              <a:rect l="0" t="0" r="r" b="b"/>
              <a:pathLst>
                <a:path w="38" h="125">
                  <a:moveTo>
                    <a:pt x="38" y="0"/>
                  </a:moveTo>
                  <a:cubicBezTo>
                    <a:pt x="36" y="16"/>
                    <a:pt x="33" y="76"/>
                    <a:pt x="20" y="96"/>
                  </a:cubicBezTo>
                  <a:cubicBezTo>
                    <a:pt x="0" y="125"/>
                    <a:pt x="2" y="96"/>
                    <a:pt x="2" y="114"/>
                  </a:cubicBezTo>
                </a:path>
              </a:pathLst>
            </a:custGeom>
            <a:noFill/>
            <a:ln w="19050" cmpd="sng">
              <a:solidFill>
                <a:srgbClr val="FF0000"/>
              </a:solidFill>
              <a:round/>
              <a:headEnd/>
              <a:tailEnd/>
            </a:ln>
            <a:effectLst/>
          </p:spPr>
          <p:txBody>
            <a:bodyPr wrap="none" anchor="ctr"/>
            <a:lstStyle/>
            <a:p>
              <a:endParaRPr lang="zh-CN" altLang="en-US"/>
            </a:p>
          </p:txBody>
        </p:sp>
        <p:sp>
          <p:nvSpPr>
            <p:cNvPr id="427020" name="Freeform 12"/>
            <p:cNvSpPr>
              <a:spLocks/>
            </p:cNvSpPr>
            <p:nvPr/>
          </p:nvSpPr>
          <p:spPr bwMode="auto">
            <a:xfrm>
              <a:off x="4787" y="1846"/>
              <a:ext cx="70" cy="80"/>
            </a:xfrm>
            <a:custGeom>
              <a:avLst/>
              <a:gdLst/>
              <a:ahLst/>
              <a:cxnLst>
                <a:cxn ang="0">
                  <a:pos x="0" y="0"/>
                </a:cxn>
                <a:cxn ang="0">
                  <a:pos x="42" y="48"/>
                </a:cxn>
              </a:cxnLst>
              <a:rect l="0" t="0" r="r" b="b"/>
              <a:pathLst>
                <a:path w="42" h="48">
                  <a:moveTo>
                    <a:pt x="0" y="0"/>
                  </a:moveTo>
                  <a:cubicBezTo>
                    <a:pt x="12" y="17"/>
                    <a:pt x="16" y="48"/>
                    <a:pt x="42" y="48"/>
                  </a:cubicBezTo>
                </a:path>
              </a:pathLst>
            </a:custGeom>
            <a:noFill/>
            <a:ln w="19050" cmpd="sng">
              <a:solidFill>
                <a:srgbClr val="FF0000"/>
              </a:solidFill>
              <a:round/>
              <a:headEnd/>
              <a:tailEnd/>
            </a:ln>
            <a:effectLst/>
          </p:spPr>
          <p:txBody>
            <a:bodyPr wrap="none" anchor="ctr"/>
            <a:lstStyle/>
            <a:p>
              <a:endParaRPr lang="zh-CN" altLang="en-US"/>
            </a:p>
          </p:txBody>
        </p:sp>
        <p:sp>
          <p:nvSpPr>
            <p:cNvPr id="427021" name="Freeform 13"/>
            <p:cNvSpPr>
              <a:spLocks/>
            </p:cNvSpPr>
            <p:nvPr/>
          </p:nvSpPr>
          <p:spPr bwMode="auto">
            <a:xfrm>
              <a:off x="4657" y="1836"/>
              <a:ext cx="100" cy="50"/>
            </a:xfrm>
            <a:custGeom>
              <a:avLst/>
              <a:gdLst/>
              <a:ahLst/>
              <a:cxnLst>
                <a:cxn ang="0">
                  <a:pos x="60" y="0"/>
                </a:cxn>
                <a:cxn ang="0">
                  <a:pos x="0" y="30"/>
                </a:cxn>
              </a:cxnLst>
              <a:rect l="0" t="0" r="r" b="b"/>
              <a:pathLst>
                <a:path w="60" h="30">
                  <a:moveTo>
                    <a:pt x="60" y="0"/>
                  </a:moveTo>
                  <a:cubicBezTo>
                    <a:pt x="38" y="7"/>
                    <a:pt x="22" y="30"/>
                    <a:pt x="0" y="30"/>
                  </a:cubicBezTo>
                </a:path>
              </a:pathLst>
            </a:custGeom>
            <a:noFill/>
            <a:ln w="19050" cmpd="sng">
              <a:solidFill>
                <a:srgbClr val="FF0000"/>
              </a:solidFill>
              <a:round/>
              <a:headEnd/>
              <a:tailEnd/>
            </a:ln>
            <a:effectLst/>
          </p:spPr>
          <p:txBody>
            <a:bodyPr wrap="none" anchor="ctr"/>
            <a:lstStyle/>
            <a:p>
              <a:endParaRPr lang="zh-CN" altLang="en-US"/>
            </a:p>
          </p:txBody>
        </p:sp>
        <p:sp>
          <p:nvSpPr>
            <p:cNvPr id="427022" name="Freeform 14"/>
            <p:cNvSpPr>
              <a:spLocks/>
            </p:cNvSpPr>
            <p:nvPr/>
          </p:nvSpPr>
          <p:spPr bwMode="auto">
            <a:xfrm>
              <a:off x="4765" y="1846"/>
              <a:ext cx="92" cy="170"/>
            </a:xfrm>
            <a:custGeom>
              <a:avLst/>
              <a:gdLst/>
              <a:ahLst/>
              <a:cxnLst>
                <a:cxn ang="0">
                  <a:pos x="1" y="0"/>
                </a:cxn>
                <a:cxn ang="0">
                  <a:pos x="7" y="60"/>
                </a:cxn>
                <a:cxn ang="0">
                  <a:pos x="25" y="66"/>
                </a:cxn>
                <a:cxn ang="0">
                  <a:pos x="31" y="84"/>
                </a:cxn>
              </a:cxnLst>
              <a:rect l="0" t="0" r="r" b="b"/>
              <a:pathLst>
                <a:path w="31" h="84">
                  <a:moveTo>
                    <a:pt x="1" y="0"/>
                  </a:moveTo>
                  <a:cubicBezTo>
                    <a:pt x="3" y="20"/>
                    <a:pt x="0" y="41"/>
                    <a:pt x="7" y="60"/>
                  </a:cubicBezTo>
                  <a:cubicBezTo>
                    <a:pt x="9" y="66"/>
                    <a:pt x="21" y="62"/>
                    <a:pt x="25" y="66"/>
                  </a:cubicBezTo>
                  <a:cubicBezTo>
                    <a:pt x="29" y="70"/>
                    <a:pt x="31" y="84"/>
                    <a:pt x="31" y="84"/>
                  </a:cubicBezTo>
                </a:path>
              </a:pathLst>
            </a:custGeom>
            <a:noFill/>
            <a:ln w="19050" cmpd="sng">
              <a:solidFill>
                <a:srgbClr val="FF0000"/>
              </a:solidFill>
              <a:round/>
              <a:headEnd/>
              <a:tailEnd/>
            </a:ln>
            <a:effectLst/>
          </p:spPr>
          <p:txBody>
            <a:bodyPr wrap="none" anchor="ctr"/>
            <a:lstStyle/>
            <a:p>
              <a:endParaRPr lang="zh-CN" altLang="en-US"/>
            </a:p>
          </p:txBody>
        </p:sp>
        <p:sp>
          <p:nvSpPr>
            <p:cNvPr id="427023" name="Line 15"/>
            <p:cNvSpPr>
              <a:spLocks noChangeShapeType="1"/>
            </p:cNvSpPr>
            <p:nvPr/>
          </p:nvSpPr>
          <p:spPr bwMode="auto">
            <a:xfrm flipH="1">
              <a:off x="4177" y="1764"/>
              <a:ext cx="400" cy="0"/>
            </a:xfrm>
            <a:prstGeom prst="line">
              <a:avLst/>
            </a:prstGeom>
            <a:noFill/>
            <a:ln w="19050">
              <a:solidFill>
                <a:srgbClr val="FF0000"/>
              </a:solidFill>
              <a:round/>
              <a:headEnd/>
              <a:tailEnd type="triangle" w="sm" len="lg"/>
            </a:ln>
            <a:effectLst/>
          </p:spPr>
          <p:txBody>
            <a:bodyPr wrap="none" anchor="ctr"/>
            <a:lstStyle/>
            <a:p>
              <a:endParaRPr lang="zh-CN" altLang="en-US"/>
            </a:p>
          </p:txBody>
        </p:sp>
        <p:sp>
          <p:nvSpPr>
            <p:cNvPr id="427024" name="Line 16"/>
            <p:cNvSpPr>
              <a:spLocks noChangeShapeType="1"/>
            </p:cNvSpPr>
            <p:nvPr/>
          </p:nvSpPr>
          <p:spPr bwMode="auto">
            <a:xfrm>
              <a:off x="2835" y="2242"/>
              <a:ext cx="2535" cy="0"/>
            </a:xfrm>
            <a:prstGeom prst="line">
              <a:avLst/>
            </a:prstGeom>
            <a:noFill/>
            <a:ln w="19050">
              <a:solidFill>
                <a:srgbClr val="000066"/>
              </a:solidFill>
              <a:round/>
              <a:headEnd/>
              <a:tailEnd type="none" w="sm" len="lg"/>
            </a:ln>
            <a:effectLst/>
          </p:spPr>
          <p:txBody>
            <a:bodyPr wrap="none" anchor="ctr"/>
            <a:lstStyle/>
            <a:p>
              <a:endParaRPr lang="zh-CN" altLang="en-US"/>
            </a:p>
          </p:txBody>
        </p:sp>
        <p:sp>
          <p:nvSpPr>
            <p:cNvPr id="427025" name="Line 17"/>
            <p:cNvSpPr>
              <a:spLocks noChangeShapeType="1"/>
            </p:cNvSpPr>
            <p:nvPr/>
          </p:nvSpPr>
          <p:spPr bwMode="auto">
            <a:xfrm>
              <a:off x="3137" y="2324"/>
              <a:ext cx="0" cy="240"/>
            </a:xfrm>
            <a:prstGeom prst="line">
              <a:avLst/>
            </a:prstGeom>
            <a:noFill/>
            <a:ln w="19050">
              <a:solidFill>
                <a:srgbClr val="000066"/>
              </a:solidFill>
              <a:round/>
              <a:headEnd/>
              <a:tailEnd/>
            </a:ln>
            <a:effectLst/>
          </p:spPr>
          <p:txBody>
            <a:bodyPr wrap="none" anchor="ctr"/>
            <a:lstStyle/>
            <a:p>
              <a:endParaRPr lang="zh-CN" altLang="en-US"/>
            </a:p>
          </p:txBody>
        </p:sp>
        <p:sp>
          <p:nvSpPr>
            <p:cNvPr id="427026" name="Line 18"/>
            <p:cNvSpPr>
              <a:spLocks noChangeShapeType="1"/>
            </p:cNvSpPr>
            <p:nvPr/>
          </p:nvSpPr>
          <p:spPr bwMode="auto">
            <a:xfrm>
              <a:off x="4817" y="2324"/>
              <a:ext cx="0" cy="240"/>
            </a:xfrm>
            <a:prstGeom prst="line">
              <a:avLst/>
            </a:prstGeom>
            <a:noFill/>
            <a:ln w="19050">
              <a:solidFill>
                <a:srgbClr val="000066"/>
              </a:solidFill>
              <a:round/>
              <a:headEnd/>
              <a:tailEnd/>
            </a:ln>
            <a:effectLst/>
          </p:spPr>
          <p:txBody>
            <a:bodyPr wrap="none" anchor="ctr"/>
            <a:lstStyle/>
            <a:p>
              <a:endParaRPr lang="zh-CN" altLang="en-US"/>
            </a:p>
          </p:txBody>
        </p:sp>
        <p:sp>
          <p:nvSpPr>
            <p:cNvPr id="427027" name="Line 19"/>
            <p:cNvSpPr>
              <a:spLocks noChangeShapeType="1"/>
            </p:cNvSpPr>
            <p:nvPr/>
          </p:nvSpPr>
          <p:spPr bwMode="auto">
            <a:xfrm>
              <a:off x="4177" y="2484"/>
              <a:ext cx="640" cy="0"/>
            </a:xfrm>
            <a:prstGeom prst="line">
              <a:avLst/>
            </a:prstGeom>
            <a:noFill/>
            <a:ln w="19050">
              <a:solidFill>
                <a:srgbClr val="000066"/>
              </a:solidFill>
              <a:round/>
              <a:headEnd/>
              <a:tailEnd type="triangle" w="sm" len="lg"/>
            </a:ln>
            <a:effectLst/>
          </p:spPr>
          <p:txBody>
            <a:bodyPr wrap="none" anchor="ctr"/>
            <a:lstStyle/>
            <a:p>
              <a:endParaRPr lang="zh-CN" altLang="en-US"/>
            </a:p>
          </p:txBody>
        </p:sp>
        <p:sp>
          <p:nvSpPr>
            <p:cNvPr id="427028" name="Line 20"/>
            <p:cNvSpPr>
              <a:spLocks noChangeShapeType="1"/>
            </p:cNvSpPr>
            <p:nvPr/>
          </p:nvSpPr>
          <p:spPr bwMode="auto">
            <a:xfrm flipH="1">
              <a:off x="3137" y="2484"/>
              <a:ext cx="640" cy="0"/>
            </a:xfrm>
            <a:prstGeom prst="line">
              <a:avLst/>
            </a:prstGeom>
            <a:noFill/>
            <a:ln w="19050">
              <a:solidFill>
                <a:srgbClr val="000066"/>
              </a:solidFill>
              <a:round/>
              <a:headEnd/>
              <a:tailEnd type="triangle" w="sm" len="lg"/>
            </a:ln>
            <a:effectLst/>
          </p:spPr>
          <p:txBody>
            <a:bodyPr wrap="none" anchor="ctr"/>
            <a:lstStyle/>
            <a:p>
              <a:endParaRPr lang="zh-CN" altLang="en-US"/>
            </a:p>
          </p:txBody>
        </p:sp>
        <p:sp>
          <p:nvSpPr>
            <p:cNvPr id="427029" name="Text Box 21"/>
            <p:cNvSpPr txBox="1">
              <a:spLocks noChangeArrowheads="1"/>
            </p:cNvSpPr>
            <p:nvPr/>
          </p:nvSpPr>
          <p:spPr bwMode="auto">
            <a:xfrm>
              <a:off x="3857" y="2324"/>
              <a:ext cx="400" cy="289"/>
            </a:xfrm>
            <a:prstGeom prst="rect">
              <a:avLst/>
            </a:prstGeom>
            <a:noFill/>
            <a:ln w="19050">
              <a:noFill/>
              <a:miter lim="800000"/>
              <a:headEnd/>
              <a:tailEnd/>
            </a:ln>
            <a:effectLst/>
          </p:spPr>
          <p:txBody>
            <a:bodyPr>
              <a:spAutoFit/>
            </a:bodyPr>
            <a:lstStyle/>
            <a:p>
              <a:pPr>
                <a:spcBef>
                  <a:spcPct val="50000"/>
                </a:spcBef>
              </a:pPr>
              <a:r>
                <a:rPr kumimoji="1" lang="en-US" altLang="zh-CN" sz="2400" i="1">
                  <a:solidFill>
                    <a:srgbClr val="000066"/>
                  </a:solidFill>
                </a:rPr>
                <a:t>l</a:t>
              </a:r>
            </a:p>
          </p:txBody>
        </p:sp>
        <p:sp>
          <p:nvSpPr>
            <p:cNvPr id="427030" name="Text Box 22"/>
            <p:cNvSpPr txBox="1">
              <a:spLocks noChangeArrowheads="1"/>
            </p:cNvSpPr>
            <p:nvPr/>
          </p:nvSpPr>
          <p:spPr bwMode="auto">
            <a:xfrm>
              <a:off x="4695" y="1481"/>
              <a:ext cx="400" cy="288"/>
            </a:xfrm>
            <a:prstGeom prst="rect">
              <a:avLst/>
            </a:prstGeom>
            <a:noFill/>
            <a:ln w="19050">
              <a:noFill/>
              <a:miter lim="800000"/>
              <a:headEnd/>
              <a:tailEnd/>
            </a:ln>
            <a:effectLst/>
          </p:spPr>
          <p:txBody>
            <a:bodyPr>
              <a:spAutoFit/>
            </a:bodyPr>
            <a:lstStyle/>
            <a:p>
              <a:pPr>
                <a:spcBef>
                  <a:spcPct val="50000"/>
                </a:spcBef>
              </a:pPr>
              <a:r>
                <a:rPr kumimoji="1" lang="en-US" altLang="zh-CN" sz="2400" i="1">
                  <a:solidFill>
                    <a:srgbClr val="FF0000"/>
                  </a:solidFill>
                </a:rPr>
                <a:t>  m</a:t>
              </a:r>
            </a:p>
          </p:txBody>
        </p:sp>
        <p:sp>
          <p:nvSpPr>
            <p:cNvPr id="427031" name="Text Box 23"/>
            <p:cNvSpPr txBox="1">
              <a:spLocks noChangeArrowheads="1"/>
            </p:cNvSpPr>
            <p:nvPr/>
          </p:nvSpPr>
          <p:spPr bwMode="auto">
            <a:xfrm>
              <a:off x="3777" y="1764"/>
              <a:ext cx="400" cy="288"/>
            </a:xfrm>
            <a:prstGeom prst="rect">
              <a:avLst/>
            </a:prstGeom>
            <a:noFill/>
            <a:ln w="19050">
              <a:noFill/>
              <a:miter lim="800000"/>
              <a:headEnd/>
              <a:tailEnd/>
            </a:ln>
            <a:effectLst/>
          </p:spPr>
          <p:txBody>
            <a:bodyPr>
              <a:spAutoFit/>
            </a:bodyPr>
            <a:lstStyle/>
            <a:p>
              <a:pPr>
                <a:spcBef>
                  <a:spcPct val="50000"/>
                </a:spcBef>
              </a:pPr>
              <a:r>
                <a:rPr kumimoji="1" lang="en-US" altLang="zh-CN" sz="2400" i="1">
                  <a:solidFill>
                    <a:srgbClr val="006666"/>
                  </a:solidFill>
                </a:rPr>
                <a:t>M</a:t>
              </a:r>
            </a:p>
          </p:txBody>
        </p:sp>
        <p:sp>
          <p:nvSpPr>
            <p:cNvPr id="427032" name="Text Box 24"/>
            <p:cNvSpPr txBox="1">
              <a:spLocks noChangeArrowheads="1"/>
            </p:cNvSpPr>
            <p:nvPr/>
          </p:nvSpPr>
          <p:spPr bwMode="auto">
            <a:xfrm>
              <a:off x="4286" y="1470"/>
              <a:ext cx="318" cy="327"/>
            </a:xfrm>
            <a:prstGeom prst="rect">
              <a:avLst/>
            </a:prstGeom>
            <a:noFill/>
            <a:ln w="19050">
              <a:noFill/>
              <a:miter lim="800000"/>
              <a:headEnd/>
              <a:tailEnd type="none" w="sm" len="lg"/>
            </a:ln>
            <a:effectLst/>
          </p:spPr>
          <p:txBody>
            <a:bodyPr lIns="90000" tIns="46800" rIns="90000" bIns="46800">
              <a:spAutoFit/>
            </a:bodyPr>
            <a:lstStyle/>
            <a:p>
              <a:pPr>
                <a:spcBef>
                  <a:spcPct val="50000"/>
                </a:spcBef>
              </a:pPr>
              <a:r>
                <a:rPr lang="en-US" altLang="zh-CN" sz="2800" b="1" i="1" dirty="0">
                  <a:solidFill>
                    <a:srgbClr val="FF0000"/>
                  </a:solidFill>
                  <a:latin typeface="Book Antiqua" pitchFamily="18" charset="0"/>
                  <a:ea typeface="楷体_GB2312" pitchFamily="49" charset="-122"/>
                </a:rPr>
                <a:t>v</a:t>
              </a:r>
            </a:p>
          </p:txBody>
        </p:sp>
        <p:sp>
          <p:nvSpPr>
            <p:cNvPr id="427033" name="Line 25"/>
            <p:cNvSpPr>
              <a:spLocks noChangeShapeType="1"/>
            </p:cNvSpPr>
            <p:nvPr/>
          </p:nvSpPr>
          <p:spPr bwMode="auto">
            <a:xfrm>
              <a:off x="4967" y="2069"/>
              <a:ext cx="362" cy="0"/>
            </a:xfrm>
            <a:prstGeom prst="line">
              <a:avLst/>
            </a:prstGeom>
            <a:noFill/>
            <a:ln w="19050">
              <a:solidFill>
                <a:srgbClr val="339966"/>
              </a:solidFill>
              <a:round/>
              <a:headEnd/>
              <a:tailEnd type="triangle" w="sm" len="lg"/>
            </a:ln>
            <a:effectLst/>
          </p:spPr>
          <p:txBody>
            <a:bodyPr lIns="90000" tIns="46800" rIns="90000" bIns="46800">
              <a:spAutoFit/>
            </a:bodyPr>
            <a:lstStyle/>
            <a:p>
              <a:endParaRPr lang="zh-CN" altLang="en-US"/>
            </a:p>
          </p:txBody>
        </p:sp>
        <p:sp>
          <p:nvSpPr>
            <p:cNvPr id="427034" name="Text Box 26"/>
            <p:cNvSpPr txBox="1">
              <a:spLocks noChangeArrowheads="1"/>
            </p:cNvSpPr>
            <p:nvPr/>
          </p:nvSpPr>
          <p:spPr bwMode="auto">
            <a:xfrm>
              <a:off x="5057" y="1787"/>
              <a:ext cx="318" cy="331"/>
            </a:xfrm>
            <a:prstGeom prst="rect">
              <a:avLst/>
            </a:prstGeom>
            <a:noFill/>
            <a:ln w="19050">
              <a:noFill/>
              <a:miter lim="800000"/>
              <a:headEnd/>
              <a:tailEnd type="none" w="sm" len="lg"/>
            </a:ln>
            <a:effectLst/>
          </p:spPr>
          <p:txBody>
            <a:bodyPr lIns="90000" tIns="46800" rIns="90000" bIns="46800">
              <a:spAutoFit/>
            </a:bodyPr>
            <a:lstStyle/>
            <a:p>
              <a:pPr>
                <a:spcBef>
                  <a:spcPct val="50000"/>
                </a:spcBef>
              </a:pPr>
              <a:r>
                <a:rPr lang="en-US" altLang="zh-CN" sz="2800" b="1" i="1" dirty="0">
                  <a:latin typeface="Book Antiqua" pitchFamily="18" charset="0"/>
                  <a:ea typeface="楷体_GB2312" pitchFamily="49" charset="-122"/>
                </a:rPr>
                <a:t>v</a:t>
              </a:r>
              <a:r>
                <a:rPr lang="en-US" altLang="zh-CN" sz="2800" b="1" baseline="-25000" dirty="0">
                  <a:latin typeface="+mn-lt"/>
                  <a:ea typeface="楷体_GB2312" pitchFamily="49" charset="-122"/>
                </a:rPr>
                <a:t>0</a:t>
              </a:r>
            </a:p>
          </p:txBody>
        </p:sp>
      </p:grpSp>
      <p:graphicFrame>
        <p:nvGraphicFramePr>
          <p:cNvPr id="427035" name="Object 27"/>
          <p:cNvGraphicFramePr>
            <a:graphicFrameLocks noChangeAspect="1"/>
          </p:cNvGraphicFramePr>
          <p:nvPr/>
        </p:nvGraphicFramePr>
        <p:xfrm>
          <a:off x="461963" y="2817813"/>
          <a:ext cx="6567487" cy="3609975"/>
        </p:xfrm>
        <a:graphic>
          <a:graphicData uri="http://schemas.openxmlformats.org/presentationml/2006/ole">
            <mc:AlternateContent xmlns:mc="http://schemas.openxmlformats.org/markup-compatibility/2006">
              <mc:Choice xmlns:v="urn:schemas-microsoft-com:vml" Requires="v">
                <p:oleObj name="Document" r:id="rId2" imgW="2657458" imgH="1461908" progId="Word.Document.8">
                  <p:embed/>
                </p:oleObj>
              </mc:Choice>
              <mc:Fallback>
                <p:oleObj name="Document" r:id="rId2" imgW="2657458" imgH="1461908" progId="Word.Document.8">
                  <p:embed/>
                  <p:pic>
                    <p:nvPicPr>
                      <p:cNvPr id="427035" name="Object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963" y="2817813"/>
                        <a:ext cx="6567487" cy="360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27036" name="Group 28"/>
          <p:cNvGrpSpPr>
            <a:grpSpLocks/>
          </p:cNvGrpSpPr>
          <p:nvPr/>
        </p:nvGrpSpPr>
        <p:grpSpPr bwMode="auto">
          <a:xfrm>
            <a:off x="4419600" y="3505200"/>
            <a:ext cx="3549650" cy="366713"/>
            <a:chOff x="2784" y="2592"/>
            <a:chExt cx="2236" cy="231"/>
          </a:xfrm>
        </p:grpSpPr>
        <p:sp>
          <p:nvSpPr>
            <p:cNvPr id="427037" name="Line 29"/>
            <p:cNvSpPr>
              <a:spLocks noChangeShapeType="1"/>
            </p:cNvSpPr>
            <p:nvPr/>
          </p:nvSpPr>
          <p:spPr bwMode="auto">
            <a:xfrm flipH="1">
              <a:off x="2880" y="2592"/>
              <a:ext cx="1920" cy="0"/>
            </a:xfrm>
            <a:prstGeom prst="line">
              <a:avLst/>
            </a:prstGeom>
            <a:noFill/>
            <a:ln w="19050">
              <a:solidFill>
                <a:srgbClr val="FF0000"/>
              </a:solidFill>
              <a:round/>
              <a:headEnd type="oval" w="med" len="med"/>
              <a:tailEnd type="arrow" w="lg" len="lg"/>
            </a:ln>
            <a:effectLst/>
          </p:spPr>
          <p:txBody>
            <a:bodyPr/>
            <a:lstStyle/>
            <a:p>
              <a:endParaRPr lang="zh-CN" altLang="en-US"/>
            </a:p>
          </p:txBody>
        </p:sp>
        <p:sp>
          <p:nvSpPr>
            <p:cNvPr id="427038" name="Text Box 30"/>
            <p:cNvSpPr txBox="1">
              <a:spLocks noChangeArrowheads="1"/>
            </p:cNvSpPr>
            <p:nvPr/>
          </p:nvSpPr>
          <p:spPr bwMode="auto">
            <a:xfrm>
              <a:off x="4800" y="2592"/>
              <a:ext cx="220" cy="231"/>
            </a:xfrm>
            <a:prstGeom prst="rect">
              <a:avLst/>
            </a:prstGeom>
            <a:noFill/>
            <a:ln w="9525">
              <a:noFill/>
              <a:miter lim="800000"/>
              <a:headEnd/>
              <a:tailEnd/>
            </a:ln>
            <a:effectLst/>
          </p:spPr>
          <p:txBody>
            <a:bodyPr wrap="none">
              <a:spAutoFit/>
            </a:bodyPr>
            <a:lstStyle/>
            <a:p>
              <a:r>
                <a:rPr lang="en-US" altLang="zh-CN"/>
                <a:t>O</a:t>
              </a:r>
            </a:p>
          </p:txBody>
        </p:sp>
        <p:sp>
          <p:nvSpPr>
            <p:cNvPr id="427039" name="Text Box 31"/>
            <p:cNvSpPr txBox="1">
              <a:spLocks noChangeArrowheads="1"/>
            </p:cNvSpPr>
            <p:nvPr/>
          </p:nvSpPr>
          <p:spPr bwMode="auto">
            <a:xfrm>
              <a:off x="2784" y="2592"/>
              <a:ext cx="180" cy="231"/>
            </a:xfrm>
            <a:prstGeom prst="rect">
              <a:avLst/>
            </a:prstGeom>
            <a:noFill/>
            <a:ln w="9525">
              <a:noFill/>
              <a:miter lim="800000"/>
              <a:headEnd/>
              <a:tailEnd/>
            </a:ln>
            <a:effectLst/>
          </p:spPr>
          <p:txBody>
            <a:bodyPr wrap="none">
              <a:spAutoFit/>
            </a:bodyPr>
            <a:lstStyle/>
            <a:p>
              <a:r>
                <a:rPr lang="en-US" altLang="zh-CN" i="1"/>
                <a:t>x</a:t>
              </a:r>
            </a:p>
          </p:txBody>
        </p:sp>
      </p:grpSp>
      <p:grpSp>
        <p:nvGrpSpPr>
          <p:cNvPr id="36" name="组合 35"/>
          <p:cNvGrpSpPr/>
          <p:nvPr/>
        </p:nvGrpSpPr>
        <p:grpSpPr>
          <a:xfrm>
            <a:off x="1600200" y="2288104"/>
            <a:ext cx="2410093" cy="441325"/>
            <a:chOff x="1600200" y="2288104"/>
            <a:chExt cx="2410093" cy="441325"/>
          </a:xfrm>
        </p:grpSpPr>
        <p:graphicFrame>
          <p:nvGraphicFramePr>
            <p:cNvPr id="2" name="Object 28"/>
            <p:cNvGraphicFramePr>
              <a:graphicFrameLocks noChangeAspect="1"/>
            </p:cNvGraphicFramePr>
            <p:nvPr/>
          </p:nvGraphicFramePr>
          <p:xfrm>
            <a:off x="1600200" y="2288104"/>
            <a:ext cx="411162" cy="441325"/>
          </p:xfrm>
          <a:graphic>
            <a:graphicData uri="http://schemas.openxmlformats.org/presentationml/2006/ole">
              <mc:AlternateContent xmlns:mc="http://schemas.openxmlformats.org/markup-compatibility/2006">
                <mc:Choice xmlns:v="urn:schemas-microsoft-com:vml" Requires="v">
                  <p:oleObj name="公式" r:id="rId4" imgW="164880" imgH="177480" progId="Equation.3">
                    <p:embed/>
                  </p:oleObj>
                </mc:Choice>
                <mc:Fallback>
                  <p:oleObj name="公式" r:id="rId4" imgW="164880" imgH="177480" progId="Equation.3">
                    <p:embed/>
                    <p:pic>
                      <p:nvPicPr>
                        <p:cNvPr id="2" name="Object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2288104"/>
                          <a:ext cx="411162" cy="441325"/>
                        </a:xfrm>
                        <a:prstGeom prst="rect">
                          <a:avLst/>
                        </a:prstGeom>
                        <a:noFill/>
                        <a:extLst>
                          <a:ext uri="{909E8E84-426E-40DD-AFC4-6F175D3DCCD1}">
                            <a14:hiddenFill xmlns:a14="http://schemas.microsoft.com/office/drawing/2010/main">
                              <a:solidFill>
                                <a:srgbClr val="FFCC66"/>
                              </a:solidFill>
                            </a14:hiddenFill>
                          </a:ext>
                        </a:extLst>
                      </p:spPr>
                    </p:pic>
                  </p:oleObj>
                </mc:Fallback>
              </mc:AlternateContent>
            </a:graphicData>
          </a:graphic>
        </p:graphicFrame>
        <p:sp>
          <p:nvSpPr>
            <p:cNvPr id="35" name="TextBox 34"/>
            <p:cNvSpPr txBox="1"/>
            <p:nvPr/>
          </p:nvSpPr>
          <p:spPr>
            <a:xfrm>
              <a:off x="2209800" y="2324100"/>
              <a:ext cx="1800493" cy="369332"/>
            </a:xfrm>
            <a:prstGeom prst="rect">
              <a:avLst/>
            </a:prstGeom>
            <a:noFill/>
          </p:spPr>
          <p:txBody>
            <a:bodyPr wrap="none" rtlCol="0">
              <a:spAutoFit/>
            </a:bodyPr>
            <a:lstStyle/>
            <a:p>
              <a:r>
                <a:rPr lang="zh-CN" altLang="en-US" dirty="0"/>
                <a:t>相对小车的速度</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27035"/>
                                        </p:tgtEl>
                                        <p:attrNameLst>
                                          <p:attrName>style.visibility</p:attrName>
                                        </p:attrNameLst>
                                      </p:cBhvr>
                                      <p:to>
                                        <p:strVal val="visible"/>
                                      </p:to>
                                    </p:set>
                                    <p:anim calcmode="lin" valueType="num">
                                      <p:cBhvr additive="base">
                                        <p:cTn id="7" dur="500" fill="hold"/>
                                        <p:tgtEl>
                                          <p:spTgt spid="427035"/>
                                        </p:tgtEl>
                                        <p:attrNameLst>
                                          <p:attrName>ppt_x</p:attrName>
                                        </p:attrNameLst>
                                      </p:cBhvr>
                                      <p:tavLst>
                                        <p:tav tm="0">
                                          <p:val>
                                            <p:strVal val="0-#ppt_w/2"/>
                                          </p:val>
                                        </p:tav>
                                        <p:tav tm="100000">
                                          <p:val>
                                            <p:strVal val="#ppt_x"/>
                                          </p:val>
                                        </p:tav>
                                      </p:tavLst>
                                    </p:anim>
                                    <p:anim calcmode="lin" valueType="num">
                                      <p:cBhvr additive="base">
                                        <p:cTn id="8" dur="500" fill="hold"/>
                                        <p:tgtEl>
                                          <p:spTgt spid="42703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wipe(left)">
                                      <p:cBhvr>
                                        <p:cTn id="1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r>
              <a:rPr lang="en-US" altLang="zh-CN"/>
              <a:t>2.2 </a:t>
            </a:r>
            <a:r>
              <a:rPr lang="zh-CN" altLang="en-US"/>
              <a:t>动量定理，动量守恒定律</a:t>
            </a:r>
          </a:p>
        </p:txBody>
      </p:sp>
      <p:sp>
        <p:nvSpPr>
          <p:cNvPr id="35" name="灯片编号占位符 4"/>
          <p:cNvSpPr>
            <a:spLocks noGrp="1"/>
          </p:cNvSpPr>
          <p:nvPr>
            <p:ph type="sldNum" sz="quarter" idx="12"/>
          </p:nvPr>
        </p:nvSpPr>
        <p:spPr/>
        <p:txBody>
          <a:bodyPr/>
          <a:lstStyle/>
          <a:p>
            <a:fld id="{CE5E9EB4-2CF8-49EC-8B46-C571D4EBFDEC}" type="slidenum">
              <a:rPr lang="en-US" altLang="zh-CN"/>
              <a:pPr/>
              <a:t>26</a:t>
            </a:fld>
            <a:endParaRPr lang="en-US" altLang="zh-CN"/>
          </a:p>
        </p:txBody>
      </p:sp>
      <p:graphicFrame>
        <p:nvGraphicFramePr>
          <p:cNvPr id="428035" name="Object 3"/>
          <p:cNvGraphicFramePr>
            <a:graphicFrameLocks noChangeAspect="1"/>
          </p:cNvGraphicFramePr>
          <p:nvPr/>
        </p:nvGraphicFramePr>
        <p:xfrm>
          <a:off x="457200" y="1295400"/>
          <a:ext cx="4337050" cy="4024313"/>
        </p:xfrm>
        <a:graphic>
          <a:graphicData uri="http://schemas.openxmlformats.org/presentationml/2006/ole">
            <mc:AlternateContent xmlns:mc="http://schemas.openxmlformats.org/markup-compatibility/2006">
              <mc:Choice xmlns:v="urn:schemas-microsoft-com:vml" Requires="v">
                <p:oleObj name="文档" r:id="rId2" imgW="2162311" imgH="2009449" progId="Word.Document.8">
                  <p:embed/>
                </p:oleObj>
              </mc:Choice>
              <mc:Fallback>
                <p:oleObj name="文档" r:id="rId2" imgW="2162311" imgH="2009449" progId="Word.Document.8">
                  <p:embed/>
                  <p:pic>
                    <p:nvPicPr>
                      <p:cNvPr id="428035"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295400"/>
                        <a:ext cx="4337050" cy="402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28036" name="Group 4"/>
          <p:cNvGrpSpPr>
            <a:grpSpLocks/>
          </p:cNvGrpSpPr>
          <p:nvPr/>
        </p:nvGrpSpPr>
        <p:grpSpPr bwMode="auto">
          <a:xfrm>
            <a:off x="4191000" y="3733800"/>
            <a:ext cx="4749800" cy="2424113"/>
            <a:chOff x="2544" y="2352"/>
            <a:chExt cx="2992" cy="1527"/>
          </a:xfrm>
        </p:grpSpPr>
        <p:sp>
          <p:nvSpPr>
            <p:cNvPr id="428037" name="Rectangle 5"/>
            <p:cNvSpPr>
              <a:spLocks noChangeArrowheads="1"/>
            </p:cNvSpPr>
            <p:nvPr/>
          </p:nvSpPr>
          <p:spPr bwMode="auto">
            <a:xfrm>
              <a:off x="3086" y="3270"/>
              <a:ext cx="1760" cy="80"/>
            </a:xfrm>
            <a:prstGeom prst="rect">
              <a:avLst/>
            </a:prstGeom>
            <a:noFill/>
            <a:ln w="19050">
              <a:solidFill>
                <a:srgbClr val="006666"/>
              </a:solidFill>
              <a:miter lim="800000"/>
              <a:headEnd/>
              <a:tailEnd/>
            </a:ln>
            <a:effectLst/>
          </p:spPr>
          <p:txBody>
            <a:bodyPr wrap="none" anchor="ctr"/>
            <a:lstStyle/>
            <a:p>
              <a:endParaRPr lang="zh-CN" altLang="en-US"/>
            </a:p>
          </p:txBody>
        </p:sp>
        <p:sp>
          <p:nvSpPr>
            <p:cNvPr id="428038" name="Oval 6"/>
            <p:cNvSpPr>
              <a:spLocks noChangeArrowheads="1"/>
            </p:cNvSpPr>
            <p:nvPr/>
          </p:nvSpPr>
          <p:spPr bwMode="auto">
            <a:xfrm>
              <a:off x="4686" y="3350"/>
              <a:ext cx="160" cy="160"/>
            </a:xfrm>
            <a:prstGeom prst="ellipse">
              <a:avLst/>
            </a:prstGeom>
            <a:noFill/>
            <a:ln w="19050">
              <a:solidFill>
                <a:srgbClr val="006666"/>
              </a:solidFill>
              <a:round/>
              <a:headEnd/>
              <a:tailEnd/>
            </a:ln>
            <a:effectLst/>
          </p:spPr>
          <p:txBody>
            <a:bodyPr wrap="none" anchor="ctr"/>
            <a:lstStyle/>
            <a:p>
              <a:endParaRPr lang="zh-CN" altLang="en-US"/>
            </a:p>
          </p:txBody>
        </p:sp>
        <p:sp>
          <p:nvSpPr>
            <p:cNvPr id="428039" name="Oval 7"/>
            <p:cNvSpPr>
              <a:spLocks noChangeArrowheads="1"/>
            </p:cNvSpPr>
            <p:nvPr/>
          </p:nvSpPr>
          <p:spPr bwMode="auto">
            <a:xfrm>
              <a:off x="4746" y="3420"/>
              <a:ext cx="30" cy="30"/>
            </a:xfrm>
            <a:prstGeom prst="ellipse">
              <a:avLst/>
            </a:prstGeom>
            <a:solidFill>
              <a:schemeClr val="tx1"/>
            </a:solidFill>
            <a:ln w="19050">
              <a:solidFill>
                <a:srgbClr val="006666"/>
              </a:solidFill>
              <a:round/>
              <a:headEnd/>
              <a:tailEnd/>
            </a:ln>
            <a:effectLst/>
          </p:spPr>
          <p:txBody>
            <a:bodyPr wrap="none" anchor="ctr"/>
            <a:lstStyle/>
            <a:p>
              <a:endParaRPr lang="zh-CN" altLang="en-US"/>
            </a:p>
          </p:txBody>
        </p:sp>
        <p:sp>
          <p:nvSpPr>
            <p:cNvPr id="428040" name="Oval 8"/>
            <p:cNvSpPr>
              <a:spLocks noChangeArrowheads="1"/>
            </p:cNvSpPr>
            <p:nvPr/>
          </p:nvSpPr>
          <p:spPr bwMode="auto">
            <a:xfrm>
              <a:off x="3086" y="3350"/>
              <a:ext cx="160" cy="160"/>
            </a:xfrm>
            <a:prstGeom prst="ellipse">
              <a:avLst/>
            </a:prstGeom>
            <a:noFill/>
            <a:ln w="19050">
              <a:solidFill>
                <a:srgbClr val="006666"/>
              </a:solidFill>
              <a:round/>
              <a:headEnd/>
              <a:tailEnd/>
            </a:ln>
            <a:effectLst/>
          </p:spPr>
          <p:txBody>
            <a:bodyPr wrap="none" anchor="ctr"/>
            <a:lstStyle/>
            <a:p>
              <a:endParaRPr lang="zh-CN" altLang="en-US"/>
            </a:p>
          </p:txBody>
        </p:sp>
        <p:sp>
          <p:nvSpPr>
            <p:cNvPr id="428041" name="Oval 9"/>
            <p:cNvSpPr>
              <a:spLocks noChangeArrowheads="1"/>
            </p:cNvSpPr>
            <p:nvPr/>
          </p:nvSpPr>
          <p:spPr bwMode="auto">
            <a:xfrm>
              <a:off x="3146" y="3420"/>
              <a:ext cx="30" cy="30"/>
            </a:xfrm>
            <a:prstGeom prst="ellipse">
              <a:avLst/>
            </a:prstGeom>
            <a:solidFill>
              <a:schemeClr val="tx1"/>
            </a:solidFill>
            <a:ln w="19050">
              <a:solidFill>
                <a:srgbClr val="006666"/>
              </a:solidFill>
              <a:round/>
              <a:headEnd/>
              <a:tailEnd/>
            </a:ln>
            <a:effectLst/>
          </p:spPr>
          <p:txBody>
            <a:bodyPr wrap="none" anchor="ctr"/>
            <a:lstStyle/>
            <a:p>
              <a:endParaRPr lang="zh-CN" altLang="en-US"/>
            </a:p>
          </p:txBody>
        </p:sp>
        <p:sp>
          <p:nvSpPr>
            <p:cNvPr id="428042" name="Oval 10"/>
            <p:cNvSpPr>
              <a:spLocks noChangeArrowheads="1"/>
            </p:cNvSpPr>
            <p:nvPr/>
          </p:nvSpPr>
          <p:spPr bwMode="auto">
            <a:xfrm>
              <a:off x="4646" y="2962"/>
              <a:ext cx="120" cy="120"/>
            </a:xfrm>
            <a:prstGeom prst="ellipse">
              <a:avLst/>
            </a:prstGeom>
            <a:noFill/>
            <a:ln w="19050">
              <a:solidFill>
                <a:srgbClr val="FF0000"/>
              </a:solidFill>
              <a:round/>
              <a:headEnd/>
              <a:tailEnd/>
            </a:ln>
            <a:effectLst/>
          </p:spPr>
          <p:txBody>
            <a:bodyPr wrap="none" anchor="ctr"/>
            <a:lstStyle/>
            <a:p>
              <a:endParaRPr lang="zh-CN" altLang="en-US"/>
            </a:p>
          </p:txBody>
        </p:sp>
        <p:sp>
          <p:nvSpPr>
            <p:cNvPr id="428043" name="Freeform 11"/>
            <p:cNvSpPr>
              <a:spLocks/>
            </p:cNvSpPr>
            <p:nvPr/>
          </p:nvSpPr>
          <p:spPr bwMode="auto">
            <a:xfrm>
              <a:off x="4646" y="3082"/>
              <a:ext cx="63" cy="208"/>
            </a:xfrm>
            <a:custGeom>
              <a:avLst/>
              <a:gdLst/>
              <a:ahLst/>
              <a:cxnLst>
                <a:cxn ang="0">
                  <a:pos x="38" y="0"/>
                </a:cxn>
                <a:cxn ang="0">
                  <a:pos x="20" y="96"/>
                </a:cxn>
                <a:cxn ang="0">
                  <a:pos x="2" y="114"/>
                </a:cxn>
              </a:cxnLst>
              <a:rect l="0" t="0" r="r" b="b"/>
              <a:pathLst>
                <a:path w="38" h="125">
                  <a:moveTo>
                    <a:pt x="38" y="0"/>
                  </a:moveTo>
                  <a:cubicBezTo>
                    <a:pt x="36" y="16"/>
                    <a:pt x="33" y="76"/>
                    <a:pt x="20" y="96"/>
                  </a:cubicBezTo>
                  <a:cubicBezTo>
                    <a:pt x="0" y="125"/>
                    <a:pt x="2" y="96"/>
                    <a:pt x="2" y="114"/>
                  </a:cubicBezTo>
                </a:path>
              </a:pathLst>
            </a:custGeom>
            <a:noFill/>
            <a:ln w="19050" cmpd="sng">
              <a:solidFill>
                <a:srgbClr val="FF0000"/>
              </a:solidFill>
              <a:round/>
              <a:headEnd/>
              <a:tailEnd/>
            </a:ln>
            <a:effectLst/>
          </p:spPr>
          <p:txBody>
            <a:bodyPr wrap="none" anchor="ctr"/>
            <a:lstStyle/>
            <a:p>
              <a:endParaRPr lang="zh-CN" altLang="en-US"/>
            </a:p>
          </p:txBody>
        </p:sp>
        <p:sp>
          <p:nvSpPr>
            <p:cNvPr id="428044" name="Freeform 12"/>
            <p:cNvSpPr>
              <a:spLocks/>
            </p:cNvSpPr>
            <p:nvPr/>
          </p:nvSpPr>
          <p:spPr bwMode="auto">
            <a:xfrm>
              <a:off x="4736" y="3112"/>
              <a:ext cx="70" cy="80"/>
            </a:xfrm>
            <a:custGeom>
              <a:avLst/>
              <a:gdLst/>
              <a:ahLst/>
              <a:cxnLst>
                <a:cxn ang="0">
                  <a:pos x="0" y="0"/>
                </a:cxn>
                <a:cxn ang="0">
                  <a:pos x="42" y="48"/>
                </a:cxn>
              </a:cxnLst>
              <a:rect l="0" t="0" r="r" b="b"/>
              <a:pathLst>
                <a:path w="42" h="48">
                  <a:moveTo>
                    <a:pt x="0" y="0"/>
                  </a:moveTo>
                  <a:cubicBezTo>
                    <a:pt x="12" y="17"/>
                    <a:pt x="16" y="48"/>
                    <a:pt x="42" y="48"/>
                  </a:cubicBezTo>
                </a:path>
              </a:pathLst>
            </a:custGeom>
            <a:noFill/>
            <a:ln w="19050" cmpd="sng">
              <a:solidFill>
                <a:srgbClr val="FF0000"/>
              </a:solidFill>
              <a:round/>
              <a:headEnd/>
              <a:tailEnd/>
            </a:ln>
            <a:effectLst/>
          </p:spPr>
          <p:txBody>
            <a:bodyPr wrap="none" anchor="ctr"/>
            <a:lstStyle/>
            <a:p>
              <a:endParaRPr lang="zh-CN" altLang="en-US"/>
            </a:p>
          </p:txBody>
        </p:sp>
        <p:sp>
          <p:nvSpPr>
            <p:cNvPr id="428045" name="Freeform 13"/>
            <p:cNvSpPr>
              <a:spLocks/>
            </p:cNvSpPr>
            <p:nvPr/>
          </p:nvSpPr>
          <p:spPr bwMode="auto">
            <a:xfrm>
              <a:off x="4606" y="3102"/>
              <a:ext cx="100" cy="50"/>
            </a:xfrm>
            <a:custGeom>
              <a:avLst/>
              <a:gdLst/>
              <a:ahLst/>
              <a:cxnLst>
                <a:cxn ang="0">
                  <a:pos x="60" y="0"/>
                </a:cxn>
                <a:cxn ang="0">
                  <a:pos x="0" y="30"/>
                </a:cxn>
              </a:cxnLst>
              <a:rect l="0" t="0" r="r" b="b"/>
              <a:pathLst>
                <a:path w="60" h="30">
                  <a:moveTo>
                    <a:pt x="60" y="0"/>
                  </a:moveTo>
                  <a:cubicBezTo>
                    <a:pt x="38" y="7"/>
                    <a:pt x="22" y="30"/>
                    <a:pt x="0" y="30"/>
                  </a:cubicBezTo>
                </a:path>
              </a:pathLst>
            </a:custGeom>
            <a:noFill/>
            <a:ln w="19050" cmpd="sng">
              <a:solidFill>
                <a:srgbClr val="FF0000"/>
              </a:solidFill>
              <a:round/>
              <a:headEnd/>
              <a:tailEnd/>
            </a:ln>
            <a:effectLst/>
          </p:spPr>
          <p:txBody>
            <a:bodyPr wrap="none" anchor="ctr"/>
            <a:lstStyle/>
            <a:p>
              <a:endParaRPr lang="zh-CN" altLang="en-US"/>
            </a:p>
          </p:txBody>
        </p:sp>
        <p:sp>
          <p:nvSpPr>
            <p:cNvPr id="428046" name="Freeform 14"/>
            <p:cNvSpPr>
              <a:spLocks/>
            </p:cNvSpPr>
            <p:nvPr/>
          </p:nvSpPr>
          <p:spPr bwMode="auto">
            <a:xfrm>
              <a:off x="4714" y="3112"/>
              <a:ext cx="92" cy="170"/>
            </a:xfrm>
            <a:custGeom>
              <a:avLst/>
              <a:gdLst/>
              <a:ahLst/>
              <a:cxnLst>
                <a:cxn ang="0">
                  <a:pos x="1" y="0"/>
                </a:cxn>
                <a:cxn ang="0">
                  <a:pos x="7" y="60"/>
                </a:cxn>
                <a:cxn ang="0">
                  <a:pos x="25" y="66"/>
                </a:cxn>
                <a:cxn ang="0">
                  <a:pos x="31" y="84"/>
                </a:cxn>
              </a:cxnLst>
              <a:rect l="0" t="0" r="r" b="b"/>
              <a:pathLst>
                <a:path w="31" h="84">
                  <a:moveTo>
                    <a:pt x="1" y="0"/>
                  </a:moveTo>
                  <a:cubicBezTo>
                    <a:pt x="3" y="20"/>
                    <a:pt x="0" y="41"/>
                    <a:pt x="7" y="60"/>
                  </a:cubicBezTo>
                  <a:cubicBezTo>
                    <a:pt x="9" y="66"/>
                    <a:pt x="21" y="62"/>
                    <a:pt x="25" y="66"/>
                  </a:cubicBezTo>
                  <a:cubicBezTo>
                    <a:pt x="29" y="70"/>
                    <a:pt x="31" y="84"/>
                    <a:pt x="31" y="84"/>
                  </a:cubicBezTo>
                </a:path>
              </a:pathLst>
            </a:custGeom>
            <a:noFill/>
            <a:ln w="19050" cmpd="sng">
              <a:solidFill>
                <a:srgbClr val="FF0000"/>
              </a:solidFill>
              <a:round/>
              <a:headEnd/>
              <a:tailEnd/>
            </a:ln>
            <a:effectLst/>
          </p:spPr>
          <p:txBody>
            <a:bodyPr wrap="none" anchor="ctr"/>
            <a:lstStyle/>
            <a:p>
              <a:endParaRPr lang="zh-CN" altLang="en-US"/>
            </a:p>
          </p:txBody>
        </p:sp>
        <p:sp>
          <p:nvSpPr>
            <p:cNvPr id="428047" name="Line 15"/>
            <p:cNvSpPr>
              <a:spLocks noChangeShapeType="1"/>
            </p:cNvSpPr>
            <p:nvPr/>
          </p:nvSpPr>
          <p:spPr bwMode="auto">
            <a:xfrm flipH="1">
              <a:off x="4126" y="3030"/>
              <a:ext cx="400" cy="0"/>
            </a:xfrm>
            <a:prstGeom prst="line">
              <a:avLst/>
            </a:prstGeom>
            <a:noFill/>
            <a:ln w="19050">
              <a:solidFill>
                <a:srgbClr val="FF0000"/>
              </a:solidFill>
              <a:round/>
              <a:headEnd/>
              <a:tailEnd type="triangle" w="sm" len="lg"/>
            </a:ln>
            <a:effectLst/>
          </p:spPr>
          <p:txBody>
            <a:bodyPr wrap="none" anchor="ctr"/>
            <a:lstStyle/>
            <a:p>
              <a:endParaRPr lang="zh-CN" altLang="en-US"/>
            </a:p>
          </p:txBody>
        </p:sp>
        <p:sp>
          <p:nvSpPr>
            <p:cNvPr id="428048" name="Line 16"/>
            <p:cNvSpPr>
              <a:spLocks noChangeShapeType="1"/>
            </p:cNvSpPr>
            <p:nvPr/>
          </p:nvSpPr>
          <p:spPr bwMode="auto">
            <a:xfrm>
              <a:off x="2784" y="3504"/>
              <a:ext cx="2535" cy="0"/>
            </a:xfrm>
            <a:prstGeom prst="line">
              <a:avLst/>
            </a:prstGeom>
            <a:noFill/>
            <a:ln w="19050">
              <a:solidFill>
                <a:schemeClr val="tx1"/>
              </a:solidFill>
              <a:round/>
              <a:headEnd/>
              <a:tailEnd type="arrow" w="med" len="lg"/>
            </a:ln>
            <a:effectLst/>
          </p:spPr>
          <p:txBody>
            <a:bodyPr wrap="none" anchor="ctr"/>
            <a:lstStyle/>
            <a:p>
              <a:endParaRPr lang="zh-CN" altLang="en-US"/>
            </a:p>
          </p:txBody>
        </p:sp>
        <p:sp>
          <p:nvSpPr>
            <p:cNvPr id="428049" name="Line 17"/>
            <p:cNvSpPr>
              <a:spLocks noChangeShapeType="1"/>
            </p:cNvSpPr>
            <p:nvPr/>
          </p:nvSpPr>
          <p:spPr bwMode="auto">
            <a:xfrm>
              <a:off x="3086" y="3590"/>
              <a:ext cx="0" cy="240"/>
            </a:xfrm>
            <a:prstGeom prst="line">
              <a:avLst/>
            </a:prstGeom>
            <a:noFill/>
            <a:ln w="19050">
              <a:solidFill>
                <a:srgbClr val="000066"/>
              </a:solidFill>
              <a:round/>
              <a:headEnd/>
              <a:tailEnd/>
            </a:ln>
            <a:effectLst/>
          </p:spPr>
          <p:txBody>
            <a:bodyPr wrap="none" anchor="ctr"/>
            <a:lstStyle/>
            <a:p>
              <a:endParaRPr lang="zh-CN" altLang="en-US"/>
            </a:p>
          </p:txBody>
        </p:sp>
        <p:sp>
          <p:nvSpPr>
            <p:cNvPr id="428050" name="Line 18"/>
            <p:cNvSpPr>
              <a:spLocks noChangeShapeType="1"/>
            </p:cNvSpPr>
            <p:nvPr/>
          </p:nvSpPr>
          <p:spPr bwMode="auto">
            <a:xfrm>
              <a:off x="4766" y="3590"/>
              <a:ext cx="0" cy="240"/>
            </a:xfrm>
            <a:prstGeom prst="line">
              <a:avLst/>
            </a:prstGeom>
            <a:noFill/>
            <a:ln w="19050">
              <a:solidFill>
                <a:srgbClr val="000066"/>
              </a:solidFill>
              <a:round/>
              <a:headEnd/>
              <a:tailEnd/>
            </a:ln>
            <a:effectLst/>
          </p:spPr>
          <p:txBody>
            <a:bodyPr wrap="none" anchor="ctr"/>
            <a:lstStyle/>
            <a:p>
              <a:endParaRPr lang="zh-CN" altLang="en-US"/>
            </a:p>
          </p:txBody>
        </p:sp>
        <p:sp>
          <p:nvSpPr>
            <p:cNvPr id="428051" name="Line 19"/>
            <p:cNvSpPr>
              <a:spLocks noChangeShapeType="1"/>
            </p:cNvSpPr>
            <p:nvPr/>
          </p:nvSpPr>
          <p:spPr bwMode="auto">
            <a:xfrm>
              <a:off x="4126" y="3750"/>
              <a:ext cx="640" cy="0"/>
            </a:xfrm>
            <a:prstGeom prst="line">
              <a:avLst/>
            </a:prstGeom>
            <a:noFill/>
            <a:ln w="19050">
              <a:solidFill>
                <a:srgbClr val="000066"/>
              </a:solidFill>
              <a:round/>
              <a:headEnd/>
              <a:tailEnd type="triangle" w="sm" len="lg"/>
            </a:ln>
            <a:effectLst/>
          </p:spPr>
          <p:txBody>
            <a:bodyPr wrap="none" anchor="ctr"/>
            <a:lstStyle/>
            <a:p>
              <a:endParaRPr lang="zh-CN" altLang="en-US"/>
            </a:p>
          </p:txBody>
        </p:sp>
        <p:sp>
          <p:nvSpPr>
            <p:cNvPr id="428052" name="Line 20"/>
            <p:cNvSpPr>
              <a:spLocks noChangeShapeType="1"/>
            </p:cNvSpPr>
            <p:nvPr/>
          </p:nvSpPr>
          <p:spPr bwMode="auto">
            <a:xfrm flipH="1">
              <a:off x="3086" y="3750"/>
              <a:ext cx="640" cy="0"/>
            </a:xfrm>
            <a:prstGeom prst="line">
              <a:avLst/>
            </a:prstGeom>
            <a:noFill/>
            <a:ln w="19050">
              <a:solidFill>
                <a:srgbClr val="000066"/>
              </a:solidFill>
              <a:round/>
              <a:headEnd/>
              <a:tailEnd type="triangle" w="sm" len="lg"/>
            </a:ln>
            <a:effectLst/>
          </p:spPr>
          <p:txBody>
            <a:bodyPr wrap="none" anchor="ctr"/>
            <a:lstStyle/>
            <a:p>
              <a:endParaRPr lang="zh-CN" altLang="en-US"/>
            </a:p>
          </p:txBody>
        </p:sp>
        <p:sp>
          <p:nvSpPr>
            <p:cNvPr id="428053" name="Text Box 21"/>
            <p:cNvSpPr txBox="1">
              <a:spLocks noChangeArrowheads="1"/>
            </p:cNvSpPr>
            <p:nvPr/>
          </p:nvSpPr>
          <p:spPr bwMode="auto">
            <a:xfrm>
              <a:off x="3806" y="3590"/>
              <a:ext cx="400" cy="289"/>
            </a:xfrm>
            <a:prstGeom prst="rect">
              <a:avLst/>
            </a:prstGeom>
            <a:noFill/>
            <a:ln w="19050">
              <a:noFill/>
              <a:miter lim="800000"/>
              <a:headEnd/>
              <a:tailEnd/>
            </a:ln>
            <a:effectLst/>
          </p:spPr>
          <p:txBody>
            <a:bodyPr>
              <a:spAutoFit/>
            </a:bodyPr>
            <a:lstStyle/>
            <a:p>
              <a:pPr>
                <a:spcBef>
                  <a:spcPct val="50000"/>
                </a:spcBef>
              </a:pPr>
              <a:r>
                <a:rPr kumimoji="1" lang="en-US" altLang="zh-CN" sz="2400" i="1">
                  <a:solidFill>
                    <a:srgbClr val="000066"/>
                  </a:solidFill>
                </a:rPr>
                <a:t>l</a:t>
              </a:r>
            </a:p>
          </p:txBody>
        </p:sp>
        <p:sp>
          <p:nvSpPr>
            <p:cNvPr id="428054" name="Text Box 22"/>
            <p:cNvSpPr txBox="1">
              <a:spLocks noChangeArrowheads="1"/>
            </p:cNvSpPr>
            <p:nvPr/>
          </p:nvSpPr>
          <p:spPr bwMode="auto">
            <a:xfrm>
              <a:off x="4644" y="2747"/>
              <a:ext cx="400" cy="288"/>
            </a:xfrm>
            <a:prstGeom prst="rect">
              <a:avLst/>
            </a:prstGeom>
            <a:noFill/>
            <a:ln w="19050">
              <a:noFill/>
              <a:miter lim="800000"/>
              <a:headEnd/>
              <a:tailEnd/>
            </a:ln>
            <a:effectLst/>
          </p:spPr>
          <p:txBody>
            <a:bodyPr>
              <a:spAutoFit/>
            </a:bodyPr>
            <a:lstStyle/>
            <a:p>
              <a:pPr>
                <a:spcBef>
                  <a:spcPct val="50000"/>
                </a:spcBef>
              </a:pPr>
              <a:r>
                <a:rPr kumimoji="1" lang="en-US" altLang="zh-CN" sz="2400" i="1">
                  <a:solidFill>
                    <a:srgbClr val="FF0000"/>
                  </a:solidFill>
                </a:rPr>
                <a:t>  m</a:t>
              </a:r>
            </a:p>
          </p:txBody>
        </p:sp>
        <p:sp>
          <p:nvSpPr>
            <p:cNvPr id="428055" name="Text Box 23"/>
            <p:cNvSpPr txBox="1">
              <a:spLocks noChangeArrowheads="1"/>
            </p:cNvSpPr>
            <p:nvPr/>
          </p:nvSpPr>
          <p:spPr bwMode="auto">
            <a:xfrm>
              <a:off x="3726" y="3030"/>
              <a:ext cx="400" cy="288"/>
            </a:xfrm>
            <a:prstGeom prst="rect">
              <a:avLst/>
            </a:prstGeom>
            <a:noFill/>
            <a:ln w="19050">
              <a:noFill/>
              <a:miter lim="800000"/>
              <a:headEnd/>
              <a:tailEnd/>
            </a:ln>
            <a:effectLst/>
          </p:spPr>
          <p:txBody>
            <a:bodyPr>
              <a:spAutoFit/>
            </a:bodyPr>
            <a:lstStyle/>
            <a:p>
              <a:pPr>
                <a:spcBef>
                  <a:spcPct val="50000"/>
                </a:spcBef>
              </a:pPr>
              <a:r>
                <a:rPr kumimoji="1" lang="en-US" altLang="zh-CN" sz="2400" i="1">
                  <a:solidFill>
                    <a:srgbClr val="006666"/>
                  </a:solidFill>
                </a:rPr>
                <a:t>M</a:t>
              </a:r>
            </a:p>
          </p:txBody>
        </p:sp>
        <p:sp>
          <p:nvSpPr>
            <p:cNvPr id="428056" name="Text Box 24"/>
            <p:cNvSpPr txBox="1">
              <a:spLocks noChangeArrowheads="1"/>
            </p:cNvSpPr>
            <p:nvPr/>
          </p:nvSpPr>
          <p:spPr bwMode="auto">
            <a:xfrm>
              <a:off x="4235" y="2736"/>
              <a:ext cx="318" cy="327"/>
            </a:xfrm>
            <a:prstGeom prst="rect">
              <a:avLst/>
            </a:prstGeom>
            <a:noFill/>
            <a:ln w="19050">
              <a:noFill/>
              <a:miter lim="800000"/>
              <a:headEnd/>
              <a:tailEnd type="none" w="sm" len="lg"/>
            </a:ln>
            <a:effectLst/>
          </p:spPr>
          <p:txBody>
            <a:bodyPr lIns="90000" tIns="46800" rIns="90000" bIns="46800">
              <a:spAutoFit/>
            </a:bodyPr>
            <a:lstStyle/>
            <a:p>
              <a:pPr>
                <a:spcBef>
                  <a:spcPct val="50000"/>
                </a:spcBef>
              </a:pPr>
              <a:r>
                <a:rPr lang="en-US" altLang="zh-CN" sz="2800" i="1">
                  <a:solidFill>
                    <a:srgbClr val="FF0000"/>
                  </a:solidFill>
                  <a:latin typeface="Book Antiqua" pitchFamily="18" charset="0"/>
                  <a:ea typeface="楷体_GB2312" pitchFamily="49" charset="-122"/>
                </a:rPr>
                <a:t>v</a:t>
              </a:r>
            </a:p>
          </p:txBody>
        </p:sp>
        <p:sp>
          <p:nvSpPr>
            <p:cNvPr id="428057" name="Line 25"/>
            <p:cNvSpPr>
              <a:spLocks noChangeShapeType="1"/>
            </p:cNvSpPr>
            <p:nvPr/>
          </p:nvSpPr>
          <p:spPr bwMode="auto">
            <a:xfrm>
              <a:off x="4916" y="3335"/>
              <a:ext cx="362" cy="0"/>
            </a:xfrm>
            <a:prstGeom prst="line">
              <a:avLst/>
            </a:prstGeom>
            <a:noFill/>
            <a:ln w="19050">
              <a:solidFill>
                <a:srgbClr val="339966"/>
              </a:solidFill>
              <a:round/>
              <a:headEnd/>
              <a:tailEnd type="triangle" w="sm" len="lg"/>
            </a:ln>
            <a:effectLst/>
          </p:spPr>
          <p:txBody>
            <a:bodyPr lIns="90000" tIns="46800" rIns="90000" bIns="46800">
              <a:spAutoFit/>
            </a:bodyPr>
            <a:lstStyle/>
            <a:p>
              <a:endParaRPr lang="zh-CN" altLang="en-US"/>
            </a:p>
          </p:txBody>
        </p:sp>
        <p:sp>
          <p:nvSpPr>
            <p:cNvPr id="428058" name="Text Box 26"/>
            <p:cNvSpPr txBox="1">
              <a:spLocks noChangeArrowheads="1"/>
            </p:cNvSpPr>
            <p:nvPr/>
          </p:nvSpPr>
          <p:spPr bwMode="auto">
            <a:xfrm>
              <a:off x="5040" y="2976"/>
              <a:ext cx="370" cy="327"/>
            </a:xfrm>
            <a:prstGeom prst="rect">
              <a:avLst/>
            </a:prstGeom>
            <a:noFill/>
            <a:ln w="19050">
              <a:noFill/>
              <a:miter lim="800000"/>
              <a:headEnd/>
              <a:tailEnd type="none" w="sm" len="lg"/>
            </a:ln>
            <a:effectLst/>
          </p:spPr>
          <p:txBody>
            <a:bodyPr lIns="90000" tIns="46800" rIns="90000" bIns="46800">
              <a:spAutoFit/>
            </a:bodyPr>
            <a:lstStyle/>
            <a:p>
              <a:pPr>
                <a:spcBef>
                  <a:spcPct val="50000"/>
                </a:spcBef>
              </a:pPr>
              <a:r>
                <a:rPr lang="en-US" altLang="zh-CN" sz="2800" i="1">
                  <a:solidFill>
                    <a:srgbClr val="008080"/>
                  </a:solidFill>
                  <a:latin typeface="Book Antiqua" pitchFamily="18" charset="0"/>
                  <a:ea typeface="楷体_GB2312" pitchFamily="49" charset="-122"/>
                </a:rPr>
                <a:t>v</a:t>
              </a:r>
              <a:r>
                <a:rPr lang="en-US" altLang="zh-CN" sz="2800" i="1" baseline="-25000">
                  <a:solidFill>
                    <a:srgbClr val="008080"/>
                  </a:solidFill>
                  <a:latin typeface="Book Antiqua" pitchFamily="18" charset="0"/>
                  <a:ea typeface="楷体_GB2312" pitchFamily="49" charset="-122"/>
                </a:rPr>
                <a:t>0</a:t>
              </a:r>
            </a:p>
          </p:txBody>
        </p:sp>
        <p:sp>
          <p:nvSpPr>
            <p:cNvPr id="428059" name="Line 27"/>
            <p:cNvSpPr>
              <a:spLocks noChangeShapeType="1"/>
            </p:cNvSpPr>
            <p:nvPr/>
          </p:nvSpPr>
          <p:spPr bwMode="auto">
            <a:xfrm flipV="1">
              <a:off x="2784" y="2352"/>
              <a:ext cx="0" cy="1152"/>
            </a:xfrm>
            <a:prstGeom prst="line">
              <a:avLst/>
            </a:prstGeom>
            <a:noFill/>
            <a:ln w="19050">
              <a:solidFill>
                <a:schemeClr val="tx1"/>
              </a:solidFill>
              <a:round/>
              <a:headEnd/>
              <a:tailEnd type="arrow" w="med" len="lg"/>
            </a:ln>
            <a:effectLst/>
          </p:spPr>
          <p:txBody>
            <a:bodyPr/>
            <a:lstStyle/>
            <a:p>
              <a:endParaRPr lang="zh-CN" altLang="en-US"/>
            </a:p>
          </p:txBody>
        </p:sp>
        <p:sp>
          <p:nvSpPr>
            <p:cNvPr id="428060" name="Line 28"/>
            <p:cNvSpPr>
              <a:spLocks noChangeShapeType="1"/>
            </p:cNvSpPr>
            <p:nvPr/>
          </p:nvSpPr>
          <p:spPr bwMode="auto">
            <a:xfrm flipV="1">
              <a:off x="3086" y="2832"/>
              <a:ext cx="0" cy="672"/>
            </a:xfrm>
            <a:prstGeom prst="line">
              <a:avLst/>
            </a:prstGeom>
            <a:noFill/>
            <a:ln w="12700">
              <a:solidFill>
                <a:schemeClr val="tx1"/>
              </a:solidFill>
              <a:prstDash val="dash"/>
              <a:round/>
              <a:headEnd/>
              <a:tailEnd/>
            </a:ln>
            <a:effectLst/>
          </p:spPr>
          <p:txBody>
            <a:bodyPr/>
            <a:lstStyle/>
            <a:p>
              <a:endParaRPr lang="zh-CN" altLang="en-US"/>
            </a:p>
          </p:txBody>
        </p:sp>
        <p:sp>
          <p:nvSpPr>
            <p:cNvPr id="428061" name="Text Box 29"/>
            <p:cNvSpPr txBox="1">
              <a:spLocks noChangeArrowheads="1"/>
            </p:cNvSpPr>
            <p:nvPr/>
          </p:nvSpPr>
          <p:spPr bwMode="auto">
            <a:xfrm>
              <a:off x="2784" y="2880"/>
              <a:ext cx="370" cy="327"/>
            </a:xfrm>
            <a:prstGeom prst="rect">
              <a:avLst/>
            </a:prstGeom>
            <a:noFill/>
            <a:ln w="19050">
              <a:noFill/>
              <a:miter lim="800000"/>
              <a:headEnd/>
              <a:tailEnd type="none" w="sm" len="lg"/>
            </a:ln>
            <a:effectLst/>
          </p:spPr>
          <p:txBody>
            <a:bodyPr lIns="90000" tIns="46800" rIns="90000" bIns="46800">
              <a:spAutoFit/>
            </a:bodyPr>
            <a:lstStyle/>
            <a:p>
              <a:pPr>
                <a:spcBef>
                  <a:spcPct val="50000"/>
                </a:spcBef>
              </a:pPr>
              <a:r>
                <a:rPr lang="en-US" altLang="zh-CN" sz="2800" i="1">
                  <a:solidFill>
                    <a:srgbClr val="0000CC"/>
                  </a:solidFill>
                  <a:ea typeface="楷体_GB2312" pitchFamily="49" charset="-122"/>
                </a:rPr>
                <a:t>x</a:t>
              </a:r>
              <a:r>
                <a:rPr lang="en-US" altLang="zh-CN" sz="2800" baseline="-25000">
                  <a:solidFill>
                    <a:srgbClr val="0000CC"/>
                  </a:solidFill>
                  <a:latin typeface="Book Antiqua" pitchFamily="18" charset="0"/>
                  <a:ea typeface="楷体_GB2312" pitchFamily="49" charset="-122"/>
                </a:rPr>
                <a:t>0</a:t>
              </a:r>
            </a:p>
          </p:txBody>
        </p:sp>
        <p:sp>
          <p:nvSpPr>
            <p:cNvPr id="428062" name="Text Box 30"/>
            <p:cNvSpPr txBox="1">
              <a:spLocks noChangeArrowheads="1"/>
            </p:cNvSpPr>
            <p:nvPr/>
          </p:nvSpPr>
          <p:spPr bwMode="auto">
            <a:xfrm>
              <a:off x="2544" y="3456"/>
              <a:ext cx="400" cy="288"/>
            </a:xfrm>
            <a:prstGeom prst="rect">
              <a:avLst/>
            </a:prstGeom>
            <a:noFill/>
            <a:ln w="19050">
              <a:noFill/>
              <a:miter lim="800000"/>
              <a:headEnd/>
              <a:tailEnd/>
            </a:ln>
            <a:effectLst/>
          </p:spPr>
          <p:txBody>
            <a:bodyPr>
              <a:spAutoFit/>
            </a:bodyPr>
            <a:lstStyle/>
            <a:p>
              <a:pPr>
                <a:spcBef>
                  <a:spcPct val="50000"/>
                </a:spcBef>
              </a:pPr>
              <a:r>
                <a:rPr kumimoji="1" lang="en-US" altLang="zh-CN" sz="2400" i="1"/>
                <a:t>O</a:t>
              </a:r>
            </a:p>
          </p:txBody>
        </p:sp>
        <p:sp>
          <p:nvSpPr>
            <p:cNvPr id="428063" name="Text Box 31"/>
            <p:cNvSpPr txBox="1">
              <a:spLocks noChangeArrowheads="1"/>
            </p:cNvSpPr>
            <p:nvPr/>
          </p:nvSpPr>
          <p:spPr bwMode="auto">
            <a:xfrm>
              <a:off x="2544" y="2352"/>
              <a:ext cx="400" cy="288"/>
            </a:xfrm>
            <a:prstGeom prst="rect">
              <a:avLst/>
            </a:prstGeom>
            <a:noFill/>
            <a:ln w="19050">
              <a:noFill/>
              <a:miter lim="800000"/>
              <a:headEnd/>
              <a:tailEnd/>
            </a:ln>
            <a:effectLst/>
          </p:spPr>
          <p:txBody>
            <a:bodyPr>
              <a:spAutoFit/>
            </a:bodyPr>
            <a:lstStyle/>
            <a:p>
              <a:pPr>
                <a:spcBef>
                  <a:spcPct val="50000"/>
                </a:spcBef>
              </a:pPr>
              <a:r>
                <a:rPr kumimoji="1" lang="en-US" altLang="zh-CN" sz="2400" i="1"/>
                <a:t>y</a:t>
              </a:r>
            </a:p>
          </p:txBody>
        </p:sp>
        <p:sp>
          <p:nvSpPr>
            <p:cNvPr id="428064" name="Text Box 32"/>
            <p:cNvSpPr txBox="1">
              <a:spLocks noChangeArrowheads="1"/>
            </p:cNvSpPr>
            <p:nvPr/>
          </p:nvSpPr>
          <p:spPr bwMode="auto">
            <a:xfrm>
              <a:off x="5136" y="3504"/>
              <a:ext cx="400" cy="288"/>
            </a:xfrm>
            <a:prstGeom prst="rect">
              <a:avLst/>
            </a:prstGeom>
            <a:noFill/>
            <a:ln w="19050">
              <a:noFill/>
              <a:miter lim="800000"/>
              <a:headEnd/>
              <a:tailEnd/>
            </a:ln>
            <a:effectLst/>
          </p:spPr>
          <p:txBody>
            <a:bodyPr>
              <a:spAutoFit/>
            </a:bodyPr>
            <a:lstStyle/>
            <a:p>
              <a:pPr>
                <a:spcBef>
                  <a:spcPct val="50000"/>
                </a:spcBef>
              </a:pPr>
              <a:r>
                <a:rPr kumimoji="1" lang="en-US" altLang="zh-CN" sz="2400" i="1"/>
                <a:t>x</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28035"/>
                                        </p:tgtEl>
                                        <p:attrNameLst>
                                          <p:attrName>style.visibility</p:attrName>
                                        </p:attrNameLst>
                                      </p:cBhvr>
                                      <p:to>
                                        <p:strVal val="visible"/>
                                      </p:to>
                                    </p:set>
                                    <p:anim calcmode="lin" valueType="num">
                                      <p:cBhvr additive="base">
                                        <p:cTn id="7" dur="500" fill="hold"/>
                                        <p:tgtEl>
                                          <p:spTgt spid="428035"/>
                                        </p:tgtEl>
                                        <p:attrNameLst>
                                          <p:attrName>ppt_x</p:attrName>
                                        </p:attrNameLst>
                                      </p:cBhvr>
                                      <p:tavLst>
                                        <p:tav tm="0">
                                          <p:val>
                                            <p:strVal val="0-#ppt_w/2"/>
                                          </p:val>
                                        </p:tav>
                                        <p:tav tm="100000">
                                          <p:val>
                                            <p:strVal val="#ppt_x"/>
                                          </p:val>
                                        </p:tav>
                                      </p:tavLst>
                                    </p:anim>
                                    <p:anim calcmode="lin" valueType="num">
                                      <p:cBhvr additive="base">
                                        <p:cTn id="8" dur="500" fill="hold"/>
                                        <p:tgtEl>
                                          <p:spTgt spid="4280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p:txBody>
          <a:bodyPr/>
          <a:lstStyle/>
          <a:p>
            <a:r>
              <a:rPr lang="en-US" altLang="zh-CN"/>
              <a:t>2.2 </a:t>
            </a:r>
            <a:r>
              <a:rPr lang="zh-CN" altLang="en-US"/>
              <a:t>动量定理，动量守恒定律</a:t>
            </a:r>
          </a:p>
        </p:txBody>
      </p:sp>
      <p:sp>
        <p:nvSpPr>
          <p:cNvPr id="33" name="灯片编号占位符 4"/>
          <p:cNvSpPr>
            <a:spLocks noGrp="1"/>
          </p:cNvSpPr>
          <p:nvPr>
            <p:ph type="sldNum" sz="quarter" idx="12"/>
          </p:nvPr>
        </p:nvSpPr>
        <p:spPr/>
        <p:txBody>
          <a:bodyPr/>
          <a:lstStyle/>
          <a:p>
            <a:fld id="{D47CA9F2-6375-4649-99A2-5EDE67C09F03}" type="slidenum">
              <a:rPr lang="en-US" altLang="zh-CN"/>
              <a:pPr/>
              <a:t>27</a:t>
            </a:fld>
            <a:endParaRPr lang="en-US" altLang="zh-CN"/>
          </a:p>
        </p:txBody>
      </p:sp>
      <p:graphicFrame>
        <p:nvGraphicFramePr>
          <p:cNvPr id="429059" name="Object 3"/>
          <p:cNvGraphicFramePr>
            <a:graphicFrameLocks noChangeAspect="1"/>
          </p:cNvGraphicFramePr>
          <p:nvPr/>
        </p:nvGraphicFramePr>
        <p:xfrm>
          <a:off x="304800" y="1193800"/>
          <a:ext cx="8483600" cy="1930400"/>
        </p:xfrm>
        <a:graphic>
          <a:graphicData uri="http://schemas.openxmlformats.org/presentationml/2006/ole">
            <mc:AlternateContent xmlns:mc="http://schemas.openxmlformats.org/markup-compatibility/2006">
              <mc:Choice xmlns:v="urn:schemas-microsoft-com:vml" Requires="v">
                <p:oleObj name="文档" r:id="rId2" imgW="3383986" imgH="772893" progId="Word.Document.8">
                  <p:embed/>
                </p:oleObj>
              </mc:Choice>
              <mc:Fallback>
                <p:oleObj name="文档" r:id="rId2" imgW="3383986" imgH="772893" progId="Word.Document.8">
                  <p:embed/>
                  <p:pic>
                    <p:nvPicPr>
                      <p:cNvPr id="429059"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193800"/>
                        <a:ext cx="8483600" cy="193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29060" name="Group 4"/>
          <p:cNvGrpSpPr>
            <a:grpSpLocks/>
          </p:cNvGrpSpPr>
          <p:nvPr/>
        </p:nvGrpSpPr>
        <p:grpSpPr bwMode="auto">
          <a:xfrm>
            <a:off x="4495800" y="2895600"/>
            <a:ext cx="4464050" cy="3448050"/>
            <a:chOff x="2699" y="1554"/>
            <a:chExt cx="2812" cy="2172"/>
          </a:xfrm>
        </p:grpSpPr>
        <p:sp>
          <p:nvSpPr>
            <p:cNvPr id="429061" name="Line 5"/>
            <p:cNvSpPr>
              <a:spLocks noChangeShapeType="1"/>
            </p:cNvSpPr>
            <p:nvPr/>
          </p:nvSpPr>
          <p:spPr bwMode="auto">
            <a:xfrm>
              <a:off x="2942" y="2833"/>
              <a:ext cx="477" cy="0"/>
            </a:xfrm>
            <a:prstGeom prst="line">
              <a:avLst/>
            </a:prstGeom>
            <a:noFill/>
            <a:ln w="19050">
              <a:solidFill>
                <a:srgbClr val="006666"/>
              </a:solidFill>
              <a:round/>
              <a:headEnd/>
              <a:tailEnd type="triangle" w="med" len="lg"/>
            </a:ln>
            <a:effectLst/>
          </p:spPr>
          <p:txBody>
            <a:bodyPr wrap="none" anchor="ctr"/>
            <a:lstStyle/>
            <a:p>
              <a:endParaRPr lang="zh-CN" altLang="en-US"/>
            </a:p>
          </p:txBody>
        </p:sp>
        <p:sp>
          <p:nvSpPr>
            <p:cNvPr id="429062" name="Line 6"/>
            <p:cNvSpPr>
              <a:spLocks noChangeShapeType="1"/>
            </p:cNvSpPr>
            <p:nvPr/>
          </p:nvSpPr>
          <p:spPr bwMode="auto">
            <a:xfrm>
              <a:off x="4565" y="3156"/>
              <a:ext cx="382" cy="346"/>
            </a:xfrm>
            <a:prstGeom prst="line">
              <a:avLst/>
            </a:prstGeom>
            <a:noFill/>
            <a:ln w="19050">
              <a:solidFill>
                <a:srgbClr val="FF0000"/>
              </a:solidFill>
              <a:round/>
              <a:headEnd/>
              <a:tailEnd type="triangle" w="sm" len="lg"/>
            </a:ln>
            <a:effectLst/>
          </p:spPr>
          <p:txBody>
            <a:bodyPr wrap="none" anchor="ctr"/>
            <a:lstStyle/>
            <a:p>
              <a:endParaRPr lang="zh-CN" altLang="en-US"/>
            </a:p>
          </p:txBody>
        </p:sp>
        <p:sp>
          <p:nvSpPr>
            <p:cNvPr id="429063" name="Line 7"/>
            <p:cNvSpPr>
              <a:spLocks noChangeShapeType="1"/>
            </p:cNvSpPr>
            <p:nvPr/>
          </p:nvSpPr>
          <p:spPr bwMode="auto">
            <a:xfrm>
              <a:off x="3414" y="2833"/>
              <a:ext cx="1507" cy="7"/>
            </a:xfrm>
            <a:prstGeom prst="line">
              <a:avLst/>
            </a:prstGeom>
            <a:noFill/>
            <a:ln w="19050">
              <a:solidFill>
                <a:srgbClr val="000066"/>
              </a:solidFill>
              <a:prstDash val="dash"/>
              <a:round/>
              <a:headEnd/>
              <a:tailEnd/>
            </a:ln>
            <a:effectLst/>
          </p:spPr>
          <p:txBody>
            <a:bodyPr wrap="none" anchor="ctr"/>
            <a:lstStyle/>
            <a:p>
              <a:endParaRPr lang="zh-CN" altLang="en-US"/>
            </a:p>
          </p:txBody>
        </p:sp>
        <p:sp>
          <p:nvSpPr>
            <p:cNvPr id="429064" name="Arc 8"/>
            <p:cNvSpPr>
              <a:spLocks/>
            </p:cNvSpPr>
            <p:nvPr/>
          </p:nvSpPr>
          <p:spPr bwMode="auto">
            <a:xfrm rot="10800000" flipH="1">
              <a:off x="4279" y="2842"/>
              <a:ext cx="95" cy="116"/>
            </a:xfrm>
            <a:custGeom>
              <a:avLst/>
              <a:gdLst>
                <a:gd name="G0" fmla="+- 0 0 0"/>
                <a:gd name="G1" fmla="+- 12431 0 0"/>
                <a:gd name="G2" fmla="+- 21600 0 0"/>
                <a:gd name="T0" fmla="*/ 17665 w 21600"/>
                <a:gd name="T1" fmla="*/ 0 h 12431"/>
                <a:gd name="T2" fmla="*/ 21600 w 21600"/>
                <a:gd name="T3" fmla="*/ 12431 h 12431"/>
                <a:gd name="T4" fmla="*/ 0 w 21600"/>
                <a:gd name="T5" fmla="*/ 12431 h 12431"/>
              </a:gdLst>
              <a:ahLst/>
              <a:cxnLst>
                <a:cxn ang="0">
                  <a:pos x="T0" y="T1"/>
                </a:cxn>
                <a:cxn ang="0">
                  <a:pos x="T2" y="T3"/>
                </a:cxn>
                <a:cxn ang="0">
                  <a:pos x="T4" y="T5"/>
                </a:cxn>
              </a:cxnLst>
              <a:rect l="0" t="0" r="r" b="b"/>
              <a:pathLst>
                <a:path w="21600" h="12431" fill="none" extrusionOk="0">
                  <a:moveTo>
                    <a:pt x="17664" y="0"/>
                  </a:moveTo>
                  <a:cubicBezTo>
                    <a:pt x="20225" y="3639"/>
                    <a:pt x="21600" y="7980"/>
                    <a:pt x="21600" y="12431"/>
                  </a:cubicBezTo>
                </a:path>
                <a:path w="21600" h="12431" stroke="0" extrusionOk="0">
                  <a:moveTo>
                    <a:pt x="17664" y="0"/>
                  </a:moveTo>
                  <a:cubicBezTo>
                    <a:pt x="20225" y="3639"/>
                    <a:pt x="21600" y="7980"/>
                    <a:pt x="21600" y="12431"/>
                  </a:cubicBezTo>
                  <a:lnTo>
                    <a:pt x="0" y="12431"/>
                  </a:lnTo>
                  <a:close/>
                </a:path>
              </a:pathLst>
            </a:custGeom>
            <a:noFill/>
            <a:ln w="19050">
              <a:solidFill>
                <a:srgbClr val="000066"/>
              </a:solidFill>
              <a:round/>
              <a:headEnd/>
              <a:tailEnd/>
            </a:ln>
            <a:effectLst/>
          </p:spPr>
          <p:txBody>
            <a:bodyPr wrap="none" anchor="ctr"/>
            <a:lstStyle/>
            <a:p>
              <a:endParaRPr lang="zh-CN" altLang="en-US"/>
            </a:p>
          </p:txBody>
        </p:sp>
        <p:sp>
          <p:nvSpPr>
            <p:cNvPr id="429065" name="Arc 9"/>
            <p:cNvSpPr>
              <a:spLocks/>
            </p:cNvSpPr>
            <p:nvPr/>
          </p:nvSpPr>
          <p:spPr bwMode="auto">
            <a:xfrm>
              <a:off x="4255" y="2738"/>
              <a:ext cx="95" cy="9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66"/>
              </a:solidFill>
              <a:round/>
              <a:headEnd/>
              <a:tailEnd/>
            </a:ln>
            <a:effectLst/>
          </p:spPr>
          <p:txBody>
            <a:bodyPr wrap="none" anchor="ctr"/>
            <a:lstStyle/>
            <a:p>
              <a:endParaRPr lang="zh-CN" altLang="en-US"/>
            </a:p>
          </p:txBody>
        </p:sp>
        <p:graphicFrame>
          <p:nvGraphicFramePr>
            <p:cNvPr id="429066" name="Object 10"/>
            <p:cNvGraphicFramePr>
              <a:graphicFrameLocks noChangeAspect="1"/>
            </p:cNvGraphicFramePr>
            <p:nvPr/>
          </p:nvGraphicFramePr>
          <p:xfrm>
            <a:off x="4383" y="2840"/>
            <a:ext cx="182" cy="213"/>
          </p:xfrm>
          <a:graphic>
            <a:graphicData uri="http://schemas.openxmlformats.org/presentationml/2006/ole">
              <mc:AlternateContent xmlns:mc="http://schemas.openxmlformats.org/markup-compatibility/2006">
                <mc:Choice xmlns:v="urn:schemas-microsoft-com:vml" Requires="v">
                  <p:oleObj name="公式" r:id="rId4" imgW="139680" imgH="164880" progId="Equation.3">
                    <p:embed/>
                  </p:oleObj>
                </mc:Choice>
                <mc:Fallback>
                  <p:oleObj name="公式" r:id="rId4" imgW="139680" imgH="164880" progId="Equation.3">
                    <p:embed/>
                    <p:pic>
                      <p:nvPicPr>
                        <p:cNvPr id="429066"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83" y="2840"/>
                          <a:ext cx="18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66"/>
                              </a:solidFill>
                              <a:miter lim="800000"/>
                              <a:headEnd/>
                              <a:tailEnd/>
                            </a14:hiddenLine>
                          </a:ext>
                        </a:extLst>
                      </p:spPr>
                    </p:pic>
                  </p:oleObj>
                </mc:Fallback>
              </mc:AlternateContent>
            </a:graphicData>
          </a:graphic>
        </p:graphicFrame>
        <p:graphicFrame>
          <p:nvGraphicFramePr>
            <p:cNvPr id="429067" name="Object 11"/>
            <p:cNvGraphicFramePr>
              <a:graphicFrameLocks noChangeAspect="1"/>
            </p:cNvGraphicFramePr>
            <p:nvPr/>
          </p:nvGraphicFramePr>
          <p:xfrm>
            <a:off x="4927" y="3475"/>
            <a:ext cx="215" cy="251"/>
          </p:xfrm>
          <a:graphic>
            <a:graphicData uri="http://schemas.openxmlformats.org/presentationml/2006/ole">
              <mc:AlternateContent xmlns:mc="http://schemas.openxmlformats.org/markup-compatibility/2006">
                <mc:Choice xmlns:v="urn:schemas-microsoft-com:vml" Requires="v">
                  <p:oleObj name="公式" r:id="rId6" imgW="152280" imgH="177480" progId="Equation.3">
                    <p:embed/>
                  </p:oleObj>
                </mc:Choice>
                <mc:Fallback>
                  <p:oleObj name="公式" r:id="rId6" imgW="152280" imgH="177480" progId="Equation.3">
                    <p:embed/>
                    <p:pic>
                      <p:nvPicPr>
                        <p:cNvPr id="429067"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27" y="3475"/>
                          <a:ext cx="215"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66"/>
                              </a:solidFill>
                              <a:miter lim="800000"/>
                              <a:headEnd/>
                              <a:tailEnd/>
                            </a14:hiddenLine>
                          </a:ext>
                        </a:extLst>
                      </p:spPr>
                    </p:pic>
                  </p:oleObj>
                </mc:Fallback>
              </mc:AlternateContent>
            </a:graphicData>
          </a:graphic>
        </p:graphicFrame>
        <p:sp>
          <p:nvSpPr>
            <p:cNvPr id="429068" name="Oval 12"/>
            <p:cNvSpPr>
              <a:spLocks noChangeArrowheads="1"/>
            </p:cNvSpPr>
            <p:nvPr/>
          </p:nvSpPr>
          <p:spPr bwMode="auto">
            <a:xfrm>
              <a:off x="2876" y="2777"/>
              <a:ext cx="95" cy="96"/>
            </a:xfrm>
            <a:prstGeom prst="ellipse">
              <a:avLst/>
            </a:prstGeom>
            <a:gradFill rotWithShape="0">
              <a:gsLst>
                <a:gs pos="0">
                  <a:schemeClr val="bg1"/>
                </a:gs>
                <a:gs pos="100000">
                  <a:srgbClr val="006666"/>
                </a:gs>
              </a:gsLst>
              <a:path path="shape">
                <a:fillToRect l="50000" t="50000" r="50000" b="50000"/>
              </a:path>
            </a:gradFill>
            <a:ln w="19050">
              <a:solidFill>
                <a:srgbClr val="006666"/>
              </a:solidFill>
              <a:round/>
              <a:headEnd/>
              <a:tailEnd/>
            </a:ln>
            <a:effectLst/>
          </p:spPr>
          <p:txBody>
            <a:bodyPr wrap="none" anchor="ctr"/>
            <a:lstStyle/>
            <a:p>
              <a:endParaRPr lang="zh-CN" altLang="en-US"/>
            </a:p>
          </p:txBody>
        </p:sp>
        <p:sp>
          <p:nvSpPr>
            <p:cNvPr id="429069" name="Line 13"/>
            <p:cNvSpPr>
              <a:spLocks noChangeShapeType="1"/>
            </p:cNvSpPr>
            <p:nvPr/>
          </p:nvSpPr>
          <p:spPr bwMode="auto">
            <a:xfrm flipV="1">
              <a:off x="4553" y="1783"/>
              <a:ext cx="299" cy="477"/>
            </a:xfrm>
            <a:prstGeom prst="line">
              <a:avLst/>
            </a:prstGeom>
            <a:noFill/>
            <a:ln w="19050">
              <a:solidFill>
                <a:srgbClr val="008080"/>
              </a:solidFill>
              <a:round/>
              <a:headEnd/>
              <a:tailEnd type="triangle" w="sm" len="lg"/>
            </a:ln>
            <a:effectLst/>
          </p:spPr>
          <p:txBody>
            <a:bodyPr wrap="none" anchor="ctr"/>
            <a:lstStyle/>
            <a:p>
              <a:endParaRPr lang="zh-CN" altLang="en-US"/>
            </a:p>
          </p:txBody>
        </p:sp>
        <p:sp>
          <p:nvSpPr>
            <p:cNvPr id="429070" name="Line 14"/>
            <p:cNvSpPr>
              <a:spLocks noChangeShapeType="1"/>
            </p:cNvSpPr>
            <p:nvPr/>
          </p:nvSpPr>
          <p:spPr bwMode="auto">
            <a:xfrm flipH="1">
              <a:off x="4171" y="2356"/>
              <a:ext cx="311" cy="489"/>
            </a:xfrm>
            <a:prstGeom prst="line">
              <a:avLst/>
            </a:prstGeom>
            <a:noFill/>
            <a:ln w="19050">
              <a:solidFill>
                <a:srgbClr val="003366"/>
              </a:solidFill>
              <a:prstDash val="dash"/>
              <a:round/>
              <a:headEnd/>
              <a:tailEnd/>
            </a:ln>
            <a:effectLst/>
          </p:spPr>
          <p:txBody>
            <a:bodyPr wrap="none" anchor="ctr"/>
            <a:lstStyle/>
            <a:p>
              <a:endParaRPr lang="zh-CN" altLang="en-US"/>
            </a:p>
          </p:txBody>
        </p:sp>
        <p:sp>
          <p:nvSpPr>
            <p:cNvPr id="429071" name="Freeform 15"/>
            <p:cNvSpPr>
              <a:spLocks/>
            </p:cNvSpPr>
            <p:nvPr/>
          </p:nvSpPr>
          <p:spPr bwMode="auto">
            <a:xfrm>
              <a:off x="3419" y="2320"/>
              <a:ext cx="1086" cy="513"/>
            </a:xfrm>
            <a:custGeom>
              <a:avLst/>
              <a:gdLst/>
              <a:ahLst/>
              <a:cxnLst>
                <a:cxn ang="0">
                  <a:pos x="0" y="258"/>
                </a:cxn>
                <a:cxn ang="0">
                  <a:pos x="312" y="192"/>
                </a:cxn>
                <a:cxn ang="0">
                  <a:pos x="546" y="0"/>
                </a:cxn>
              </a:cxnLst>
              <a:rect l="0" t="0" r="r" b="b"/>
              <a:pathLst>
                <a:path w="546" h="258">
                  <a:moveTo>
                    <a:pt x="0" y="258"/>
                  </a:moveTo>
                  <a:cubicBezTo>
                    <a:pt x="110" y="246"/>
                    <a:pt x="221" y="235"/>
                    <a:pt x="312" y="192"/>
                  </a:cubicBezTo>
                  <a:cubicBezTo>
                    <a:pt x="403" y="149"/>
                    <a:pt x="474" y="74"/>
                    <a:pt x="546" y="0"/>
                  </a:cubicBezTo>
                </a:path>
              </a:pathLst>
            </a:custGeom>
            <a:noFill/>
            <a:ln w="19050" cmpd="sng">
              <a:solidFill>
                <a:srgbClr val="008080"/>
              </a:solidFill>
              <a:round/>
              <a:headEnd/>
              <a:tailEnd/>
            </a:ln>
            <a:effectLst/>
          </p:spPr>
          <p:txBody>
            <a:bodyPr wrap="none" anchor="ctr"/>
            <a:lstStyle/>
            <a:p>
              <a:endParaRPr lang="zh-CN" altLang="en-US"/>
            </a:p>
          </p:txBody>
        </p:sp>
        <p:sp>
          <p:nvSpPr>
            <p:cNvPr id="429072" name="Oval 16"/>
            <p:cNvSpPr>
              <a:spLocks noChangeArrowheads="1"/>
            </p:cNvSpPr>
            <p:nvPr/>
          </p:nvSpPr>
          <p:spPr bwMode="auto">
            <a:xfrm>
              <a:off x="4470" y="2260"/>
              <a:ext cx="95" cy="96"/>
            </a:xfrm>
            <a:prstGeom prst="ellipse">
              <a:avLst/>
            </a:prstGeom>
            <a:gradFill rotWithShape="0">
              <a:gsLst>
                <a:gs pos="0">
                  <a:schemeClr val="bg1"/>
                </a:gs>
                <a:gs pos="100000">
                  <a:srgbClr val="006666"/>
                </a:gs>
              </a:gsLst>
              <a:path path="shape">
                <a:fillToRect l="50000" t="50000" r="50000" b="50000"/>
              </a:path>
            </a:gradFill>
            <a:ln w="19050" algn="ctr">
              <a:solidFill>
                <a:srgbClr val="006666"/>
              </a:solidFill>
              <a:round/>
              <a:headEnd/>
              <a:tailEnd/>
            </a:ln>
            <a:effectLst/>
          </p:spPr>
          <p:txBody>
            <a:bodyPr wrap="none" anchor="ctr"/>
            <a:lstStyle/>
            <a:p>
              <a:endParaRPr lang="zh-CN" altLang="en-US"/>
            </a:p>
          </p:txBody>
        </p:sp>
        <p:sp>
          <p:nvSpPr>
            <p:cNvPr id="429073" name="Freeform 17"/>
            <p:cNvSpPr>
              <a:spLocks/>
            </p:cNvSpPr>
            <p:nvPr/>
          </p:nvSpPr>
          <p:spPr bwMode="auto">
            <a:xfrm>
              <a:off x="4088" y="2833"/>
              <a:ext cx="477" cy="347"/>
            </a:xfrm>
            <a:custGeom>
              <a:avLst/>
              <a:gdLst/>
              <a:ahLst/>
              <a:cxnLst>
                <a:cxn ang="0">
                  <a:pos x="0" y="0"/>
                </a:cxn>
                <a:cxn ang="0">
                  <a:pos x="144" y="96"/>
                </a:cxn>
                <a:cxn ang="0">
                  <a:pos x="240" y="240"/>
                </a:cxn>
              </a:cxnLst>
              <a:rect l="0" t="0" r="r" b="b"/>
              <a:pathLst>
                <a:path w="240" h="240">
                  <a:moveTo>
                    <a:pt x="0" y="0"/>
                  </a:moveTo>
                  <a:cubicBezTo>
                    <a:pt x="52" y="28"/>
                    <a:pt x="104" y="56"/>
                    <a:pt x="144" y="96"/>
                  </a:cubicBezTo>
                  <a:cubicBezTo>
                    <a:pt x="184" y="136"/>
                    <a:pt x="212" y="188"/>
                    <a:pt x="240" y="240"/>
                  </a:cubicBezTo>
                </a:path>
              </a:pathLst>
            </a:custGeom>
            <a:noFill/>
            <a:ln w="19050" cmpd="sng">
              <a:solidFill>
                <a:srgbClr val="000066"/>
              </a:solidFill>
              <a:round/>
              <a:headEnd/>
              <a:tailEnd/>
            </a:ln>
            <a:effectLst/>
          </p:spPr>
          <p:txBody>
            <a:bodyPr wrap="none" anchor="ctr"/>
            <a:lstStyle/>
            <a:p>
              <a:endParaRPr lang="zh-CN" altLang="en-US"/>
            </a:p>
          </p:txBody>
        </p:sp>
        <p:sp>
          <p:nvSpPr>
            <p:cNvPr id="429074" name="Oval 18"/>
            <p:cNvSpPr>
              <a:spLocks noChangeArrowheads="1"/>
            </p:cNvSpPr>
            <p:nvPr/>
          </p:nvSpPr>
          <p:spPr bwMode="auto">
            <a:xfrm>
              <a:off x="4470" y="3024"/>
              <a:ext cx="191" cy="191"/>
            </a:xfrm>
            <a:prstGeom prst="ellipse">
              <a:avLst/>
            </a:prstGeom>
            <a:gradFill rotWithShape="0">
              <a:gsLst>
                <a:gs pos="0">
                  <a:schemeClr val="bg1"/>
                </a:gs>
                <a:gs pos="100000">
                  <a:srgbClr val="FF0000"/>
                </a:gs>
              </a:gsLst>
              <a:path path="shape">
                <a:fillToRect l="50000" t="50000" r="50000" b="50000"/>
              </a:path>
            </a:gradFill>
            <a:ln w="19050" algn="ctr">
              <a:solidFill>
                <a:srgbClr val="FF0000"/>
              </a:solidFill>
              <a:round/>
              <a:headEnd/>
              <a:tailEnd/>
            </a:ln>
            <a:effectLst/>
          </p:spPr>
          <p:txBody>
            <a:bodyPr wrap="none" anchor="ctr"/>
            <a:lstStyle/>
            <a:p>
              <a:endParaRPr lang="zh-CN" altLang="en-US"/>
            </a:p>
          </p:txBody>
        </p:sp>
        <p:graphicFrame>
          <p:nvGraphicFramePr>
            <p:cNvPr id="429075" name="Object 19"/>
            <p:cNvGraphicFramePr>
              <a:graphicFrameLocks noChangeAspect="1"/>
            </p:cNvGraphicFramePr>
            <p:nvPr/>
          </p:nvGraphicFramePr>
          <p:xfrm>
            <a:off x="4350" y="2610"/>
            <a:ext cx="163" cy="230"/>
          </p:xfrm>
          <a:graphic>
            <a:graphicData uri="http://schemas.openxmlformats.org/presentationml/2006/ole">
              <mc:AlternateContent xmlns:mc="http://schemas.openxmlformats.org/markup-compatibility/2006">
                <mc:Choice xmlns:v="urn:schemas-microsoft-com:vml" Requires="v">
                  <p:oleObj name="公式" r:id="rId8" imgW="126720" imgH="177480" progId="Equation.3">
                    <p:embed/>
                  </p:oleObj>
                </mc:Choice>
                <mc:Fallback>
                  <p:oleObj name="公式" r:id="rId8" imgW="126720" imgH="177480" progId="Equation.3">
                    <p:embed/>
                    <p:pic>
                      <p:nvPicPr>
                        <p:cNvPr id="429075" name="Object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50" y="2610"/>
                          <a:ext cx="16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66"/>
                              </a:solidFill>
                              <a:miter lim="800000"/>
                              <a:headEnd/>
                              <a:tailEnd/>
                            </a14:hiddenLine>
                          </a:ext>
                        </a:extLst>
                      </p:spPr>
                    </p:pic>
                  </p:oleObj>
                </mc:Fallback>
              </mc:AlternateContent>
            </a:graphicData>
          </a:graphic>
        </p:graphicFrame>
        <p:sp>
          <p:nvSpPr>
            <p:cNvPr id="429076" name="Oval 20"/>
            <p:cNvSpPr>
              <a:spLocks noChangeArrowheads="1"/>
            </p:cNvSpPr>
            <p:nvPr/>
          </p:nvSpPr>
          <p:spPr bwMode="auto">
            <a:xfrm>
              <a:off x="3992" y="2738"/>
              <a:ext cx="191" cy="191"/>
            </a:xfrm>
            <a:prstGeom prst="ellipse">
              <a:avLst/>
            </a:prstGeom>
            <a:gradFill rotWithShape="0">
              <a:gsLst>
                <a:gs pos="0">
                  <a:schemeClr val="bg1"/>
                </a:gs>
                <a:gs pos="100000">
                  <a:srgbClr val="FF0000"/>
                </a:gs>
              </a:gsLst>
              <a:path path="shape">
                <a:fillToRect l="50000" t="50000" r="50000" b="50000"/>
              </a:path>
            </a:gradFill>
            <a:ln w="19050">
              <a:solidFill>
                <a:srgbClr val="FF0000"/>
              </a:solidFill>
              <a:round/>
              <a:headEnd/>
              <a:tailEnd/>
            </a:ln>
            <a:effectLst/>
          </p:spPr>
          <p:txBody>
            <a:bodyPr wrap="none" anchor="ctr"/>
            <a:lstStyle/>
            <a:p>
              <a:endParaRPr lang="zh-CN" altLang="en-US"/>
            </a:p>
          </p:txBody>
        </p:sp>
        <p:sp>
          <p:nvSpPr>
            <p:cNvPr id="429077" name="Line 21"/>
            <p:cNvSpPr>
              <a:spLocks noChangeShapeType="1"/>
            </p:cNvSpPr>
            <p:nvPr/>
          </p:nvSpPr>
          <p:spPr bwMode="auto">
            <a:xfrm>
              <a:off x="4921" y="2840"/>
              <a:ext cx="408" cy="0"/>
            </a:xfrm>
            <a:prstGeom prst="line">
              <a:avLst/>
            </a:prstGeom>
            <a:noFill/>
            <a:ln w="19050">
              <a:solidFill>
                <a:srgbClr val="993366"/>
              </a:solidFill>
              <a:round/>
              <a:headEnd/>
              <a:tailEnd type="triangle" w="sm" len="lg"/>
            </a:ln>
            <a:effectLst/>
          </p:spPr>
          <p:txBody>
            <a:bodyPr/>
            <a:lstStyle/>
            <a:p>
              <a:endParaRPr lang="zh-CN" altLang="en-US"/>
            </a:p>
          </p:txBody>
        </p:sp>
        <p:sp>
          <p:nvSpPr>
            <p:cNvPr id="429078" name="Line 22"/>
            <p:cNvSpPr>
              <a:spLocks noChangeShapeType="1"/>
            </p:cNvSpPr>
            <p:nvPr/>
          </p:nvSpPr>
          <p:spPr bwMode="auto">
            <a:xfrm flipV="1">
              <a:off x="4921" y="2432"/>
              <a:ext cx="0" cy="408"/>
            </a:xfrm>
            <a:prstGeom prst="line">
              <a:avLst/>
            </a:prstGeom>
            <a:noFill/>
            <a:ln w="19050">
              <a:solidFill>
                <a:srgbClr val="993366"/>
              </a:solidFill>
              <a:round/>
              <a:headEnd/>
              <a:tailEnd type="triangle" w="sm" len="lg"/>
            </a:ln>
            <a:effectLst/>
          </p:spPr>
          <p:txBody>
            <a:bodyPr/>
            <a:lstStyle/>
            <a:p>
              <a:endParaRPr lang="zh-CN" altLang="en-US"/>
            </a:p>
          </p:txBody>
        </p:sp>
        <p:sp>
          <p:nvSpPr>
            <p:cNvPr id="429079" name="Text Box 23"/>
            <p:cNvSpPr txBox="1">
              <a:spLocks noChangeArrowheads="1"/>
            </p:cNvSpPr>
            <p:nvPr/>
          </p:nvSpPr>
          <p:spPr bwMode="auto">
            <a:xfrm>
              <a:off x="4876" y="2205"/>
              <a:ext cx="227" cy="288"/>
            </a:xfrm>
            <a:prstGeom prst="rect">
              <a:avLst/>
            </a:prstGeom>
            <a:noFill/>
            <a:ln w="9525">
              <a:noFill/>
              <a:miter lim="800000"/>
              <a:headEnd/>
              <a:tailEnd/>
            </a:ln>
            <a:effectLst/>
          </p:spPr>
          <p:txBody>
            <a:bodyPr>
              <a:spAutoFit/>
            </a:bodyPr>
            <a:lstStyle/>
            <a:p>
              <a:pPr>
                <a:spcBef>
                  <a:spcPct val="50000"/>
                </a:spcBef>
              </a:pPr>
              <a:r>
                <a:rPr lang="en-US" altLang="zh-CN" sz="2400" i="1">
                  <a:solidFill>
                    <a:srgbClr val="993366"/>
                  </a:solidFill>
                </a:rPr>
                <a:t>y</a:t>
              </a:r>
            </a:p>
          </p:txBody>
        </p:sp>
        <p:sp>
          <p:nvSpPr>
            <p:cNvPr id="429080" name="Text Box 24"/>
            <p:cNvSpPr txBox="1">
              <a:spLocks noChangeArrowheads="1"/>
            </p:cNvSpPr>
            <p:nvPr/>
          </p:nvSpPr>
          <p:spPr bwMode="auto">
            <a:xfrm>
              <a:off x="5284" y="2734"/>
              <a:ext cx="227" cy="288"/>
            </a:xfrm>
            <a:prstGeom prst="rect">
              <a:avLst/>
            </a:prstGeom>
            <a:noFill/>
            <a:ln w="9525">
              <a:noFill/>
              <a:miter lim="800000"/>
              <a:headEnd/>
              <a:tailEnd/>
            </a:ln>
            <a:effectLst/>
          </p:spPr>
          <p:txBody>
            <a:bodyPr>
              <a:spAutoFit/>
            </a:bodyPr>
            <a:lstStyle/>
            <a:p>
              <a:pPr>
                <a:spcBef>
                  <a:spcPct val="50000"/>
                </a:spcBef>
              </a:pPr>
              <a:r>
                <a:rPr lang="en-US" altLang="zh-CN" sz="2400" i="1">
                  <a:solidFill>
                    <a:srgbClr val="993366"/>
                  </a:solidFill>
                </a:rPr>
                <a:t>x</a:t>
              </a:r>
            </a:p>
          </p:txBody>
        </p:sp>
        <p:sp>
          <p:nvSpPr>
            <p:cNvPr id="429081" name="Text Box 25"/>
            <p:cNvSpPr txBox="1">
              <a:spLocks noChangeArrowheads="1"/>
            </p:cNvSpPr>
            <p:nvPr/>
          </p:nvSpPr>
          <p:spPr bwMode="auto">
            <a:xfrm>
              <a:off x="4785" y="2795"/>
              <a:ext cx="227" cy="288"/>
            </a:xfrm>
            <a:prstGeom prst="rect">
              <a:avLst/>
            </a:prstGeom>
            <a:noFill/>
            <a:ln w="9525">
              <a:noFill/>
              <a:miter lim="800000"/>
              <a:headEnd/>
              <a:tailEnd/>
            </a:ln>
            <a:effectLst/>
          </p:spPr>
          <p:txBody>
            <a:bodyPr>
              <a:spAutoFit/>
            </a:bodyPr>
            <a:lstStyle/>
            <a:p>
              <a:pPr>
                <a:spcBef>
                  <a:spcPct val="50000"/>
                </a:spcBef>
              </a:pPr>
              <a:r>
                <a:rPr lang="en-US" altLang="zh-CN" sz="2400">
                  <a:solidFill>
                    <a:srgbClr val="993366"/>
                  </a:solidFill>
                </a:rPr>
                <a:t>O</a:t>
              </a:r>
            </a:p>
          </p:txBody>
        </p:sp>
        <p:sp>
          <p:nvSpPr>
            <p:cNvPr id="429082" name="Text Box 26"/>
            <p:cNvSpPr txBox="1">
              <a:spLocks noChangeArrowheads="1"/>
            </p:cNvSpPr>
            <p:nvPr/>
          </p:nvSpPr>
          <p:spPr bwMode="auto">
            <a:xfrm>
              <a:off x="2699" y="2976"/>
              <a:ext cx="317" cy="288"/>
            </a:xfrm>
            <a:prstGeom prst="rect">
              <a:avLst/>
            </a:prstGeom>
            <a:noFill/>
            <a:ln w="9525">
              <a:noFill/>
              <a:miter lim="800000"/>
              <a:headEnd/>
              <a:tailEnd/>
            </a:ln>
            <a:effectLst/>
          </p:spPr>
          <p:txBody>
            <a:bodyPr>
              <a:spAutoFit/>
            </a:bodyPr>
            <a:lstStyle/>
            <a:p>
              <a:pPr>
                <a:spcBef>
                  <a:spcPct val="50000"/>
                </a:spcBef>
              </a:pPr>
              <a:endParaRPr lang="zh-CN" altLang="zh-CN" sz="2400">
                <a:latin typeface="Arial" charset="0"/>
              </a:endParaRPr>
            </a:p>
          </p:txBody>
        </p:sp>
        <p:sp>
          <p:nvSpPr>
            <p:cNvPr id="429083" name="Text Box 27"/>
            <p:cNvSpPr txBox="1">
              <a:spLocks noChangeArrowheads="1"/>
            </p:cNvSpPr>
            <p:nvPr/>
          </p:nvSpPr>
          <p:spPr bwMode="auto">
            <a:xfrm>
              <a:off x="2835" y="2507"/>
              <a:ext cx="635" cy="288"/>
            </a:xfrm>
            <a:prstGeom prst="rect">
              <a:avLst/>
            </a:prstGeom>
            <a:noFill/>
            <a:ln w="9525">
              <a:noFill/>
              <a:miter lim="800000"/>
              <a:headEnd/>
              <a:tailEnd/>
            </a:ln>
            <a:effectLst/>
          </p:spPr>
          <p:txBody>
            <a:bodyPr>
              <a:spAutoFit/>
            </a:bodyPr>
            <a:lstStyle/>
            <a:p>
              <a:pPr>
                <a:spcBef>
                  <a:spcPct val="50000"/>
                </a:spcBef>
              </a:pPr>
              <a:r>
                <a:rPr lang="en-US" altLang="zh-CN" sz="2400">
                  <a:solidFill>
                    <a:srgbClr val="008080"/>
                  </a:solidFill>
                  <a:sym typeface="Symbol" pitchFamily="18" charset="2"/>
                </a:rPr>
                <a:t></a:t>
              </a:r>
            </a:p>
          </p:txBody>
        </p:sp>
        <p:sp>
          <p:nvSpPr>
            <p:cNvPr id="429084" name="Text Box 28"/>
            <p:cNvSpPr txBox="1">
              <a:spLocks noChangeArrowheads="1"/>
            </p:cNvSpPr>
            <p:nvPr/>
          </p:nvSpPr>
          <p:spPr bwMode="auto">
            <a:xfrm>
              <a:off x="3243" y="2523"/>
              <a:ext cx="590" cy="288"/>
            </a:xfrm>
            <a:prstGeom prst="rect">
              <a:avLst/>
            </a:prstGeom>
            <a:noFill/>
            <a:ln w="9525" algn="ctr">
              <a:noFill/>
              <a:miter lim="800000"/>
              <a:headEnd/>
              <a:tailEnd/>
            </a:ln>
            <a:effectLst/>
          </p:spPr>
          <p:txBody>
            <a:bodyPr>
              <a:spAutoFit/>
            </a:bodyPr>
            <a:lstStyle/>
            <a:p>
              <a:pPr>
                <a:spcBef>
                  <a:spcPct val="50000"/>
                </a:spcBef>
              </a:pPr>
              <a:r>
                <a:rPr lang="en-US" altLang="zh-CN" sz="2400" b="1" i="1">
                  <a:solidFill>
                    <a:srgbClr val="008080"/>
                  </a:solidFill>
                  <a:latin typeface="Book Antiqua" pitchFamily="18" charset="0"/>
                </a:rPr>
                <a:t>v</a:t>
              </a:r>
              <a:r>
                <a:rPr lang="en-US" altLang="zh-CN" sz="2400" baseline="-25000">
                  <a:solidFill>
                    <a:srgbClr val="008080"/>
                  </a:solidFill>
                </a:rPr>
                <a:t>0</a:t>
              </a:r>
              <a:endParaRPr lang="en-US" altLang="zh-CN" sz="2400">
                <a:solidFill>
                  <a:srgbClr val="008080"/>
                </a:solidFill>
              </a:endParaRPr>
            </a:p>
          </p:txBody>
        </p:sp>
        <p:sp>
          <p:nvSpPr>
            <p:cNvPr id="429085" name="Text Box 29"/>
            <p:cNvSpPr txBox="1">
              <a:spLocks noChangeArrowheads="1"/>
            </p:cNvSpPr>
            <p:nvPr/>
          </p:nvSpPr>
          <p:spPr bwMode="auto">
            <a:xfrm>
              <a:off x="4785" y="1554"/>
              <a:ext cx="227" cy="288"/>
            </a:xfrm>
            <a:prstGeom prst="rect">
              <a:avLst/>
            </a:prstGeom>
            <a:noFill/>
            <a:ln w="9525" algn="ctr">
              <a:noFill/>
              <a:miter lim="800000"/>
              <a:headEnd/>
              <a:tailEnd/>
            </a:ln>
            <a:effectLst/>
          </p:spPr>
          <p:txBody>
            <a:bodyPr>
              <a:spAutoFit/>
            </a:bodyPr>
            <a:lstStyle/>
            <a:p>
              <a:pPr>
                <a:spcBef>
                  <a:spcPct val="50000"/>
                </a:spcBef>
              </a:pPr>
              <a:r>
                <a:rPr lang="en-US" altLang="zh-CN" sz="2400" b="1" i="1">
                  <a:solidFill>
                    <a:srgbClr val="008080"/>
                  </a:solidFill>
                  <a:latin typeface="Book Antiqua" pitchFamily="18" charset="0"/>
                </a:rPr>
                <a:t>v</a:t>
              </a:r>
              <a:endParaRPr lang="en-US" altLang="zh-CN" sz="2400">
                <a:solidFill>
                  <a:srgbClr val="008080"/>
                </a:solidFill>
                <a:latin typeface="Book Antiqua" pitchFamily="18" charset="0"/>
              </a:endParaRPr>
            </a:p>
          </p:txBody>
        </p:sp>
      </p:grpSp>
      <p:graphicFrame>
        <p:nvGraphicFramePr>
          <p:cNvPr id="429086" name="Object 30"/>
          <p:cNvGraphicFramePr>
            <a:graphicFrameLocks noChangeAspect="1"/>
          </p:cNvGraphicFramePr>
          <p:nvPr/>
        </p:nvGraphicFramePr>
        <p:xfrm>
          <a:off x="431800" y="3165475"/>
          <a:ext cx="3598863" cy="3159125"/>
        </p:xfrm>
        <a:graphic>
          <a:graphicData uri="http://schemas.openxmlformats.org/presentationml/2006/ole">
            <mc:AlternateContent xmlns:mc="http://schemas.openxmlformats.org/markup-compatibility/2006">
              <mc:Choice xmlns:v="urn:schemas-microsoft-com:vml" Requires="v">
                <p:oleObj name="文档" r:id="rId10" imgW="1799227" imgH="1581784" progId="Word.Document.8">
                  <p:embed/>
                </p:oleObj>
              </mc:Choice>
              <mc:Fallback>
                <p:oleObj name="文档" r:id="rId10" imgW="1799227" imgH="1581784" progId="Word.Document.8">
                  <p:embed/>
                  <p:pic>
                    <p:nvPicPr>
                      <p:cNvPr id="429086" name="Object 3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1800" y="3165475"/>
                        <a:ext cx="3598863" cy="315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29086"/>
                                        </p:tgtEl>
                                        <p:attrNameLst>
                                          <p:attrName>style.visibility</p:attrName>
                                        </p:attrNameLst>
                                      </p:cBhvr>
                                      <p:to>
                                        <p:strVal val="visible"/>
                                      </p:to>
                                    </p:set>
                                    <p:animEffect transition="in" filter="blinds(horizontal)">
                                      <p:cBhvr>
                                        <p:cTn id="7" dur="500"/>
                                        <p:tgtEl>
                                          <p:spTgt spid="429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title"/>
          </p:nvPr>
        </p:nvSpPr>
        <p:spPr/>
        <p:txBody>
          <a:bodyPr/>
          <a:lstStyle/>
          <a:p>
            <a:r>
              <a:rPr lang="en-US" altLang="zh-CN"/>
              <a:t>2.2 </a:t>
            </a:r>
            <a:r>
              <a:rPr lang="zh-CN" altLang="en-US"/>
              <a:t>动量定理，动量守恒定律</a:t>
            </a:r>
          </a:p>
        </p:txBody>
      </p:sp>
      <p:sp>
        <p:nvSpPr>
          <p:cNvPr id="5" name="灯片编号占位符 4"/>
          <p:cNvSpPr>
            <a:spLocks noGrp="1"/>
          </p:cNvSpPr>
          <p:nvPr>
            <p:ph type="sldNum" sz="quarter" idx="12"/>
          </p:nvPr>
        </p:nvSpPr>
        <p:spPr/>
        <p:txBody>
          <a:bodyPr/>
          <a:lstStyle/>
          <a:p>
            <a:fld id="{B96ABF32-07EE-44D8-8574-6BC2C845B245}" type="slidenum">
              <a:rPr lang="en-US" altLang="zh-CN"/>
              <a:pPr/>
              <a:t>28</a:t>
            </a:fld>
            <a:endParaRPr lang="en-US" altLang="zh-CN"/>
          </a:p>
        </p:txBody>
      </p:sp>
    </p:spTree>
    <p:controls>
      <mc:AlternateContent xmlns:mc="http://schemas.openxmlformats.org/markup-compatibility/2006">
        <mc:Choice xmlns:v="urn:schemas-microsoft-com:vml" Requires="v">
          <p:control r:id="rId1" imgW="6392167" imgH="5036763"/>
        </mc:Choice>
        <mc:Fallback>
          <p:control r:id="rId1" imgW="6392167" imgH="5036763">
            <p:pic>
              <p:nvPicPr>
                <p:cNvPr id="2" name="ShockwaveFlash1"/>
                <p:cNvPicPr preferRelativeResize="0">
                  <a:picLocks noChangeAspect="1"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1381125" y="1219200"/>
                  <a:ext cx="6391275" cy="5037138"/>
                </a:xfrm>
                <a:prstGeom prst="rect">
                  <a:avLst/>
                </a:prstGeom>
                <a:noFill/>
                <a:ln w="19050">
                  <a:miter lim="800000"/>
                  <a:headEn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p:txBody>
          <a:bodyPr/>
          <a:lstStyle/>
          <a:p>
            <a:r>
              <a:rPr lang="en-US" altLang="zh-CN"/>
              <a:t>2.3 </a:t>
            </a:r>
            <a:r>
              <a:rPr lang="zh-CN" altLang="en-US"/>
              <a:t>角动量定理，角动量守恒定律</a:t>
            </a:r>
          </a:p>
        </p:txBody>
      </p:sp>
      <p:sp>
        <p:nvSpPr>
          <p:cNvPr id="37" name="灯片编号占位符 4"/>
          <p:cNvSpPr>
            <a:spLocks noGrp="1"/>
          </p:cNvSpPr>
          <p:nvPr>
            <p:ph type="sldNum" sz="quarter" idx="12"/>
          </p:nvPr>
        </p:nvSpPr>
        <p:spPr/>
        <p:txBody>
          <a:bodyPr/>
          <a:lstStyle/>
          <a:p>
            <a:fld id="{86BB8D51-AEE9-4BB1-B9A1-967B2D70A96B}" type="slidenum">
              <a:rPr lang="en-US" altLang="zh-CN"/>
              <a:pPr/>
              <a:t>29</a:t>
            </a:fld>
            <a:endParaRPr lang="en-US" altLang="zh-CN"/>
          </a:p>
        </p:txBody>
      </p:sp>
      <p:sp>
        <p:nvSpPr>
          <p:cNvPr id="340995" name="Rectangle 3"/>
          <p:cNvSpPr>
            <a:spLocks noChangeArrowheads="1"/>
          </p:cNvSpPr>
          <p:nvPr/>
        </p:nvSpPr>
        <p:spPr bwMode="auto">
          <a:xfrm>
            <a:off x="501650" y="1219200"/>
            <a:ext cx="20129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质点的角动量</a:t>
            </a:r>
          </a:p>
        </p:txBody>
      </p:sp>
      <p:grpSp>
        <p:nvGrpSpPr>
          <p:cNvPr id="340996" name="Group 4"/>
          <p:cNvGrpSpPr>
            <a:grpSpLocks/>
          </p:cNvGrpSpPr>
          <p:nvPr/>
        </p:nvGrpSpPr>
        <p:grpSpPr bwMode="auto">
          <a:xfrm>
            <a:off x="4800600" y="1447800"/>
            <a:ext cx="4103688" cy="4537075"/>
            <a:chOff x="3016" y="1298"/>
            <a:chExt cx="2585" cy="2858"/>
          </a:xfrm>
        </p:grpSpPr>
        <p:sp>
          <p:nvSpPr>
            <p:cNvPr id="340997" name="Rectangle 5"/>
            <p:cNvSpPr>
              <a:spLocks noChangeArrowheads="1"/>
            </p:cNvSpPr>
            <p:nvPr/>
          </p:nvSpPr>
          <p:spPr bwMode="auto">
            <a:xfrm>
              <a:off x="3016" y="1298"/>
              <a:ext cx="2585" cy="2858"/>
            </a:xfrm>
            <a:prstGeom prst="rect">
              <a:avLst/>
            </a:prstGeom>
            <a:solidFill>
              <a:schemeClr val="accent3">
                <a:lumMod val="20000"/>
                <a:lumOff val="80000"/>
              </a:schemeClr>
            </a:solidFill>
            <a:ln w="9525">
              <a:solidFill>
                <a:schemeClr val="tx1"/>
              </a:solidFill>
              <a:miter lim="800000"/>
              <a:headEnd/>
              <a:tailEnd/>
            </a:ln>
            <a:effectLst/>
          </p:spPr>
          <p:txBody>
            <a:bodyPr wrap="none" anchor="ctr"/>
            <a:lstStyle/>
            <a:p>
              <a:endParaRPr lang="zh-CN" altLang="en-US"/>
            </a:p>
          </p:txBody>
        </p:sp>
        <p:graphicFrame>
          <p:nvGraphicFramePr>
            <p:cNvPr id="340998" name="Object 6"/>
            <p:cNvGraphicFramePr>
              <a:graphicFrameLocks noChangeAspect="1"/>
            </p:cNvGraphicFramePr>
            <p:nvPr/>
          </p:nvGraphicFramePr>
          <p:xfrm>
            <a:off x="5057" y="2156"/>
            <a:ext cx="180" cy="165"/>
          </p:xfrm>
          <a:graphic>
            <a:graphicData uri="http://schemas.openxmlformats.org/presentationml/2006/ole">
              <mc:AlternateContent xmlns:mc="http://schemas.openxmlformats.org/markup-compatibility/2006">
                <mc:Choice xmlns:v="urn:schemas-microsoft-com:vml" Requires="v">
                  <p:oleObj name="公式" r:id="rId2" imgW="152280" imgH="139680" progId="Equation.3">
                    <p:embed/>
                  </p:oleObj>
                </mc:Choice>
                <mc:Fallback>
                  <p:oleObj name="公式" r:id="rId2" imgW="152280" imgH="139680" progId="Equation.3">
                    <p:embed/>
                    <p:pic>
                      <p:nvPicPr>
                        <p:cNvPr id="340998"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7" y="2156"/>
                          <a:ext cx="180" cy="1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0999" name="Object 7"/>
            <p:cNvGraphicFramePr>
              <a:graphicFrameLocks noChangeAspect="1"/>
            </p:cNvGraphicFramePr>
            <p:nvPr/>
          </p:nvGraphicFramePr>
          <p:xfrm>
            <a:off x="5075" y="2396"/>
            <a:ext cx="227" cy="192"/>
          </p:xfrm>
          <a:graphic>
            <a:graphicData uri="http://schemas.openxmlformats.org/presentationml/2006/ole">
              <mc:AlternateContent xmlns:mc="http://schemas.openxmlformats.org/markup-compatibility/2006">
                <mc:Choice xmlns:v="urn:schemas-microsoft-com:vml" Requires="v">
                  <p:oleObj name="公式" r:id="rId4" imgW="164880" imgH="139680" progId="Equation.3">
                    <p:embed/>
                  </p:oleObj>
                </mc:Choice>
                <mc:Fallback>
                  <p:oleObj name="公式" r:id="rId4" imgW="164880" imgH="139680" progId="Equation.3">
                    <p:embed/>
                    <p:pic>
                      <p:nvPicPr>
                        <p:cNvPr id="340999"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5" y="2396"/>
                          <a:ext cx="227"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1000" name="Object 8"/>
            <p:cNvGraphicFramePr>
              <a:graphicFrameLocks noChangeAspect="1"/>
            </p:cNvGraphicFramePr>
            <p:nvPr/>
          </p:nvGraphicFramePr>
          <p:xfrm>
            <a:off x="3469" y="3566"/>
            <a:ext cx="192" cy="211"/>
          </p:xfrm>
          <a:graphic>
            <a:graphicData uri="http://schemas.openxmlformats.org/presentationml/2006/ole">
              <mc:AlternateContent xmlns:mc="http://schemas.openxmlformats.org/markup-compatibility/2006">
                <mc:Choice xmlns:v="urn:schemas-microsoft-com:vml" Requires="v">
                  <p:oleObj name="公式" r:id="rId6" imgW="126720" imgH="139680" progId="Equation.3">
                    <p:embed/>
                  </p:oleObj>
                </mc:Choice>
                <mc:Fallback>
                  <p:oleObj name="公式" r:id="rId6" imgW="126720" imgH="139680" progId="Equation.3">
                    <p:embed/>
                    <p:pic>
                      <p:nvPicPr>
                        <p:cNvPr id="34100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69" y="3566"/>
                          <a:ext cx="192" cy="2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1001" name="AutoShape 9" descr="70%"/>
            <p:cNvSpPr>
              <a:spLocks noChangeAspect="1" noChangeArrowheads="1"/>
            </p:cNvSpPr>
            <p:nvPr/>
          </p:nvSpPr>
          <p:spPr bwMode="auto">
            <a:xfrm rot="14445729">
              <a:off x="3943" y="1748"/>
              <a:ext cx="696" cy="1400"/>
            </a:xfrm>
            <a:prstGeom prst="rtTriangle">
              <a:avLst/>
            </a:prstGeom>
            <a:pattFill prst="pct70">
              <a:fgClr>
                <a:srgbClr val="CC99FF"/>
              </a:fgClr>
              <a:bgClr>
                <a:srgbClr val="FFFFFF"/>
              </a:bgClr>
            </a:pattFill>
            <a:ln w="9525">
              <a:noFill/>
              <a:miter lim="800000"/>
              <a:headEnd/>
              <a:tailEnd/>
            </a:ln>
          </p:spPr>
          <p:txBody>
            <a:bodyPr/>
            <a:lstStyle/>
            <a:p>
              <a:endParaRPr lang="zh-CN" altLang="en-US"/>
            </a:p>
          </p:txBody>
        </p:sp>
        <p:sp>
          <p:nvSpPr>
            <p:cNvPr id="341002" name="Line 10"/>
            <p:cNvSpPr>
              <a:spLocks noChangeAspect="1" noChangeShapeType="1"/>
            </p:cNvSpPr>
            <p:nvPr/>
          </p:nvSpPr>
          <p:spPr bwMode="auto">
            <a:xfrm>
              <a:off x="3837" y="3102"/>
              <a:ext cx="1591" cy="0"/>
            </a:xfrm>
            <a:prstGeom prst="line">
              <a:avLst/>
            </a:prstGeom>
            <a:noFill/>
            <a:ln w="19050">
              <a:solidFill>
                <a:schemeClr val="tx1"/>
              </a:solidFill>
              <a:round/>
              <a:headEnd/>
              <a:tailEnd type="triangle" w="med" len="lg"/>
            </a:ln>
            <a:effectLst/>
          </p:spPr>
          <p:txBody>
            <a:bodyPr/>
            <a:lstStyle/>
            <a:p>
              <a:endParaRPr lang="zh-CN" altLang="en-US"/>
            </a:p>
          </p:txBody>
        </p:sp>
        <p:sp>
          <p:nvSpPr>
            <p:cNvPr id="341003" name="Line 11"/>
            <p:cNvSpPr>
              <a:spLocks noChangeAspect="1" noChangeShapeType="1"/>
            </p:cNvSpPr>
            <p:nvPr/>
          </p:nvSpPr>
          <p:spPr bwMode="auto">
            <a:xfrm flipV="1">
              <a:off x="3837" y="1434"/>
              <a:ext cx="0" cy="1668"/>
            </a:xfrm>
            <a:prstGeom prst="line">
              <a:avLst/>
            </a:prstGeom>
            <a:noFill/>
            <a:ln w="19050">
              <a:solidFill>
                <a:schemeClr val="tx1"/>
              </a:solidFill>
              <a:round/>
              <a:headEnd/>
              <a:tailEnd type="triangle" w="med" len="lg"/>
            </a:ln>
            <a:effectLst/>
          </p:spPr>
          <p:txBody>
            <a:bodyPr/>
            <a:lstStyle/>
            <a:p>
              <a:endParaRPr lang="zh-CN" altLang="en-US"/>
            </a:p>
          </p:txBody>
        </p:sp>
        <p:sp>
          <p:nvSpPr>
            <p:cNvPr id="341004" name="Line 12"/>
            <p:cNvSpPr>
              <a:spLocks noChangeAspect="1" noChangeShapeType="1"/>
            </p:cNvSpPr>
            <p:nvPr/>
          </p:nvSpPr>
          <p:spPr bwMode="auto">
            <a:xfrm flipH="1">
              <a:off x="3424" y="3102"/>
              <a:ext cx="413" cy="594"/>
            </a:xfrm>
            <a:prstGeom prst="line">
              <a:avLst/>
            </a:prstGeom>
            <a:noFill/>
            <a:ln w="19050">
              <a:solidFill>
                <a:schemeClr val="tx1"/>
              </a:solidFill>
              <a:round/>
              <a:headEnd/>
              <a:tailEnd type="triangle" w="med" len="lg"/>
            </a:ln>
          </p:spPr>
          <p:txBody>
            <a:bodyPr/>
            <a:lstStyle/>
            <a:p>
              <a:endParaRPr lang="zh-CN" altLang="en-US"/>
            </a:p>
          </p:txBody>
        </p:sp>
        <p:sp>
          <p:nvSpPr>
            <p:cNvPr id="341005" name="Line 13"/>
            <p:cNvSpPr>
              <a:spLocks noChangeAspect="1" noChangeShapeType="1"/>
            </p:cNvSpPr>
            <p:nvPr/>
          </p:nvSpPr>
          <p:spPr bwMode="auto">
            <a:xfrm flipH="1" flipV="1">
              <a:off x="3493" y="2503"/>
              <a:ext cx="344" cy="596"/>
            </a:xfrm>
            <a:prstGeom prst="line">
              <a:avLst/>
            </a:prstGeom>
            <a:noFill/>
            <a:ln w="19050">
              <a:solidFill>
                <a:srgbClr val="0000CC"/>
              </a:solidFill>
              <a:round/>
              <a:headEnd/>
              <a:tailEnd type="stealth" w="med" len="lg"/>
            </a:ln>
            <a:effectLst/>
          </p:spPr>
          <p:txBody>
            <a:bodyPr/>
            <a:lstStyle/>
            <a:p>
              <a:endParaRPr lang="zh-CN" altLang="en-US"/>
            </a:p>
          </p:txBody>
        </p:sp>
        <p:sp>
          <p:nvSpPr>
            <p:cNvPr id="341006" name="Line 14"/>
            <p:cNvSpPr>
              <a:spLocks noChangeAspect="1" noChangeShapeType="1"/>
            </p:cNvSpPr>
            <p:nvPr/>
          </p:nvSpPr>
          <p:spPr bwMode="auto">
            <a:xfrm flipH="1" flipV="1">
              <a:off x="4736" y="1806"/>
              <a:ext cx="332" cy="580"/>
            </a:xfrm>
            <a:prstGeom prst="line">
              <a:avLst/>
            </a:prstGeom>
            <a:noFill/>
            <a:ln w="19050">
              <a:solidFill>
                <a:srgbClr val="FF0000"/>
              </a:solidFill>
              <a:round/>
              <a:headEnd/>
              <a:tailEnd type="stealth" w="med" len="lg"/>
            </a:ln>
            <a:effectLst/>
          </p:spPr>
          <p:txBody>
            <a:bodyPr/>
            <a:lstStyle/>
            <a:p>
              <a:endParaRPr lang="zh-CN" altLang="en-US"/>
            </a:p>
          </p:txBody>
        </p:sp>
        <p:sp>
          <p:nvSpPr>
            <p:cNvPr id="341007" name="Line 15"/>
            <p:cNvSpPr>
              <a:spLocks noChangeShapeType="1"/>
            </p:cNvSpPr>
            <p:nvPr/>
          </p:nvSpPr>
          <p:spPr bwMode="auto">
            <a:xfrm flipV="1">
              <a:off x="3832" y="2411"/>
              <a:ext cx="1250" cy="701"/>
            </a:xfrm>
            <a:prstGeom prst="line">
              <a:avLst/>
            </a:prstGeom>
            <a:noFill/>
            <a:ln w="19050">
              <a:solidFill>
                <a:srgbClr val="FF0000"/>
              </a:solidFill>
              <a:round/>
              <a:headEnd/>
              <a:tailEnd type="stealth" w="med" len="lg"/>
            </a:ln>
            <a:effectLst/>
          </p:spPr>
          <p:txBody>
            <a:bodyPr/>
            <a:lstStyle/>
            <a:p>
              <a:endParaRPr lang="zh-CN" altLang="en-US"/>
            </a:p>
          </p:txBody>
        </p:sp>
        <p:sp>
          <p:nvSpPr>
            <p:cNvPr id="341008" name="Line 16"/>
            <p:cNvSpPr>
              <a:spLocks noChangeAspect="1" noChangeShapeType="1"/>
            </p:cNvSpPr>
            <p:nvPr/>
          </p:nvSpPr>
          <p:spPr bwMode="auto">
            <a:xfrm flipV="1">
              <a:off x="5111" y="2287"/>
              <a:ext cx="174" cy="100"/>
            </a:xfrm>
            <a:prstGeom prst="line">
              <a:avLst/>
            </a:prstGeom>
            <a:noFill/>
            <a:ln w="9525">
              <a:solidFill>
                <a:schemeClr val="tx1"/>
              </a:solidFill>
              <a:prstDash val="dash"/>
              <a:round/>
              <a:headEnd/>
              <a:tailEnd/>
            </a:ln>
          </p:spPr>
          <p:txBody>
            <a:bodyPr/>
            <a:lstStyle/>
            <a:p>
              <a:endParaRPr lang="zh-CN" altLang="en-US"/>
            </a:p>
          </p:txBody>
        </p:sp>
        <p:sp>
          <p:nvSpPr>
            <p:cNvPr id="341009" name="Arc 17"/>
            <p:cNvSpPr>
              <a:spLocks noChangeAspect="1"/>
            </p:cNvSpPr>
            <p:nvPr/>
          </p:nvSpPr>
          <p:spPr bwMode="auto">
            <a:xfrm>
              <a:off x="5020" y="2287"/>
              <a:ext cx="139" cy="149"/>
            </a:xfrm>
            <a:custGeom>
              <a:avLst/>
              <a:gdLst>
                <a:gd name="G0" fmla="+- 2153 0 0"/>
                <a:gd name="G1" fmla="+- 21600 0 0"/>
                <a:gd name="G2" fmla="+- 21600 0 0"/>
                <a:gd name="T0" fmla="*/ 0 w 20767"/>
                <a:gd name="T1" fmla="*/ 108 h 21600"/>
                <a:gd name="T2" fmla="*/ 20767 w 20767"/>
                <a:gd name="T3" fmla="*/ 10642 h 21600"/>
                <a:gd name="T4" fmla="*/ 2153 w 20767"/>
                <a:gd name="T5" fmla="*/ 21600 h 21600"/>
              </a:gdLst>
              <a:ahLst/>
              <a:cxnLst>
                <a:cxn ang="0">
                  <a:pos x="T0" y="T1"/>
                </a:cxn>
                <a:cxn ang="0">
                  <a:pos x="T2" y="T3"/>
                </a:cxn>
                <a:cxn ang="0">
                  <a:pos x="T4" y="T5"/>
                </a:cxn>
              </a:cxnLst>
              <a:rect l="0" t="0" r="r" b="b"/>
              <a:pathLst>
                <a:path w="20767" h="21600" fill="none" extrusionOk="0">
                  <a:moveTo>
                    <a:pt x="-1" y="107"/>
                  </a:moveTo>
                  <a:cubicBezTo>
                    <a:pt x="715" y="35"/>
                    <a:pt x="1433" y="-1"/>
                    <a:pt x="2153" y="0"/>
                  </a:cubicBezTo>
                  <a:cubicBezTo>
                    <a:pt x="9804" y="0"/>
                    <a:pt x="16885" y="4048"/>
                    <a:pt x="20767" y="10641"/>
                  </a:cubicBezTo>
                </a:path>
                <a:path w="20767" h="21600" stroke="0" extrusionOk="0">
                  <a:moveTo>
                    <a:pt x="-1" y="107"/>
                  </a:moveTo>
                  <a:cubicBezTo>
                    <a:pt x="715" y="35"/>
                    <a:pt x="1433" y="-1"/>
                    <a:pt x="2153" y="0"/>
                  </a:cubicBezTo>
                  <a:cubicBezTo>
                    <a:pt x="9804" y="0"/>
                    <a:pt x="16885" y="4048"/>
                    <a:pt x="20767" y="10641"/>
                  </a:cubicBezTo>
                  <a:lnTo>
                    <a:pt x="2153" y="21600"/>
                  </a:lnTo>
                  <a:close/>
                </a:path>
              </a:pathLst>
            </a:custGeom>
            <a:noFill/>
            <a:ln w="9525">
              <a:solidFill>
                <a:schemeClr val="tx1"/>
              </a:solidFill>
              <a:round/>
              <a:headEnd/>
              <a:tailEnd/>
            </a:ln>
          </p:spPr>
          <p:txBody>
            <a:bodyPr/>
            <a:lstStyle/>
            <a:p>
              <a:endParaRPr lang="zh-CN" altLang="en-US"/>
            </a:p>
          </p:txBody>
        </p:sp>
        <p:graphicFrame>
          <p:nvGraphicFramePr>
            <p:cNvPr id="341010" name="Object 18"/>
            <p:cNvGraphicFramePr>
              <a:graphicFrameLocks noChangeAspect="1"/>
            </p:cNvGraphicFramePr>
            <p:nvPr/>
          </p:nvGraphicFramePr>
          <p:xfrm>
            <a:off x="5329" y="3112"/>
            <a:ext cx="197" cy="233"/>
          </p:xfrm>
          <a:graphic>
            <a:graphicData uri="http://schemas.openxmlformats.org/presentationml/2006/ole">
              <mc:AlternateContent xmlns:mc="http://schemas.openxmlformats.org/markup-compatibility/2006">
                <mc:Choice xmlns:v="urn:schemas-microsoft-com:vml" Requires="v">
                  <p:oleObj name="公式" r:id="rId8" imgW="139680" imgH="164880" progId="Equation.3">
                    <p:embed/>
                  </p:oleObj>
                </mc:Choice>
                <mc:Fallback>
                  <p:oleObj name="公式" r:id="rId8" imgW="139680" imgH="164880" progId="Equation.3">
                    <p:embed/>
                    <p:pic>
                      <p:nvPicPr>
                        <p:cNvPr id="341010" name="Object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29" y="3112"/>
                          <a:ext cx="197" cy="2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1011" name="Object 19"/>
            <p:cNvGraphicFramePr>
              <a:graphicFrameLocks noChangeAspect="1"/>
            </p:cNvGraphicFramePr>
            <p:nvPr/>
          </p:nvGraphicFramePr>
          <p:xfrm>
            <a:off x="3651" y="1434"/>
            <a:ext cx="176" cy="176"/>
          </p:xfrm>
          <a:graphic>
            <a:graphicData uri="http://schemas.openxmlformats.org/presentationml/2006/ole">
              <mc:AlternateContent xmlns:mc="http://schemas.openxmlformats.org/markup-compatibility/2006">
                <mc:Choice xmlns:v="urn:schemas-microsoft-com:vml" Requires="v">
                  <p:oleObj name="公式" r:id="rId10" imgW="126720" imgH="126720" progId="Equation.3">
                    <p:embed/>
                  </p:oleObj>
                </mc:Choice>
                <mc:Fallback>
                  <p:oleObj name="公式" r:id="rId10" imgW="126720" imgH="126720" progId="Equation.3">
                    <p:embed/>
                    <p:pic>
                      <p:nvPicPr>
                        <p:cNvPr id="341011" name="Object 1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51" y="1434"/>
                          <a:ext cx="176" cy="1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1012" name="Object 20"/>
            <p:cNvGraphicFramePr>
              <a:graphicFrameLocks noChangeAspect="1"/>
            </p:cNvGraphicFramePr>
            <p:nvPr/>
          </p:nvGraphicFramePr>
          <p:xfrm>
            <a:off x="4608" y="2613"/>
            <a:ext cx="222" cy="268"/>
          </p:xfrm>
          <a:graphic>
            <a:graphicData uri="http://schemas.openxmlformats.org/presentationml/2006/ole">
              <mc:AlternateContent xmlns:mc="http://schemas.openxmlformats.org/markup-compatibility/2006">
                <mc:Choice xmlns:v="urn:schemas-microsoft-com:vml" Requires="v">
                  <p:oleObj name="公式" r:id="rId12" imgW="126720" imgH="152280" progId="Equation.3">
                    <p:embed/>
                  </p:oleObj>
                </mc:Choice>
                <mc:Fallback>
                  <p:oleObj name="公式" r:id="rId12" imgW="126720" imgH="152280" progId="Equation.3">
                    <p:embed/>
                    <p:pic>
                      <p:nvPicPr>
                        <p:cNvPr id="341012" name="Object 2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08" y="2613"/>
                          <a:ext cx="222" cy="2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1013" name="Object 21"/>
            <p:cNvGraphicFramePr>
              <a:graphicFrameLocks noChangeAspect="1"/>
            </p:cNvGraphicFramePr>
            <p:nvPr/>
          </p:nvGraphicFramePr>
          <p:xfrm>
            <a:off x="3288" y="2387"/>
            <a:ext cx="210" cy="287"/>
          </p:xfrm>
          <a:graphic>
            <a:graphicData uri="http://schemas.openxmlformats.org/presentationml/2006/ole">
              <mc:AlternateContent xmlns:mc="http://schemas.openxmlformats.org/markup-compatibility/2006">
                <mc:Choice xmlns:v="urn:schemas-microsoft-com:vml" Requires="v">
                  <p:oleObj name="公式" r:id="rId14" imgW="139680" imgH="190440" progId="Equation.3">
                    <p:embed/>
                  </p:oleObj>
                </mc:Choice>
                <mc:Fallback>
                  <p:oleObj name="公式" r:id="rId14" imgW="139680" imgH="190440" progId="Equation.3">
                    <p:embed/>
                    <p:pic>
                      <p:nvPicPr>
                        <p:cNvPr id="341013" name="Object 2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288" y="2387"/>
                          <a:ext cx="210" cy="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1014" name="Object 22"/>
            <p:cNvGraphicFramePr>
              <a:graphicFrameLocks noChangeAspect="1"/>
            </p:cNvGraphicFramePr>
            <p:nvPr/>
          </p:nvGraphicFramePr>
          <p:xfrm>
            <a:off x="4785" y="1661"/>
            <a:ext cx="230" cy="287"/>
          </p:xfrm>
          <a:graphic>
            <a:graphicData uri="http://schemas.openxmlformats.org/presentationml/2006/ole">
              <mc:AlternateContent xmlns:mc="http://schemas.openxmlformats.org/markup-compatibility/2006">
                <mc:Choice xmlns:v="urn:schemas-microsoft-com:vml" Requires="v">
                  <p:oleObj name="公式" r:id="rId16" imgW="152280" imgH="190440" progId="Equation.3">
                    <p:embed/>
                  </p:oleObj>
                </mc:Choice>
                <mc:Fallback>
                  <p:oleObj name="公式" r:id="rId16" imgW="152280" imgH="190440" progId="Equation.3">
                    <p:embed/>
                    <p:pic>
                      <p:nvPicPr>
                        <p:cNvPr id="341014" name="Object 2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785" y="1661"/>
                          <a:ext cx="230" cy="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1015" name="Object 23"/>
            <p:cNvGraphicFramePr>
              <a:graphicFrameLocks noChangeAspect="1"/>
            </p:cNvGraphicFramePr>
            <p:nvPr/>
          </p:nvGraphicFramePr>
          <p:xfrm>
            <a:off x="3787" y="3112"/>
            <a:ext cx="190" cy="221"/>
          </p:xfrm>
          <a:graphic>
            <a:graphicData uri="http://schemas.openxmlformats.org/presentationml/2006/ole">
              <mc:AlternateContent xmlns:mc="http://schemas.openxmlformats.org/markup-compatibility/2006">
                <mc:Choice xmlns:v="urn:schemas-microsoft-com:vml" Requires="v">
                  <p:oleObj name="公式" r:id="rId18" imgW="152280" imgH="177480" progId="Equation.3">
                    <p:embed/>
                  </p:oleObj>
                </mc:Choice>
                <mc:Fallback>
                  <p:oleObj name="公式" r:id="rId18" imgW="152280" imgH="177480" progId="Equation.3">
                    <p:embed/>
                    <p:pic>
                      <p:nvPicPr>
                        <p:cNvPr id="341015" name="Object 2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787" y="3112"/>
                          <a:ext cx="190" cy="2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1016" name="Freeform 24"/>
            <p:cNvSpPr>
              <a:spLocks noChangeAspect="1"/>
            </p:cNvSpPr>
            <p:nvPr/>
          </p:nvSpPr>
          <p:spPr bwMode="auto">
            <a:xfrm>
              <a:off x="4694" y="2069"/>
              <a:ext cx="410" cy="726"/>
            </a:xfrm>
            <a:custGeom>
              <a:avLst/>
              <a:gdLst/>
              <a:ahLst/>
              <a:cxnLst>
                <a:cxn ang="0">
                  <a:pos x="0" y="0"/>
                </a:cxn>
                <a:cxn ang="0">
                  <a:pos x="315" y="143"/>
                </a:cxn>
                <a:cxn ang="0">
                  <a:pos x="585" y="376"/>
                </a:cxn>
                <a:cxn ang="0">
                  <a:pos x="690" y="631"/>
                </a:cxn>
                <a:cxn ang="0">
                  <a:pos x="675" y="1014"/>
                </a:cxn>
              </a:cxnLst>
              <a:rect l="0" t="0" r="r" b="b"/>
              <a:pathLst>
                <a:path w="705" h="1014">
                  <a:moveTo>
                    <a:pt x="0" y="0"/>
                  </a:moveTo>
                  <a:cubicBezTo>
                    <a:pt x="51" y="24"/>
                    <a:pt x="218" y="80"/>
                    <a:pt x="315" y="143"/>
                  </a:cubicBezTo>
                  <a:cubicBezTo>
                    <a:pt x="412" y="206"/>
                    <a:pt x="523" y="295"/>
                    <a:pt x="585" y="376"/>
                  </a:cubicBezTo>
                  <a:cubicBezTo>
                    <a:pt x="647" y="457"/>
                    <a:pt x="675" y="525"/>
                    <a:pt x="690" y="631"/>
                  </a:cubicBezTo>
                  <a:cubicBezTo>
                    <a:pt x="705" y="737"/>
                    <a:pt x="678" y="934"/>
                    <a:pt x="675" y="1014"/>
                  </a:cubicBezTo>
                </a:path>
              </a:pathLst>
            </a:custGeom>
            <a:noFill/>
            <a:ln w="28575" cmpd="sng">
              <a:solidFill>
                <a:srgbClr val="FF9933"/>
              </a:solidFill>
              <a:round/>
              <a:headEnd/>
              <a:tailEnd/>
            </a:ln>
          </p:spPr>
          <p:txBody>
            <a:bodyPr/>
            <a:lstStyle/>
            <a:p>
              <a:endParaRPr lang="zh-CN" altLang="en-US"/>
            </a:p>
          </p:txBody>
        </p:sp>
        <p:sp>
          <p:nvSpPr>
            <p:cNvPr id="341017" name="Oval 25"/>
            <p:cNvSpPr>
              <a:spLocks noChangeAspect="1" noChangeArrowheads="1"/>
            </p:cNvSpPr>
            <p:nvPr/>
          </p:nvSpPr>
          <p:spPr bwMode="auto">
            <a:xfrm>
              <a:off x="5057" y="2378"/>
              <a:ext cx="61" cy="63"/>
            </a:xfrm>
            <a:prstGeom prst="ellipse">
              <a:avLst/>
            </a:prstGeom>
            <a:gradFill rotWithShape="1">
              <a:gsLst>
                <a:gs pos="0">
                  <a:srgbClr val="FFFFFF"/>
                </a:gs>
                <a:gs pos="100000">
                  <a:srgbClr val="993366"/>
                </a:gs>
              </a:gsLst>
              <a:path path="shape">
                <a:fillToRect l="50000" t="50000" r="50000" b="50000"/>
              </a:path>
            </a:gradFill>
            <a:ln w="9525">
              <a:solidFill>
                <a:srgbClr val="993366"/>
              </a:solidFill>
              <a:round/>
              <a:headEnd/>
              <a:tailEnd/>
            </a:ln>
          </p:spPr>
          <p:txBody>
            <a:bodyPr/>
            <a:lstStyle/>
            <a:p>
              <a:endParaRPr lang="zh-CN" altLang="en-US"/>
            </a:p>
          </p:txBody>
        </p:sp>
      </p:grpSp>
      <p:grpSp>
        <p:nvGrpSpPr>
          <p:cNvPr id="341018" name="Group 26"/>
          <p:cNvGrpSpPr>
            <a:grpSpLocks/>
          </p:cNvGrpSpPr>
          <p:nvPr/>
        </p:nvGrpSpPr>
        <p:grpSpPr bwMode="auto">
          <a:xfrm>
            <a:off x="304800" y="1828800"/>
            <a:ext cx="3889375" cy="519113"/>
            <a:chOff x="240" y="1200"/>
            <a:chExt cx="2256" cy="327"/>
          </a:xfrm>
        </p:grpSpPr>
        <p:sp>
          <p:nvSpPr>
            <p:cNvPr id="341019" name="Text Box 27"/>
            <p:cNvSpPr txBox="1">
              <a:spLocks noChangeArrowheads="1"/>
            </p:cNvSpPr>
            <p:nvPr/>
          </p:nvSpPr>
          <p:spPr bwMode="auto">
            <a:xfrm>
              <a:off x="240" y="1200"/>
              <a:ext cx="2208" cy="327"/>
            </a:xfrm>
            <a:prstGeom prst="rect">
              <a:avLst/>
            </a:prstGeom>
            <a:noFill/>
            <a:ln w="9525">
              <a:noFill/>
              <a:miter lim="800000"/>
              <a:headEnd/>
              <a:tailEnd/>
            </a:ln>
            <a:effectLst/>
          </p:spPr>
          <p:txBody>
            <a:bodyPr>
              <a:spAutoFit/>
            </a:bodyPr>
            <a:lstStyle/>
            <a:p>
              <a:pPr>
                <a:spcBef>
                  <a:spcPct val="50000"/>
                </a:spcBef>
              </a:pPr>
              <a:r>
                <a:rPr kumimoji="1" lang="zh-CN" altLang="en-US" sz="2800">
                  <a:latin typeface="宋体" pitchFamily="2" charset="-122"/>
                </a:rPr>
                <a:t>设：</a:t>
              </a:r>
              <a:r>
                <a:rPr kumimoji="1" lang="en-US" altLang="zh-CN" sz="2800" i="1">
                  <a:latin typeface="宋体" pitchFamily="2" charset="-122"/>
                </a:rPr>
                <a:t>t</a:t>
              </a:r>
              <a:r>
                <a:rPr kumimoji="1" lang="zh-CN" altLang="en-US" sz="2800">
                  <a:latin typeface="宋体" pitchFamily="2" charset="-122"/>
                </a:rPr>
                <a:t>时刻质点的位矢</a:t>
              </a:r>
            </a:p>
          </p:txBody>
        </p:sp>
        <p:graphicFrame>
          <p:nvGraphicFramePr>
            <p:cNvPr id="341020" name="Object 28"/>
            <p:cNvGraphicFramePr>
              <a:graphicFrameLocks noChangeAspect="1"/>
            </p:cNvGraphicFramePr>
            <p:nvPr/>
          </p:nvGraphicFramePr>
          <p:xfrm>
            <a:off x="2256" y="1200"/>
            <a:ext cx="240" cy="288"/>
          </p:xfrm>
          <a:graphic>
            <a:graphicData uri="http://schemas.openxmlformats.org/presentationml/2006/ole">
              <mc:AlternateContent xmlns:mc="http://schemas.openxmlformats.org/markup-compatibility/2006">
                <mc:Choice xmlns:v="urn:schemas-microsoft-com:vml" Requires="v">
                  <p:oleObj name="公式" r:id="rId20" imgW="126720" imgH="152280" progId="Equation.3">
                    <p:embed/>
                  </p:oleObj>
                </mc:Choice>
                <mc:Fallback>
                  <p:oleObj name="公式" r:id="rId20" imgW="126720" imgH="152280" progId="Equation.3">
                    <p:embed/>
                    <p:pic>
                      <p:nvPicPr>
                        <p:cNvPr id="341020" name="Object 2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256" y="1200"/>
                          <a:ext cx="240" cy="288"/>
                        </a:xfrm>
                        <a:prstGeom prst="rect">
                          <a:avLst/>
                        </a:prstGeom>
                        <a:noFill/>
                        <a:extLst>
                          <a:ext uri="{909E8E84-426E-40DD-AFC4-6F175D3DCCD1}">
                            <a14:hiddenFill xmlns:a14="http://schemas.microsoft.com/office/drawing/2010/main">
                              <a:solidFill>
                                <a:schemeClr val="accent1"/>
                              </a:solidFill>
                            </a14:hiddenFill>
                          </a:ext>
                        </a:extLst>
                      </p:spPr>
                    </p:pic>
                  </p:oleObj>
                </mc:Fallback>
              </mc:AlternateContent>
            </a:graphicData>
          </a:graphic>
        </p:graphicFrame>
      </p:grpSp>
      <p:grpSp>
        <p:nvGrpSpPr>
          <p:cNvPr id="341021" name="Group 29"/>
          <p:cNvGrpSpPr>
            <a:grpSpLocks/>
          </p:cNvGrpSpPr>
          <p:nvPr/>
        </p:nvGrpSpPr>
        <p:grpSpPr bwMode="auto">
          <a:xfrm>
            <a:off x="1066800" y="2514600"/>
            <a:ext cx="2895600" cy="560388"/>
            <a:chOff x="528" y="1572"/>
            <a:chExt cx="1824" cy="353"/>
          </a:xfrm>
        </p:grpSpPr>
        <p:sp>
          <p:nvSpPr>
            <p:cNvPr id="341022" name="Text Box 30"/>
            <p:cNvSpPr txBox="1">
              <a:spLocks noChangeArrowheads="1"/>
            </p:cNvSpPr>
            <p:nvPr/>
          </p:nvSpPr>
          <p:spPr bwMode="auto">
            <a:xfrm>
              <a:off x="528" y="1584"/>
              <a:ext cx="1536" cy="327"/>
            </a:xfrm>
            <a:prstGeom prst="rect">
              <a:avLst/>
            </a:prstGeom>
            <a:noFill/>
            <a:ln w="9525">
              <a:noFill/>
              <a:miter lim="800000"/>
              <a:headEnd/>
              <a:tailEnd/>
            </a:ln>
            <a:effectLst/>
          </p:spPr>
          <p:txBody>
            <a:bodyPr>
              <a:spAutoFit/>
            </a:bodyPr>
            <a:lstStyle/>
            <a:p>
              <a:pPr>
                <a:spcBef>
                  <a:spcPct val="50000"/>
                </a:spcBef>
              </a:pPr>
              <a:r>
                <a:rPr kumimoji="1" lang="zh-CN" altLang="en-US" sz="2800"/>
                <a:t>质点的动量</a:t>
              </a:r>
            </a:p>
          </p:txBody>
        </p:sp>
        <p:graphicFrame>
          <p:nvGraphicFramePr>
            <p:cNvPr id="341023" name="Object 31"/>
            <p:cNvGraphicFramePr>
              <a:graphicFrameLocks noChangeAspect="1"/>
            </p:cNvGraphicFramePr>
            <p:nvPr/>
          </p:nvGraphicFramePr>
          <p:xfrm>
            <a:off x="1872" y="1572"/>
            <a:ext cx="480" cy="353"/>
          </p:xfrm>
          <a:graphic>
            <a:graphicData uri="http://schemas.openxmlformats.org/presentationml/2006/ole">
              <mc:AlternateContent xmlns:mc="http://schemas.openxmlformats.org/markup-compatibility/2006">
                <mc:Choice xmlns:v="urn:schemas-microsoft-com:vml" Requires="v">
                  <p:oleObj name="公式" r:id="rId22" imgW="241200" imgH="177480" progId="Equation.3">
                    <p:embed/>
                  </p:oleObj>
                </mc:Choice>
                <mc:Fallback>
                  <p:oleObj name="公式" r:id="rId22" imgW="241200" imgH="177480" progId="Equation.3">
                    <p:embed/>
                    <p:pic>
                      <p:nvPicPr>
                        <p:cNvPr id="341023" name="Object 3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872" y="1572"/>
                          <a:ext cx="480" cy="35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28398" dir="1593903" algn="ctr" rotWithShape="0">
                                  <a:srgbClr val="808080"/>
                                </a:outerShdw>
                              </a:effectLst>
                            </a14:hiddenEffects>
                          </a:ext>
                        </a:extLst>
                      </p:spPr>
                    </p:pic>
                  </p:oleObj>
                </mc:Fallback>
              </mc:AlternateContent>
            </a:graphicData>
          </a:graphic>
        </p:graphicFrame>
      </p:grpSp>
      <p:sp>
        <p:nvSpPr>
          <p:cNvPr id="341024" name="Text Box 32"/>
          <p:cNvSpPr txBox="1">
            <a:spLocks noChangeArrowheads="1"/>
          </p:cNvSpPr>
          <p:nvPr/>
        </p:nvSpPr>
        <p:spPr bwMode="auto">
          <a:xfrm>
            <a:off x="381000" y="3276600"/>
            <a:ext cx="4495800" cy="1073150"/>
          </a:xfrm>
          <a:prstGeom prst="rect">
            <a:avLst/>
          </a:prstGeom>
          <a:noFill/>
          <a:ln w="9525">
            <a:noFill/>
            <a:miter lim="800000"/>
            <a:headEnd/>
            <a:tailEnd/>
          </a:ln>
          <a:effectLst/>
        </p:spPr>
        <p:txBody>
          <a:bodyPr wrap="square">
            <a:spAutoFit/>
          </a:bodyPr>
          <a:lstStyle/>
          <a:p>
            <a:pPr>
              <a:lnSpc>
                <a:spcPct val="115000"/>
              </a:lnSpc>
              <a:spcBef>
                <a:spcPct val="50000"/>
              </a:spcBef>
            </a:pPr>
            <a:r>
              <a:rPr kumimoji="1" lang="zh-CN" altLang="en-US" sz="2800" dirty="0"/>
              <a:t>运动质点</a:t>
            </a:r>
            <a:r>
              <a:rPr kumimoji="1" lang="zh-CN" altLang="en-US" sz="2800" dirty="0">
                <a:solidFill>
                  <a:srgbClr val="FF3300"/>
                </a:solidFill>
              </a:rPr>
              <a:t>相对于参考原点</a:t>
            </a:r>
            <a:r>
              <a:rPr kumimoji="1" lang="en-US" altLang="zh-CN" sz="2800" i="1" dirty="0">
                <a:solidFill>
                  <a:srgbClr val="FF3300"/>
                </a:solidFill>
              </a:rPr>
              <a:t>O</a:t>
            </a:r>
            <a:r>
              <a:rPr kumimoji="1" lang="zh-CN" altLang="en-US" sz="2800" dirty="0"/>
              <a:t>的</a:t>
            </a:r>
            <a:r>
              <a:rPr kumimoji="1" lang="zh-CN" altLang="en-US" sz="2800" dirty="0">
                <a:solidFill>
                  <a:srgbClr val="0000CC"/>
                </a:solidFill>
              </a:rPr>
              <a:t>角动量</a:t>
            </a:r>
            <a:r>
              <a:rPr kumimoji="1" lang="zh-CN" altLang="en-US" sz="2800" dirty="0"/>
              <a:t>定义为</a:t>
            </a:r>
            <a:r>
              <a:rPr kumimoji="1" lang="zh-CN" altLang="en-US" sz="2800" dirty="0">
                <a:effectLst>
                  <a:outerShdw blurRad="38100" dist="38100" dir="2700000" algn="tl">
                    <a:srgbClr val="C0C0C0"/>
                  </a:outerShdw>
                </a:effectLst>
              </a:rPr>
              <a:t>：</a:t>
            </a:r>
            <a:endParaRPr kumimoji="1" lang="zh-CN" altLang="en-US" sz="2800" dirty="0"/>
          </a:p>
        </p:txBody>
      </p:sp>
      <p:graphicFrame>
        <p:nvGraphicFramePr>
          <p:cNvPr id="341025" name="Object 33"/>
          <p:cNvGraphicFramePr>
            <a:graphicFrameLocks noChangeAspect="1"/>
          </p:cNvGraphicFramePr>
          <p:nvPr/>
        </p:nvGraphicFramePr>
        <p:xfrm>
          <a:off x="838200" y="4648200"/>
          <a:ext cx="2833688" cy="685800"/>
        </p:xfrm>
        <a:graphic>
          <a:graphicData uri="http://schemas.openxmlformats.org/presentationml/2006/ole">
            <mc:AlternateContent xmlns:mc="http://schemas.openxmlformats.org/markup-compatibility/2006">
              <mc:Choice xmlns:v="urn:schemas-microsoft-com:vml" Requires="v">
                <p:oleObj name="公式" r:id="rId24" imgW="1155600" imgH="228600" progId="Equation.3">
                  <p:embed/>
                </p:oleObj>
              </mc:Choice>
              <mc:Fallback>
                <p:oleObj name="公式" r:id="rId24" imgW="1155600" imgH="228600" progId="Equation.3">
                  <p:embed/>
                  <p:pic>
                    <p:nvPicPr>
                      <p:cNvPr id="341025" name="Object 3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838200" y="4648200"/>
                        <a:ext cx="2833688" cy="685800"/>
                      </a:xfrm>
                      <a:prstGeom prst="rect">
                        <a:avLst/>
                      </a:prstGeom>
                      <a:solidFill>
                        <a:srgbClr val="CC99FF">
                          <a:alpha val="50000"/>
                        </a:srgbClr>
                      </a:solidFill>
                      <a:ln w="12700">
                        <a:solidFill>
                          <a:schemeClr val="tx1"/>
                        </a:solidFill>
                        <a:miter lim="800000"/>
                        <a:headEnd/>
                        <a:tailEnd/>
                      </a:ln>
                    </p:spPr>
                  </p:pic>
                </p:oleObj>
              </mc:Fallback>
            </mc:AlternateContent>
          </a:graphicData>
        </a:graphic>
      </p:graphicFrame>
      <p:sp>
        <p:nvSpPr>
          <p:cNvPr id="341026" name="Text Box 34"/>
          <p:cNvSpPr txBox="1">
            <a:spLocks noChangeArrowheads="1"/>
          </p:cNvSpPr>
          <p:nvPr/>
        </p:nvSpPr>
        <p:spPr bwMode="auto">
          <a:xfrm>
            <a:off x="838200" y="5715000"/>
            <a:ext cx="2952750" cy="519113"/>
          </a:xfrm>
          <a:prstGeom prst="rect">
            <a:avLst/>
          </a:prstGeom>
          <a:noFill/>
          <a:ln w="9525">
            <a:noFill/>
            <a:miter lim="800000"/>
            <a:headEnd/>
            <a:tailEnd/>
          </a:ln>
          <a:effectLst/>
        </p:spPr>
        <p:txBody>
          <a:bodyPr>
            <a:spAutoFit/>
          </a:bodyPr>
          <a:lstStyle/>
          <a:p>
            <a:pPr>
              <a:spcBef>
                <a:spcPct val="50000"/>
              </a:spcBef>
            </a:pPr>
            <a:r>
              <a:rPr kumimoji="1" lang="zh-CN" altLang="en-US" sz="2800"/>
              <a:t>单位：</a:t>
            </a:r>
            <a:r>
              <a:rPr kumimoji="1" lang="en-US" altLang="zh-CN" sz="2800"/>
              <a:t>kg ·m</a:t>
            </a:r>
            <a:r>
              <a:rPr kumimoji="1" lang="en-US" altLang="zh-CN" sz="2800" baseline="30000"/>
              <a:t>2</a:t>
            </a:r>
            <a:r>
              <a:rPr kumimoji="1" lang="en-US" altLang="zh-CN" sz="2800"/>
              <a:t>·s</a:t>
            </a:r>
            <a:r>
              <a:rPr kumimoji="1" lang="en-US" altLang="zh-CN" sz="2800" baseline="30000"/>
              <a:t>-1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341018"/>
                                        </p:tgtEl>
                                        <p:attrNameLst>
                                          <p:attrName>style.visibility</p:attrName>
                                        </p:attrNameLst>
                                      </p:cBhvr>
                                      <p:to>
                                        <p:strVal val="visible"/>
                                      </p:to>
                                    </p:set>
                                    <p:animEffect transition="in" filter="strips(downRight)">
                                      <p:cBhvr>
                                        <p:cTn id="7" dur="500"/>
                                        <p:tgtEl>
                                          <p:spTgt spid="3410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0996"/>
                                        </p:tgtEl>
                                        <p:attrNameLst>
                                          <p:attrName>style.visibility</p:attrName>
                                        </p:attrNameLst>
                                      </p:cBhvr>
                                      <p:to>
                                        <p:strVal val="visible"/>
                                      </p:to>
                                    </p:set>
                                    <p:animEffect transition="in" filter="fade">
                                      <p:cBhvr>
                                        <p:cTn id="12" dur="2000"/>
                                        <p:tgtEl>
                                          <p:spTgt spid="340996"/>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341021"/>
                                        </p:tgtEl>
                                        <p:attrNameLst>
                                          <p:attrName>style.visibility</p:attrName>
                                        </p:attrNameLst>
                                      </p:cBhvr>
                                      <p:to>
                                        <p:strVal val="visible"/>
                                      </p:to>
                                    </p:set>
                                    <p:animEffect transition="in" filter="strips(downRight)">
                                      <p:cBhvr>
                                        <p:cTn id="17" dur="500"/>
                                        <p:tgtEl>
                                          <p:spTgt spid="341021"/>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341024"/>
                                        </p:tgtEl>
                                        <p:attrNameLst>
                                          <p:attrName>style.visibility</p:attrName>
                                        </p:attrNameLst>
                                      </p:cBhvr>
                                      <p:to>
                                        <p:strVal val="visible"/>
                                      </p:to>
                                    </p:set>
                                    <p:anim calcmode="lin" valueType="num">
                                      <p:cBhvr additive="base">
                                        <p:cTn id="22" dur="500" fill="hold"/>
                                        <p:tgtEl>
                                          <p:spTgt spid="341024"/>
                                        </p:tgtEl>
                                        <p:attrNameLst>
                                          <p:attrName>ppt_x</p:attrName>
                                        </p:attrNameLst>
                                      </p:cBhvr>
                                      <p:tavLst>
                                        <p:tav tm="0">
                                          <p:val>
                                            <p:strVal val="0-#ppt_w/2"/>
                                          </p:val>
                                        </p:tav>
                                        <p:tav tm="100000">
                                          <p:val>
                                            <p:strVal val="#ppt_x"/>
                                          </p:val>
                                        </p:tav>
                                      </p:tavLst>
                                    </p:anim>
                                    <p:anim calcmode="lin" valueType="num">
                                      <p:cBhvr additive="base">
                                        <p:cTn id="23" dur="500" fill="hold"/>
                                        <p:tgtEl>
                                          <p:spTgt spid="341024"/>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8" presetClass="entr" presetSubtype="6" fill="hold" nodeType="clickEffect">
                                  <p:stCondLst>
                                    <p:cond delay="0"/>
                                  </p:stCondLst>
                                  <p:childTnLst>
                                    <p:set>
                                      <p:cBhvr>
                                        <p:cTn id="27" dur="1" fill="hold">
                                          <p:stCondLst>
                                            <p:cond delay="0"/>
                                          </p:stCondLst>
                                        </p:cTn>
                                        <p:tgtEl>
                                          <p:spTgt spid="341025"/>
                                        </p:tgtEl>
                                        <p:attrNameLst>
                                          <p:attrName>style.visibility</p:attrName>
                                        </p:attrNameLst>
                                      </p:cBhvr>
                                      <p:to>
                                        <p:strVal val="visible"/>
                                      </p:to>
                                    </p:set>
                                    <p:animEffect transition="in" filter="strips(downRight)">
                                      <p:cBhvr>
                                        <p:cTn id="28" dur="500"/>
                                        <p:tgtEl>
                                          <p:spTgt spid="341025"/>
                                        </p:tgtEl>
                                      </p:cBhvr>
                                    </p:animEffect>
                                  </p:childTnLst>
                                </p:cTn>
                              </p:par>
                            </p:childTnLst>
                          </p:cTn>
                        </p:par>
                      </p:childTnLst>
                    </p:cTn>
                  </p:par>
                  <p:par>
                    <p:cTn id="29" fill="hold">
                      <p:stCondLst>
                        <p:cond delay="indefinite"/>
                      </p:stCondLst>
                      <p:childTnLst>
                        <p:par>
                          <p:cTn id="30" fill="hold">
                            <p:stCondLst>
                              <p:cond delay="0"/>
                            </p:stCondLst>
                            <p:childTnLst>
                              <p:par>
                                <p:cTn id="31" presetID="18" presetClass="entr" presetSubtype="6" fill="hold" grpId="0" nodeType="clickEffect">
                                  <p:stCondLst>
                                    <p:cond delay="0"/>
                                  </p:stCondLst>
                                  <p:childTnLst>
                                    <p:set>
                                      <p:cBhvr>
                                        <p:cTn id="32" dur="1" fill="hold">
                                          <p:stCondLst>
                                            <p:cond delay="0"/>
                                          </p:stCondLst>
                                        </p:cTn>
                                        <p:tgtEl>
                                          <p:spTgt spid="341026"/>
                                        </p:tgtEl>
                                        <p:attrNameLst>
                                          <p:attrName>style.visibility</p:attrName>
                                        </p:attrNameLst>
                                      </p:cBhvr>
                                      <p:to>
                                        <p:strVal val="visible"/>
                                      </p:to>
                                    </p:set>
                                    <p:animEffect transition="in" filter="strips(downRight)">
                                      <p:cBhvr>
                                        <p:cTn id="33" dur="500"/>
                                        <p:tgtEl>
                                          <p:spTgt spid="34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1024" grpId="0" autoUpdateAnimBg="0"/>
      <p:bldP spid="341026"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p:txBody>
          <a:bodyPr/>
          <a:lstStyle/>
          <a:p>
            <a:r>
              <a:rPr lang="en-US" altLang="zh-CN"/>
              <a:t>2.2 </a:t>
            </a:r>
            <a:r>
              <a:rPr lang="zh-CN" altLang="en-US"/>
              <a:t>动量定理，动量守恒定律</a:t>
            </a:r>
          </a:p>
        </p:txBody>
      </p:sp>
      <p:sp>
        <p:nvSpPr>
          <p:cNvPr id="12" name="灯片编号占位符 4"/>
          <p:cNvSpPr>
            <a:spLocks noGrp="1"/>
          </p:cNvSpPr>
          <p:nvPr>
            <p:ph type="sldNum" sz="quarter" idx="12"/>
          </p:nvPr>
        </p:nvSpPr>
        <p:spPr/>
        <p:txBody>
          <a:bodyPr/>
          <a:lstStyle/>
          <a:p>
            <a:fld id="{C59B5EDE-986E-426B-82BF-21C70CAE948B}" type="slidenum">
              <a:rPr lang="en-US" altLang="zh-CN"/>
              <a:pPr/>
              <a:t>3</a:t>
            </a:fld>
            <a:endParaRPr lang="en-US" altLang="zh-CN"/>
          </a:p>
        </p:txBody>
      </p:sp>
      <p:sp>
        <p:nvSpPr>
          <p:cNvPr id="411651" name="Rectangle 3"/>
          <p:cNvSpPr>
            <a:spLocks noChangeArrowheads="1"/>
          </p:cNvSpPr>
          <p:nvPr/>
        </p:nvSpPr>
        <p:spPr bwMode="auto">
          <a:xfrm>
            <a:off x="501650" y="1219200"/>
            <a:ext cx="23177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质点的动量定理</a:t>
            </a:r>
          </a:p>
        </p:txBody>
      </p:sp>
      <p:pic>
        <p:nvPicPr>
          <p:cNvPr id="411652" name="Picture 4" descr="标枪-1"/>
          <p:cNvPicPr>
            <a:picLocks noChangeAspect="1" noChangeArrowheads="1"/>
          </p:cNvPicPr>
          <p:nvPr/>
        </p:nvPicPr>
        <p:blipFill>
          <a:blip r:embed="rId2"/>
          <a:srcRect/>
          <a:stretch>
            <a:fillRect/>
          </a:stretch>
        </p:blipFill>
        <p:spPr bwMode="auto">
          <a:xfrm>
            <a:off x="6178550" y="1169127"/>
            <a:ext cx="2432050" cy="3665538"/>
          </a:xfrm>
          <a:prstGeom prst="rect">
            <a:avLst/>
          </a:prstGeom>
          <a:noFill/>
          <a:ln w="9525">
            <a:solidFill>
              <a:schemeClr val="tx1"/>
            </a:solidFill>
            <a:miter lim="800000"/>
            <a:headEnd/>
            <a:tailEnd/>
          </a:ln>
        </p:spPr>
      </p:pic>
      <p:sp>
        <p:nvSpPr>
          <p:cNvPr id="411653" name="Text Box 5"/>
          <p:cNvSpPr txBox="1">
            <a:spLocks noChangeArrowheads="1"/>
          </p:cNvSpPr>
          <p:nvPr/>
        </p:nvSpPr>
        <p:spPr bwMode="auto">
          <a:xfrm>
            <a:off x="5410200" y="4800600"/>
            <a:ext cx="3581400" cy="1569660"/>
          </a:xfrm>
          <a:prstGeom prst="rect">
            <a:avLst/>
          </a:prstGeom>
          <a:noFill/>
          <a:ln w="9525">
            <a:noFill/>
            <a:miter lim="800000"/>
            <a:headEnd/>
            <a:tailEnd/>
          </a:ln>
          <a:effectLst/>
        </p:spPr>
        <p:txBody>
          <a:bodyPr wrap="square">
            <a:spAutoFit/>
          </a:bodyPr>
          <a:lstStyle/>
          <a:p>
            <a:pPr>
              <a:spcBef>
                <a:spcPct val="50000"/>
              </a:spcBef>
            </a:pPr>
            <a:r>
              <a:rPr lang="zh-CN" altLang="en-US" sz="2400" dirty="0"/>
              <a:t>运动员在投掷标枪时，伸直手臂，尽可能的延长手对标枪的作用时间，以提高标枪出手时的速度。 </a:t>
            </a:r>
          </a:p>
        </p:txBody>
      </p:sp>
      <p:sp>
        <p:nvSpPr>
          <p:cNvPr id="411654" name="Text Box 6"/>
          <p:cNvSpPr txBox="1">
            <a:spLocks noChangeArrowheads="1"/>
          </p:cNvSpPr>
          <p:nvPr/>
        </p:nvSpPr>
        <p:spPr bwMode="auto">
          <a:xfrm>
            <a:off x="609600" y="3200400"/>
            <a:ext cx="5029200" cy="528638"/>
          </a:xfrm>
          <a:prstGeom prst="rect">
            <a:avLst/>
          </a:prstGeom>
          <a:solidFill>
            <a:srgbClr val="CC99FF">
              <a:alpha val="50000"/>
            </a:srgbClr>
          </a:solidFill>
          <a:ln w="9525">
            <a:solidFill>
              <a:schemeClr val="tx1"/>
            </a:solidFill>
            <a:miter lim="800000"/>
            <a:headEnd/>
            <a:tailEnd/>
          </a:ln>
          <a:effectLst/>
        </p:spPr>
        <p:txBody>
          <a:bodyPr>
            <a:spAutoFit/>
          </a:bodyPr>
          <a:lstStyle/>
          <a:p>
            <a:pPr>
              <a:spcBef>
                <a:spcPct val="50000"/>
              </a:spcBef>
            </a:pPr>
            <a:r>
              <a:rPr kumimoji="1" lang="zh-CN" altLang="en-US" sz="2800"/>
              <a:t>冲量反映力对时间的</a:t>
            </a:r>
            <a:r>
              <a:rPr kumimoji="1" lang="zh-CN" altLang="en-US" sz="2800">
                <a:solidFill>
                  <a:srgbClr val="FF3300"/>
                </a:solidFill>
              </a:rPr>
              <a:t>累积</a:t>
            </a:r>
            <a:r>
              <a:rPr kumimoji="1" lang="zh-CN" altLang="en-US" sz="2800"/>
              <a:t>效应。</a:t>
            </a:r>
          </a:p>
        </p:txBody>
      </p:sp>
      <p:sp>
        <p:nvSpPr>
          <p:cNvPr id="411655" name="Text Box 7"/>
          <p:cNvSpPr txBox="1">
            <a:spLocks noChangeArrowheads="1"/>
          </p:cNvSpPr>
          <p:nvPr/>
        </p:nvSpPr>
        <p:spPr bwMode="auto">
          <a:xfrm>
            <a:off x="609600" y="1981200"/>
            <a:ext cx="4537075" cy="512763"/>
          </a:xfrm>
          <a:prstGeom prst="rect">
            <a:avLst/>
          </a:prstGeom>
          <a:noFill/>
          <a:ln w="9525" algn="ctr">
            <a:noFill/>
            <a:miter lim="800000"/>
            <a:headEnd/>
            <a:tailEnd/>
          </a:ln>
          <a:effectLst/>
        </p:spPr>
        <p:txBody>
          <a:bodyPr>
            <a:spAutoFit/>
          </a:bodyPr>
          <a:lstStyle/>
          <a:p>
            <a:pPr>
              <a:lnSpc>
                <a:spcPct val="115000"/>
              </a:lnSpc>
              <a:spcBef>
                <a:spcPct val="50000"/>
              </a:spcBef>
            </a:pPr>
            <a:r>
              <a:rPr kumimoji="1" lang="zh-CN" altLang="en-US" sz="2400">
                <a:solidFill>
                  <a:srgbClr val="0000CC"/>
                </a:solidFill>
                <a:cs typeface="Times New Roman" pitchFamily="18" charset="0"/>
              </a:rPr>
              <a:t>冲量</a:t>
            </a:r>
            <a:r>
              <a:rPr kumimoji="1" lang="zh-CN" altLang="en-US" sz="2400">
                <a:cs typeface="Times New Roman" pitchFamily="18" charset="0"/>
              </a:rPr>
              <a:t>：作用力与作用时间的乘积。</a:t>
            </a:r>
          </a:p>
        </p:txBody>
      </p:sp>
      <p:sp>
        <p:nvSpPr>
          <p:cNvPr id="411656" name="Text Box 8"/>
          <p:cNvSpPr txBox="1">
            <a:spLocks noChangeArrowheads="1"/>
          </p:cNvSpPr>
          <p:nvPr/>
        </p:nvSpPr>
        <p:spPr bwMode="auto">
          <a:xfrm>
            <a:off x="609600" y="4648200"/>
            <a:ext cx="2590800" cy="512763"/>
          </a:xfrm>
          <a:prstGeom prst="rect">
            <a:avLst/>
          </a:prstGeom>
          <a:noFill/>
          <a:ln w="9525" algn="ctr">
            <a:noFill/>
            <a:miter lim="800000"/>
            <a:headEnd/>
            <a:tailEnd/>
          </a:ln>
          <a:effectLst/>
        </p:spPr>
        <p:txBody>
          <a:bodyPr>
            <a:spAutoFit/>
          </a:bodyPr>
          <a:lstStyle/>
          <a:p>
            <a:pPr>
              <a:lnSpc>
                <a:spcPct val="115000"/>
              </a:lnSpc>
              <a:spcBef>
                <a:spcPct val="50000"/>
              </a:spcBef>
            </a:pPr>
            <a:r>
              <a:rPr kumimoji="1" lang="zh-CN" altLang="en-US" sz="2400">
                <a:solidFill>
                  <a:srgbClr val="0000CC"/>
                </a:solidFill>
                <a:cs typeface="Times New Roman" pitchFamily="18" charset="0"/>
              </a:rPr>
              <a:t>恒力</a:t>
            </a:r>
            <a:r>
              <a:rPr kumimoji="1" lang="zh-CN" altLang="en-US" sz="2400">
                <a:cs typeface="Times New Roman" pitchFamily="18" charset="0"/>
              </a:rPr>
              <a:t>的冲量：</a:t>
            </a:r>
          </a:p>
        </p:txBody>
      </p:sp>
      <p:graphicFrame>
        <p:nvGraphicFramePr>
          <p:cNvPr id="411657" name="Object 9"/>
          <p:cNvGraphicFramePr>
            <a:graphicFrameLocks noChangeAspect="1"/>
          </p:cNvGraphicFramePr>
          <p:nvPr/>
        </p:nvGraphicFramePr>
        <p:xfrm>
          <a:off x="1466850" y="5486400"/>
          <a:ext cx="2514600" cy="684213"/>
        </p:xfrm>
        <a:graphic>
          <a:graphicData uri="http://schemas.openxmlformats.org/presentationml/2006/ole">
            <mc:AlternateContent xmlns:mc="http://schemas.openxmlformats.org/markup-compatibility/2006">
              <mc:Choice xmlns:v="urn:schemas-microsoft-com:vml" Requires="v">
                <p:oleObj name="公式" r:id="rId3" imgW="838080" imgH="228600" progId="Equation.3">
                  <p:embed/>
                </p:oleObj>
              </mc:Choice>
              <mc:Fallback>
                <p:oleObj name="公式" r:id="rId3" imgW="838080" imgH="228600" progId="Equation.3">
                  <p:embed/>
                  <p:pic>
                    <p:nvPicPr>
                      <p:cNvPr id="411657"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6850" y="5486400"/>
                        <a:ext cx="2514600" cy="684213"/>
                      </a:xfrm>
                      <a:prstGeom prst="rect">
                        <a:avLst/>
                      </a:prstGeom>
                      <a:solidFill>
                        <a:srgbClr val="CC99FF">
                          <a:alpha val="50000"/>
                        </a:srgbClr>
                      </a:solidFill>
                      <a:ln w="12700">
                        <a:solidFill>
                          <a:schemeClr val="tx1"/>
                        </a:solidFill>
                        <a:miter lim="800000"/>
                        <a:headEnd/>
                        <a:tailEnd/>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11655"/>
                                        </p:tgtEl>
                                        <p:attrNameLst>
                                          <p:attrName>style.visibility</p:attrName>
                                        </p:attrNameLst>
                                      </p:cBhvr>
                                      <p:to>
                                        <p:strVal val="visible"/>
                                      </p:to>
                                    </p:set>
                                    <p:animEffect transition="in" filter="box(out)">
                                      <p:cBhvr>
                                        <p:cTn id="7" dur="500"/>
                                        <p:tgtEl>
                                          <p:spTgt spid="41165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11654"/>
                                        </p:tgtEl>
                                        <p:attrNameLst>
                                          <p:attrName>style.visibility</p:attrName>
                                        </p:attrNameLst>
                                      </p:cBhvr>
                                      <p:to>
                                        <p:strVal val="visible"/>
                                      </p:to>
                                    </p:set>
                                    <p:animEffect transition="in" filter="box(out)">
                                      <p:cBhvr>
                                        <p:cTn id="12" dur="500"/>
                                        <p:tgtEl>
                                          <p:spTgt spid="41165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411656"/>
                                        </p:tgtEl>
                                        <p:attrNameLst>
                                          <p:attrName>style.visibility</p:attrName>
                                        </p:attrNameLst>
                                      </p:cBhvr>
                                      <p:to>
                                        <p:strVal val="visible"/>
                                      </p:to>
                                    </p:set>
                                    <p:anim calcmode="lin" valueType="num">
                                      <p:cBhvr additive="base">
                                        <p:cTn id="17" dur="500" fill="hold"/>
                                        <p:tgtEl>
                                          <p:spTgt spid="411656"/>
                                        </p:tgtEl>
                                        <p:attrNameLst>
                                          <p:attrName>ppt_x</p:attrName>
                                        </p:attrNameLst>
                                      </p:cBhvr>
                                      <p:tavLst>
                                        <p:tav tm="0">
                                          <p:val>
                                            <p:strVal val="0-#ppt_w/2"/>
                                          </p:val>
                                        </p:tav>
                                        <p:tav tm="100000">
                                          <p:val>
                                            <p:strVal val="#ppt_x"/>
                                          </p:val>
                                        </p:tav>
                                      </p:tavLst>
                                    </p:anim>
                                    <p:anim calcmode="lin" valueType="num">
                                      <p:cBhvr additive="base">
                                        <p:cTn id="18" dur="500" fill="hold"/>
                                        <p:tgtEl>
                                          <p:spTgt spid="411656"/>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8" presetClass="entr" presetSubtype="3" fill="hold" nodeType="clickEffect">
                                  <p:stCondLst>
                                    <p:cond delay="0"/>
                                  </p:stCondLst>
                                  <p:childTnLst>
                                    <p:set>
                                      <p:cBhvr>
                                        <p:cTn id="22" dur="1" fill="hold">
                                          <p:stCondLst>
                                            <p:cond delay="0"/>
                                          </p:stCondLst>
                                        </p:cTn>
                                        <p:tgtEl>
                                          <p:spTgt spid="411657"/>
                                        </p:tgtEl>
                                        <p:attrNameLst>
                                          <p:attrName>style.visibility</p:attrName>
                                        </p:attrNameLst>
                                      </p:cBhvr>
                                      <p:to>
                                        <p:strVal val="visible"/>
                                      </p:to>
                                    </p:set>
                                    <p:animEffect transition="in" filter="strips(upRight)">
                                      <p:cBhvr>
                                        <p:cTn id="23" dur="500"/>
                                        <p:tgtEl>
                                          <p:spTgt spid="4116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54" grpId="0" animBg="1" autoUpdateAnimBg="0"/>
      <p:bldP spid="411655" grpId="0" autoUpdateAnimBg="0"/>
      <p:bldP spid="411656"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p:txBody>
          <a:bodyPr/>
          <a:lstStyle/>
          <a:p>
            <a:r>
              <a:rPr lang="en-US" altLang="zh-CN"/>
              <a:t>2.3 </a:t>
            </a:r>
            <a:r>
              <a:rPr lang="zh-CN" altLang="en-US"/>
              <a:t>角动量定理，角动量守恒定律</a:t>
            </a:r>
          </a:p>
        </p:txBody>
      </p:sp>
      <p:sp>
        <p:nvSpPr>
          <p:cNvPr id="24" name="灯片编号占位符 4"/>
          <p:cNvSpPr>
            <a:spLocks noGrp="1"/>
          </p:cNvSpPr>
          <p:nvPr>
            <p:ph type="sldNum" sz="quarter" idx="12"/>
          </p:nvPr>
        </p:nvSpPr>
        <p:spPr/>
        <p:txBody>
          <a:bodyPr/>
          <a:lstStyle/>
          <a:p>
            <a:fld id="{04822886-7D02-4F19-99E4-13B5D58D37F6}" type="slidenum">
              <a:rPr lang="en-US" altLang="zh-CN"/>
              <a:pPr/>
              <a:t>30</a:t>
            </a:fld>
            <a:endParaRPr lang="en-US" altLang="zh-CN"/>
          </a:p>
        </p:txBody>
      </p:sp>
      <p:sp>
        <p:nvSpPr>
          <p:cNvPr id="343043" name="Rectangle 3"/>
          <p:cNvSpPr>
            <a:spLocks noChangeArrowheads="1"/>
          </p:cNvSpPr>
          <p:nvPr/>
        </p:nvSpPr>
        <p:spPr bwMode="auto">
          <a:xfrm>
            <a:off x="501650" y="1219200"/>
            <a:ext cx="20129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dirty="0"/>
              <a:t>质点的角动量</a:t>
            </a:r>
          </a:p>
        </p:txBody>
      </p:sp>
      <p:sp>
        <p:nvSpPr>
          <p:cNvPr id="343044" name="Text Box 4"/>
          <p:cNvSpPr txBox="1">
            <a:spLocks noChangeArrowheads="1"/>
          </p:cNvSpPr>
          <p:nvPr/>
        </p:nvSpPr>
        <p:spPr bwMode="auto">
          <a:xfrm>
            <a:off x="457200" y="1797050"/>
            <a:ext cx="2438400" cy="549275"/>
          </a:xfrm>
          <a:prstGeom prst="rect">
            <a:avLst/>
          </a:prstGeom>
          <a:noFill/>
          <a:ln w="19050" algn="ctr">
            <a:noFill/>
            <a:miter lim="800000"/>
            <a:headEnd/>
            <a:tailEnd/>
          </a:ln>
          <a:effectLst/>
        </p:spPr>
        <p:txBody>
          <a:bodyPr lIns="90000" tIns="46800" rIns="90000" bIns="46800" anchor="ctr">
            <a:spAutoFit/>
          </a:bodyPr>
          <a:lstStyle/>
          <a:p>
            <a:pPr>
              <a:lnSpc>
                <a:spcPct val="125000"/>
              </a:lnSpc>
            </a:pPr>
            <a:r>
              <a:rPr kumimoji="1" lang="zh-CN" altLang="en-US" sz="2400" dirty="0"/>
              <a:t>角动量大小：</a:t>
            </a:r>
          </a:p>
        </p:txBody>
      </p:sp>
      <p:graphicFrame>
        <p:nvGraphicFramePr>
          <p:cNvPr id="343045" name="Object 5"/>
          <p:cNvGraphicFramePr>
            <a:graphicFrameLocks noChangeAspect="1"/>
          </p:cNvGraphicFramePr>
          <p:nvPr/>
        </p:nvGraphicFramePr>
        <p:xfrm>
          <a:off x="3505200" y="1820068"/>
          <a:ext cx="3648075" cy="503238"/>
        </p:xfrm>
        <a:graphic>
          <a:graphicData uri="http://schemas.openxmlformats.org/presentationml/2006/ole">
            <mc:AlternateContent xmlns:mc="http://schemas.openxmlformats.org/markup-compatibility/2006">
              <mc:Choice xmlns:v="urn:schemas-microsoft-com:vml" Requires="v">
                <p:oleObj name="公式" r:id="rId2" imgW="1460160" imgH="203040" progId="Equation.3">
                  <p:embed/>
                </p:oleObj>
              </mc:Choice>
              <mc:Fallback>
                <p:oleObj name="公式" r:id="rId2" imgW="1460160" imgH="203040" progId="Equation.3">
                  <p:embed/>
                  <p:pic>
                    <p:nvPicPr>
                      <p:cNvPr id="343045"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1820068"/>
                        <a:ext cx="3648075" cy="503238"/>
                      </a:xfrm>
                      <a:prstGeom prst="rect">
                        <a:avLst/>
                      </a:prstGeom>
                      <a:noFill/>
                      <a:extLst>
                        <a:ext uri="{909E8E84-426E-40DD-AFC4-6F175D3DCCD1}">
                          <a14:hiddenFill xmlns:a14="http://schemas.microsoft.com/office/drawing/2010/main">
                            <a:solidFill>
                              <a:srgbClr val="FFCCCC"/>
                            </a:solidFill>
                          </a14:hiddenFill>
                        </a:ext>
                      </a:extLst>
                    </p:spPr>
                  </p:pic>
                </p:oleObj>
              </mc:Fallback>
            </mc:AlternateContent>
          </a:graphicData>
        </a:graphic>
      </p:graphicFrame>
      <p:grpSp>
        <p:nvGrpSpPr>
          <p:cNvPr id="343046" name="Group 6"/>
          <p:cNvGrpSpPr>
            <a:grpSpLocks/>
          </p:cNvGrpSpPr>
          <p:nvPr/>
        </p:nvGrpSpPr>
        <p:grpSpPr bwMode="auto">
          <a:xfrm>
            <a:off x="457200" y="2393950"/>
            <a:ext cx="8305800" cy="561975"/>
            <a:chOff x="288" y="3539"/>
            <a:chExt cx="5232" cy="354"/>
          </a:xfrm>
        </p:grpSpPr>
        <p:sp>
          <p:nvSpPr>
            <p:cNvPr id="343047" name="Text Box 7"/>
            <p:cNvSpPr txBox="1">
              <a:spLocks noChangeArrowheads="1"/>
            </p:cNvSpPr>
            <p:nvPr/>
          </p:nvSpPr>
          <p:spPr bwMode="auto">
            <a:xfrm>
              <a:off x="288" y="3543"/>
              <a:ext cx="5232" cy="346"/>
            </a:xfrm>
            <a:prstGeom prst="rect">
              <a:avLst/>
            </a:prstGeom>
            <a:noFill/>
            <a:ln w="19050" algn="ctr">
              <a:noFill/>
              <a:miter lim="800000"/>
              <a:headEnd/>
              <a:tailEnd/>
            </a:ln>
            <a:effectLst/>
          </p:spPr>
          <p:txBody>
            <a:bodyPr lIns="90000" tIns="46800" rIns="90000" bIns="46800" anchor="ctr">
              <a:spAutoFit/>
            </a:bodyPr>
            <a:lstStyle/>
            <a:p>
              <a:pPr>
                <a:lnSpc>
                  <a:spcPct val="125000"/>
                </a:lnSpc>
              </a:pPr>
              <a:r>
                <a:rPr kumimoji="1" lang="zh-CN" altLang="en-US" sz="2400" dirty="0"/>
                <a:t>角动量的方向：       位矢           和动量           的矢积方向</a:t>
              </a:r>
            </a:p>
          </p:txBody>
        </p:sp>
        <p:graphicFrame>
          <p:nvGraphicFramePr>
            <p:cNvPr id="343048" name="Object 8"/>
            <p:cNvGraphicFramePr>
              <a:graphicFrameLocks noChangeAspect="1"/>
            </p:cNvGraphicFramePr>
            <p:nvPr/>
          </p:nvGraphicFramePr>
          <p:xfrm>
            <a:off x="3552" y="3539"/>
            <a:ext cx="480" cy="354"/>
          </p:xfrm>
          <a:graphic>
            <a:graphicData uri="http://schemas.openxmlformats.org/presentationml/2006/ole">
              <mc:AlternateContent xmlns:mc="http://schemas.openxmlformats.org/markup-compatibility/2006">
                <mc:Choice xmlns:v="urn:schemas-microsoft-com:vml" Requires="v">
                  <p:oleObj name="公式" r:id="rId4" imgW="241200" imgH="177480" progId="Equation.3">
                    <p:embed/>
                  </p:oleObj>
                </mc:Choice>
                <mc:Fallback>
                  <p:oleObj name="公式" r:id="rId4" imgW="241200" imgH="177480" progId="Equation.3">
                    <p:embed/>
                    <p:pic>
                      <p:nvPicPr>
                        <p:cNvPr id="343048"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3539"/>
                          <a:ext cx="480"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3049" name="Object 9"/>
            <p:cNvGraphicFramePr>
              <a:graphicFrameLocks noChangeAspect="1"/>
            </p:cNvGraphicFramePr>
            <p:nvPr/>
          </p:nvGraphicFramePr>
          <p:xfrm>
            <a:off x="2544" y="3572"/>
            <a:ext cx="240" cy="288"/>
          </p:xfrm>
          <a:graphic>
            <a:graphicData uri="http://schemas.openxmlformats.org/presentationml/2006/ole">
              <mc:AlternateContent xmlns:mc="http://schemas.openxmlformats.org/markup-compatibility/2006">
                <mc:Choice xmlns:v="urn:schemas-microsoft-com:vml" Requires="v">
                  <p:oleObj name="公式" r:id="rId6" imgW="126720" imgH="152280" progId="Equation.3">
                    <p:embed/>
                  </p:oleObj>
                </mc:Choice>
                <mc:Fallback>
                  <p:oleObj name="公式" r:id="rId6" imgW="126720" imgH="152280" progId="Equation.3">
                    <p:embed/>
                    <p:pic>
                      <p:nvPicPr>
                        <p:cNvPr id="343049"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44" y="357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343050" name="Text Box 10"/>
          <p:cNvSpPr txBox="1">
            <a:spLocks noChangeArrowheads="1"/>
          </p:cNvSpPr>
          <p:nvPr/>
        </p:nvSpPr>
        <p:spPr bwMode="auto">
          <a:xfrm>
            <a:off x="457200" y="3032125"/>
            <a:ext cx="5616575" cy="549275"/>
          </a:xfrm>
          <a:prstGeom prst="rect">
            <a:avLst/>
          </a:prstGeom>
          <a:noFill/>
          <a:ln w="19050" algn="ctr">
            <a:noFill/>
            <a:miter lim="800000"/>
            <a:headEnd/>
            <a:tailEnd/>
          </a:ln>
          <a:effectLst/>
        </p:spPr>
        <p:txBody>
          <a:bodyPr lIns="90000" tIns="46800" rIns="90000" bIns="46800" anchor="ctr">
            <a:spAutoFit/>
          </a:bodyPr>
          <a:lstStyle/>
          <a:p>
            <a:pPr>
              <a:lnSpc>
                <a:spcPct val="125000"/>
              </a:lnSpc>
            </a:pPr>
            <a:r>
              <a:rPr kumimoji="1" lang="zh-CN" altLang="en-US" sz="2400" dirty="0"/>
              <a:t>如果质点绕参考点</a:t>
            </a:r>
            <a:r>
              <a:rPr kumimoji="1" lang="en-US" altLang="zh-CN" sz="2400" i="1" dirty="0"/>
              <a:t>O </a:t>
            </a:r>
            <a:r>
              <a:rPr kumimoji="1" lang="zh-CN" altLang="en-US" sz="2400" dirty="0"/>
              <a:t>做圆周运动</a:t>
            </a:r>
          </a:p>
        </p:txBody>
      </p:sp>
      <p:grpSp>
        <p:nvGrpSpPr>
          <p:cNvPr id="343052" name="Group 12"/>
          <p:cNvGrpSpPr>
            <a:grpSpLocks/>
          </p:cNvGrpSpPr>
          <p:nvPr/>
        </p:nvGrpSpPr>
        <p:grpSpPr bwMode="auto">
          <a:xfrm>
            <a:off x="6096000" y="3505200"/>
            <a:ext cx="2525713" cy="2447925"/>
            <a:chOff x="3606" y="2024"/>
            <a:chExt cx="1591" cy="1542"/>
          </a:xfrm>
        </p:grpSpPr>
        <p:sp>
          <p:nvSpPr>
            <p:cNvPr id="343053" name="Oval 13"/>
            <p:cNvSpPr>
              <a:spLocks noChangeArrowheads="1"/>
            </p:cNvSpPr>
            <p:nvPr/>
          </p:nvSpPr>
          <p:spPr bwMode="auto">
            <a:xfrm>
              <a:off x="3606" y="2069"/>
              <a:ext cx="1497" cy="1497"/>
            </a:xfrm>
            <a:prstGeom prst="ellipse">
              <a:avLst/>
            </a:prstGeom>
            <a:noFill/>
            <a:ln w="9525">
              <a:solidFill>
                <a:schemeClr val="tx1"/>
              </a:solidFill>
              <a:prstDash val="dash"/>
              <a:round/>
              <a:headEnd/>
              <a:tailEnd/>
            </a:ln>
            <a:effectLst/>
          </p:spPr>
          <p:txBody>
            <a:bodyPr wrap="none" anchor="ctr"/>
            <a:lstStyle/>
            <a:p>
              <a:endParaRPr lang="zh-CN" altLang="en-US"/>
            </a:p>
          </p:txBody>
        </p:sp>
        <p:sp>
          <p:nvSpPr>
            <p:cNvPr id="343054" name="Oval 14"/>
            <p:cNvSpPr>
              <a:spLocks noChangeArrowheads="1"/>
            </p:cNvSpPr>
            <p:nvPr/>
          </p:nvSpPr>
          <p:spPr bwMode="auto">
            <a:xfrm>
              <a:off x="5012" y="2750"/>
              <a:ext cx="181" cy="181"/>
            </a:xfrm>
            <a:prstGeom prst="ellipse">
              <a:avLst/>
            </a:prstGeom>
            <a:gradFill rotWithShape="1">
              <a:gsLst>
                <a:gs pos="0">
                  <a:srgbClr val="FFFFFF"/>
                </a:gs>
                <a:gs pos="100000">
                  <a:srgbClr val="FF3300"/>
                </a:gs>
              </a:gsLst>
              <a:path path="shape">
                <a:fillToRect l="50000" t="50000" r="50000" b="50000"/>
              </a:path>
            </a:gradFill>
            <a:ln w="9525">
              <a:solidFill>
                <a:srgbClr val="FF3300"/>
              </a:solidFill>
              <a:round/>
              <a:headEnd/>
              <a:tailEnd/>
            </a:ln>
            <a:effectLst/>
          </p:spPr>
          <p:txBody>
            <a:bodyPr wrap="none" anchor="ctr"/>
            <a:lstStyle/>
            <a:p>
              <a:endParaRPr lang="zh-CN" altLang="en-US"/>
            </a:p>
          </p:txBody>
        </p:sp>
        <p:sp>
          <p:nvSpPr>
            <p:cNvPr id="343055" name="Line 15"/>
            <p:cNvSpPr>
              <a:spLocks noChangeShapeType="1"/>
            </p:cNvSpPr>
            <p:nvPr/>
          </p:nvSpPr>
          <p:spPr bwMode="auto">
            <a:xfrm>
              <a:off x="4377" y="2840"/>
              <a:ext cx="726" cy="0"/>
            </a:xfrm>
            <a:prstGeom prst="line">
              <a:avLst/>
            </a:prstGeom>
            <a:noFill/>
            <a:ln w="19050">
              <a:solidFill>
                <a:schemeClr val="tx1"/>
              </a:solidFill>
              <a:round/>
              <a:headEnd/>
              <a:tailEnd type="stealth" w="med" len="lg"/>
            </a:ln>
            <a:effectLst/>
          </p:spPr>
          <p:txBody>
            <a:bodyPr/>
            <a:lstStyle/>
            <a:p>
              <a:endParaRPr lang="zh-CN" altLang="en-US"/>
            </a:p>
          </p:txBody>
        </p:sp>
        <p:sp>
          <p:nvSpPr>
            <p:cNvPr id="343056" name="Line 16"/>
            <p:cNvSpPr>
              <a:spLocks noChangeShapeType="1"/>
            </p:cNvSpPr>
            <p:nvPr/>
          </p:nvSpPr>
          <p:spPr bwMode="auto">
            <a:xfrm flipV="1">
              <a:off x="5103" y="2296"/>
              <a:ext cx="0" cy="454"/>
            </a:xfrm>
            <a:prstGeom prst="line">
              <a:avLst/>
            </a:prstGeom>
            <a:noFill/>
            <a:ln w="19050">
              <a:solidFill>
                <a:srgbClr val="0000FF"/>
              </a:solidFill>
              <a:round/>
              <a:headEnd/>
              <a:tailEnd type="stealth" w="med" len="lg"/>
            </a:ln>
            <a:effectLst/>
          </p:spPr>
          <p:txBody>
            <a:bodyPr/>
            <a:lstStyle/>
            <a:p>
              <a:endParaRPr lang="zh-CN" altLang="en-US"/>
            </a:p>
          </p:txBody>
        </p:sp>
        <p:graphicFrame>
          <p:nvGraphicFramePr>
            <p:cNvPr id="343057" name="Object 17"/>
            <p:cNvGraphicFramePr>
              <a:graphicFrameLocks noChangeAspect="1"/>
            </p:cNvGraphicFramePr>
            <p:nvPr/>
          </p:nvGraphicFramePr>
          <p:xfrm>
            <a:off x="4653" y="2577"/>
            <a:ext cx="222" cy="268"/>
          </p:xfrm>
          <a:graphic>
            <a:graphicData uri="http://schemas.openxmlformats.org/presentationml/2006/ole">
              <mc:AlternateContent xmlns:mc="http://schemas.openxmlformats.org/markup-compatibility/2006">
                <mc:Choice xmlns:v="urn:schemas-microsoft-com:vml" Requires="v">
                  <p:oleObj name="公式" r:id="rId8" imgW="126720" imgH="152280" progId="Equation.3">
                    <p:embed/>
                  </p:oleObj>
                </mc:Choice>
                <mc:Fallback>
                  <p:oleObj name="公式" r:id="rId8" imgW="126720" imgH="152280" progId="Equation.3">
                    <p:embed/>
                    <p:pic>
                      <p:nvPicPr>
                        <p:cNvPr id="343057" name="Object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53" y="2577"/>
                          <a:ext cx="222" cy="2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3058" name="Object 18"/>
            <p:cNvGraphicFramePr>
              <a:graphicFrameLocks noChangeAspect="1"/>
            </p:cNvGraphicFramePr>
            <p:nvPr/>
          </p:nvGraphicFramePr>
          <p:xfrm>
            <a:off x="4967" y="2024"/>
            <a:ext cx="230" cy="287"/>
          </p:xfrm>
          <a:graphic>
            <a:graphicData uri="http://schemas.openxmlformats.org/presentationml/2006/ole">
              <mc:AlternateContent xmlns:mc="http://schemas.openxmlformats.org/markup-compatibility/2006">
                <mc:Choice xmlns:v="urn:schemas-microsoft-com:vml" Requires="v">
                  <p:oleObj name="公式" r:id="rId10" imgW="152280" imgH="190440" progId="Equation.3">
                    <p:embed/>
                  </p:oleObj>
                </mc:Choice>
                <mc:Fallback>
                  <p:oleObj name="公式" r:id="rId10" imgW="152280" imgH="190440" progId="Equation.3">
                    <p:embed/>
                    <p:pic>
                      <p:nvPicPr>
                        <p:cNvPr id="343058" name="Object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67" y="2024"/>
                          <a:ext cx="230" cy="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3059" name="Object 19"/>
            <p:cNvGraphicFramePr>
              <a:graphicFrameLocks noChangeAspect="1"/>
            </p:cNvGraphicFramePr>
            <p:nvPr/>
          </p:nvGraphicFramePr>
          <p:xfrm>
            <a:off x="4270" y="2816"/>
            <a:ext cx="197" cy="229"/>
          </p:xfrm>
          <a:graphic>
            <a:graphicData uri="http://schemas.openxmlformats.org/presentationml/2006/ole">
              <mc:AlternateContent xmlns:mc="http://schemas.openxmlformats.org/markup-compatibility/2006">
                <mc:Choice xmlns:v="urn:schemas-microsoft-com:vml" Requires="v">
                  <p:oleObj name="公式" r:id="rId12" imgW="152280" imgH="177480" progId="Equation.3">
                    <p:embed/>
                  </p:oleObj>
                </mc:Choice>
                <mc:Fallback>
                  <p:oleObj name="公式" r:id="rId12" imgW="152280" imgH="177480" progId="Equation.3">
                    <p:embed/>
                    <p:pic>
                      <p:nvPicPr>
                        <p:cNvPr id="343059" name="Object 1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70" y="2816"/>
                          <a:ext cx="197" cy="2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pic>
        <p:nvPicPr>
          <p:cNvPr id="343060" name="Picture 20"/>
          <p:cNvPicPr>
            <a:picLocks noChangeAspect="1" noChangeArrowheads="1"/>
          </p:cNvPicPr>
          <p:nvPr/>
        </p:nvPicPr>
        <p:blipFill>
          <a:blip r:embed="rId14"/>
          <a:srcRect/>
          <a:stretch>
            <a:fillRect/>
          </a:stretch>
        </p:blipFill>
        <p:spPr bwMode="auto">
          <a:xfrm>
            <a:off x="1447800" y="3654425"/>
            <a:ext cx="2770188" cy="612775"/>
          </a:xfrm>
          <a:prstGeom prst="rect">
            <a:avLst/>
          </a:prstGeom>
          <a:noFill/>
          <a:ln w="9525">
            <a:noFill/>
            <a:miter lim="800000"/>
            <a:headEnd/>
            <a:tailEnd/>
          </a:ln>
        </p:spPr>
      </p:pic>
      <p:sp>
        <p:nvSpPr>
          <p:cNvPr id="343061" name="Text Box 21"/>
          <p:cNvSpPr txBox="1">
            <a:spLocks noChangeArrowheads="1"/>
          </p:cNvSpPr>
          <p:nvPr/>
        </p:nvSpPr>
        <p:spPr bwMode="auto">
          <a:xfrm>
            <a:off x="838200" y="5257800"/>
            <a:ext cx="4648200" cy="1006475"/>
          </a:xfrm>
          <a:prstGeom prst="rect">
            <a:avLst/>
          </a:prstGeom>
          <a:noFill/>
          <a:ln w="19050" algn="ctr">
            <a:noFill/>
            <a:miter lim="800000"/>
            <a:headEnd/>
            <a:tailEnd/>
          </a:ln>
          <a:effectLst/>
        </p:spPr>
        <p:txBody>
          <a:bodyPr lIns="90000" tIns="46800" rIns="90000" bIns="46800" anchor="ctr">
            <a:spAutoFit/>
          </a:bodyPr>
          <a:lstStyle/>
          <a:p>
            <a:pPr>
              <a:lnSpc>
                <a:spcPct val="125000"/>
              </a:lnSpc>
            </a:pPr>
            <a:r>
              <a:rPr kumimoji="1" lang="zh-CN" altLang="en-US" sz="2400"/>
              <a:t>角动量与所取的</a:t>
            </a:r>
            <a:r>
              <a:rPr kumimoji="1" lang="zh-CN" altLang="en-US" sz="2400">
                <a:solidFill>
                  <a:srgbClr val="0000CC"/>
                </a:solidFill>
              </a:rPr>
              <a:t>惯性系</a:t>
            </a:r>
            <a:r>
              <a:rPr kumimoji="1" lang="zh-CN" altLang="en-US" sz="2400"/>
              <a:t>有关；</a:t>
            </a:r>
          </a:p>
          <a:p>
            <a:pPr>
              <a:lnSpc>
                <a:spcPct val="125000"/>
              </a:lnSpc>
            </a:pPr>
            <a:r>
              <a:rPr kumimoji="1" lang="zh-CN" altLang="en-US" sz="2400"/>
              <a:t>角动量与</a:t>
            </a:r>
            <a:r>
              <a:rPr kumimoji="1" lang="zh-CN" altLang="en-US" sz="2400">
                <a:solidFill>
                  <a:srgbClr val="0000CC"/>
                </a:solidFill>
              </a:rPr>
              <a:t>参考点</a:t>
            </a:r>
            <a:r>
              <a:rPr kumimoji="1" lang="en-US" altLang="zh-CN" sz="2400" i="1"/>
              <a:t>O</a:t>
            </a:r>
            <a:r>
              <a:rPr kumimoji="1" lang="zh-CN" altLang="en-US" sz="2400"/>
              <a:t>的位置有关。 </a:t>
            </a:r>
          </a:p>
        </p:txBody>
      </p:sp>
      <p:sp>
        <p:nvSpPr>
          <p:cNvPr id="343062" name="Text Box 22"/>
          <p:cNvSpPr txBox="1">
            <a:spLocks noChangeArrowheads="1"/>
          </p:cNvSpPr>
          <p:nvPr/>
        </p:nvSpPr>
        <p:spPr bwMode="auto">
          <a:xfrm>
            <a:off x="457200" y="4632325"/>
            <a:ext cx="1655763" cy="549275"/>
          </a:xfrm>
          <a:prstGeom prst="rect">
            <a:avLst/>
          </a:prstGeom>
          <a:noFill/>
          <a:ln w="19050" algn="ctr">
            <a:noFill/>
            <a:miter lim="800000"/>
            <a:headEnd/>
            <a:tailEnd/>
          </a:ln>
          <a:effectLst/>
        </p:spPr>
        <p:txBody>
          <a:bodyPr lIns="90000" tIns="46800" rIns="90000" bIns="46800" anchor="ctr">
            <a:spAutoFit/>
          </a:bodyPr>
          <a:lstStyle/>
          <a:p>
            <a:pPr>
              <a:lnSpc>
                <a:spcPct val="125000"/>
              </a:lnSpc>
            </a:pPr>
            <a:r>
              <a:rPr kumimoji="1" lang="zh-CN" altLang="en-US" sz="2400" dirty="0"/>
              <a:t>注意：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3044"/>
                                        </p:tgtEl>
                                        <p:attrNameLst>
                                          <p:attrName>style.visibility</p:attrName>
                                        </p:attrNameLst>
                                      </p:cBhvr>
                                      <p:to>
                                        <p:strVal val="visible"/>
                                      </p:to>
                                    </p:set>
                                    <p:anim calcmode="lin" valueType="num">
                                      <p:cBhvr additive="base">
                                        <p:cTn id="7" dur="500" fill="hold"/>
                                        <p:tgtEl>
                                          <p:spTgt spid="343044"/>
                                        </p:tgtEl>
                                        <p:attrNameLst>
                                          <p:attrName>ppt_x</p:attrName>
                                        </p:attrNameLst>
                                      </p:cBhvr>
                                      <p:tavLst>
                                        <p:tav tm="0">
                                          <p:val>
                                            <p:strVal val="0-#ppt_w/2"/>
                                          </p:val>
                                        </p:tav>
                                        <p:tav tm="100000">
                                          <p:val>
                                            <p:strVal val="#ppt_x"/>
                                          </p:val>
                                        </p:tav>
                                      </p:tavLst>
                                    </p:anim>
                                    <p:anim calcmode="lin" valueType="num">
                                      <p:cBhvr additive="base">
                                        <p:cTn id="8" dur="500" fill="hold"/>
                                        <p:tgtEl>
                                          <p:spTgt spid="34304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3" fill="hold" nodeType="clickEffect">
                                  <p:stCondLst>
                                    <p:cond delay="0"/>
                                  </p:stCondLst>
                                  <p:childTnLst>
                                    <p:set>
                                      <p:cBhvr>
                                        <p:cTn id="12" dur="1" fill="hold">
                                          <p:stCondLst>
                                            <p:cond delay="0"/>
                                          </p:stCondLst>
                                        </p:cTn>
                                        <p:tgtEl>
                                          <p:spTgt spid="343045"/>
                                        </p:tgtEl>
                                        <p:attrNameLst>
                                          <p:attrName>style.visibility</p:attrName>
                                        </p:attrNameLst>
                                      </p:cBhvr>
                                      <p:to>
                                        <p:strVal val="visible"/>
                                      </p:to>
                                    </p:set>
                                    <p:animEffect transition="in" filter="strips(upRight)">
                                      <p:cBhvr>
                                        <p:cTn id="13" dur="500"/>
                                        <p:tgtEl>
                                          <p:spTgt spid="34304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43046"/>
                                        </p:tgtEl>
                                        <p:attrNameLst>
                                          <p:attrName>style.visibility</p:attrName>
                                        </p:attrNameLst>
                                      </p:cBhvr>
                                      <p:to>
                                        <p:strVal val="visible"/>
                                      </p:to>
                                    </p:set>
                                    <p:anim calcmode="lin" valueType="num">
                                      <p:cBhvr additive="base">
                                        <p:cTn id="18" dur="500" fill="hold"/>
                                        <p:tgtEl>
                                          <p:spTgt spid="343046"/>
                                        </p:tgtEl>
                                        <p:attrNameLst>
                                          <p:attrName>ppt_x</p:attrName>
                                        </p:attrNameLst>
                                      </p:cBhvr>
                                      <p:tavLst>
                                        <p:tav tm="0">
                                          <p:val>
                                            <p:strVal val="#ppt_x"/>
                                          </p:val>
                                        </p:tav>
                                        <p:tav tm="100000">
                                          <p:val>
                                            <p:strVal val="#ppt_x"/>
                                          </p:val>
                                        </p:tav>
                                      </p:tavLst>
                                    </p:anim>
                                    <p:anim calcmode="lin" valueType="num">
                                      <p:cBhvr additive="base">
                                        <p:cTn id="19" dur="500" fill="hold"/>
                                        <p:tgtEl>
                                          <p:spTgt spid="34304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43050"/>
                                        </p:tgtEl>
                                        <p:attrNameLst>
                                          <p:attrName>style.visibility</p:attrName>
                                        </p:attrNameLst>
                                      </p:cBhvr>
                                      <p:to>
                                        <p:strVal val="visible"/>
                                      </p:to>
                                    </p:set>
                                    <p:animEffect transition="in" filter="wipe(left)">
                                      <p:cBhvr>
                                        <p:cTn id="24" dur="500"/>
                                        <p:tgtEl>
                                          <p:spTgt spid="343050"/>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343052"/>
                                        </p:tgtEl>
                                        <p:attrNameLst>
                                          <p:attrName>style.visibility</p:attrName>
                                        </p:attrNameLst>
                                      </p:cBhvr>
                                      <p:to>
                                        <p:strVal val="visible"/>
                                      </p:to>
                                    </p:set>
                                    <p:animEffect transition="in" filter="blinds(horizontal)">
                                      <p:cBhvr>
                                        <p:cTn id="29" dur="500"/>
                                        <p:tgtEl>
                                          <p:spTgt spid="34305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343060"/>
                                        </p:tgtEl>
                                        <p:attrNameLst>
                                          <p:attrName>style.visibility</p:attrName>
                                        </p:attrNameLst>
                                      </p:cBhvr>
                                      <p:to>
                                        <p:strVal val="visible"/>
                                      </p:to>
                                    </p:set>
                                    <p:animEffect transition="in" filter="wipe(left)">
                                      <p:cBhvr>
                                        <p:cTn id="34" dur="500"/>
                                        <p:tgtEl>
                                          <p:spTgt spid="343060"/>
                                        </p:tgtEl>
                                      </p:cBhvr>
                                    </p:animEffect>
                                  </p:childTnLst>
                                </p:cTn>
                              </p:par>
                            </p:childTnLst>
                          </p:cTn>
                        </p:par>
                      </p:childTnLst>
                    </p:cTn>
                  </p:par>
                  <p:par>
                    <p:cTn id="35" fill="hold">
                      <p:stCondLst>
                        <p:cond delay="indefinite"/>
                      </p:stCondLst>
                      <p:childTnLst>
                        <p:par>
                          <p:cTn id="36" fill="hold">
                            <p:stCondLst>
                              <p:cond delay="0"/>
                            </p:stCondLst>
                            <p:childTnLst>
                              <p:par>
                                <p:cTn id="37" presetID="55" presetClass="entr" presetSubtype="0" fill="hold" grpId="0" nodeType="clickEffect">
                                  <p:stCondLst>
                                    <p:cond delay="0"/>
                                  </p:stCondLst>
                                  <p:childTnLst>
                                    <p:set>
                                      <p:cBhvr>
                                        <p:cTn id="38" dur="1" fill="hold">
                                          <p:stCondLst>
                                            <p:cond delay="0"/>
                                          </p:stCondLst>
                                        </p:cTn>
                                        <p:tgtEl>
                                          <p:spTgt spid="343062"/>
                                        </p:tgtEl>
                                        <p:attrNameLst>
                                          <p:attrName>style.visibility</p:attrName>
                                        </p:attrNameLst>
                                      </p:cBhvr>
                                      <p:to>
                                        <p:strVal val="visible"/>
                                      </p:to>
                                    </p:set>
                                    <p:anim calcmode="lin" valueType="num">
                                      <p:cBhvr>
                                        <p:cTn id="39" dur="1000" fill="hold"/>
                                        <p:tgtEl>
                                          <p:spTgt spid="343062"/>
                                        </p:tgtEl>
                                        <p:attrNameLst>
                                          <p:attrName>ppt_w</p:attrName>
                                        </p:attrNameLst>
                                      </p:cBhvr>
                                      <p:tavLst>
                                        <p:tav tm="0">
                                          <p:val>
                                            <p:strVal val="#ppt_w*0.70"/>
                                          </p:val>
                                        </p:tav>
                                        <p:tav tm="100000">
                                          <p:val>
                                            <p:strVal val="#ppt_w"/>
                                          </p:val>
                                        </p:tav>
                                      </p:tavLst>
                                    </p:anim>
                                    <p:anim calcmode="lin" valueType="num">
                                      <p:cBhvr>
                                        <p:cTn id="40" dur="1000" fill="hold"/>
                                        <p:tgtEl>
                                          <p:spTgt spid="343062"/>
                                        </p:tgtEl>
                                        <p:attrNameLst>
                                          <p:attrName>ppt_h</p:attrName>
                                        </p:attrNameLst>
                                      </p:cBhvr>
                                      <p:tavLst>
                                        <p:tav tm="0">
                                          <p:val>
                                            <p:strVal val="#ppt_h"/>
                                          </p:val>
                                        </p:tav>
                                        <p:tav tm="100000">
                                          <p:val>
                                            <p:strVal val="#ppt_h"/>
                                          </p:val>
                                        </p:tav>
                                      </p:tavLst>
                                    </p:anim>
                                    <p:animEffect transition="in" filter="fade">
                                      <p:cBhvr>
                                        <p:cTn id="41" dur="1000"/>
                                        <p:tgtEl>
                                          <p:spTgt spid="34306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343061"/>
                                        </p:tgtEl>
                                        <p:attrNameLst>
                                          <p:attrName>style.visibility</p:attrName>
                                        </p:attrNameLst>
                                      </p:cBhvr>
                                      <p:to>
                                        <p:strVal val="visible"/>
                                      </p:to>
                                    </p:set>
                                    <p:animEffect transition="in" filter="wipe(left)">
                                      <p:cBhvr>
                                        <p:cTn id="46" dur="500"/>
                                        <p:tgtEl>
                                          <p:spTgt spid="3430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44" grpId="0" autoUpdateAnimBg="0"/>
      <p:bldP spid="343050" grpId="0"/>
      <p:bldP spid="343061" grpId="0"/>
      <p:bldP spid="34306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r>
              <a:rPr lang="en-US" altLang="zh-CN"/>
              <a:t>2.3 </a:t>
            </a:r>
            <a:r>
              <a:rPr lang="zh-CN" altLang="en-US"/>
              <a:t>角动量定理，角动量守恒定律</a:t>
            </a:r>
          </a:p>
        </p:txBody>
      </p:sp>
      <p:sp>
        <p:nvSpPr>
          <p:cNvPr id="33" name="灯片编号占位符 4"/>
          <p:cNvSpPr>
            <a:spLocks noGrp="1"/>
          </p:cNvSpPr>
          <p:nvPr>
            <p:ph type="sldNum" sz="quarter" idx="12"/>
          </p:nvPr>
        </p:nvSpPr>
        <p:spPr/>
        <p:txBody>
          <a:bodyPr/>
          <a:lstStyle/>
          <a:p>
            <a:fld id="{AA2FDB0A-31CA-4452-97F5-109E20BC098E}" type="slidenum">
              <a:rPr lang="en-US" altLang="zh-CN"/>
              <a:pPr/>
              <a:t>31</a:t>
            </a:fld>
            <a:endParaRPr lang="en-US" altLang="zh-CN"/>
          </a:p>
        </p:txBody>
      </p:sp>
      <p:sp>
        <p:nvSpPr>
          <p:cNvPr id="344067" name="Rectangle 3"/>
          <p:cNvSpPr>
            <a:spLocks noChangeArrowheads="1"/>
          </p:cNvSpPr>
          <p:nvPr/>
        </p:nvSpPr>
        <p:spPr bwMode="auto">
          <a:xfrm>
            <a:off x="501650" y="1219200"/>
            <a:ext cx="10985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dirty="0"/>
              <a:t>角动量</a:t>
            </a:r>
          </a:p>
        </p:txBody>
      </p:sp>
      <p:sp>
        <p:nvSpPr>
          <p:cNvPr id="344068" name="Text Box 4"/>
          <p:cNvSpPr txBox="1">
            <a:spLocks noChangeArrowheads="1"/>
          </p:cNvSpPr>
          <p:nvPr/>
        </p:nvSpPr>
        <p:spPr bwMode="auto">
          <a:xfrm>
            <a:off x="457200" y="1660525"/>
            <a:ext cx="7993063" cy="1017844"/>
          </a:xfrm>
          <a:prstGeom prst="rect">
            <a:avLst/>
          </a:prstGeom>
          <a:noFill/>
          <a:ln w="19050" algn="ctr">
            <a:noFill/>
            <a:miter lim="800000"/>
            <a:headEnd/>
            <a:tailEnd/>
          </a:ln>
          <a:effectLst/>
        </p:spPr>
        <p:txBody>
          <a:bodyPr lIns="90000" tIns="46800" rIns="90000" bIns="46800" anchor="ctr">
            <a:spAutoFit/>
          </a:bodyPr>
          <a:lstStyle/>
          <a:p>
            <a:pPr>
              <a:lnSpc>
                <a:spcPct val="125000"/>
              </a:lnSpc>
            </a:pPr>
            <a:r>
              <a:rPr kumimoji="1" lang="zh-CN" altLang="en-US" sz="2400" dirty="0"/>
              <a:t>质点对参考点的角动量在通过点的任意轴线上的</a:t>
            </a:r>
            <a:r>
              <a:rPr kumimoji="1" lang="zh-CN" altLang="en-US" sz="2400" dirty="0">
                <a:solidFill>
                  <a:srgbClr val="FF3300"/>
                </a:solidFill>
              </a:rPr>
              <a:t>投影</a:t>
            </a:r>
            <a:r>
              <a:rPr kumimoji="1" lang="zh-CN" altLang="en-US" sz="2400" dirty="0"/>
              <a:t>，称为</a:t>
            </a:r>
            <a:r>
              <a:rPr kumimoji="1" lang="zh-CN" altLang="en-US" sz="2400" dirty="0">
                <a:solidFill>
                  <a:srgbClr val="0000CC"/>
                </a:solidFill>
              </a:rPr>
              <a:t>质点对轴线的角动量</a:t>
            </a:r>
            <a:r>
              <a:rPr kumimoji="1" lang="zh-CN" altLang="en-US" sz="2400" dirty="0"/>
              <a:t>。 </a:t>
            </a:r>
          </a:p>
        </p:txBody>
      </p:sp>
      <p:graphicFrame>
        <p:nvGraphicFramePr>
          <p:cNvPr id="344069" name="Object 5"/>
          <p:cNvGraphicFramePr>
            <a:graphicFrameLocks noChangeAspect="1"/>
          </p:cNvGraphicFramePr>
          <p:nvPr/>
        </p:nvGraphicFramePr>
        <p:xfrm>
          <a:off x="2362200" y="2590800"/>
          <a:ext cx="1965325" cy="538163"/>
        </p:xfrm>
        <a:graphic>
          <a:graphicData uri="http://schemas.openxmlformats.org/presentationml/2006/ole">
            <mc:AlternateContent xmlns:mc="http://schemas.openxmlformats.org/markup-compatibility/2006">
              <mc:Choice xmlns:v="urn:schemas-microsoft-com:vml" Requires="v">
                <p:oleObj name="公式" r:id="rId2" imgW="799753" imgH="215806" progId="Equation.3">
                  <p:embed/>
                </p:oleObj>
              </mc:Choice>
              <mc:Fallback>
                <p:oleObj name="公式" r:id="rId2" imgW="799753" imgH="215806" progId="Equation.3">
                  <p:embed/>
                  <p:pic>
                    <p:nvPicPr>
                      <p:cNvPr id="344069"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2590800"/>
                        <a:ext cx="1965325" cy="538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44070" name="Group 6"/>
          <p:cNvGrpSpPr>
            <a:grpSpLocks/>
          </p:cNvGrpSpPr>
          <p:nvPr/>
        </p:nvGrpSpPr>
        <p:grpSpPr bwMode="auto">
          <a:xfrm>
            <a:off x="6172200" y="2286000"/>
            <a:ext cx="2447925" cy="3484563"/>
            <a:chOff x="3696" y="1344"/>
            <a:chExt cx="1542" cy="2195"/>
          </a:xfrm>
        </p:grpSpPr>
        <p:grpSp>
          <p:nvGrpSpPr>
            <p:cNvPr id="344071" name="Group 7"/>
            <p:cNvGrpSpPr>
              <a:grpSpLocks/>
            </p:cNvGrpSpPr>
            <p:nvPr/>
          </p:nvGrpSpPr>
          <p:grpSpPr bwMode="auto">
            <a:xfrm>
              <a:off x="3696" y="1344"/>
              <a:ext cx="1542" cy="2195"/>
              <a:chOff x="3696" y="1344"/>
              <a:chExt cx="1542" cy="2195"/>
            </a:xfrm>
          </p:grpSpPr>
          <p:sp>
            <p:nvSpPr>
              <p:cNvPr id="344072" name="Oval 8"/>
              <p:cNvSpPr>
                <a:spLocks noChangeArrowheads="1"/>
              </p:cNvSpPr>
              <p:nvPr/>
            </p:nvSpPr>
            <p:spPr bwMode="auto">
              <a:xfrm rot="-2183861">
                <a:off x="3696" y="2251"/>
                <a:ext cx="1542" cy="725"/>
              </a:xfrm>
              <a:prstGeom prst="ellipse">
                <a:avLst/>
              </a:prstGeom>
              <a:solidFill>
                <a:srgbClr val="006600">
                  <a:alpha val="50000"/>
                </a:srgbClr>
              </a:solidFill>
              <a:ln w="9525">
                <a:solidFill>
                  <a:schemeClr val="tx1"/>
                </a:solidFill>
                <a:round/>
                <a:headEnd/>
                <a:tailEnd/>
              </a:ln>
              <a:effectLst/>
            </p:spPr>
            <p:txBody>
              <a:bodyPr wrap="none" anchor="ctr"/>
              <a:lstStyle/>
              <a:p>
                <a:endParaRPr lang="zh-CN" altLang="en-US"/>
              </a:p>
            </p:txBody>
          </p:sp>
          <p:sp>
            <p:nvSpPr>
              <p:cNvPr id="344073" name="Line 9"/>
              <p:cNvSpPr>
                <a:spLocks noChangeShapeType="1"/>
              </p:cNvSpPr>
              <p:nvPr/>
            </p:nvSpPr>
            <p:spPr bwMode="auto">
              <a:xfrm flipV="1">
                <a:off x="4468" y="1434"/>
                <a:ext cx="0" cy="1180"/>
              </a:xfrm>
              <a:prstGeom prst="line">
                <a:avLst/>
              </a:prstGeom>
              <a:noFill/>
              <a:ln w="9525">
                <a:solidFill>
                  <a:schemeClr val="tx1"/>
                </a:solidFill>
                <a:round/>
                <a:headEnd/>
                <a:tailEnd/>
              </a:ln>
              <a:effectLst/>
            </p:spPr>
            <p:txBody>
              <a:bodyPr/>
              <a:lstStyle/>
              <a:p>
                <a:endParaRPr lang="zh-CN" altLang="en-US"/>
              </a:p>
            </p:txBody>
          </p:sp>
          <p:sp>
            <p:nvSpPr>
              <p:cNvPr id="344074" name="Line 10"/>
              <p:cNvSpPr>
                <a:spLocks noChangeShapeType="1"/>
              </p:cNvSpPr>
              <p:nvPr/>
            </p:nvSpPr>
            <p:spPr bwMode="auto">
              <a:xfrm flipV="1">
                <a:off x="4468" y="3040"/>
                <a:ext cx="0" cy="499"/>
              </a:xfrm>
              <a:prstGeom prst="line">
                <a:avLst/>
              </a:prstGeom>
              <a:noFill/>
              <a:ln w="9525">
                <a:solidFill>
                  <a:schemeClr val="tx1"/>
                </a:solidFill>
                <a:round/>
                <a:headEnd/>
                <a:tailEnd/>
              </a:ln>
              <a:effectLst/>
            </p:spPr>
            <p:txBody>
              <a:bodyPr/>
              <a:lstStyle/>
              <a:p>
                <a:endParaRPr lang="zh-CN" altLang="en-US"/>
              </a:p>
            </p:txBody>
          </p:sp>
          <p:sp>
            <p:nvSpPr>
              <p:cNvPr id="344075" name="Line 11"/>
              <p:cNvSpPr>
                <a:spLocks noChangeShapeType="1"/>
              </p:cNvSpPr>
              <p:nvPr/>
            </p:nvSpPr>
            <p:spPr bwMode="auto">
              <a:xfrm flipV="1">
                <a:off x="4468" y="1707"/>
                <a:ext cx="0" cy="907"/>
              </a:xfrm>
              <a:prstGeom prst="line">
                <a:avLst/>
              </a:prstGeom>
              <a:noFill/>
              <a:ln w="28575">
                <a:solidFill>
                  <a:srgbClr val="0000FF"/>
                </a:solidFill>
                <a:round/>
                <a:headEnd/>
                <a:tailEnd type="stealth" w="med" len="lg"/>
              </a:ln>
              <a:effectLst/>
            </p:spPr>
            <p:txBody>
              <a:bodyPr/>
              <a:lstStyle/>
              <a:p>
                <a:endParaRPr lang="zh-CN" altLang="en-US"/>
              </a:p>
            </p:txBody>
          </p:sp>
          <p:sp>
            <p:nvSpPr>
              <p:cNvPr id="344076" name="Line 12"/>
              <p:cNvSpPr>
                <a:spLocks noChangeShapeType="1"/>
              </p:cNvSpPr>
              <p:nvPr/>
            </p:nvSpPr>
            <p:spPr bwMode="auto">
              <a:xfrm flipH="1" flipV="1">
                <a:off x="3923" y="1752"/>
                <a:ext cx="545" cy="862"/>
              </a:xfrm>
              <a:prstGeom prst="line">
                <a:avLst/>
              </a:prstGeom>
              <a:noFill/>
              <a:ln w="28575">
                <a:solidFill>
                  <a:srgbClr val="FF0000"/>
                </a:solidFill>
                <a:round/>
                <a:headEnd/>
                <a:tailEnd type="stealth" w="med" len="lg"/>
              </a:ln>
              <a:effectLst/>
            </p:spPr>
            <p:txBody>
              <a:bodyPr/>
              <a:lstStyle/>
              <a:p>
                <a:endParaRPr lang="zh-CN" altLang="en-US"/>
              </a:p>
            </p:txBody>
          </p:sp>
          <p:sp>
            <p:nvSpPr>
              <p:cNvPr id="344077" name="Line 13"/>
              <p:cNvSpPr>
                <a:spLocks noChangeShapeType="1"/>
              </p:cNvSpPr>
              <p:nvPr/>
            </p:nvSpPr>
            <p:spPr bwMode="auto">
              <a:xfrm>
                <a:off x="3951" y="1752"/>
                <a:ext cx="499" cy="0"/>
              </a:xfrm>
              <a:prstGeom prst="line">
                <a:avLst/>
              </a:prstGeom>
              <a:noFill/>
              <a:ln w="9525">
                <a:solidFill>
                  <a:schemeClr val="tx1"/>
                </a:solidFill>
                <a:prstDash val="dash"/>
                <a:round/>
                <a:headEnd/>
                <a:tailEnd/>
              </a:ln>
              <a:effectLst/>
            </p:spPr>
            <p:txBody>
              <a:bodyPr/>
              <a:lstStyle/>
              <a:p>
                <a:endParaRPr lang="zh-CN" altLang="en-US"/>
              </a:p>
            </p:txBody>
          </p:sp>
          <p:sp>
            <p:nvSpPr>
              <p:cNvPr id="344078" name="Oval 14"/>
              <p:cNvSpPr>
                <a:spLocks noChangeArrowheads="1"/>
              </p:cNvSpPr>
              <p:nvPr/>
            </p:nvSpPr>
            <p:spPr bwMode="auto">
              <a:xfrm>
                <a:off x="4830" y="2659"/>
                <a:ext cx="137" cy="137"/>
              </a:xfrm>
              <a:prstGeom prst="ellipse">
                <a:avLst/>
              </a:prstGeom>
              <a:gradFill rotWithShape="1">
                <a:gsLst>
                  <a:gs pos="0">
                    <a:srgbClr val="FFFFFF"/>
                  </a:gs>
                  <a:gs pos="100000">
                    <a:srgbClr val="FF9933"/>
                  </a:gs>
                </a:gsLst>
                <a:path path="shape">
                  <a:fillToRect l="50000" t="50000" r="50000" b="50000"/>
                </a:path>
              </a:gradFill>
              <a:ln w="9525">
                <a:solidFill>
                  <a:srgbClr val="FF9933"/>
                </a:solidFill>
                <a:round/>
                <a:headEnd/>
                <a:tailEnd/>
              </a:ln>
              <a:effectLst/>
            </p:spPr>
            <p:txBody>
              <a:bodyPr wrap="none" anchor="ctr"/>
              <a:lstStyle/>
              <a:p>
                <a:endParaRPr lang="zh-CN" altLang="en-US"/>
              </a:p>
            </p:txBody>
          </p:sp>
          <p:graphicFrame>
            <p:nvGraphicFramePr>
              <p:cNvPr id="344079" name="Object 15"/>
              <p:cNvGraphicFramePr>
                <a:graphicFrameLocks noChangeAspect="1"/>
              </p:cNvGraphicFramePr>
              <p:nvPr/>
            </p:nvGraphicFramePr>
            <p:xfrm>
              <a:off x="3787" y="1842"/>
              <a:ext cx="210" cy="287"/>
            </p:xfrm>
            <a:graphic>
              <a:graphicData uri="http://schemas.openxmlformats.org/presentationml/2006/ole">
                <mc:AlternateContent xmlns:mc="http://schemas.openxmlformats.org/markup-compatibility/2006">
                  <mc:Choice xmlns:v="urn:schemas-microsoft-com:vml" Requires="v">
                    <p:oleObj name="公式" r:id="rId4" imgW="139680" imgH="190440" progId="Equation.3">
                      <p:embed/>
                    </p:oleObj>
                  </mc:Choice>
                  <mc:Fallback>
                    <p:oleObj name="公式" r:id="rId4" imgW="139680" imgH="190440" progId="Equation.3">
                      <p:embed/>
                      <p:pic>
                        <p:nvPicPr>
                          <p:cNvPr id="344079"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87" y="1842"/>
                            <a:ext cx="210" cy="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4080" name="Object 16"/>
              <p:cNvGraphicFramePr>
                <a:graphicFrameLocks noChangeAspect="1"/>
              </p:cNvGraphicFramePr>
              <p:nvPr/>
            </p:nvGraphicFramePr>
            <p:xfrm>
              <a:off x="4332" y="2610"/>
              <a:ext cx="190" cy="221"/>
            </p:xfrm>
            <a:graphic>
              <a:graphicData uri="http://schemas.openxmlformats.org/presentationml/2006/ole">
                <mc:AlternateContent xmlns:mc="http://schemas.openxmlformats.org/markup-compatibility/2006">
                  <mc:Choice xmlns:v="urn:schemas-microsoft-com:vml" Requires="v">
                    <p:oleObj name="公式" r:id="rId6" imgW="152280" imgH="177480" progId="Equation.3">
                      <p:embed/>
                    </p:oleObj>
                  </mc:Choice>
                  <mc:Fallback>
                    <p:oleObj name="公式" r:id="rId6" imgW="152280" imgH="177480" progId="Equation.3">
                      <p:embed/>
                      <p:pic>
                        <p:nvPicPr>
                          <p:cNvPr id="344080" name="Object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32" y="2610"/>
                            <a:ext cx="190" cy="2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4081" name="Object 17"/>
              <p:cNvGraphicFramePr>
                <a:graphicFrameLocks noChangeAspect="1"/>
              </p:cNvGraphicFramePr>
              <p:nvPr/>
            </p:nvGraphicFramePr>
            <p:xfrm>
              <a:off x="4475" y="1678"/>
              <a:ext cx="286" cy="345"/>
            </p:xfrm>
            <a:graphic>
              <a:graphicData uri="http://schemas.openxmlformats.org/presentationml/2006/ole">
                <mc:AlternateContent xmlns:mc="http://schemas.openxmlformats.org/markup-compatibility/2006">
                  <mc:Choice xmlns:v="urn:schemas-microsoft-com:vml" Requires="v">
                    <p:oleObj name="公式" r:id="rId8" imgW="190440" imgH="228600" progId="Equation.3">
                      <p:embed/>
                    </p:oleObj>
                  </mc:Choice>
                  <mc:Fallback>
                    <p:oleObj name="公式" r:id="rId8" imgW="190440" imgH="228600" progId="Equation.3">
                      <p:embed/>
                      <p:pic>
                        <p:nvPicPr>
                          <p:cNvPr id="344081" name="Object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75" y="1678"/>
                            <a:ext cx="286" cy="3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4082" name="Object 18"/>
              <p:cNvGraphicFramePr>
                <a:graphicFrameLocks noChangeAspect="1"/>
              </p:cNvGraphicFramePr>
              <p:nvPr/>
            </p:nvGraphicFramePr>
            <p:xfrm>
              <a:off x="4468" y="1344"/>
              <a:ext cx="215" cy="233"/>
            </p:xfrm>
            <a:graphic>
              <a:graphicData uri="http://schemas.openxmlformats.org/presentationml/2006/ole">
                <mc:AlternateContent xmlns:mc="http://schemas.openxmlformats.org/markup-compatibility/2006">
                  <mc:Choice xmlns:v="urn:schemas-microsoft-com:vml" Requires="v">
                    <p:oleObj name="公式" r:id="rId10" imgW="152280" imgH="164880" progId="Equation.3">
                      <p:embed/>
                    </p:oleObj>
                  </mc:Choice>
                  <mc:Fallback>
                    <p:oleObj name="公式" r:id="rId10" imgW="152280" imgH="164880" progId="Equation.3">
                      <p:embed/>
                      <p:pic>
                        <p:nvPicPr>
                          <p:cNvPr id="344082" name="Object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68" y="1344"/>
                            <a:ext cx="215" cy="2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44083" name="Arc 19"/>
            <p:cNvSpPr>
              <a:spLocks/>
            </p:cNvSpPr>
            <p:nvPr/>
          </p:nvSpPr>
          <p:spPr bwMode="auto">
            <a:xfrm>
              <a:off x="4318" y="2342"/>
              <a:ext cx="150" cy="227"/>
            </a:xfrm>
            <a:custGeom>
              <a:avLst/>
              <a:gdLst>
                <a:gd name="G0" fmla="+- 14279 0 0"/>
                <a:gd name="G1" fmla="+- 21599 0 0"/>
                <a:gd name="G2" fmla="+- 21600 0 0"/>
                <a:gd name="T0" fmla="*/ 0 w 14279"/>
                <a:gd name="T1" fmla="*/ 5392 h 21599"/>
                <a:gd name="T2" fmla="*/ 14131 w 14279"/>
                <a:gd name="T3" fmla="*/ 0 h 21599"/>
                <a:gd name="T4" fmla="*/ 14279 w 14279"/>
                <a:gd name="T5" fmla="*/ 21599 h 21599"/>
              </a:gdLst>
              <a:ahLst/>
              <a:cxnLst>
                <a:cxn ang="0">
                  <a:pos x="T0" y="T1"/>
                </a:cxn>
                <a:cxn ang="0">
                  <a:pos x="T2" y="T3"/>
                </a:cxn>
                <a:cxn ang="0">
                  <a:pos x="T4" y="T5"/>
                </a:cxn>
              </a:cxnLst>
              <a:rect l="0" t="0" r="r" b="b"/>
              <a:pathLst>
                <a:path w="14279" h="21599" fill="none" extrusionOk="0">
                  <a:moveTo>
                    <a:pt x="-1" y="5391"/>
                  </a:moveTo>
                  <a:cubicBezTo>
                    <a:pt x="3906" y="1950"/>
                    <a:pt x="8924" y="35"/>
                    <a:pt x="14130" y="-1"/>
                  </a:cubicBezTo>
                </a:path>
                <a:path w="14279" h="21599" stroke="0" extrusionOk="0">
                  <a:moveTo>
                    <a:pt x="-1" y="5391"/>
                  </a:moveTo>
                  <a:cubicBezTo>
                    <a:pt x="3906" y="1950"/>
                    <a:pt x="8924" y="35"/>
                    <a:pt x="14130" y="-1"/>
                  </a:cubicBezTo>
                  <a:lnTo>
                    <a:pt x="14279" y="21599"/>
                  </a:lnTo>
                  <a:close/>
                </a:path>
              </a:pathLst>
            </a:custGeom>
            <a:noFill/>
            <a:ln w="9525">
              <a:solidFill>
                <a:schemeClr val="tx1"/>
              </a:solidFill>
              <a:round/>
              <a:headEnd/>
              <a:tailEnd/>
            </a:ln>
            <a:effectLst/>
          </p:spPr>
          <p:txBody>
            <a:bodyPr wrap="none" anchor="ctr"/>
            <a:lstStyle/>
            <a:p>
              <a:endParaRPr lang="zh-CN" altLang="en-US"/>
            </a:p>
          </p:txBody>
        </p:sp>
        <p:graphicFrame>
          <p:nvGraphicFramePr>
            <p:cNvPr id="344084" name="Object 20"/>
            <p:cNvGraphicFramePr>
              <a:graphicFrameLocks noChangeAspect="1"/>
            </p:cNvGraphicFramePr>
            <p:nvPr/>
          </p:nvGraphicFramePr>
          <p:xfrm>
            <a:off x="4272" y="2064"/>
            <a:ext cx="180" cy="233"/>
          </p:xfrm>
          <a:graphic>
            <a:graphicData uri="http://schemas.openxmlformats.org/presentationml/2006/ole">
              <mc:AlternateContent xmlns:mc="http://schemas.openxmlformats.org/markup-compatibility/2006">
                <mc:Choice xmlns:v="urn:schemas-microsoft-com:vml" Requires="v">
                  <p:oleObj name="公式" r:id="rId12" imgW="126720" imgH="164880" progId="Equation.3">
                    <p:embed/>
                  </p:oleObj>
                </mc:Choice>
                <mc:Fallback>
                  <p:oleObj name="公式" r:id="rId12" imgW="126720" imgH="164880" progId="Equation.3">
                    <p:embed/>
                    <p:pic>
                      <p:nvPicPr>
                        <p:cNvPr id="344084" name="Object 2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72" y="2064"/>
                          <a:ext cx="180" cy="2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44085" name="Group 21"/>
          <p:cNvGrpSpPr>
            <a:grpSpLocks/>
          </p:cNvGrpSpPr>
          <p:nvPr/>
        </p:nvGrpSpPr>
        <p:grpSpPr bwMode="auto">
          <a:xfrm>
            <a:off x="457200" y="3671887"/>
            <a:ext cx="5256213" cy="1128713"/>
            <a:chOff x="385" y="1988"/>
            <a:chExt cx="3311" cy="711"/>
          </a:xfrm>
        </p:grpSpPr>
        <p:sp>
          <p:nvSpPr>
            <p:cNvPr id="344086" name="Text Box 22"/>
            <p:cNvSpPr txBox="1">
              <a:spLocks noChangeArrowheads="1"/>
            </p:cNvSpPr>
            <p:nvPr/>
          </p:nvSpPr>
          <p:spPr bwMode="auto">
            <a:xfrm>
              <a:off x="385" y="1988"/>
              <a:ext cx="3311" cy="327"/>
            </a:xfrm>
            <a:prstGeom prst="rect">
              <a:avLst/>
            </a:prstGeom>
            <a:noFill/>
            <a:ln w="9525">
              <a:noFill/>
              <a:miter lim="800000"/>
              <a:headEnd/>
              <a:tailEnd/>
            </a:ln>
            <a:effectLst/>
          </p:spPr>
          <p:txBody>
            <a:bodyPr>
              <a:spAutoFit/>
            </a:bodyPr>
            <a:lstStyle/>
            <a:p>
              <a:pPr>
                <a:spcBef>
                  <a:spcPct val="50000"/>
                </a:spcBef>
              </a:pPr>
              <a:r>
                <a:rPr lang="zh-CN" altLang="en-US" sz="2800" dirty="0">
                  <a:latin typeface="Arial" charset="0"/>
                </a:rPr>
                <a:t>设各质点对</a:t>
              </a:r>
              <a:r>
                <a:rPr lang="en-US" altLang="zh-CN" sz="2800" i="1" dirty="0"/>
                <a:t>O</a:t>
              </a:r>
              <a:r>
                <a:rPr lang="zh-CN" altLang="en-US" sz="2800" dirty="0">
                  <a:latin typeface="Arial" charset="0"/>
                </a:rPr>
                <a:t>点的位矢分别为</a:t>
              </a:r>
            </a:p>
          </p:txBody>
        </p:sp>
        <p:graphicFrame>
          <p:nvGraphicFramePr>
            <p:cNvPr id="344087" name="Object 23"/>
            <p:cNvGraphicFramePr>
              <a:graphicFrameLocks noChangeAspect="1"/>
            </p:cNvGraphicFramePr>
            <p:nvPr/>
          </p:nvGraphicFramePr>
          <p:xfrm>
            <a:off x="1791" y="2257"/>
            <a:ext cx="1497" cy="442"/>
          </p:xfrm>
          <a:graphic>
            <a:graphicData uri="http://schemas.openxmlformats.org/presentationml/2006/ole">
              <mc:AlternateContent xmlns:mc="http://schemas.openxmlformats.org/markup-compatibility/2006">
                <mc:Choice xmlns:v="urn:schemas-microsoft-com:vml" Requires="v">
                  <p:oleObj name="公式" r:id="rId14" imgW="774360" imgH="228600" progId="Equation.3">
                    <p:embed/>
                  </p:oleObj>
                </mc:Choice>
                <mc:Fallback>
                  <p:oleObj name="公式" r:id="rId14" imgW="774360" imgH="228600" progId="Equation.3">
                    <p:embed/>
                    <p:pic>
                      <p:nvPicPr>
                        <p:cNvPr id="344087" name="Object 2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91" y="2257"/>
                          <a:ext cx="1497" cy="4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44088" name="Group 24"/>
          <p:cNvGrpSpPr>
            <a:grpSpLocks/>
          </p:cNvGrpSpPr>
          <p:nvPr/>
        </p:nvGrpSpPr>
        <p:grpSpPr bwMode="auto">
          <a:xfrm>
            <a:off x="457200" y="4745037"/>
            <a:ext cx="4464050" cy="585788"/>
            <a:chOff x="476" y="3069"/>
            <a:chExt cx="2812" cy="369"/>
          </a:xfrm>
        </p:grpSpPr>
        <p:sp>
          <p:nvSpPr>
            <p:cNvPr id="344089" name="Rectangle 25"/>
            <p:cNvSpPr>
              <a:spLocks noChangeArrowheads="1"/>
            </p:cNvSpPr>
            <p:nvPr/>
          </p:nvSpPr>
          <p:spPr bwMode="auto">
            <a:xfrm>
              <a:off x="476" y="3090"/>
              <a:ext cx="1236" cy="327"/>
            </a:xfrm>
            <a:prstGeom prst="rect">
              <a:avLst/>
            </a:prstGeom>
            <a:noFill/>
            <a:ln w="9525">
              <a:noFill/>
              <a:miter lim="800000"/>
              <a:headEnd/>
              <a:tailEnd/>
            </a:ln>
            <a:effectLst/>
          </p:spPr>
          <p:txBody>
            <a:bodyPr wrap="none">
              <a:spAutoFit/>
            </a:bodyPr>
            <a:lstStyle/>
            <a:p>
              <a:r>
                <a:rPr lang="zh-CN" altLang="en-US" sz="2800" dirty="0">
                  <a:latin typeface="Arial" charset="0"/>
                </a:rPr>
                <a:t>动量分别为</a:t>
              </a:r>
            </a:p>
          </p:txBody>
        </p:sp>
        <p:graphicFrame>
          <p:nvGraphicFramePr>
            <p:cNvPr id="344090" name="Object 26"/>
            <p:cNvGraphicFramePr>
              <a:graphicFrameLocks noChangeAspect="1"/>
            </p:cNvGraphicFramePr>
            <p:nvPr/>
          </p:nvGraphicFramePr>
          <p:xfrm>
            <a:off x="1791" y="3069"/>
            <a:ext cx="1497" cy="369"/>
          </p:xfrm>
          <a:graphic>
            <a:graphicData uri="http://schemas.openxmlformats.org/presentationml/2006/ole">
              <mc:AlternateContent xmlns:mc="http://schemas.openxmlformats.org/markup-compatibility/2006">
                <mc:Choice xmlns:v="urn:schemas-microsoft-com:vml" Requires="v">
                  <p:oleObj name="公式" r:id="rId16" imgW="927000" imgH="228600" progId="Equation.3">
                    <p:embed/>
                  </p:oleObj>
                </mc:Choice>
                <mc:Fallback>
                  <p:oleObj name="公式" r:id="rId16" imgW="927000" imgH="228600" progId="Equation.3">
                    <p:embed/>
                    <p:pic>
                      <p:nvPicPr>
                        <p:cNvPr id="344090" name="Object 2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791" y="3069"/>
                          <a:ext cx="1497" cy="3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344091" name="Object 27"/>
          <p:cNvGraphicFramePr>
            <a:graphicFrameLocks noChangeAspect="1"/>
          </p:cNvGraphicFramePr>
          <p:nvPr/>
        </p:nvGraphicFramePr>
        <p:xfrm>
          <a:off x="2057400" y="5257800"/>
          <a:ext cx="3500438" cy="1079500"/>
        </p:xfrm>
        <a:graphic>
          <a:graphicData uri="http://schemas.openxmlformats.org/presentationml/2006/ole">
            <mc:AlternateContent xmlns:mc="http://schemas.openxmlformats.org/markup-compatibility/2006">
              <mc:Choice xmlns:v="urn:schemas-microsoft-com:vml" Requires="v">
                <p:oleObj name="公式" r:id="rId18" imgW="1396800" imgH="431640" progId="Equation.3">
                  <p:embed/>
                </p:oleObj>
              </mc:Choice>
              <mc:Fallback>
                <p:oleObj name="公式" r:id="rId18" imgW="1396800" imgH="431640" progId="Equation.3">
                  <p:embed/>
                  <p:pic>
                    <p:nvPicPr>
                      <p:cNvPr id="344091" name="Object 2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057400" y="5257800"/>
                        <a:ext cx="3500438" cy="1079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44092" name="Group 28"/>
          <p:cNvGrpSpPr>
            <a:grpSpLocks/>
          </p:cNvGrpSpPr>
          <p:nvPr/>
        </p:nvGrpSpPr>
        <p:grpSpPr bwMode="auto">
          <a:xfrm>
            <a:off x="457200" y="3124198"/>
            <a:ext cx="4496554" cy="523875"/>
            <a:chOff x="249" y="1525"/>
            <a:chExt cx="2384" cy="330"/>
          </a:xfrm>
        </p:grpSpPr>
        <p:sp>
          <p:nvSpPr>
            <p:cNvPr id="344093" name="Text Box 29"/>
            <p:cNvSpPr txBox="1">
              <a:spLocks noChangeArrowheads="1"/>
            </p:cNvSpPr>
            <p:nvPr/>
          </p:nvSpPr>
          <p:spPr bwMode="auto">
            <a:xfrm>
              <a:off x="249" y="1525"/>
              <a:ext cx="2384" cy="330"/>
            </a:xfrm>
            <a:prstGeom prst="rect">
              <a:avLst/>
            </a:prstGeom>
            <a:noFill/>
            <a:ln w="9525">
              <a:noFill/>
              <a:miter lim="800000"/>
              <a:headEnd/>
              <a:tailEnd/>
            </a:ln>
            <a:effectLst/>
          </p:spPr>
          <p:txBody>
            <a:bodyPr wrap="square">
              <a:spAutoFit/>
            </a:bodyPr>
            <a:lstStyle/>
            <a:p>
              <a:pPr>
                <a:spcBef>
                  <a:spcPct val="50000"/>
                </a:spcBef>
              </a:pPr>
              <a:r>
                <a:rPr lang="zh-CN" altLang="en-US" sz="2800" dirty="0">
                  <a:solidFill>
                    <a:srgbClr val="0000CC"/>
                  </a:solidFill>
                </a:rPr>
                <a:t>质点系对</a:t>
              </a:r>
              <a:r>
                <a:rPr lang="en-US" altLang="zh-CN" sz="2800" dirty="0">
                  <a:solidFill>
                    <a:srgbClr val="0000CC"/>
                  </a:solidFill>
                </a:rPr>
                <a:t>O</a:t>
              </a:r>
              <a:r>
                <a:rPr lang="zh-CN" altLang="en-US" sz="2800" dirty="0">
                  <a:solidFill>
                    <a:srgbClr val="0000CC"/>
                  </a:solidFill>
                </a:rPr>
                <a:t>点</a:t>
              </a:r>
              <a:r>
                <a:rPr lang="zh-CN" altLang="en-US" sz="2800" dirty="0"/>
                <a:t>的角动量</a:t>
              </a:r>
            </a:p>
          </p:txBody>
        </p:sp>
        <p:graphicFrame>
          <p:nvGraphicFramePr>
            <p:cNvPr id="344094" name="Object 30"/>
            <p:cNvGraphicFramePr>
              <a:graphicFrameLocks noChangeAspect="1"/>
            </p:cNvGraphicFramePr>
            <p:nvPr/>
          </p:nvGraphicFramePr>
          <p:xfrm>
            <a:off x="2279" y="1525"/>
            <a:ext cx="232" cy="317"/>
          </p:xfrm>
          <a:graphic>
            <a:graphicData uri="http://schemas.openxmlformats.org/presentationml/2006/ole">
              <mc:AlternateContent xmlns:mc="http://schemas.openxmlformats.org/markup-compatibility/2006">
                <mc:Choice xmlns:v="urn:schemas-microsoft-com:vml" Requires="v">
                  <p:oleObj name="公式" r:id="rId20" imgW="139680" imgH="190440" progId="Equation.3">
                    <p:embed/>
                  </p:oleObj>
                </mc:Choice>
                <mc:Fallback>
                  <p:oleObj name="公式" r:id="rId20" imgW="139680" imgH="190440" progId="Equation.3">
                    <p:embed/>
                    <p:pic>
                      <p:nvPicPr>
                        <p:cNvPr id="344094" name="Object 3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279" y="1525"/>
                          <a:ext cx="232" cy="3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4068"/>
                                        </p:tgtEl>
                                        <p:attrNameLst>
                                          <p:attrName>style.visibility</p:attrName>
                                        </p:attrNameLst>
                                      </p:cBhvr>
                                      <p:to>
                                        <p:strVal val="visible"/>
                                      </p:to>
                                    </p:set>
                                    <p:animEffect transition="in" filter="wipe(left)">
                                      <p:cBhvr>
                                        <p:cTn id="7" dur="500"/>
                                        <p:tgtEl>
                                          <p:spTgt spid="34406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44069"/>
                                        </p:tgtEl>
                                        <p:attrNameLst>
                                          <p:attrName>style.visibility</p:attrName>
                                        </p:attrNameLst>
                                      </p:cBhvr>
                                      <p:to>
                                        <p:strVal val="visible"/>
                                      </p:to>
                                    </p:set>
                                    <p:animEffect transition="in" filter="wipe(left)">
                                      <p:cBhvr>
                                        <p:cTn id="12" dur="500"/>
                                        <p:tgtEl>
                                          <p:spTgt spid="34406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44070"/>
                                        </p:tgtEl>
                                        <p:attrNameLst>
                                          <p:attrName>style.visibility</p:attrName>
                                        </p:attrNameLst>
                                      </p:cBhvr>
                                      <p:to>
                                        <p:strVal val="visible"/>
                                      </p:to>
                                    </p:set>
                                    <p:animEffect transition="in" filter="blinds(horizontal)">
                                      <p:cBhvr>
                                        <p:cTn id="17" dur="500"/>
                                        <p:tgtEl>
                                          <p:spTgt spid="34407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44092"/>
                                        </p:tgtEl>
                                        <p:attrNameLst>
                                          <p:attrName>style.visibility</p:attrName>
                                        </p:attrNameLst>
                                      </p:cBhvr>
                                      <p:to>
                                        <p:strVal val="visible"/>
                                      </p:to>
                                    </p:set>
                                    <p:animEffect transition="in" filter="wipe(left)">
                                      <p:cBhvr>
                                        <p:cTn id="22" dur="500"/>
                                        <p:tgtEl>
                                          <p:spTgt spid="34409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44085"/>
                                        </p:tgtEl>
                                        <p:attrNameLst>
                                          <p:attrName>style.visibility</p:attrName>
                                        </p:attrNameLst>
                                      </p:cBhvr>
                                      <p:to>
                                        <p:strVal val="visible"/>
                                      </p:to>
                                    </p:set>
                                    <p:animEffect transition="in" filter="wipe(left)">
                                      <p:cBhvr>
                                        <p:cTn id="27" dur="500"/>
                                        <p:tgtEl>
                                          <p:spTgt spid="34408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44088"/>
                                        </p:tgtEl>
                                        <p:attrNameLst>
                                          <p:attrName>style.visibility</p:attrName>
                                        </p:attrNameLst>
                                      </p:cBhvr>
                                      <p:to>
                                        <p:strVal val="visible"/>
                                      </p:to>
                                    </p:set>
                                    <p:animEffect transition="in" filter="wipe(left)">
                                      <p:cBhvr>
                                        <p:cTn id="32" dur="500"/>
                                        <p:tgtEl>
                                          <p:spTgt spid="34408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44091"/>
                                        </p:tgtEl>
                                        <p:attrNameLst>
                                          <p:attrName>style.visibility</p:attrName>
                                        </p:attrNameLst>
                                      </p:cBhvr>
                                      <p:to>
                                        <p:strVal val="visible"/>
                                      </p:to>
                                    </p:set>
                                    <p:animEffect transition="in" filter="wipe(left)">
                                      <p:cBhvr>
                                        <p:cTn id="37" dur="500"/>
                                        <p:tgtEl>
                                          <p:spTgt spid="3440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6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p:txBody>
          <a:bodyPr/>
          <a:lstStyle/>
          <a:p>
            <a:r>
              <a:rPr lang="en-US" altLang="zh-CN"/>
              <a:t>2.3 </a:t>
            </a:r>
            <a:r>
              <a:rPr lang="zh-CN" altLang="en-US"/>
              <a:t>角动量定理，角动量守恒定律</a:t>
            </a:r>
          </a:p>
        </p:txBody>
      </p:sp>
      <p:sp>
        <p:nvSpPr>
          <p:cNvPr id="15" name="灯片编号占位符 4"/>
          <p:cNvSpPr>
            <a:spLocks noGrp="1"/>
          </p:cNvSpPr>
          <p:nvPr>
            <p:ph type="sldNum" sz="quarter" idx="12"/>
          </p:nvPr>
        </p:nvSpPr>
        <p:spPr/>
        <p:txBody>
          <a:bodyPr/>
          <a:lstStyle/>
          <a:p>
            <a:fld id="{011B1684-7098-4EEA-A020-980663BE5B8F}" type="slidenum">
              <a:rPr lang="en-US" altLang="zh-CN"/>
              <a:pPr/>
              <a:t>32</a:t>
            </a:fld>
            <a:endParaRPr lang="en-US" altLang="zh-CN"/>
          </a:p>
        </p:txBody>
      </p:sp>
      <p:sp>
        <p:nvSpPr>
          <p:cNvPr id="342019" name="Rectangle 3"/>
          <p:cNvSpPr>
            <a:spLocks noChangeArrowheads="1"/>
          </p:cNvSpPr>
          <p:nvPr/>
        </p:nvSpPr>
        <p:spPr bwMode="auto">
          <a:xfrm>
            <a:off x="501650" y="1219200"/>
            <a:ext cx="26225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力对参考点的力矩</a:t>
            </a:r>
          </a:p>
        </p:txBody>
      </p:sp>
      <p:grpSp>
        <p:nvGrpSpPr>
          <p:cNvPr id="342020" name="Group 4"/>
          <p:cNvGrpSpPr>
            <a:grpSpLocks/>
          </p:cNvGrpSpPr>
          <p:nvPr/>
        </p:nvGrpSpPr>
        <p:grpSpPr bwMode="auto">
          <a:xfrm>
            <a:off x="762000" y="1905000"/>
            <a:ext cx="5976938" cy="519113"/>
            <a:chOff x="431" y="1298"/>
            <a:chExt cx="3765" cy="327"/>
          </a:xfrm>
        </p:grpSpPr>
        <p:sp>
          <p:nvSpPr>
            <p:cNvPr id="342021" name="Text Box 5"/>
            <p:cNvSpPr txBox="1">
              <a:spLocks noChangeArrowheads="1"/>
            </p:cNvSpPr>
            <p:nvPr/>
          </p:nvSpPr>
          <p:spPr bwMode="auto">
            <a:xfrm>
              <a:off x="431" y="1298"/>
              <a:ext cx="3765" cy="327"/>
            </a:xfrm>
            <a:prstGeom prst="rect">
              <a:avLst/>
            </a:prstGeom>
            <a:noFill/>
            <a:ln w="9525">
              <a:noFill/>
              <a:miter lim="800000"/>
              <a:headEnd/>
              <a:tailEnd/>
            </a:ln>
            <a:effectLst/>
          </p:spPr>
          <p:txBody>
            <a:bodyPr>
              <a:spAutoFit/>
            </a:bodyPr>
            <a:lstStyle/>
            <a:p>
              <a:pPr>
                <a:spcBef>
                  <a:spcPct val="50000"/>
                </a:spcBef>
              </a:pPr>
              <a:r>
                <a:rPr lang="zh-CN" altLang="en-US" sz="2800" dirty="0"/>
                <a:t>质点的角动量</a:t>
              </a:r>
              <a:r>
                <a:rPr lang="zh-CN" altLang="en-US" sz="2800" i="1" dirty="0"/>
                <a:t>     </a:t>
              </a:r>
              <a:r>
                <a:rPr lang="zh-CN" altLang="en-US" sz="2800" dirty="0"/>
                <a:t>随时间的变化率为 </a:t>
              </a:r>
            </a:p>
          </p:txBody>
        </p:sp>
        <p:graphicFrame>
          <p:nvGraphicFramePr>
            <p:cNvPr id="342022" name="Object 6"/>
            <p:cNvGraphicFramePr>
              <a:graphicFrameLocks noChangeAspect="1"/>
            </p:cNvGraphicFramePr>
            <p:nvPr/>
          </p:nvGraphicFramePr>
          <p:xfrm>
            <a:off x="1882" y="1298"/>
            <a:ext cx="217" cy="296"/>
          </p:xfrm>
          <a:graphic>
            <a:graphicData uri="http://schemas.openxmlformats.org/presentationml/2006/ole">
              <mc:AlternateContent xmlns:mc="http://schemas.openxmlformats.org/markup-compatibility/2006">
                <mc:Choice xmlns:v="urn:schemas-microsoft-com:vml" Requires="v">
                  <p:oleObj name="公式" r:id="rId2" imgW="139680" imgH="190440" progId="Equation.3">
                    <p:embed/>
                  </p:oleObj>
                </mc:Choice>
                <mc:Fallback>
                  <p:oleObj name="公式" r:id="rId2" imgW="139680" imgH="190440" progId="Equation.3">
                    <p:embed/>
                    <p:pic>
                      <p:nvPicPr>
                        <p:cNvPr id="342022"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2" y="1298"/>
                          <a:ext cx="217" cy="2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342023" name="Object 7"/>
          <p:cNvGraphicFramePr>
            <a:graphicFrameLocks noChangeAspect="1"/>
          </p:cNvGraphicFramePr>
          <p:nvPr/>
        </p:nvGraphicFramePr>
        <p:xfrm>
          <a:off x="1524000" y="2514600"/>
          <a:ext cx="5849938" cy="1262063"/>
        </p:xfrm>
        <a:graphic>
          <a:graphicData uri="http://schemas.openxmlformats.org/presentationml/2006/ole">
            <mc:AlternateContent xmlns:mc="http://schemas.openxmlformats.org/markup-compatibility/2006">
              <mc:Choice xmlns:v="urn:schemas-microsoft-com:vml" Requires="v">
                <p:oleObj name="公式" r:id="rId4" imgW="1942920" imgH="419040" progId="Equation.3">
                  <p:embed/>
                </p:oleObj>
              </mc:Choice>
              <mc:Fallback>
                <p:oleObj name="公式" r:id="rId4" imgW="1942920" imgH="419040" progId="Equation.3">
                  <p:embed/>
                  <p:pic>
                    <p:nvPicPr>
                      <p:cNvPr id="342023"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2514600"/>
                        <a:ext cx="5849938" cy="1262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42024" name="Group 8"/>
          <p:cNvGrpSpPr>
            <a:grpSpLocks/>
          </p:cNvGrpSpPr>
          <p:nvPr/>
        </p:nvGrpSpPr>
        <p:grpSpPr bwMode="auto">
          <a:xfrm>
            <a:off x="838200" y="4003675"/>
            <a:ext cx="3871913" cy="1003300"/>
            <a:chOff x="203" y="2580"/>
            <a:chExt cx="2439" cy="632"/>
          </a:xfrm>
        </p:grpSpPr>
        <p:graphicFrame>
          <p:nvGraphicFramePr>
            <p:cNvPr id="342025" name="Object 9"/>
            <p:cNvGraphicFramePr>
              <a:graphicFrameLocks noChangeAspect="1"/>
            </p:cNvGraphicFramePr>
            <p:nvPr/>
          </p:nvGraphicFramePr>
          <p:xfrm>
            <a:off x="848" y="2580"/>
            <a:ext cx="1794" cy="632"/>
          </p:xfrm>
          <a:graphic>
            <a:graphicData uri="http://schemas.openxmlformats.org/presentationml/2006/ole">
              <mc:AlternateContent xmlns:mc="http://schemas.openxmlformats.org/markup-compatibility/2006">
                <mc:Choice xmlns:v="urn:schemas-microsoft-com:vml" Requires="v">
                  <p:oleObj name="公式" r:id="rId6" imgW="1117440" imgH="393480" progId="Equation.3">
                    <p:embed/>
                  </p:oleObj>
                </mc:Choice>
                <mc:Fallback>
                  <p:oleObj name="公式" r:id="rId6" imgW="1117440" imgH="393480" progId="Equation.3">
                    <p:embed/>
                    <p:pic>
                      <p:nvPicPr>
                        <p:cNvPr id="342025"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8" y="2580"/>
                          <a:ext cx="1794" cy="6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2026" name="Text Box 10"/>
            <p:cNvSpPr txBox="1">
              <a:spLocks noChangeArrowheads="1"/>
            </p:cNvSpPr>
            <p:nvPr/>
          </p:nvSpPr>
          <p:spPr bwMode="auto">
            <a:xfrm>
              <a:off x="203" y="2733"/>
              <a:ext cx="771" cy="327"/>
            </a:xfrm>
            <a:prstGeom prst="rect">
              <a:avLst/>
            </a:prstGeom>
            <a:noFill/>
            <a:ln w="9525">
              <a:noFill/>
              <a:miter lim="800000"/>
              <a:headEnd/>
              <a:tailEnd/>
            </a:ln>
            <a:effectLst/>
          </p:spPr>
          <p:txBody>
            <a:bodyPr>
              <a:spAutoFit/>
            </a:bodyPr>
            <a:lstStyle/>
            <a:p>
              <a:pPr>
                <a:spcBef>
                  <a:spcPct val="50000"/>
                </a:spcBef>
              </a:pPr>
              <a:r>
                <a:rPr lang="zh-CN" altLang="en-US" sz="2800" dirty="0">
                  <a:latin typeface="Arial" charset="0"/>
                </a:rPr>
                <a:t>式中</a:t>
              </a:r>
            </a:p>
          </p:txBody>
        </p:sp>
      </p:grpSp>
      <p:graphicFrame>
        <p:nvGraphicFramePr>
          <p:cNvPr id="342027" name="Object 11"/>
          <p:cNvGraphicFramePr>
            <a:graphicFrameLocks noChangeAspect="1"/>
          </p:cNvGraphicFramePr>
          <p:nvPr/>
        </p:nvGraphicFramePr>
        <p:xfrm>
          <a:off x="5715000" y="3962400"/>
          <a:ext cx="1366838" cy="1085850"/>
        </p:xfrm>
        <a:graphic>
          <a:graphicData uri="http://schemas.openxmlformats.org/presentationml/2006/ole">
            <mc:AlternateContent xmlns:mc="http://schemas.openxmlformats.org/markup-compatibility/2006">
              <mc:Choice xmlns:v="urn:schemas-microsoft-com:vml" Requires="v">
                <p:oleObj name="公式" r:id="rId8" imgW="495000" imgH="393480" progId="Equation.3">
                  <p:embed/>
                </p:oleObj>
              </mc:Choice>
              <mc:Fallback>
                <p:oleObj name="公式" r:id="rId8" imgW="495000" imgH="393480" progId="Equation.3">
                  <p:embed/>
                  <p:pic>
                    <p:nvPicPr>
                      <p:cNvPr id="342027"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15000" y="3962400"/>
                        <a:ext cx="1366838" cy="1085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2028" name="Object 12"/>
          <p:cNvGraphicFramePr>
            <a:graphicFrameLocks noChangeAspect="1"/>
          </p:cNvGraphicFramePr>
          <p:nvPr/>
        </p:nvGraphicFramePr>
        <p:xfrm>
          <a:off x="3276600" y="5105400"/>
          <a:ext cx="2089150" cy="1254125"/>
        </p:xfrm>
        <a:graphic>
          <a:graphicData uri="http://schemas.openxmlformats.org/presentationml/2006/ole">
            <mc:AlternateContent xmlns:mc="http://schemas.openxmlformats.org/markup-compatibility/2006">
              <mc:Choice xmlns:v="urn:schemas-microsoft-com:vml" Requires="v">
                <p:oleObj name="公式" r:id="rId10" imgW="698400" imgH="419040" progId="Equation.3">
                  <p:embed/>
                </p:oleObj>
              </mc:Choice>
              <mc:Fallback>
                <p:oleObj name="公式" r:id="rId10" imgW="698400" imgH="419040" progId="Equation.3">
                  <p:embed/>
                  <p:pic>
                    <p:nvPicPr>
                      <p:cNvPr id="342028"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76600" y="5105400"/>
                        <a:ext cx="2089150" cy="1254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42020"/>
                                        </p:tgtEl>
                                        <p:attrNameLst>
                                          <p:attrName>style.visibility</p:attrName>
                                        </p:attrNameLst>
                                      </p:cBhvr>
                                      <p:to>
                                        <p:strVal val="visible"/>
                                      </p:to>
                                    </p:set>
                                    <p:animEffect transition="in" filter="wipe(left)">
                                      <p:cBhvr>
                                        <p:cTn id="7" dur="500"/>
                                        <p:tgtEl>
                                          <p:spTgt spid="3420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42023"/>
                                        </p:tgtEl>
                                        <p:attrNameLst>
                                          <p:attrName>style.visibility</p:attrName>
                                        </p:attrNameLst>
                                      </p:cBhvr>
                                      <p:to>
                                        <p:strVal val="visible"/>
                                      </p:to>
                                    </p:set>
                                    <p:animEffect transition="in" filter="wipe(left)">
                                      <p:cBhvr>
                                        <p:cTn id="12" dur="500"/>
                                        <p:tgtEl>
                                          <p:spTgt spid="3420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42024"/>
                                        </p:tgtEl>
                                        <p:attrNameLst>
                                          <p:attrName>style.visibility</p:attrName>
                                        </p:attrNameLst>
                                      </p:cBhvr>
                                      <p:to>
                                        <p:strVal val="visible"/>
                                      </p:to>
                                    </p:set>
                                    <p:animEffect transition="in" filter="wipe(left)">
                                      <p:cBhvr>
                                        <p:cTn id="17" dur="500"/>
                                        <p:tgtEl>
                                          <p:spTgt spid="34202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42027"/>
                                        </p:tgtEl>
                                        <p:attrNameLst>
                                          <p:attrName>style.visibility</p:attrName>
                                        </p:attrNameLst>
                                      </p:cBhvr>
                                      <p:to>
                                        <p:strVal val="visible"/>
                                      </p:to>
                                    </p:set>
                                    <p:animEffect transition="in" filter="wipe(left)">
                                      <p:cBhvr>
                                        <p:cTn id="22" dur="500"/>
                                        <p:tgtEl>
                                          <p:spTgt spid="34202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42028"/>
                                        </p:tgtEl>
                                        <p:attrNameLst>
                                          <p:attrName>style.visibility</p:attrName>
                                        </p:attrNameLst>
                                      </p:cBhvr>
                                      <p:to>
                                        <p:strVal val="visible"/>
                                      </p:to>
                                    </p:set>
                                    <p:animEffect transition="in" filter="wipe(left)">
                                      <p:cBhvr>
                                        <p:cTn id="27" dur="500"/>
                                        <p:tgtEl>
                                          <p:spTgt spid="342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ChangeArrowheads="1"/>
          </p:cNvSpPr>
          <p:nvPr>
            <p:ph type="title"/>
          </p:nvPr>
        </p:nvSpPr>
        <p:spPr/>
        <p:txBody>
          <a:bodyPr/>
          <a:lstStyle/>
          <a:p>
            <a:r>
              <a:rPr lang="en-US" altLang="zh-CN"/>
              <a:t>2.3 </a:t>
            </a:r>
            <a:r>
              <a:rPr lang="zh-CN" altLang="en-US"/>
              <a:t>角动量定理，角动量守恒定律</a:t>
            </a:r>
          </a:p>
        </p:txBody>
      </p:sp>
      <p:sp>
        <p:nvSpPr>
          <p:cNvPr id="51" name="灯片编号占位符 4"/>
          <p:cNvSpPr>
            <a:spLocks noGrp="1"/>
          </p:cNvSpPr>
          <p:nvPr>
            <p:ph type="sldNum" sz="quarter" idx="12"/>
          </p:nvPr>
        </p:nvSpPr>
        <p:spPr/>
        <p:txBody>
          <a:bodyPr/>
          <a:lstStyle/>
          <a:p>
            <a:fld id="{90B574BB-CF06-43EC-8818-3AB1D30D6139}" type="slidenum">
              <a:rPr lang="en-US" altLang="zh-CN"/>
              <a:pPr/>
              <a:t>33</a:t>
            </a:fld>
            <a:endParaRPr lang="en-US" altLang="zh-CN"/>
          </a:p>
        </p:txBody>
      </p:sp>
      <p:sp>
        <p:nvSpPr>
          <p:cNvPr id="345091" name="Rectangle 3"/>
          <p:cNvSpPr>
            <a:spLocks noChangeArrowheads="1"/>
          </p:cNvSpPr>
          <p:nvPr/>
        </p:nvSpPr>
        <p:spPr bwMode="auto">
          <a:xfrm>
            <a:off x="501650" y="1219200"/>
            <a:ext cx="26225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dirty="0"/>
              <a:t>力对参考点的力矩</a:t>
            </a:r>
          </a:p>
        </p:txBody>
      </p:sp>
      <p:grpSp>
        <p:nvGrpSpPr>
          <p:cNvPr id="345092" name="Group 4"/>
          <p:cNvGrpSpPr>
            <a:grpSpLocks/>
          </p:cNvGrpSpPr>
          <p:nvPr/>
        </p:nvGrpSpPr>
        <p:grpSpPr bwMode="auto">
          <a:xfrm>
            <a:off x="533400" y="1670050"/>
            <a:ext cx="8064500" cy="1073150"/>
            <a:chOff x="340" y="255"/>
            <a:chExt cx="5080" cy="676"/>
          </a:xfrm>
        </p:grpSpPr>
        <p:sp>
          <p:nvSpPr>
            <p:cNvPr id="345093" name="Text Box 5"/>
            <p:cNvSpPr txBox="1">
              <a:spLocks noChangeArrowheads="1"/>
            </p:cNvSpPr>
            <p:nvPr/>
          </p:nvSpPr>
          <p:spPr bwMode="auto">
            <a:xfrm>
              <a:off x="340" y="255"/>
              <a:ext cx="5080" cy="676"/>
            </a:xfrm>
            <a:prstGeom prst="rect">
              <a:avLst/>
            </a:prstGeom>
            <a:noFill/>
            <a:ln w="9525">
              <a:noFill/>
              <a:miter lim="800000"/>
              <a:headEnd/>
              <a:tailEnd/>
            </a:ln>
            <a:effectLst/>
          </p:spPr>
          <p:txBody>
            <a:bodyPr>
              <a:spAutoFit/>
            </a:bodyPr>
            <a:lstStyle/>
            <a:p>
              <a:pPr>
                <a:lnSpc>
                  <a:spcPct val="115000"/>
                </a:lnSpc>
                <a:spcBef>
                  <a:spcPct val="50000"/>
                </a:spcBef>
              </a:pPr>
              <a:r>
                <a:rPr lang="zh-CN" altLang="en-US" sz="2800" dirty="0"/>
                <a:t>质点角动量的改变不仅与所受的作用力      有关，而且与参考点</a:t>
              </a:r>
              <a:r>
                <a:rPr lang="en-US" altLang="zh-CN" sz="2800" i="1" dirty="0"/>
                <a:t>O</a:t>
              </a:r>
              <a:r>
                <a:rPr lang="zh-CN" altLang="en-US" sz="2800" dirty="0"/>
                <a:t>到质点的位矢    有关。 </a:t>
              </a:r>
            </a:p>
          </p:txBody>
        </p:sp>
        <p:graphicFrame>
          <p:nvGraphicFramePr>
            <p:cNvPr id="345094" name="Object 6"/>
            <p:cNvGraphicFramePr>
              <a:graphicFrameLocks noChangeAspect="1"/>
            </p:cNvGraphicFramePr>
            <p:nvPr/>
          </p:nvGraphicFramePr>
          <p:xfrm>
            <a:off x="3268" y="615"/>
            <a:ext cx="229" cy="275"/>
          </p:xfrm>
          <a:graphic>
            <a:graphicData uri="http://schemas.openxmlformats.org/presentationml/2006/ole">
              <mc:AlternateContent xmlns:mc="http://schemas.openxmlformats.org/markup-compatibility/2006">
                <mc:Choice xmlns:v="urn:schemas-microsoft-com:vml" Requires="v">
                  <p:oleObj name="公式" r:id="rId2" imgW="126720" imgH="152280" progId="Equation.3">
                    <p:embed/>
                  </p:oleObj>
                </mc:Choice>
                <mc:Fallback>
                  <p:oleObj name="公式" r:id="rId2" imgW="126720" imgH="152280" progId="Equation.3">
                    <p:embed/>
                    <p:pic>
                      <p:nvPicPr>
                        <p:cNvPr id="345094"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8" y="615"/>
                          <a:ext cx="229" cy="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5095" name="Object 7"/>
            <p:cNvGraphicFramePr>
              <a:graphicFrameLocks noChangeAspect="1"/>
            </p:cNvGraphicFramePr>
            <p:nvPr/>
          </p:nvGraphicFramePr>
          <p:xfrm>
            <a:off x="4267" y="259"/>
            <a:ext cx="249" cy="287"/>
          </p:xfrm>
          <a:graphic>
            <a:graphicData uri="http://schemas.openxmlformats.org/presentationml/2006/ole">
              <mc:AlternateContent xmlns:mc="http://schemas.openxmlformats.org/markup-compatibility/2006">
                <mc:Choice xmlns:v="urn:schemas-microsoft-com:vml" Requires="v">
                  <p:oleObj name="公式" r:id="rId4" imgW="164880" imgH="190440" progId="Equation.3">
                    <p:embed/>
                  </p:oleObj>
                </mc:Choice>
                <mc:Fallback>
                  <p:oleObj name="公式" r:id="rId4" imgW="164880" imgH="190440" progId="Equation.3">
                    <p:embed/>
                    <p:pic>
                      <p:nvPicPr>
                        <p:cNvPr id="345095"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7" y="259"/>
                          <a:ext cx="249" cy="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45096" name="Group 8"/>
          <p:cNvGrpSpPr>
            <a:grpSpLocks/>
          </p:cNvGrpSpPr>
          <p:nvPr/>
        </p:nvGrpSpPr>
        <p:grpSpPr bwMode="auto">
          <a:xfrm>
            <a:off x="381000" y="2819400"/>
            <a:ext cx="6553200" cy="523875"/>
            <a:chOff x="340" y="1107"/>
            <a:chExt cx="4128" cy="330"/>
          </a:xfrm>
        </p:grpSpPr>
        <p:sp>
          <p:nvSpPr>
            <p:cNvPr id="345097" name="Text Box 9"/>
            <p:cNvSpPr txBox="1">
              <a:spLocks noChangeArrowheads="1"/>
            </p:cNvSpPr>
            <p:nvPr/>
          </p:nvSpPr>
          <p:spPr bwMode="auto">
            <a:xfrm>
              <a:off x="340" y="1107"/>
              <a:ext cx="4128" cy="330"/>
            </a:xfrm>
            <a:prstGeom prst="rect">
              <a:avLst/>
            </a:prstGeom>
            <a:noFill/>
            <a:ln w="9525">
              <a:noFill/>
              <a:miter lim="800000"/>
              <a:headEnd/>
              <a:tailEnd/>
            </a:ln>
            <a:effectLst/>
          </p:spPr>
          <p:txBody>
            <a:bodyPr>
              <a:spAutoFit/>
            </a:bodyPr>
            <a:lstStyle/>
            <a:p>
              <a:pPr>
                <a:spcBef>
                  <a:spcPct val="50000"/>
                </a:spcBef>
              </a:pPr>
              <a:r>
                <a:rPr lang="zh-CN" altLang="en-US" sz="2800" dirty="0"/>
                <a:t>定义：外力     对参考点</a:t>
              </a:r>
              <a:r>
                <a:rPr lang="en-US" altLang="zh-CN" sz="2800" i="1" dirty="0"/>
                <a:t>O</a:t>
              </a:r>
              <a:r>
                <a:rPr lang="zh-CN" altLang="en-US" sz="2800" dirty="0"/>
                <a:t>的力矩：</a:t>
              </a:r>
            </a:p>
          </p:txBody>
        </p:sp>
        <p:graphicFrame>
          <p:nvGraphicFramePr>
            <p:cNvPr id="345098" name="Object 10"/>
            <p:cNvGraphicFramePr>
              <a:graphicFrameLocks noChangeAspect="1"/>
            </p:cNvGraphicFramePr>
            <p:nvPr/>
          </p:nvGraphicFramePr>
          <p:xfrm>
            <a:off x="1540" y="1129"/>
            <a:ext cx="249" cy="287"/>
          </p:xfrm>
          <a:graphic>
            <a:graphicData uri="http://schemas.openxmlformats.org/presentationml/2006/ole">
              <mc:AlternateContent xmlns:mc="http://schemas.openxmlformats.org/markup-compatibility/2006">
                <mc:Choice xmlns:v="urn:schemas-microsoft-com:vml" Requires="v">
                  <p:oleObj name="公式" r:id="rId6" imgW="164880" imgH="190440" progId="Equation.3">
                    <p:embed/>
                  </p:oleObj>
                </mc:Choice>
                <mc:Fallback>
                  <p:oleObj name="公式" r:id="rId6" imgW="164880" imgH="190440" progId="Equation.3">
                    <p:embed/>
                    <p:pic>
                      <p:nvPicPr>
                        <p:cNvPr id="345098"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40" y="1129"/>
                          <a:ext cx="249" cy="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345099" name="Object 11"/>
          <p:cNvGraphicFramePr>
            <a:graphicFrameLocks noChangeAspect="1"/>
          </p:cNvGraphicFramePr>
          <p:nvPr/>
        </p:nvGraphicFramePr>
        <p:xfrm>
          <a:off x="609600" y="3429000"/>
          <a:ext cx="1936750" cy="623888"/>
        </p:xfrm>
        <a:graphic>
          <a:graphicData uri="http://schemas.openxmlformats.org/presentationml/2006/ole">
            <mc:AlternateContent xmlns:mc="http://schemas.openxmlformats.org/markup-compatibility/2006">
              <mc:Choice xmlns:v="urn:schemas-microsoft-com:vml" Requires="v">
                <p:oleObj name="公式" r:id="rId8" imgW="749160" imgH="241200" progId="Equation.3">
                  <p:embed/>
                </p:oleObj>
              </mc:Choice>
              <mc:Fallback>
                <p:oleObj name="公式" r:id="rId8" imgW="749160" imgH="241200" progId="Equation.3">
                  <p:embed/>
                  <p:pic>
                    <p:nvPicPr>
                      <p:cNvPr id="345099"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9600" y="3429000"/>
                        <a:ext cx="1936750" cy="623888"/>
                      </a:xfrm>
                      <a:prstGeom prst="rect">
                        <a:avLst/>
                      </a:prstGeom>
                      <a:solidFill>
                        <a:srgbClr val="CC99FF">
                          <a:alpha val="50000"/>
                        </a:srgbClr>
                      </a:solidFill>
                      <a:ln w="9525">
                        <a:solidFill>
                          <a:schemeClr val="tx1"/>
                        </a:solidFill>
                        <a:miter lim="800000"/>
                        <a:headEnd/>
                        <a:tailEnd/>
                      </a:ln>
                    </p:spPr>
                  </p:pic>
                </p:oleObj>
              </mc:Fallback>
            </mc:AlternateContent>
          </a:graphicData>
        </a:graphic>
      </p:graphicFrame>
      <p:grpSp>
        <p:nvGrpSpPr>
          <p:cNvPr id="345100" name="Group 12"/>
          <p:cNvGrpSpPr>
            <a:grpSpLocks/>
          </p:cNvGrpSpPr>
          <p:nvPr/>
        </p:nvGrpSpPr>
        <p:grpSpPr bwMode="auto">
          <a:xfrm>
            <a:off x="2819400" y="3481388"/>
            <a:ext cx="1943100" cy="519113"/>
            <a:chOff x="1701" y="1706"/>
            <a:chExt cx="1224" cy="327"/>
          </a:xfrm>
        </p:grpSpPr>
        <p:graphicFrame>
          <p:nvGraphicFramePr>
            <p:cNvPr id="345101" name="Object 13"/>
            <p:cNvGraphicFramePr>
              <a:graphicFrameLocks noChangeAspect="1"/>
            </p:cNvGraphicFramePr>
            <p:nvPr/>
          </p:nvGraphicFramePr>
          <p:xfrm>
            <a:off x="2405" y="1752"/>
            <a:ext cx="520" cy="260"/>
          </p:xfrm>
          <a:graphic>
            <a:graphicData uri="http://schemas.openxmlformats.org/presentationml/2006/ole">
              <mc:AlternateContent xmlns:mc="http://schemas.openxmlformats.org/markup-compatibility/2006">
                <mc:Choice xmlns:v="urn:schemas-microsoft-com:vml" Requires="v">
                  <p:oleObj name="公式" r:id="rId10" imgW="355320" imgH="177480" progId="Equation.3">
                    <p:embed/>
                  </p:oleObj>
                </mc:Choice>
                <mc:Fallback>
                  <p:oleObj name="公式" r:id="rId10" imgW="355320" imgH="177480" progId="Equation.3">
                    <p:embed/>
                    <p:pic>
                      <p:nvPicPr>
                        <p:cNvPr id="345101"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05" y="1752"/>
                          <a:ext cx="520" cy="2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5102" name="Text Box 14"/>
            <p:cNvSpPr txBox="1">
              <a:spLocks noChangeArrowheads="1"/>
            </p:cNvSpPr>
            <p:nvPr/>
          </p:nvSpPr>
          <p:spPr bwMode="auto">
            <a:xfrm>
              <a:off x="1701" y="1706"/>
              <a:ext cx="952" cy="327"/>
            </a:xfrm>
            <a:prstGeom prst="rect">
              <a:avLst/>
            </a:prstGeom>
            <a:noFill/>
            <a:ln w="9525">
              <a:noFill/>
              <a:miter lim="800000"/>
              <a:headEnd/>
              <a:tailEnd/>
            </a:ln>
            <a:effectLst/>
          </p:spPr>
          <p:txBody>
            <a:bodyPr>
              <a:spAutoFit/>
            </a:bodyPr>
            <a:lstStyle/>
            <a:p>
              <a:pPr>
                <a:spcBef>
                  <a:spcPct val="50000"/>
                </a:spcBef>
              </a:pPr>
              <a:r>
                <a:rPr lang="zh-CN" altLang="en-US" sz="2800">
                  <a:solidFill>
                    <a:schemeClr val="hlink"/>
                  </a:solidFill>
                </a:rPr>
                <a:t>单位：</a:t>
              </a:r>
            </a:p>
          </p:txBody>
        </p:sp>
      </p:grpSp>
      <p:grpSp>
        <p:nvGrpSpPr>
          <p:cNvPr id="345103" name="Group 15"/>
          <p:cNvGrpSpPr>
            <a:grpSpLocks noChangeAspect="1"/>
          </p:cNvGrpSpPr>
          <p:nvPr/>
        </p:nvGrpSpPr>
        <p:grpSpPr bwMode="auto">
          <a:xfrm>
            <a:off x="5688394" y="3063875"/>
            <a:ext cx="3303206" cy="3240000"/>
            <a:chOff x="3198" y="1752"/>
            <a:chExt cx="2404" cy="2358"/>
          </a:xfrm>
        </p:grpSpPr>
        <p:sp>
          <p:nvSpPr>
            <p:cNvPr id="345104" name="Rectangle 16"/>
            <p:cNvSpPr>
              <a:spLocks noChangeArrowheads="1"/>
            </p:cNvSpPr>
            <p:nvPr/>
          </p:nvSpPr>
          <p:spPr bwMode="auto">
            <a:xfrm>
              <a:off x="3198" y="1752"/>
              <a:ext cx="2404" cy="2358"/>
            </a:xfrm>
            <a:prstGeom prst="rect">
              <a:avLst/>
            </a:prstGeom>
            <a:solidFill>
              <a:schemeClr val="accent3">
                <a:lumMod val="20000"/>
                <a:lumOff val="80000"/>
              </a:schemeClr>
            </a:solidFill>
            <a:ln w="9525">
              <a:solidFill>
                <a:schemeClr val="tx1"/>
              </a:solidFill>
              <a:miter lim="800000"/>
              <a:headEnd/>
              <a:tailEnd/>
            </a:ln>
            <a:effectLst/>
          </p:spPr>
          <p:txBody>
            <a:bodyPr wrap="none" anchor="ctr"/>
            <a:lstStyle/>
            <a:p>
              <a:endParaRPr lang="zh-CN" altLang="en-US"/>
            </a:p>
          </p:txBody>
        </p:sp>
        <p:grpSp>
          <p:nvGrpSpPr>
            <p:cNvPr id="345105" name="Group 17"/>
            <p:cNvGrpSpPr>
              <a:grpSpLocks/>
            </p:cNvGrpSpPr>
            <p:nvPr/>
          </p:nvGrpSpPr>
          <p:grpSpPr bwMode="auto">
            <a:xfrm>
              <a:off x="3470" y="1933"/>
              <a:ext cx="1966" cy="2071"/>
              <a:chOff x="3470" y="1933"/>
              <a:chExt cx="1966" cy="2071"/>
            </a:xfrm>
          </p:grpSpPr>
          <p:grpSp>
            <p:nvGrpSpPr>
              <p:cNvPr id="345106" name="Group 18"/>
              <p:cNvGrpSpPr>
                <a:grpSpLocks/>
              </p:cNvGrpSpPr>
              <p:nvPr/>
            </p:nvGrpSpPr>
            <p:grpSpPr bwMode="auto">
              <a:xfrm>
                <a:off x="3515" y="1933"/>
                <a:ext cx="1921" cy="2071"/>
                <a:chOff x="3515" y="1933"/>
                <a:chExt cx="1921" cy="2071"/>
              </a:xfrm>
            </p:grpSpPr>
            <p:grpSp>
              <p:nvGrpSpPr>
                <p:cNvPr id="345107" name="Group 19"/>
                <p:cNvGrpSpPr>
                  <a:grpSpLocks noChangeAspect="1"/>
                </p:cNvGrpSpPr>
                <p:nvPr/>
              </p:nvGrpSpPr>
              <p:grpSpPr bwMode="auto">
                <a:xfrm>
                  <a:off x="3515" y="1979"/>
                  <a:ext cx="1870" cy="1940"/>
                  <a:chOff x="3751" y="1974"/>
                  <a:chExt cx="906" cy="940"/>
                </a:xfrm>
              </p:grpSpPr>
              <p:sp>
                <p:nvSpPr>
                  <p:cNvPr id="345108" name="AutoShape 20" descr="75%"/>
                  <p:cNvSpPr>
                    <a:spLocks noChangeAspect="1" noChangeArrowheads="1"/>
                  </p:cNvSpPr>
                  <p:nvPr/>
                </p:nvSpPr>
                <p:spPr bwMode="auto">
                  <a:xfrm rot="-3038736">
                    <a:off x="4066" y="2471"/>
                    <a:ext cx="156" cy="350"/>
                  </a:xfrm>
                  <a:prstGeom prst="rtTriangle">
                    <a:avLst/>
                  </a:prstGeom>
                  <a:pattFill prst="pct75">
                    <a:fgClr>
                      <a:srgbClr val="CC99FF"/>
                    </a:fgClr>
                    <a:bgClr>
                      <a:srgbClr val="FFFFFF"/>
                    </a:bgClr>
                  </a:pattFill>
                  <a:ln w="9525">
                    <a:noFill/>
                    <a:miter lim="800000"/>
                    <a:headEnd/>
                    <a:tailEnd/>
                  </a:ln>
                </p:spPr>
                <p:txBody>
                  <a:bodyPr/>
                  <a:lstStyle/>
                  <a:p>
                    <a:endParaRPr lang="zh-CN" altLang="en-US"/>
                  </a:p>
                </p:txBody>
              </p:sp>
              <p:sp>
                <p:nvSpPr>
                  <p:cNvPr id="345109" name="AutoShape 21" descr="75%"/>
                  <p:cNvSpPr>
                    <a:spLocks noChangeAspect="1" noChangeArrowheads="1"/>
                  </p:cNvSpPr>
                  <p:nvPr/>
                </p:nvSpPr>
                <p:spPr bwMode="auto">
                  <a:xfrm rot="9954142">
                    <a:off x="3973" y="2510"/>
                    <a:ext cx="684" cy="190"/>
                  </a:xfrm>
                  <a:prstGeom prst="triangle">
                    <a:avLst>
                      <a:gd name="adj" fmla="val 50000"/>
                    </a:avLst>
                  </a:prstGeom>
                  <a:pattFill prst="pct75">
                    <a:fgClr>
                      <a:srgbClr val="CC99FF"/>
                    </a:fgClr>
                    <a:bgClr>
                      <a:srgbClr val="FFFFFF"/>
                    </a:bgClr>
                  </a:pattFill>
                  <a:ln w="9525">
                    <a:noFill/>
                    <a:miter lim="800000"/>
                    <a:headEnd/>
                    <a:tailEnd/>
                  </a:ln>
                </p:spPr>
                <p:txBody>
                  <a:bodyPr/>
                  <a:lstStyle/>
                  <a:p>
                    <a:endParaRPr lang="zh-CN" altLang="en-US"/>
                  </a:p>
                </p:txBody>
              </p:sp>
              <p:sp>
                <p:nvSpPr>
                  <p:cNvPr id="345110" name="Line 22"/>
                  <p:cNvSpPr>
                    <a:spLocks noChangeAspect="1" noChangeShapeType="1"/>
                  </p:cNvSpPr>
                  <p:nvPr/>
                </p:nvSpPr>
                <p:spPr bwMode="auto">
                  <a:xfrm>
                    <a:off x="3961" y="2597"/>
                    <a:ext cx="648" cy="0"/>
                  </a:xfrm>
                  <a:prstGeom prst="line">
                    <a:avLst/>
                  </a:prstGeom>
                  <a:noFill/>
                  <a:ln w="19050">
                    <a:solidFill>
                      <a:schemeClr val="tx1"/>
                    </a:solidFill>
                    <a:round/>
                    <a:headEnd/>
                    <a:tailEnd type="triangle" w="med" len="lg"/>
                  </a:ln>
                  <a:effectLst/>
                </p:spPr>
                <p:txBody>
                  <a:bodyPr/>
                  <a:lstStyle/>
                  <a:p>
                    <a:endParaRPr lang="zh-CN" altLang="en-US"/>
                  </a:p>
                </p:txBody>
              </p:sp>
              <p:sp>
                <p:nvSpPr>
                  <p:cNvPr id="345111" name="Line 23"/>
                  <p:cNvSpPr>
                    <a:spLocks noChangeAspect="1" noChangeShapeType="1"/>
                  </p:cNvSpPr>
                  <p:nvPr/>
                </p:nvSpPr>
                <p:spPr bwMode="auto">
                  <a:xfrm flipH="1">
                    <a:off x="3751" y="2597"/>
                    <a:ext cx="210" cy="317"/>
                  </a:xfrm>
                  <a:prstGeom prst="line">
                    <a:avLst/>
                  </a:prstGeom>
                  <a:noFill/>
                  <a:ln w="19050">
                    <a:solidFill>
                      <a:schemeClr val="tx1"/>
                    </a:solidFill>
                    <a:round/>
                    <a:headEnd/>
                    <a:tailEnd type="triangle" w="med" len="lg"/>
                  </a:ln>
                  <a:effectLst/>
                </p:spPr>
                <p:txBody>
                  <a:bodyPr/>
                  <a:lstStyle/>
                  <a:p>
                    <a:endParaRPr lang="zh-CN" altLang="en-US"/>
                  </a:p>
                </p:txBody>
              </p:sp>
              <p:sp>
                <p:nvSpPr>
                  <p:cNvPr id="345112" name="Line 24"/>
                  <p:cNvSpPr>
                    <a:spLocks noChangeAspect="1" noChangeShapeType="1"/>
                  </p:cNvSpPr>
                  <p:nvPr/>
                </p:nvSpPr>
                <p:spPr bwMode="auto">
                  <a:xfrm flipV="1">
                    <a:off x="3961" y="1974"/>
                    <a:ext cx="0" cy="623"/>
                  </a:xfrm>
                  <a:prstGeom prst="line">
                    <a:avLst/>
                  </a:prstGeom>
                  <a:noFill/>
                  <a:ln w="19050">
                    <a:solidFill>
                      <a:schemeClr val="tx1"/>
                    </a:solidFill>
                    <a:round/>
                    <a:headEnd/>
                    <a:tailEnd type="triangle" w="med" len="lg"/>
                  </a:ln>
                  <a:effectLst/>
                </p:spPr>
                <p:txBody>
                  <a:bodyPr/>
                  <a:lstStyle/>
                  <a:p>
                    <a:endParaRPr lang="zh-CN" altLang="en-US"/>
                  </a:p>
                </p:txBody>
              </p:sp>
              <p:sp>
                <p:nvSpPr>
                  <p:cNvPr id="345113" name="Line 25"/>
                  <p:cNvSpPr>
                    <a:spLocks noChangeAspect="1" noChangeShapeType="1"/>
                  </p:cNvSpPr>
                  <p:nvPr/>
                </p:nvSpPr>
                <p:spPr bwMode="auto">
                  <a:xfrm>
                    <a:off x="3961" y="2597"/>
                    <a:ext cx="378" cy="101"/>
                  </a:xfrm>
                  <a:prstGeom prst="line">
                    <a:avLst/>
                  </a:prstGeom>
                  <a:noFill/>
                  <a:ln w="28575">
                    <a:solidFill>
                      <a:srgbClr val="0000FF"/>
                    </a:solidFill>
                    <a:round/>
                    <a:headEnd/>
                    <a:tailEnd type="stealth" w="med" len="lg"/>
                  </a:ln>
                </p:spPr>
                <p:txBody>
                  <a:bodyPr/>
                  <a:lstStyle/>
                  <a:p>
                    <a:endParaRPr lang="zh-CN" altLang="en-US"/>
                  </a:p>
                </p:txBody>
              </p:sp>
              <p:sp>
                <p:nvSpPr>
                  <p:cNvPr id="345114" name="Line 26"/>
                  <p:cNvSpPr>
                    <a:spLocks noChangeAspect="1" noChangeShapeType="1"/>
                  </p:cNvSpPr>
                  <p:nvPr/>
                </p:nvSpPr>
                <p:spPr bwMode="auto">
                  <a:xfrm flipV="1">
                    <a:off x="4337" y="2424"/>
                    <a:ext cx="284" cy="273"/>
                  </a:xfrm>
                  <a:prstGeom prst="line">
                    <a:avLst/>
                  </a:prstGeom>
                  <a:noFill/>
                  <a:ln w="28575">
                    <a:solidFill>
                      <a:srgbClr val="FF3300"/>
                    </a:solidFill>
                    <a:round/>
                    <a:headEnd type="oval" w="sm" len="sm"/>
                    <a:tailEnd type="stealth" w="med" len="lg"/>
                  </a:ln>
                </p:spPr>
                <p:txBody>
                  <a:bodyPr/>
                  <a:lstStyle/>
                  <a:p>
                    <a:endParaRPr lang="zh-CN" altLang="en-US"/>
                  </a:p>
                </p:txBody>
              </p:sp>
              <p:sp>
                <p:nvSpPr>
                  <p:cNvPr id="345115" name="Line 27"/>
                  <p:cNvSpPr>
                    <a:spLocks noChangeAspect="1" noChangeShapeType="1"/>
                  </p:cNvSpPr>
                  <p:nvPr/>
                </p:nvSpPr>
                <p:spPr bwMode="auto">
                  <a:xfrm flipH="1" flipV="1">
                    <a:off x="3854" y="2150"/>
                    <a:ext cx="107" cy="447"/>
                  </a:xfrm>
                  <a:prstGeom prst="line">
                    <a:avLst/>
                  </a:prstGeom>
                  <a:noFill/>
                  <a:ln w="19050">
                    <a:solidFill>
                      <a:srgbClr val="0000CC"/>
                    </a:solidFill>
                    <a:round/>
                    <a:headEnd/>
                    <a:tailEnd type="stealth" w="med" len="lg"/>
                  </a:ln>
                </p:spPr>
                <p:txBody>
                  <a:bodyPr/>
                  <a:lstStyle/>
                  <a:p>
                    <a:endParaRPr lang="zh-CN" altLang="en-US"/>
                  </a:p>
                </p:txBody>
              </p:sp>
              <p:sp>
                <p:nvSpPr>
                  <p:cNvPr id="345116" name="Line 28"/>
                  <p:cNvSpPr>
                    <a:spLocks noChangeAspect="1" noChangeShapeType="1"/>
                  </p:cNvSpPr>
                  <p:nvPr/>
                </p:nvSpPr>
                <p:spPr bwMode="auto">
                  <a:xfrm flipV="1">
                    <a:off x="3796" y="2859"/>
                    <a:ext cx="546" cy="1"/>
                  </a:xfrm>
                  <a:prstGeom prst="line">
                    <a:avLst/>
                  </a:prstGeom>
                  <a:noFill/>
                  <a:ln w="9525">
                    <a:solidFill>
                      <a:schemeClr val="tx1"/>
                    </a:solidFill>
                    <a:prstDash val="dash"/>
                    <a:round/>
                    <a:headEnd/>
                    <a:tailEnd/>
                  </a:ln>
                </p:spPr>
                <p:txBody>
                  <a:bodyPr/>
                  <a:lstStyle/>
                  <a:p>
                    <a:endParaRPr lang="zh-CN" altLang="en-US"/>
                  </a:p>
                </p:txBody>
              </p:sp>
              <p:sp>
                <p:nvSpPr>
                  <p:cNvPr id="345117" name="Line 29"/>
                  <p:cNvSpPr>
                    <a:spLocks noChangeAspect="1" noChangeShapeType="1"/>
                  </p:cNvSpPr>
                  <p:nvPr/>
                </p:nvSpPr>
                <p:spPr bwMode="auto">
                  <a:xfrm flipV="1">
                    <a:off x="4343" y="2594"/>
                    <a:ext cx="206" cy="269"/>
                  </a:xfrm>
                  <a:prstGeom prst="line">
                    <a:avLst/>
                  </a:prstGeom>
                  <a:noFill/>
                  <a:ln w="9525">
                    <a:solidFill>
                      <a:schemeClr val="tx1"/>
                    </a:solidFill>
                    <a:prstDash val="dash"/>
                    <a:round/>
                    <a:headEnd/>
                    <a:tailEnd/>
                  </a:ln>
                </p:spPr>
                <p:txBody>
                  <a:bodyPr/>
                  <a:lstStyle/>
                  <a:p>
                    <a:endParaRPr lang="zh-CN" altLang="en-US"/>
                  </a:p>
                </p:txBody>
              </p:sp>
              <p:sp>
                <p:nvSpPr>
                  <p:cNvPr id="345118" name="Line 30"/>
                  <p:cNvSpPr>
                    <a:spLocks noChangeAspect="1" noChangeShapeType="1"/>
                  </p:cNvSpPr>
                  <p:nvPr/>
                </p:nvSpPr>
                <p:spPr bwMode="auto">
                  <a:xfrm>
                    <a:off x="4333" y="2697"/>
                    <a:ext cx="144" cy="35"/>
                  </a:xfrm>
                  <a:prstGeom prst="line">
                    <a:avLst/>
                  </a:prstGeom>
                  <a:noFill/>
                  <a:ln w="9525">
                    <a:solidFill>
                      <a:schemeClr val="tx1"/>
                    </a:solidFill>
                    <a:prstDash val="dashDot"/>
                    <a:round/>
                    <a:headEnd/>
                    <a:tailEnd/>
                  </a:ln>
                </p:spPr>
                <p:txBody>
                  <a:bodyPr/>
                  <a:lstStyle/>
                  <a:p>
                    <a:endParaRPr lang="zh-CN" altLang="en-US"/>
                  </a:p>
                </p:txBody>
              </p:sp>
              <p:sp>
                <p:nvSpPr>
                  <p:cNvPr id="345119" name="Arc 31"/>
                  <p:cNvSpPr>
                    <a:spLocks noChangeAspect="1"/>
                  </p:cNvSpPr>
                  <p:nvPr/>
                </p:nvSpPr>
                <p:spPr bwMode="auto">
                  <a:xfrm>
                    <a:off x="4305" y="2670"/>
                    <a:ext cx="71" cy="39"/>
                  </a:xfrm>
                  <a:custGeom>
                    <a:avLst/>
                    <a:gdLst>
                      <a:gd name="G0" fmla="+- 0 0 0"/>
                      <a:gd name="G1" fmla="+- 9545 0 0"/>
                      <a:gd name="G2" fmla="+- 21600 0 0"/>
                      <a:gd name="T0" fmla="*/ 19377 w 21600"/>
                      <a:gd name="T1" fmla="*/ 0 h 11871"/>
                      <a:gd name="T2" fmla="*/ 21474 w 21600"/>
                      <a:gd name="T3" fmla="*/ 11871 h 11871"/>
                      <a:gd name="T4" fmla="*/ 0 w 21600"/>
                      <a:gd name="T5" fmla="*/ 9545 h 11871"/>
                    </a:gdLst>
                    <a:ahLst/>
                    <a:cxnLst>
                      <a:cxn ang="0">
                        <a:pos x="T0" y="T1"/>
                      </a:cxn>
                      <a:cxn ang="0">
                        <a:pos x="T2" y="T3"/>
                      </a:cxn>
                      <a:cxn ang="0">
                        <a:pos x="T4" y="T5"/>
                      </a:cxn>
                    </a:cxnLst>
                    <a:rect l="0" t="0" r="r" b="b"/>
                    <a:pathLst>
                      <a:path w="21600" h="11871" fill="none" extrusionOk="0">
                        <a:moveTo>
                          <a:pt x="19376" y="0"/>
                        </a:moveTo>
                        <a:cubicBezTo>
                          <a:pt x="20839" y="2969"/>
                          <a:pt x="21600" y="6235"/>
                          <a:pt x="21600" y="9545"/>
                        </a:cubicBezTo>
                        <a:cubicBezTo>
                          <a:pt x="21600" y="10322"/>
                          <a:pt x="21558" y="11098"/>
                          <a:pt x="21474" y="11871"/>
                        </a:cubicBezTo>
                      </a:path>
                      <a:path w="21600" h="11871" stroke="0" extrusionOk="0">
                        <a:moveTo>
                          <a:pt x="19376" y="0"/>
                        </a:moveTo>
                        <a:cubicBezTo>
                          <a:pt x="20839" y="2969"/>
                          <a:pt x="21600" y="6235"/>
                          <a:pt x="21600" y="9545"/>
                        </a:cubicBezTo>
                        <a:cubicBezTo>
                          <a:pt x="21600" y="10322"/>
                          <a:pt x="21558" y="11098"/>
                          <a:pt x="21474" y="11871"/>
                        </a:cubicBezTo>
                        <a:lnTo>
                          <a:pt x="0" y="9545"/>
                        </a:lnTo>
                        <a:close/>
                      </a:path>
                    </a:pathLst>
                  </a:custGeom>
                  <a:noFill/>
                  <a:ln w="9525">
                    <a:solidFill>
                      <a:schemeClr val="tx1"/>
                    </a:solidFill>
                    <a:round/>
                    <a:headEnd/>
                    <a:tailEnd/>
                  </a:ln>
                </p:spPr>
                <p:txBody>
                  <a:bodyPr/>
                  <a:lstStyle/>
                  <a:p>
                    <a:endParaRPr lang="zh-CN" altLang="en-US"/>
                  </a:p>
                </p:txBody>
              </p:sp>
              <p:sp>
                <p:nvSpPr>
                  <p:cNvPr id="345120" name="Line 32"/>
                  <p:cNvSpPr>
                    <a:spLocks noChangeAspect="1" noChangeShapeType="1"/>
                  </p:cNvSpPr>
                  <p:nvPr/>
                </p:nvSpPr>
                <p:spPr bwMode="auto">
                  <a:xfrm flipH="1">
                    <a:off x="4179" y="2701"/>
                    <a:ext cx="150" cy="149"/>
                  </a:xfrm>
                  <a:prstGeom prst="line">
                    <a:avLst/>
                  </a:prstGeom>
                  <a:noFill/>
                  <a:ln w="9525">
                    <a:solidFill>
                      <a:schemeClr val="tx1"/>
                    </a:solidFill>
                    <a:prstDash val="dash"/>
                    <a:round/>
                    <a:headEnd/>
                    <a:tailEnd/>
                  </a:ln>
                </p:spPr>
                <p:txBody>
                  <a:bodyPr/>
                  <a:lstStyle/>
                  <a:p>
                    <a:endParaRPr lang="zh-CN" altLang="en-US"/>
                  </a:p>
                </p:txBody>
              </p:sp>
              <p:sp>
                <p:nvSpPr>
                  <p:cNvPr id="345121" name="Line 33"/>
                  <p:cNvSpPr>
                    <a:spLocks noChangeAspect="1" noChangeShapeType="1"/>
                  </p:cNvSpPr>
                  <p:nvPr/>
                </p:nvSpPr>
                <p:spPr bwMode="auto">
                  <a:xfrm>
                    <a:off x="4169" y="2814"/>
                    <a:ext cx="20" cy="20"/>
                  </a:xfrm>
                  <a:prstGeom prst="line">
                    <a:avLst/>
                  </a:prstGeom>
                  <a:noFill/>
                  <a:ln w="9525">
                    <a:solidFill>
                      <a:schemeClr val="tx1"/>
                    </a:solidFill>
                    <a:round/>
                    <a:headEnd/>
                    <a:tailEnd/>
                  </a:ln>
                </p:spPr>
                <p:txBody>
                  <a:bodyPr/>
                  <a:lstStyle/>
                  <a:p>
                    <a:endParaRPr lang="zh-CN" altLang="en-US"/>
                  </a:p>
                </p:txBody>
              </p:sp>
            </p:grpSp>
            <p:sp>
              <p:nvSpPr>
                <p:cNvPr id="345122" name="Line 34"/>
                <p:cNvSpPr>
                  <a:spLocks noChangeShapeType="1"/>
                </p:cNvSpPr>
                <p:nvPr/>
              </p:nvSpPr>
              <p:spPr bwMode="auto">
                <a:xfrm flipH="1">
                  <a:off x="4386" y="3675"/>
                  <a:ext cx="24" cy="25"/>
                </a:xfrm>
                <a:prstGeom prst="line">
                  <a:avLst/>
                </a:prstGeom>
                <a:noFill/>
                <a:ln w="9525">
                  <a:solidFill>
                    <a:schemeClr val="tx1"/>
                  </a:solidFill>
                  <a:round/>
                  <a:headEnd/>
                  <a:tailEnd/>
                </a:ln>
              </p:spPr>
              <p:txBody>
                <a:bodyPr/>
                <a:lstStyle/>
                <a:p>
                  <a:endParaRPr lang="zh-CN" altLang="en-US"/>
                </a:p>
              </p:txBody>
            </p:sp>
            <p:graphicFrame>
              <p:nvGraphicFramePr>
                <p:cNvPr id="345123" name="Object 35"/>
                <p:cNvGraphicFramePr>
                  <a:graphicFrameLocks noChangeAspect="1"/>
                </p:cNvGraphicFramePr>
                <p:nvPr/>
              </p:nvGraphicFramePr>
              <p:xfrm>
                <a:off x="4830" y="3339"/>
                <a:ext cx="180" cy="165"/>
              </p:xfrm>
              <a:graphic>
                <a:graphicData uri="http://schemas.openxmlformats.org/presentationml/2006/ole">
                  <mc:AlternateContent xmlns:mc="http://schemas.openxmlformats.org/markup-compatibility/2006">
                    <mc:Choice xmlns:v="urn:schemas-microsoft-com:vml" Requires="v">
                      <p:oleObj name="公式" r:id="rId12" imgW="152280" imgH="139680" progId="Equation.3">
                        <p:embed/>
                      </p:oleObj>
                    </mc:Choice>
                    <mc:Fallback>
                      <p:oleObj name="公式" r:id="rId12" imgW="152280" imgH="139680" progId="Equation.3">
                        <p:embed/>
                        <p:pic>
                          <p:nvPicPr>
                            <p:cNvPr id="345123" name="Object 3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30" y="3339"/>
                              <a:ext cx="180" cy="1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5124" name="Object 36"/>
                <p:cNvGraphicFramePr>
                  <a:graphicFrameLocks noChangeAspect="1"/>
                </p:cNvGraphicFramePr>
                <p:nvPr/>
              </p:nvGraphicFramePr>
              <p:xfrm>
                <a:off x="3606" y="3793"/>
                <a:ext cx="192" cy="211"/>
              </p:xfrm>
              <a:graphic>
                <a:graphicData uri="http://schemas.openxmlformats.org/presentationml/2006/ole">
                  <mc:AlternateContent xmlns:mc="http://schemas.openxmlformats.org/markup-compatibility/2006">
                    <mc:Choice xmlns:v="urn:schemas-microsoft-com:vml" Requires="v">
                      <p:oleObj name="公式" r:id="rId14" imgW="126720" imgH="139680" progId="Equation.3">
                        <p:embed/>
                      </p:oleObj>
                    </mc:Choice>
                    <mc:Fallback>
                      <p:oleObj name="公式" r:id="rId14" imgW="126720" imgH="139680" progId="Equation.3">
                        <p:embed/>
                        <p:pic>
                          <p:nvPicPr>
                            <p:cNvPr id="345124" name="Object 3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606" y="3793"/>
                              <a:ext cx="192" cy="2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5125" name="Object 37"/>
                <p:cNvGraphicFramePr>
                  <a:graphicFrameLocks noChangeAspect="1"/>
                </p:cNvGraphicFramePr>
                <p:nvPr/>
              </p:nvGraphicFramePr>
              <p:xfrm>
                <a:off x="5239" y="3294"/>
                <a:ext cx="197" cy="233"/>
              </p:xfrm>
              <a:graphic>
                <a:graphicData uri="http://schemas.openxmlformats.org/presentationml/2006/ole">
                  <mc:AlternateContent xmlns:mc="http://schemas.openxmlformats.org/markup-compatibility/2006">
                    <mc:Choice xmlns:v="urn:schemas-microsoft-com:vml" Requires="v">
                      <p:oleObj name="公式" r:id="rId16" imgW="139680" imgH="164880" progId="Equation.3">
                        <p:embed/>
                      </p:oleObj>
                    </mc:Choice>
                    <mc:Fallback>
                      <p:oleObj name="公式" r:id="rId16" imgW="139680" imgH="164880" progId="Equation.3">
                        <p:embed/>
                        <p:pic>
                          <p:nvPicPr>
                            <p:cNvPr id="345125" name="Object 3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239" y="3294"/>
                              <a:ext cx="197" cy="2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5126" name="Object 38"/>
                <p:cNvGraphicFramePr>
                  <a:graphicFrameLocks noChangeAspect="1"/>
                </p:cNvGraphicFramePr>
                <p:nvPr/>
              </p:nvGraphicFramePr>
              <p:xfrm>
                <a:off x="3969" y="1933"/>
                <a:ext cx="176" cy="176"/>
              </p:xfrm>
              <a:graphic>
                <a:graphicData uri="http://schemas.openxmlformats.org/presentationml/2006/ole">
                  <mc:AlternateContent xmlns:mc="http://schemas.openxmlformats.org/markup-compatibility/2006">
                    <mc:Choice xmlns:v="urn:schemas-microsoft-com:vml" Requires="v">
                      <p:oleObj name="公式" r:id="rId18" imgW="126720" imgH="126720" progId="Equation.3">
                        <p:embed/>
                      </p:oleObj>
                    </mc:Choice>
                    <mc:Fallback>
                      <p:oleObj name="公式" r:id="rId18" imgW="126720" imgH="126720" progId="Equation.3">
                        <p:embed/>
                        <p:pic>
                          <p:nvPicPr>
                            <p:cNvPr id="345126" name="Object 3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969" y="1933"/>
                              <a:ext cx="176" cy="1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5127" name="Object 39"/>
                <p:cNvGraphicFramePr>
                  <a:graphicFrameLocks noChangeAspect="1"/>
                </p:cNvGraphicFramePr>
                <p:nvPr/>
              </p:nvGraphicFramePr>
              <p:xfrm>
                <a:off x="4286" y="3366"/>
                <a:ext cx="222" cy="268"/>
              </p:xfrm>
              <a:graphic>
                <a:graphicData uri="http://schemas.openxmlformats.org/presentationml/2006/ole">
                  <mc:AlternateContent xmlns:mc="http://schemas.openxmlformats.org/markup-compatibility/2006">
                    <mc:Choice xmlns:v="urn:schemas-microsoft-com:vml" Requires="v">
                      <p:oleObj name="公式" r:id="rId20" imgW="126720" imgH="152280" progId="Equation.3">
                        <p:embed/>
                      </p:oleObj>
                    </mc:Choice>
                    <mc:Fallback>
                      <p:oleObj name="公式" r:id="rId20" imgW="126720" imgH="152280" progId="Equation.3">
                        <p:embed/>
                        <p:pic>
                          <p:nvPicPr>
                            <p:cNvPr id="345127" name="Object 3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286" y="3366"/>
                              <a:ext cx="222" cy="2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5128" name="Object 40"/>
                <p:cNvGraphicFramePr>
                  <a:graphicFrameLocks noChangeAspect="1"/>
                </p:cNvGraphicFramePr>
                <p:nvPr/>
              </p:nvGraphicFramePr>
              <p:xfrm>
                <a:off x="3860" y="3303"/>
                <a:ext cx="190" cy="221"/>
              </p:xfrm>
              <a:graphic>
                <a:graphicData uri="http://schemas.openxmlformats.org/presentationml/2006/ole">
                  <mc:AlternateContent xmlns:mc="http://schemas.openxmlformats.org/markup-compatibility/2006">
                    <mc:Choice xmlns:v="urn:schemas-microsoft-com:vml" Requires="v">
                      <p:oleObj name="公式" r:id="rId22" imgW="152280" imgH="177480" progId="Equation.3">
                        <p:embed/>
                      </p:oleObj>
                    </mc:Choice>
                    <mc:Fallback>
                      <p:oleObj name="公式" r:id="rId22" imgW="152280" imgH="177480" progId="Equation.3">
                        <p:embed/>
                        <p:pic>
                          <p:nvPicPr>
                            <p:cNvPr id="345128" name="Object 40"/>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860" y="3303"/>
                              <a:ext cx="190" cy="2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345129" name="Object 41"/>
              <p:cNvGraphicFramePr>
                <a:graphicFrameLocks noChangeAspect="1"/>
              </p:cNvGraphicFramePr>
              <p:nvPr/>
            </p:nvGraphicFramePr>
            <p:xfrm>
              <a:off x="3470" y="2296"/>
              <a:ext cx="291" cy="273"/>
            </p:xfrm>
            <a:graphic>
              <a:graphicData uri="http://schemas.openxmlformats.org/presentationml/2006/ole">
                <mc:AlternateContent xmlns:mc="http://schemas.openxmlformats.org/markup-compatibility/2006">
                  <mc:Choice xmlns:v="urn:schemas-microsoft-com:vml" Requires="v">
                    <p:oleObj name="公式" r:id="rId24" imgW="203040" imgH="190440" progId="Equation.3">
                      <p:embed/>
                    </p:oleObj>
                  </mc:Choice>
                  <mc:Fallback>
                    <p:oleObj name="公式" r:id="rId24" imgW="203040" imgH="190440" progId="Equation.3">
                      <p:embed/>
                      <p:pic>
                        <p:nvPicPr>
                          <p:cNvPr id="345129" name="Object 4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470" y="2296"/>
                            <a:ext cx="291" cy="2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5130" name="Object 42"/>
              <p:cNvGraphicFramePr>
                <a:graphicFrameLocks noChangeAspect="1"/>
              </p:cNvGraphicFramePr>
              <p:nvPr/>
            </p:nvGraphicFramePr>
            <p:xfrm>
              <a:off x="5103" y="2614"/>
              <a:ext cx="288" cy="332"/>
            </p:xfrm>
            <a:graphic>
              <a:graphicData uri="http://schemas.openxmlformats.org/presentationml/2006/ole">
                <mc:AlternateContent xmlns:mc="http://schemas.openxmlformats.org/markup-compatibility/2006">
                  <mc:Choice xmlns:v="urn:schemas-microsoft-com:vml" Requires="v">
                    <p:oleObj name="公式" r:id="rId26" imgW="164880" imgH="190440" progId="Equation.3">
                      <p:embed/>
                    </p:oleObj>
                  </mc:Choice>
                  <mc:Fallback>
                    <p:oleObj name="公式" r:id="rId26" imgW="164880" imgH="190440" progId="Equation.3">
                      <p:embed/>
                      <p:pic>
                        <p:nvPicPr>
                          <p:cNvPr id="345130" name="Object 42"/>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5103" y="2614"/>
                            <a:ext cx="288" cy="3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345131" name="Text Box 43"/>
          <p:cNvSpPr txBox="1">
            <a:spLocks noChangeArrowheads="1"/>
          </p:cNvSpPr>
          <p:nvPr/>
        </p:nvSpPr>
        <p:spPr bwMode="auto">
          <a:xfrm>
            <a:off x="381000" y="4171949"/>
            <a:ext cx="2519363" cy="519113"/>
          </a:xfrm>
          <a:prstGeom prst="rect">
            <a:avLst/>
          </a:prstGeom>
          <a:noFill/>
          <a:ln w="9525">
            <a:noFill/>
            <a:miter lim="800000"/>
            <a:headEnd/>
            <a:tailEnd/>
          </a:ln>
          <a:effectLst/>
        </p:spPr>
        <p:txBody>
          <a:bodyPr>
            <a:spAutoFit/>
          </a:bodyPr>
          <a:lstStyle/>
          <a:p>
            <a:pPr>
              <a:spcBef>
                <a:spcPct val="50000"/>
              </a:spcBef>
            </a:pPr>
            <a:r>
              <a:rPr lang="zh-CN" altLang="en-US" sz="2800" dirty="0"/>
              <a:t>力矩的大小：</a:t>
            </a:r>
          </a:p>
        </p:txBody>
      </p:sp>
      <p:graphicFrame>
        <p:nvGraphicFramePr>
          <p:cNvPr id="345132" name="Object 44"/>
          <p:cNvGraphicFramePr>
            <a:graphicFrameLocks noChangeAspect="1"/>
          </p:cNvGraphicFramePr>
          <p:nvPr/>
        </p:nvGraphicFramePr>
        <p:xfrm>
          <a:off x="1524000" y="4691062"/>
          <a:ext cx="2266950" cy="566738"/>
        </p:xfrm>
        <a:graphic>
          <a:graphicData uri="http://schemas.openxmlformats.org/presentationml/2006/ole">
            <mc:AlternateContent xmlns:mc="http://schemas.openxmlformats.org/markup-compatibility/2006">
              <mc:Choice xmlns:v="urn:schemas-microsoft-com:vml" Requires="v">
                <p:oleObj name="公式" r:id="rId28" imgW="914400" imgH="228600" progId="Equation.3">
                  <p:embed/>
                </p:oleObj>
              </mc:Choice>
              <mc:Fallback>
                <p:oleObj name="公式" r:id="rId28" imgW="914400" imgH="228600" progId="Equation.3">
                  <p:embed/>
                  <p:pic>
                    <p:nvPicPr>
                      <p:cNvPr id="345132" name="Object 44"/>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524000" y="4691062"/>
                        <a:ext cx="2266950" cy="566738"/>
                      </a:xfrm>
                      <a:prstGeom prst="rect">
                        <a:avLst/>
                      </a:prstGeom>
                      <a:solidFill>
                        <a:srgbClr val="CC99FF">
                          <a:alpha val="50000"/>
                        </a:srgbClr>
                      </a:solidFill>
                      <a:ln w="9525">
                        <a:solidFill>
                          <a:schemeClr val="tx1"/>
                        </a:solidFill>
                        <a:miter lim="800000"/>
                        <a:headEnd/>
                        <a:tailEnd/>
                      </a:ln>
                    </p:spPr>
                  </p:pic>
                </p:oleObj>
              </mc:Fallback>
            </mc:AlternateContent>
          </a:graphicData>
        </a:graphic>
      </p:graphicFrame>
      <p:grpSp>
        <p:nvGrpSpPr>
          <p:cNvPr id="345133" name="Group 45"/>
          <p:cNvGrpSpPr>
            <a:grpSpLocks/>
          </p:cNvGrpSpPr>
          <p:nvPr/>
        </p:nvGrpSpPr>
        <p:grpSpPr bwMode="auto">
          <a:xfrm>
            <a:off x="533400" y="5294312"/>
            <a:ext cx="5028480" cy="954088"/>
            <a:chOff x="249" y="3112"/>
            <a:chExt cx="2619" cy="601"/>
          </a:xfrm>
        </p:grpSpPr>
        <p:sp>
          <p:nvSpPr>
            <p:cNvPr id="345134" name="Text Box 46"/>
            <p:cNvSpPr txBox="1">
              <a:spLocks noChangeArrowheads="1"/>
            </p:cNvSpPr>
            <p:nvPr/>
          </p:nvSpPr>
          <p:spPr bwMode="auto">
            <a:xfrm>
              <a:off x="249" y="3112"/>
              <a:ext cx="2619" cy="601"/>
            </a:xfrm>
            <a:prstGeom prst="rect">
              <a:avLst/>
            </a:prstGeom>
            <a:noFill/>
            <a:ln w="9525">
              <a:noFill/>
              <a:miter lim="800000"/>
              <a:headEnd/>
              <a:tailEnd/>
            </a:ln>
            <a:effectLst/>
          </p:spPr>
          <p:txBody>
            <a:bodyPr wrap="square">
              <a:spAutoFit/>
            </a:bodyPr>
            <a:lstStyle/>
            <a:p>
              <a:pPr>
                <a:spcBef>
                  <a:spcPct val="50000"/>
                </a:spcBef>
              </a:pPr>
              <a:r>
                <a:rPr lang="zh-CN" altLang="en-US" sz="2800" dirty="0"/>
                <a:t>力矩的方向由</a:t>
              </a:r>
              <a:r>
                <a:rPr lang="zh-CN" altLang="en-US" sz="2800" dirty="0">
                  <a:solidFill>
                    <a:srgbClr val="0000CC"/>
                  </a:solidFill>
                </a:rPr>
                <a:t>右手螺旋</a:t>
              </a:r>
              <a:r>
                <a:rPr lang="zh-CN" altLang="en-US" sz="2800" dirty="0"/>
                <a:t>关系确定，垂直于    和    确定的平面。</a:t>
              </a:r>
            </a:p>
          </p:txBody>
        </p:sp>
        <p:graphicFrame>
          <p:nvGraphicFramePr>
            <p:cNvPr id="345135" name="Object 47"/>
            <p:cNvGraphicFramePr>
              <a:graphicFrameLocks noChangeAspect="1"/>
            </p:cNvGraphicFramePr>
            <p:nvPr/>
          </p:nvGraphicFramePr>
          <p:xfrm>
            <a:off x="1202" y="3385"/>
            <a:ext cx="229" cy="275"/>
          </p:xfrm>
          <a:graphic>
            <a:graphicData uri="http://schemas.openxmlformats.org/presentationml/2006/ole">
              <mc:AlternateContent xmlns:mc="http://schemas.openxmlformats.org/markup-compatibility/2006">
                <mc:Choice xmlns:v="urn:schemas-microsoft-com:vml" Requires="v">
                  <p:oleObj name="公式" r:id="rId30" imgW="126720" imgH="152280" progId="Equation.3">
                    <p:embed/>
                  </p:oleObj>
                </mc:Choice>
                <mc:Fallback>
                  <p:oleObj name="公式" r:id="rId30" imgW="126720" imgH="152280" progId="Equation.3">
                    <p:embed/>
                    <p:pic>
                      <p:nvPicPr>
                        <p:cNvPr id="345135" name="Object 47"/>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202" y="3385"/>
                          <a:ext cx="229" cy="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5136" name="Object 48"/>
            <p:cNvGraphicFramePr>
              <a:graphicFrameLocks noChangeAspect="1"/>
            </p:cNvGraphicFramePr>
            <p:nvPr/>
          </p:nvGraphicFramePr>
          <p:xfrm>
            <a:off x="1559" y="3385"/>
            <a:ext cx="249" cy="287"/>
          </p:xfrm>
          <a:graphic>
            <a:graphicData uri="http://schemas.openxmlformats.org/presentationml/2006/ole">
              <mc:AlternateContent xmlns:mc="http://schemas.openxmlformats.org/markup-compatibility/2006">
                <mc:Choice xmlns:v="urn:schemas-microsoft-com:vml" Requires="v">
                  <p:oleObj name="公式" r:id="rId32" imgW="164880" imgH="190440" progId="Equation.3">
                    <p:embed/>
                  </p:oleObj>
                </mc:Choice>
                <mc:Fallback>
                  <p:oleObj name="公式" r:id="rId32" imgW="164880" imgH="190440" progId="Equation.3">
                    <p:embed/>
                    <p:pic>
                      <p:nvPicPr>
                        <p:cNvPr id="345136" name="Object 48"/>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1559" y="3385"/>
                          <a:ext cx="249" cy="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45092"/>
                                        </p:tgtEl>
                                        <p:attrNameLst>
                                          <p:attrName>style.visibility</p:attrName>
                                        </p:attrNameLst>
                                      </p:cBhvr>
                                      <p:to>
                                        <p:strVal val="visible"/>
                                      </p:to>
                                    </p:set>
                                    <p:animEffect transition="in" filter="wipe(left)">
                                      <p:cBhvr>
                                        <p:cTn id="7" dur="500"/>
                                        <p:tgtEl>
                                          <p:spTgt spid="34509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45096"/>
                                        </p:tgtEl>
                                        <p:attrNameLst>
                                          <p:attrName>style.visibility</p:attrName>
                                        </p:attrNameLst>
                                      </p:cBhvr>
                                      <p:to>
                                        <p:strVal val="visible"/>
                                      </p:to>
                                    </p:set>
                                    <p:animEffect transition="in" filter="wipe(left)">
                                      <p:cBhvr>
                                        <p:cTn id="12" dur="500"/>
                                        <p:tgtEl>
                                          <p:spTgt spid="34509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45099"/>
                                        </p:tgtEl>
                                        <p:attrNameLst>
                                          <p:attrName>style.visibility</p:attrName>
                                        </p:attrNameLst>
                                      </p:cBhvr>
                                      <p:to>
                                        <p:strVal val="visible"/>
                                      </p:to>
                                    </p:set>
                                    <p:animEffect transition="in" filter="wipe(left)">
                                      <p:cBhvr>
                                        <p:cTn id="17" dur="500"/>
                                        <p:tgtEl>
                                          <p:spTgt spid="34509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45100"/>
                                        </p:tgtEl>
                                        <p:attrNameLst>
                                          <p:attrName>style.visibility</p:attrName>
                                        </p:attrNameLst>
                                      </p:cBhvr>
                                      <p:to>
                                        <p:strVal val="visible"/>
                                      </p:to>
                                    </p:set>
                                    <p:animEffect transition="in" filter="wipe(left)">
                                      <p:cBhvr>
                                        <p:cTn id="22" dur="500"/>
                                        <p:tgtEl>
                                          <p:spTgt spid="34510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45103"/>
                                        </p:tgtEl>
                                        <p:attrNameLst>
                                          <p:attrName>style.visibility</p:attrName>
                                        </p:attrNameLst>
                                      </p:cBhvr>
                                      <p:to>
                                        <p:strVal val="visible"/>
                                      </p:to>
                                    </p:set>
                                    <p:animEffect transition="in" filter="blinds(horizontal)">
                                      <p:cBhvr>
                                        <p:cTn id="27" dur="500"/>
                                        <p:tgtEl>
                                          <p:spTgt spid="34510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45131"/>
                                        </p:tgtEl>
                                        <p:attrNameLst>
                                          <p:attrName>style.visibility</p:attrName>
                                        </p:attrNameLst>
                                      </p:cBhvr>
                                      <p:to>
                                        <p:strVal val="visible"/>
                                      </p:to>
                                    </p:set>
                                    <p:animEffect transition="in" filter="wipe(left)">
                                      <p:cBhvr>
                                        <p:cTn id="32" dur="500"/>
                                        <p:tgtEl>
                                          <p:spTgt spid="34513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45132"/>
                                        </p:tgtEl>
                                        <p:attrNameLst>
                                          <p:attrName>style.visibility</p:attrName>
                                        </p:attrNameLst>
                                      </p:cBhvr>
                                      <p:to>
                                        <p:strVal val="visible"/>
                                      </p:to>
                                    </p:set>
                                    <p:animEffect transition="in" filter="wipe(left)">
                                      <p:cBhvr>
                                        <p:cTn id="37" dur="500"/>
                                        <p:tgtEl>
                                          <p:spTgt spid="34513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45133"/>
                                        </p:tgtEl>
                                        <p:attrNameLst>
                                          <p:attrName>style.visibility</p:attrName>
                                        </p:attrNameLst>
                                      </p:cBhvr>
                                      <p:to>
                                        <p:strVal val="visible"/>
                                      </p:to>
                                    </p:set>
                                    <p:animEffect transition="in" filter="wipe(left)">
                                      <p:cBhvr>
                                        <p:cTn id="42" dur="500"/>
                                        <p:tgtEl>
                                          <p:spTgt spid="345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13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p:txBody>
          <a:bodyPr/>
          <a:lstStyle/>
          <a:p>
            <a:r>
              <a:rPr lang="en-US" altLang="zh-CN"/>
              <a:t>2.3 </a:t>
            </a:r>
            <a:r>
              <a:rPr lang="zh-CN" altLang="en-US"/>
              <a:t>角动量定理，角动量守恒定律</a:t>
            </a:r>
          </a:p>
        </p:txBody>
      </p:sp>
      <p:sp>
        <p:nvSpPr>
          <p:cNvPr id="51" name="灯片编号占位符 4"/>
          <p:cNvSpPr>
            <a:spLocks noGrp="1"/>
          </p:cNvSpPr>
          <p:nvPr>
            <p:ph type="sldNum" sz="quarter" idx="12"/>
          </p:nvPr>
        </p:nvSpPr>
        <p:spPr/>
        <p:txBody>
          <a:bodyPr/>
          <a:lstStyle/>
          <a:p>
            <a:fld id="{0B213A09-ECCA-4408-9F4E-407B0E1FBB20}" type="slidenum">
              <a:rPr lang="en-US" altLang="zh-CN"/>
              <a:pPr/>
              <a:t>34</a:t>
            </a:fld>
            <a:endParaRPr lang="en-US" altLang="zh-CN"/>
          </a:p>
        </p:txBody>
      </p:sp>
      <p:sp>
        <p:nvSpPr>
          <p:cNvPr id="347139" name="Rectangle 3"/>
          <p:cNvSpPr>
            <a:spLocks noChangeArrowheads="1"/>
          </p:cNvSpPr>
          <p:nvPr/>
        </p:nvSpPr>
        <p:spPr bwMode="auto">
          <a:xfrm>
            <a:off x="501650" y="1219200"/>
            <a:ext cx="26225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dirty="0"/>
              <a:t>力对参考点的力矩</a:t>
            </a:r>
          </a:p>
        </p:txBody>
      </p:sp>
      <p:grpSp>
        <p:nvGrpSpPr>
          <p:cNvPr id="347140" name="Group 4"/>
          <p:cNvGrpSpPr>
            <a:grpSpLocks noChangeAspect="1"/>
          </p:cNvGrpSpPr>
          <p:nvPr/>
        </p:nvGrpSpPr>
        <p:grpSpPr bwMode="auto">
          <a:xfrm>
            <a:off x="4859984" y="2286000"/>
            <a:ext cx="3826816" cy="3960000"/>
            <a:chOff x="3016" y="1434"/>
            <a:chExt cx="2586" cy="2676"/>
          </a:xfrm>
        </p:grpSpPr>
        <p:sp>
          <p:nvSpPr>
            <p:cNvPr id="347141" name="Rectangle 5"/>
            <p:cNvSpPr>
              <a:spLocks noChangeArrowheads="1"/>
            </p:cNvSpPr>
            <p:nvPr/>
          </p:nvSpPr>
          <p:spPr bwMode="auto">
            <a:xfrm>
              <a:off x="3016" y="1434"/>
              <a:ext cx="2586" cy="2676"/>
            </a:xfrm>
            <a:prstGeom prst="rect">
              <a:avLst/>
            </a:prstGeom>
            <a:solidFill>
              <a:srgbClr val="3366FF">
                <a:alpha val="70000"/>
              </a:srgbClr>
            </a:solidFill>
            <a:ln w="9525">
              <a:solidFill>
                <a:schemeClr val="tx1"/>
              </a:solidFill>
              <a:miter lim="800000"/>
              <a:headEnd/>
              <a:tailEnd/>
            </a:ln>
            <a:effectLst/>
          </p:spPr>
          <p:txBody>
            <a:bodyPr wrap="none" anchor="ctr"/>
            <a:lstStyle/>
            <a:p>
              <a:endParaRPr lang="zh-CN" altLang="en-US"/>
            </a:p>
          </p:txBody>
        </p:sp>
        <p:graphicFrame>
          <p:nvGraphicFramePr>
            <p:cNvPr id="347142" name="Object 6"/>
            <p:cNvGraphicFramePr>
              <a:graphicFrameLocks noChangeAspect="1"/>
            </p:cNvGraphicFramePr>
            <p:nvPr/>
          </p:nvGraphicFramePr>
          <p:xfrm>
            <a:off x="3742" y="3385"/>
            <a:ext cx="138" cy="161"/>
          </p:xfrm>
          <a:graphic>
            <a:graphicData uri="http://schemas.openxmlformats.org/presentationml/2006/ole">
              <mc:AlternateContent xmlns:mc="http://schemas.openxmlformats.org/markup-compatibility/2006">
                <mc:Choice xmlns:v="urn:schemas-microsoft-com:vml" Requires="v">
                  <p:oleObj name="公式" r:id="rId2" imgW="152280" imgH="177480" progId="Equation.3">
                    <p:embed/>
                  </p:oleObj>
                </mc:Choice>
                <mc:Fallback>
                  <p:oleObj name="公式" r:id="rId2" imgW="152280" imgH="177480" progId="Equation.3">
                    <p:embed/>
                    <p:pic>
                      <p:nvPicPr>
                        <p:cNvPr id="347142"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2" y="3385"/>
                          <a:ext cx="138" cy="1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7143" name="Freeform 7"/>
            <p:cNvSpPr>
              <a:spLocks noChangeAspect="1"/>
            </p:cNvSpPr>
            <p:nvPr/>
          </p:nvSpPr>
          <p:spPr bwMode="auto">
            <a:xfrm>
              <a:off x="3505" y="1999"/>
              <a:ext cx="1841" cy="1371"/>
            </a:xfrm>
            <a:custGeom>
              <a:avLst/>
              <a:gdLst/>
              <a:ahLst/>
              <a:cxnLst>
                <a:cxn ang="0">
                  <a:pos x="1215" y="32"/>
                </a:cxn>
                <a:cxn ang="0">
                  <a:pos x="885" y="17"/>
                </a:cxn>
                <a:cxn ang="0">
                  <a:pos x="546" y="118"/>
                </a:cxn>
                <a:cxn ang="0">
                  <a:pos x="450" y="174"/>
                </a:cxn>
                <a:cxn ang="0">
                  <a:pos x="418" y="209"/>
                </a:cxn>
                <a:cxn ang="0">
                  <a:pos x="354" y="243"/>
                </a:cxn>
                <a:cxn ang="0">
                  <a:pos x="243" y="334"/>
                </a:cxn>
                <a:cxn ang="0">
                  <a:pos x="66" y="538"/>
                </a:cxn>
                <a:cxn ang="0">
                  <a:pos x="2" y="710"/>
                </a:cxn>
                <a:cxn ang="0">
                  <a:pos x="147" y="1278"/>
                </a:cxn>
                <a:cxn ang="0">
                  <a:pos x="307" y="1448"/>
                </a:cxn>
                <a:cxn ang="0">
                  <a:pos x="386" y="1528"/>
                </a:cxn>
                <a:cxn ang="0">
                  <a:pos x="898" y="1721"/>
                </a:cxn>
                <a:cxn ang="0">
                  <a:pos x="1107" y="1766"/>
                </a:cxn>
                <a:cxn ang="0">
                  <a:pos x="1395" y="1755"/>
                </a:cxn>
                <a:cxn ang="0">
                  <a:pos x="1730" y="1664"/>
                </a:cxn>
                <a:cxn ang="0">
                  <a:pos x="1890" y="1584"/>
                </a:cxn>
                <a:cxn ang="0">
                  <a:pos x="1939" y="1561"/>
                </a:cxn>
                <a:cxn ang="0">
                  <a:pos x="2146" y="1379"/>
                </a:cxn>
                <a:cxn ang="0">
                  <a:pos x="2242" y="1232"/>
                </a:cxn>
                <a:cxn ang="0">
                  <a:pos x="2323" y="1005"/>
                </a:cxn>
                <a:cxn ang="0">
                  <a:pos x="2370" y="857"/>
                </a:cxn>
                <a:cxn ang="0">
                  <a:pos x="2242" y="493"/>
                </a:cxn>
                <a:cxn ang="0">
                  <a:pos x="2178" y="425"/>
                </a:cxn>
                <a:cxn ang="0">
                  <a:pos x="2163" y="391"/>
                </a:cxn>
                <a:cxn ang="0">
                  <a:pos x="2114" y="379"/>
                </a:cxn>
                <a:cxn ang="0">
                  <a:pos x="2035" y="300"/>
                </a:cxn>
                <a:cxn ang="0">
                  <a:pos x="1971" y="278"/>
                </a:cxn>
                <a:cxn ang="0">
                  <a:pos x="1725" y="167"/>
                </a:cxn>
                <a:cxn ang="0">
                  <a:pos x="1590" y="107"/>
                </a:cxn>
                <a:cxn ang="0">
                  <a:pos x="1215" y="32"/>
                </a:cxn>
              </a:cxnLst>
              <a:rect l="0" t="0" r="r" b="b"/>
              <a:pathLst>
                <a:path w="2370" h="1766">
                  <a:moveTo>
                    <a:pt x="1215" y="32"/>
                  </a:moveTo>
                  <a:cubicBezTo>
                    <a:pt x="1012" y="0"/>
                    <a:pt x="1109" y="2"/>
                    <a:pt x="885" y="17"/>
                  </a:cubicBezTo>
                  <a:cubicBezTo>
                    <a:pt x="759" y="45"/>
                    <a:pt x="653" y="68"/>
                    <a:pt x="546" y="118"/>
                  </a:cubicBezTo>
                  <a:cubicBezTo>
                    <a:pt x="465" y="203"/>
                    <a:pt x="576" y="99"/>
                    <a:pt x="450" y="174"/>
                  </a:cubicBezTo>
                  <a:cubicBezTo>
                    <a:pt x="435" y="184"/>
                    <a:pt x="431" y="200"/>
                    <a:pt x="418" y="209"/>
                  </a:cubicBezTo>
                  <a:cubicBezTo>
                    <a:pt x="399" y="223"/>
                    <a:pt x="375" y="232"/>
                    <a:pt x="354" y="243"/>
                  </a:cubicBezTo>
                  <a:cubicBezTo>
                    <a:pt x="279" y="321"/>
                    <a:pt x="322" y="296"/>
                    <a:pt x="243" y="334"/>
                  </a:cubicBezTo>
                  <a:cubicBezTo>
                    <a:pt x="181" y="402"/>
                    <a:pt x="134" y="475"/>
                    <a:pt x="66" y="538"/>
                  </a:cubicBezTo>
                  <a:cubicBezTo>
                    <a:pt x="47" y="596"/>
                    <a:pt x="30" y="653"/>
                    <a:pt x="2" y="710"/>
                  </a:cubicBezTo>
                  <a:cubicBezTo>
                    <a:pt x="15" y="888"/>
                    <a:pt x="0" y="1119"/>
                    <a:pt x="147" y="1278"/>
                  </a:cubicBezTo>
                  <a:cubicBezTo>
                    <a:pt x="177" y="1343"/>
                    <a:pt x="245" y="1396"/>
                    <a:pt x="307" y="1448"/>
                  </a:cubicBezTo>
                  <a:cubicBezTo>
                    <a:pt x="337" y="1472"/>
                    <a:pt x="354" y="1505"/>
                    <a:pt x="386" y="1528"/>
                  </a:cubicBezTo>
                  <a:cubicBezTo>
                    <a:pt x="527" y="1628"/>
                    <a:pt x="704" y="1695"/>
                    <a:pt x="898" y="1721"/>
                  </a:cubicBezTo>
                  <a:cubicBezTo>
                    <a:pt x="975" y="1755"/>
                    <a:pt x="1011" y="1757"/>
                    <a:pt x="1107" y="1766"/>
                  </a:cubicBezTo>
                  <a:cubicBezTo>
                    <a:pt x="1203" y="1763"/>
                    <a:pt x="1299" y="1761"/>
                    <a:pt x="1395" y="1755"/>
                  </a:cubicBezTo>
                  <a:cubicBezTo>
                    <a:pt x="1521" y="1748"/>
                    <a:pt x="1615" y="1690"/>
                    <a:pt x="1730" y="1664"/>
                  </a:cubicBezTo>
                  <a:cubicBezTo>
                    <a:pt x="1820" y="1614"/>
                    <a:pt x="1777" y="1637"/>
                    <a:pt x="1890" y="1584"/>
                  </a:cubicBezTo>
                  <a:cubicBezTo>
                    <a:pt x="1907" y="1577"/>
                    <a:pt x="1939" y="1561"/>
                    <a:pt x="1939" y="1561"/>
                  </a:cubicBezTo>
                  <a:cubicBezTo>
                    <a:pt x="1999" y="1499"/>
                    <a:pt x="2071" y="1434"/>
                    <a:pt x="2146" y="1379"/>
                  </a:cubicBezTo>
                  <a:cubicBezTo>
                    <a:pt x="2165" y="1319"/>
                    <a:pt x="2204" y="1287"/>
                    <a:pt x="2242" y="1232"/>
                  </a:cubicBezTo>
                  <a:cubicBezTo>
                    <a:pt x="2259" y="1154"/>
                    <a:pt x="2295" y="1082"/>
                    <a:pt x="2323" y="1005"/>
                  </a:cubicBezTo>
                  <a:cubicBezTo>
                    <a:pt x="2340" y="957"/>
                    <a:pt x="2370" y="857"/>
                    <a:pt x="2370" y="857"/>
                  </a:cubicBezTo>
                  <a:cubicBezTo>
                    <a:pt x="2361" y="746"/>
                    <a:pt x="2366" y="581"/>
                    <a:pt x="2242" y="493"/>
                  </a:cubicBezTo>
                  <a:cubicBezTo>
                    <a:pt x="2208" y="414"/>
                    <a:pt x="2257" y="509"/>
                    <a:pt x="2178" y="425"/>
                  </a:cubicBezTo>
                  <a:cubicBezTo>
                    <a:pt x="2169" y="415"/>
                    <a:pt x="2174" y="399"/>
                    <a:pt x="2163" y="391"/>
                  </a:cubicBezTo>
                  <a:cubicBezTo>
                    <a:pt x="2150" y="382"/>
                    <a:pt x="2131" y="384"/>
                    <a:pt x="2114" y="379"/>
                  </a:cubicBezTo>
                  <a:cubicBezTo>
                    <a:pt x="2088" y="353"/>
                    <a:pt x="2076" y="315"/>
                    <a:pt x="2035" y="300"/>
                  </a:cubicBezTo>
                  <a:cubicBezTo>
                    <a:pt x="2014" y="293"/>
                    <a:pt x="1990" y="288"/>
                    <a:pt x="1971" y="278"/>
                  </a:cubicBezTo>
                  <a:cubicBezTo>
                    <a:pt x="1892" y="232"/>
                    <a:pt x="1825" y="188"/>
                    <a:pt x="1725" y="167"/>
                  </a:cubicBezTo>
                  <a:cubicBezTo>
                    <a:pt x="1674" y="141"/>
                    <a:pt x="1650" y="121"/>
                    <a:pt x="1590" y="107"/>
                  </a:cubicBezTo>
                  <a:cubicBezTo>
                    <a:pt x="1475" y="54"/>
                    <a:pt x="1352" y="58"/>
                    <a:pt x="1215" y="32"/>
                  </a:cubicBezTo>
                  <a:close/>
                </a:path>
              </a:pathLst>
            </a:custGeom>
            <a:noFill/>
            <a:ln w="12700" cap="flat" cmpd="sng">
              <a:solidFill>
                <a:schemeClr val="tx1"/>
              </a:solidFill>
              <a:prstDash val="dash"/>
              <a:round/>
              <a:headEnd/>
              <a:tailEnd/>
            </a:ln>
            <a:effectLst/>
          </p:spPr>
          <p:txBody>
            <a:bodyPr/>
            <a:lstStyle/>
            <a:p>
              <a:endParaRPr lang="zh-CN" altLang="en-US"/>
            </a:p>
          </p:txBody>
        </p:sp>
        <p:sp>
          <p:nvSpPr>
            <p:cNvPr id="347144" name="Line 8"/>
            <p:cNvSpPr>
              <a:spLocks noChangeAspect="1" noChangeShapeType="1"/>
            </p:cNvSpPr>
            <p:nvPr/>
          </p:nvSpPr>
          <p:spPr bwMode="auto">
            <a:xfrm>
              <a:off x="3779" y="3355"/>
              <a:ext cx="1606" cy="0"/>
            </a:xfrm>
            <a:prstGeom prst="line">
              <a:avLst/>
            </a:prstGeom>
            <a:noFill/>
            <a:ln w="9525">
              <a:solidFill>
                <a:schemeClr val="tx1"/>
              </a:solidFill>
              <a:round/>
              <a:headEnd/>
              <a:tailEnd type="stealth" w="med" len="lg"/>
            </a:ln>
            <a:effectLst/>
          </p:spPr>
          <p:txBody>
            <a:bodyPr/>
            <a:lstStyle/>
            <a:p>
              <a:endParaRPr lang="zh-CN" altLang="en-US"/>
            </a:p>
          </p:txBody>
        </p:sp>
        <p:sp>
          <p:nvSpPr>
            <p:cNvPr id="347145" name="Line 9"/>
            <p:cNvSpPr>
              <a:spLocks noChangeAspect="1" noChangeShapeType="1"/>
            </p:cNvSpPr>
            <p:nvPr/>
          </p:nvSpPr>
          <p:spPr bwMode="auto">
            <a:xfrm flipV="1">
              <a:off x="3781" y="1933"/>
              <a:ext cx="4" cy="1424"/>
            </a:xfrm>
            <a:prstGeom prst="line">
              <a:avLst/>
            </a:prstGeom>
            <a:noFill/>
            <a:ln w="9525">
              <a:solidFill>
                <a:schemeClr val="tx1"/>
              </a:solidFill>
              <a:round/>
              <a:headEnd/>
              <a:tailEnd type="stealth" w="med" len="lg"/>
            </a:ln>
            <a:effectLst/>
          </p:spPr>
          <p:txBody>
            <a:bodyPr/>
            <a:lstStyle/>
            <a:p>
              <a:endParaRPr lang="zh-CN" altLang="en-US"/>
            </a:p>
          </p:txBody>
        </p:sp>
        <p:sp>
          <p:nvSpPr>
            <p:cNvPr id="347146" name="Line 10"/>
            <p:cNvSpPr>
              <a:spLocks noChangeAspect="1" noChangeShapeType="1"/>
            </p:cNvSpPr>
            <p:nvPr/>
          </p:nvSpPr>
          <p:spPr bwMode="auto">
            <a:xfrm flipH="1">
              <a:off x="3288" y="3357"/>
              <a:ext cx="487" cy="592"/>
            </a:xfrm>
            <a:prstGeom prst="line">
              <a:avLst/>
            </a:prstGeom>
            <a:noFill/>
            <a:ln w="9525">
              <a:solidFill>
                <a:schemeClr val="tx1"/>
              </a:solidFill>
              <a:round/>
              <a:headEnd/>
              <a:tailEnd type="stealth" w="med" len="lg"/>
            </a:ln>
            <a:effectLst/>
          </p:spPr>
          <p:txBody>
            <a:bodyPr/>
            <a:lstStyle/>
            <a:p>
              <a:endParaRPr lang="zh-CN" altLang="en-US"/>
            </a:p>
          </p:txBody>
        </p:sp>
        <p:sp>
          <p:nvSpPr>
            <p:cNvPr id="347147" name="Line 11"/>
            <p:cNvSpPr>
              <a:spLocks noChangeAspect="1" noChangeShapeType="1"/>
            </p:cNvSpPr>
            <p:nvPr/>
          </p:nvSpPr>
          <p:spPr bwMode="auto">
            <a:xfrm flipV="1">
              <a:off x="3781" y="2712"/>
              <a:ext cx="715" cy="637"/>
            </a:xfrm>
            <a:prstGeom prst="line">
              <a:avLst/>
            </a:prstGeom>
            <a:noFill/>
            <a:ln w="19050">
              <a:solidFill>
                <a:srgbClr val="FFFF00"/>
              </a:solidFill>
              <a:round/>
              <a:headEnd/>
              <a:tailEnd type="stealth" w="med" len="lg"/>
            </a:ln>
            <a:effectLst/>
          </p:spPr>
          <p:txBody>
            <a:bodyPr/>
            <a:lstStyle/>
            <a:p>
              <a:endParaRPr lang="zh-CN" altLang="en-US"/>
            </a:p>
          </p:txBody>
        </p:sp>
        <p:sp>
          <p:nvSpPr>
            <p:cNvPr id="347148" name="Freeform 12" descr="浅色下对角线"/>
            <p:cNvSpPr>
              <a:spLocks noChangeAspect="1"/>
            </p:cNvSpPr>
            <p:nvPr/>
          </p:nvSpPr>
          <p:spPr bwMode="auto">
            <a:xfrm>
              <a:off x="3882" y="2902"/>
              <a:ext cx="86" cy="95"/>
            </a:xfrm>
            <a:custGeom>
              <a:avLst/>
              <a:gdLst/>
              <a:ahLst/>
              <a:cxnLst>
                <a:cxn ang="0">
                  <a:pos x="27" y="52"/>
                </a:cxn>
                <a:cxn ang="0">
                  <a:pos x="11" y="76"/>
                </a:cxn>
                <a:cxn ang="0">
                  <a:pos x="11" y="130"/>
                </a:cxn>
                <a:cxn ang="0">
                  <a:pos x="152" y="185"/>
                </a:cxn>
                <a:cxn ang="0">
                  <a:pos x="175" y="76"/>
                </a:cxn>
                <a:cxn ang="0">
                  <a:pos x="128" y="52"/>
                </a:cxn>
                <a:cxn ang="0">
                  <a:pos x="89" y="6"/>
                </a:cxn>
                <a:cxn ang="0">
                  <a:pos x="74" y="45"/>
                </a:cxn>
                <a:cxn ang="0">
                  <a:pos x="50" y="37"/>
                </a:cxn>
                <a:cxn ang="0">
                  <a:pos x="27" y="52"/>
                </a:cxn>
              </a:cxnLst>
              <a:rect l="0" t="0" r="r" b="b"/>
              <a:pathLst>
                <a:path w="210" h="188">
                  <a:moveTo>
                    <a:pt x="27" y="52"/>
                  </a:moveTo>
                  <a:cubicBezTo>
                    <a:pt x="22" y="60"/>
                    <a:pt x="15" y="67"/>
                    <a:pt x="11" y="76"/>
                  </a:cubicBezTo>
                  <a:cubicBezTo>
                    <a:pt x="0" y="99"/>
                    <a:pt x="4" y="104"/>
                    <a:pt x="11" y="130"/>
                  </a:cubicBezTo>
                  <a:cubicBezTo>
                    <a:pt x="27" y="188"/>
                    <a:pt x="105" y="180"/>
                    <a:pt x="152" y="185"/>
                  </a:cubicBezTo>
                  <a:cubicBezTo>
                    <a:pt x="210" y="170"/>
                    <a:pt x="203" y="183"/>
                    <a:pt x="175" y="76"/>
                  </a:cubicBezTo>
                  <a:cubicBezTo>
                    <a:pt x="170" y="56"/>
                    <a:pt x="142" y="55"/>
                    <a:pt x="128" y="52"/>
                  </a:cubicBezTo>
                  <a:cubicBezTo>
                    <a:pt x="125" y="39"/>
                    <a:pt x="98" y="15"/>
                    <a:pt x="89" y="6"/>
                  </a:cubicBezTo>
                  <a:cubicBezTo>
                    <a:pt x="83" y="0"/>
                    <a:pt x="80" y="40"/>
                    <a:pt x="74" y="45"/>
                  </a:cubicBezTo>
                  <a:cubicBezTo>
                    <a:pt x="67" y="51"/>
                    <a:pt x="57" y="30"/>
                    <a:pt x="50" y="37"/>
                  </a:cubicBezTo>
                  <a:cubicBezTo>
                    <a:pt x="43" y="43"/>
                    <a:pt x="35" y="47"/>
                    <a:pt x="27" y="52"/>
                  </a:cubicBezTo>
                  <a:close/>
                </a:path>
              </a:pathLst>
            </a:custGeom>
            <a:pattFill prst="ltDnDiag">
              <a:fgClr>
                <a:srgbClr val="008000"/>
              </a:fgClr>
              <a:bgClr>
                <a:srgbClr val="FFFFFF"/>
              </a:bgClr>
            </a:pattFill>
            <a:ln w="9525" cap="flat" cmpd="sng">
              <a:solidFill>
                <a:schemeClr val="bg1"/>
              </a:solidFill>
              <a:prstDash val="solid"/>
              <a:round/>
              <a:headEnd type="none" w="med" len="med"/>
              <a:tailEnd type="none" w="med" len="lg"/>
            </a:ln>
            <a:effectLst/>
          </p:spPr>
          <p:txBody>
            <a:bodyPr/>
            <a:lstStyle/>
            <a:p>
              <a:endParaRPr lang="zh-CN" altLang="en-US"/>
            </a:p>
          </p:txBody>
        </p:sp>
        <p:sp>
          <p:nvSpPr>
            <p:cNvPr id="347149" name="Freeform 13" descr="浅色下对角线"/>
            <p:cNvSpPr>
              <a:spLocks noChangeAspect="1"/>
            </p:cNvSpPr>
            <p:nvPr/>
          </p:nvSpPr>
          <p:spPr bwMode="auto">
            <a:xfrm>
              <a:off x="4682" y="3166"/>
              <a:ext cx="72" cy="107"/>
            </a:xfrm>
            <a:custGeom>
              <a:avLst/>
              <a:gdLst/>
              <a:ahLst/>
              <a:cxnLst>
                <a:cxn ang="0">
                  <a:pos x="76" y="2"/>
                </a:cxn>
                <a:cxn ang="0">
                  <a:pos x="37" y="10"/>
                </a:cxn>
                <a:cxn ang="0">
                  <a:pos x="60" y="134"/>
                </a:cxn>
                <a:cxn ang="0">
                  <a:pos x="52" y="259"/>
                </a:cxn>
                <a:cxn ang="0">
                  <a:pos x="99" y="274"/>
                </a:cxn>
                <a:cxn ang="0">
                  <a:pos x="200" y="197"/>
                </a:cxn>
                <a:cxn ang="0">
                  <a:pos x="216" y="111"/>
                </a:cxn>
                <a:cxn ang="0">
                  <a:pos x="169" y="18"/>
                </a:cxn>
                <a:cxn ang="0">
                  <a:pos x="76" y="2"/>
                </a:cxn>
              </a:cxnLst>
              <a:rect l="0" t="0" r="r" b="b"/>
              <a:pathLst>
                <a:path w="221" h="274">
                  <a:moveTo>
                    <a:pt x="76" y="2"/>
                  </a:moveTo>
                  <a:cubicBezTo>
                    <a:pt x="63" y="5"/>
                    <a:pt x="49" y="3"/>
                    <a:pt x="37" y="10"/>
                  </a:cubicBezTo>
                  <a:cubicBezTo>
                    <a:pt x="0" y="31"/>
                    <a:pt x="42" y="107"/>
                    <a:pt x="60" y="134"/>
                  </a:cubicBezTo>
                  <a:cubicBezTo>
                    <a:pt x="55" y="162"/>
                    <a:pt x="31" y="232"/>
                    <a:pt x="52" y="259"/>
                  </a:cubicBezTo>
                  <a:cubicBezTo>
                    <a:pt x="62" y="272"/>
                    <a:pt x="99" y="274"/>
                    <a:pt x="99" y="274"/>
                  </a:cubicBezTo>
                  <a:cubicBezTo>
                    <a:pt x="157" y="267"/>
                    <a:pt x="170" y="242"/>
                    <a:pt x="200" y="197"/>
                  </a:cubicBezTo>
                  <a:cubicBezTo>
                    <a:pt x="217" y="165"/>
                    <a:pt x="221" y="141"/>
                    <a:pt x="216" y="111"/>
                  </a:cubicBezTo>
                  <a:cubicBezTo>
                    <a:pt x="211" y="81"/>
                    <a:pt x="192" y="36"/>
                    <a:pt x="169" y="18"/>
                  </a:cubicBezTo>
                  <a:cubicBezTo>
                    <a:pt x="146" y="0"/>
                    <a:pt x="95" y="5"/>
                    <a:pt x="76" y="2"/>
                  </a:cubicBezTo>
                  <a:close/>
                </a:path>
              </a:pathLst>
            </a:custGeom>
            <a:pattFill prst="ltDnDiag">
              <a:fgClr>
                <a:srgbClr val="99CC00"/>
              </a:fgClr>
              <a:bgClr>
                <a:srgbClr val="FFFFFF"/>
              </a:bgClr>
            </a:pattFill>
            <a:ln w="9525" cap="flat" cmpd="sng">
              <a:solidFill>
                <a:schemeClr val="bg1"/>
              </a:solidFill>
              <a:prstDash val="solid"/>
              <a:round/>
              <a:headEnd type="none" w="med" len="med"/>
              <a:tailEnd type="none" w="med" len="lg"/>
            </a:ln>
            <a:effectLst/>
          </p:spPr>
          <p:txBody>
            <a:bodyPr/>
            <a:lstStyle/>
            <a:p>
              <a:endParaRPr lang="zh-CN" altLang="en-US"/>
            </a:p>
          </p:txBody>
        </p:sp>
        <p:sp>
          <p:nvSpPr>
            <p:cNvPr id="347150" name="Line 14"/>
            <p:cNvSpPr>
              <a:spLocks noChangeAspect="1" noChangeShapeType="1"/>
            </p:cNvSpPr>
            <p:nvPr/>
          </p:nvSpPr>
          <p:spPr bwMode="auto">
            <a:xfrm flipV="1">
              <a:off x="3781" y="2941"/>
              <a:ext cx="1264" cy="408"/>
            </a:xfrm>
            <a:prstGeom prst="line">
              <a:avLst/>
            </a:prstGeom>
            <a:noFill/>
            <a:ln w="19050">
              <a:solidFill>
                <a:srgbClr val="FFFF00"/>
              </a:solidFill>
              <a:round/>
              <a:headEnd/>
              <a:tailEnd type="stealth" w="med" len="lg"/>
            </a:ln>
          </p:spPr>
          <p:txBody>
            <a:bodyPr/>
            <a:lstStyle/>
            <a:p>
              <a:endParaRPr lang="zh-CN" altLang="en-US"/>
            </a:p>
          </p:txBody>
        </p:sp>
        <p:sp>
          <p:nvSpPr>
            <p:cNvPr id="347151" name="Freeform 15" descr="深色上对角线"/>
            <p:cNvSpPr>
              <a:spLocks noChangeAspect="1"/>
            </p:cNvSpPr>
            <p:nvPr/>
          </p:nvSpPr>
          <p:spPr bwMode="auto">
            <a:xfrm>
              <a:off x="4371" y="2982"/>
              <a:ext cx="68" cy="101"/>
            </a:xfrm>
            <a:custGeom>
              <a:avLst/>
              <a:gdLst/>
              <a:ahLst/>
              <a:cxnLst>
                <a:cxn ang="0">
                  <a:pos x="66" y="45"/>
                </a:cxn>
                <a:cxn ang="0">
                  <a:pos x="11" y="61"/>
                </a:cxn>
                <a:cxn ang="0">
                  <a:pos x="25" y="149"/>
                </a:cxn>
                <a:cxn ang="0">
                  <a:pos x="53" y="158"/>
                </a:cxn>
                <a:cxn ang="0">
                  <a:pos x="115" y="111"/>
                </a:cxn>
                <a:cxn ang="0">
                  <a:pos x="125" y="59"/>
                </a:cxn>
                <a:cxn ang="0">
                  <a:pos x="96" y="2"/>
                </a:cxn>
                <a:cxn ang="0">
                  <a:pos x="66" y="45"/>
                </a:cxn>
              </a:cxnLst>
              <a:rect l="0" t="0" r="r" b="b"/>
              <a:pathLst>
                <a:path w="128" h="158">
                  <a:moveTo>
                    <a:pt x="66" y="45"/>
                  </a:moveTo>
                  <a:cubicBezTo>
                    <a:pt x="43" y="58"/>
                    <a:pt x="0" y="44"/>
                    <a:pt x="11" y="61"/>
                  </a:cubicBezTo>
                  <a:cubicBezTo>
                    <a:pt x="8" y="78"/>
                    <a:pt x="12" y="132"/>
                    <a:pt x="25" y="149"/>
                  </a:cubicBezTo>
                  <a:cubicBezTo>
                    <a:pt x="31" y="157"/>
                    <a:pt x="53" y="158"/>
                    <a:pt x="53" y="158"/>
                  </a:cubicBezTo>
                  <a:cubicBezTo>
                    <a:pt x="89" y="154"/>
                    <a:pt x="97" y="138"/>
                    <a:pt x="115" y="111"/>
                  </a:cubicBezTo>
                  <a:cubicBezTo>
                    <a:pt x="126" y="92"/>
                    <a:pt x="128" y="77"/>
                    <a:pt x="125" y="59"/>
                  </a:cubicBezTo>
                  <a:cubicBezTo>
                    <a:pt x="122" y="40"/>
                    <a:pt x="106" y="4"/>
                    <a:pt x="96" y="2"/>
                  </a:cubicBezTo>
                  <a:cubicBezTo>
                    <a:pt x="86" y="0"/>
                    <a:pt x="80" y="35"/>
                    <a:pt x="66" y="45"/>
                  </a:cubicBezTo>
                  <a:close/>
                </a:path>
              </a:pathLst>
            </a:custGeom>
            <a:pattFill prst="dkUpDiag">
              <a:fgClr>
                <a:srgbClr val="00CC00"/>
              </a:fgClr>
              <a:bgClr>
                <a:srgbClr val="FFFFFF"/>
              </a:bgClr>
            </a:pattFill>
            <a:ln w="9525" cap="flat" cmpd="sng">
              <a:solidFill>
                <a:schemeClr val="bg1"/>
              </a:solidFill>
              <a:prstDash val="solid"/>
              <a:round/>
              <a:headEnd type="none" w="med" len="med"/>
              <a:tailEnd type="none" w="med" len="lg"/>
            </a:ln>
            <a:effectLst/>
          </p:spPr>
          <p:txBody>
            <a:bodyPr/>
            <a:lstStyle/>
            <a:p>
              <a:endParaRPr lang="zh-CN" altLang="en-US"/>
            </a:p>
          </p:txBody>
        </p:sp>
        <p:sp>
          <p:nvSpPr>
            <p:cNvPr id="347152" name="Freeform 16" descr="深色下对角线"/>
            <p:cNvSpPr>
              <a:spLocks noChangeAspect="1"/>
            </p:cNvSpPr>
            <p:nvPr/>
          </p:nvSpPr>
          <p:spPr bwMode="auto">
            <a:xfrm>
              <a:off x="3983" y="2310"/>
              <a:ext cx="99" cy="112"/>
            </a:xfrm>
            <a:custGeom>
              <a:avLst/>
              <a:gdLst/>
              <a:ahLst/>
              <a:cxnLst>
                <a:cxn ang="0">
                  <a:pos x="64" y="28"/>
                </a:cxn>
                <a:cxn ang="0">
                  <a:pos x="103" y="176"/>
                </a:cxn>
                <a:cxn ang="0">
                  <a:pos x="181" y="161"/>
                </a:cxn>
                <a:cxn ang="0">
                  <a:pos x="173" y="145"/>
                </a:cxn>
                <a:cxn ang="0">
                  <a:pos x="150" y="83"/>
                </a:cxn>
                <a:cxn ang="0">
                  <a:pos x="142" y="21"/>
                </a:cxn>
                <a:cxn ang="0">
                  <a:pos x="64" y="28"/>
                </a:cxn>
              </a:cxnLst>
              <a:rect l="0" t="0" r="r" b="b"/>
              <a:pathLst>
                <a:path w="189" h="176">
                  <a:moveTo>
                    <a:pt x="64" y="28"/>
                  </a:moveTo>
                  <a:cubicBezTo>
                    <a:pt x="0" y="72"/>
                    <a:pt x="43" y="155"/>
                    <a:pt x="103" y="176"/>
                  </a:cubicBezTo>
                  <a:cubicBezTo>
                    <a:pt x="141" y="163"/>
                    <a:pt x="140" y="156"/>
                    <a:pt x="181" y="161"/>
                  </a:cubicBezTo>
                  <a:cubicBezTo>
                    <a:pt x="189" y="158"/>
                    <a:pt x="170" y="153"/>
                    <a:pt x="173" y="145"/>
                  </a:cubicBezTo>
                  <a:cubicBezTo>
                    <a:pt x="189" y="105"/>
                    <a:pt x="173" y="98"/>
                    <a:pt x="150" y="83"/>
                  </a:cubicBezTo>
                  <a:cubicBezTo>
                    <a:pt x="147" y="62"/>
                    <a:pt x="155" y="37"/>
                    <a:pt x="142" y="21"/>
                  </a:cubicBezTo>
                  <a:cubicBezTo>
                    <a:pt x="126" y="0"/>
                    <a:pt x="44" y="11"/>
                    <a:pt x="64" y="28"/>
                  </a:cubicBezTo>
                  <a:close/>
                </a:path>
              </a:pathLst>
            </a:custGeom>
            <a:pattFill prst="dkDnDiag">
              <a:fgClr>
                <a:srgbClr val="00CC00"/>
              </a:fgClr>
              <a:bgClr>
                <a:srgbClr val="FFFFFF"/>
              </a:bgClr>
            </a:pattFill>
            <a:ln w="9525" cap="flat" cmpd="sng">
              <a:solidFill>
                <a:schemeClr val="bg1"/>
              </a:solidFill>
              <a:prstDash val="solid"/>
              <a:round/>
              <a:headEnd type="none" w="med" len="med"/>
              <a:tailEnd type="none" w="med" len="lg"/>
            </a:ln>
            <a:effectLst/>
          </p:spPr>
          <p:txBody>
            <a:bodyPr/>
            <a:lstStyle/>
            <a:p>
              <a:endParaRPr lang="zh-CN" altLang="en-US"/>
            </a:p>
          </p:txBody>
        </p:sp>
        <p:sp>
          <p:nvSpPr>
            <p:cNvPr id="347153" name="Freeform 17" descr="深色下对角线"/>
            <p:cNvSpPr>
              <a:spLocks noChangeAspect="1"/>
            </p:cNvSpPr>
            <p:nvPr/>
          </p:nvSpPr>
          <p:spPr bwMode="auto">
            <a:xfrm>
              <a:off x="4177" y="2452"/>
              <a:ext cx="82" cy="124"/>
            </a:xfrm>
            <a:custGeom>
              <a:avLst/>
              <a:gdLst/>
              <a:ahLst/>
              <a:cxnLst>
                <a:cxn ang="0">
                  <a:pos x="46" y="28"/>
                </a:cxn>
                <a:cxn ang="0">
                  <a:pos x="7" y="183"/>
                </a:cxn>
                <a:cxn ang="0">
                  <a:pos x="15" y="238"/>
                </a:cxn>
                <a:cxn ang="0">
                  <a:pos x="124" y="230"/>
                </a:cxn>
                <a:cxn ang="0">
                  <a:pos x="163" y="129"/>
                </a:cxn>
                <a:cxn ang="0">
                  <a:pos x="140" y="12"/>
                </a:cxn>
                <a:cxn ang="0">
                  <a:pos x="46" y="28"/>
                </a:cxn>
              </a:cxnLst>
              <a:rect l="0" t="0" r="r" b="b"/>
              <a:pathLst>
                <a:path w="163" h="271">
                  <a:moveTo>
                    <a:pt x="46" y="28"/>
                  </a:moveTo>
                  <a:cubicBezTo>
                    <a:pt x="27" y="103"/>
                    <a:pt x="24" y="74"/>
                    <a:pt x="7" y="183"/>
                  </a:cubicBezTo>
                  <a:cubicBezTo>
                    <a:pt x="10" y="201"/>
                    <a:pt x="0" y="227"/>
                    <a:pt x="15" y="238"/>
                  </a:cubicBezTo>
                  <a:cubicBezTo>
                    <a:pt x="59" y="271"/>
                    <a:pt x="90" y="248"/>
                    <a:pt x="124" y="230"/>
                  </a:cubicBezTo>
                  <a:cubicBezTo>
                    <a:pt x="136" y="195"/>
                    <a:pt x="151" y="163"/>
                    <a:pt x="163" y="129"/>
                  </a:cubicBezTo>
                  <a:cubicBezTo>
                    <a:pt x="157" y="81"/>
                    <a:pt x="152" y="55"/>
                    <a:pt x="140" y="12"/>
                  </a:cubicBezTo>
                  <a:cubicBezTo>
                    <a:pt x="50" y="20"/>
                    <a:pt x="74" y="0"/>
                    <a:pt x="46" y="28"/>
                  </a:cubicBezTo>
                  <a:close/>
                </a:path>
              </a:pathLst>
            </a:custGeom>
            <a:pattFill prst="dkDnDiag">
              <a:fgClr>
                <a:srgbClr val="00CC00"/>
              </a:fgClr>
              <a:bgClr>
                <a:srgbClr val="FFFFFF"/>
              </a:bgClr>
            </a:pattFill>
            <a:ln w="9525" cap="flat" cmpd="sng">
              <a:solidFill>
                <a:schemeClr val="bg1"/>
              </a:solidFill>
              <a:prstDash val="solid"/>
              <a:round/>
              <a:headEnd type="none" w="med" len="med"/>
              <a:tailEnd type="none" w="med" len="lg"/>
            </a:ln>
            <a:effectLst/>
          </p:spPr>
          <p:txBody>
            <a:bodyPr/>
            <a:lstStyle/>
            <a:p>
              <a:endParaRPr lang="zh-CN" altLang="en-US"/>
            </a:p>
          </p:txBody>
        </p:sp>
        <p:sp>
          <p:nvSpPr>
            <p:cNvPr id="347154" name="Line 18"/>
            <p:cNvSpPr>
              <a:spLocks noChangeAspect="1" noChangeShapeType="1"/>
            </p:cNvSpPr>
            <p:nvPr/>
          </p:nvSpPr>
          <p:spPr bwMode="auto">
            <a:xfrm flipH="1" flipV="1">
              <a:off x="3604" y="2729"/>
              <a:ext cx="177" cy="614"/>
            </a:xfrm>
            <a:prstGeom prst="line">
              <a:avLst/>
            </a:prstGeom>
            <a:noFill/>
            <a:ln w="19050">
              <a:solidFill>
                <a:srgbClr val="FFFF00"/>
              </a:solidFill>
              <a:round/>
              <a:headEnd/>
              <a:tailEnd type="stealth" w="med" len="lg"/>
            </a:ln>
            <a:effectLst/>
          </p:spPr>
          <p:txBody>
            <a:bodyPr/>
            <a:lstStyle/>
            <a:p>
              <a:endParaRPr lang="zh-CN" altLang="en-US"/>
            </a:p>
          </p:txBody>
        </p:sp>
        <p:sp>
          <p:nvSpPr>
            <p:cNvPr id="347155" name="Freeform 19" descr="深色上对角线"/>
            <p:cNvSpPr>
              <a:spLocks noChangeAspect="1"/>
            </p:cNvSpPr>
            <p:nvPr/>
          </p:nvSpPr>
          <p:spPr bwMode="auto">
            <a:xfrm>
              <a:off x="4729" y="2312"/>
              <a:ext cx="74" cy="107"/>
            </a:xfrm>
            <a:custGeom>
              <a:avLst/>
              <a:gdLst/>
              <a:ahLst/>
              <a:cxnLst>
                <a:cxn ang="0">
                  <a:pos x="36" y="72"/>
                </a:cxn>
                <a:cxn ang="0">
                  <a:pos x="52" y="165"/>
                </a:cxn>
                <a:cxn ang="0">
                  <a:pos x="130" y="149"/>
                </a:cxn>
                <a:cxn ang="0">
                  <a:pos x="137" y="126"/>
                </a:cxn>
                <a:cxn ang="0">
                  <a:pos x="83" y="17"/>
                </a:cxn>
                <a:cxn ang="0">
                  <a:pos x="52" y="64"/>
                </a:cxn>
                <a:cxn ang="0">
                  <a:pos x="28" y="79"/>
                </a:cxn>
                <a:cxn ang="0">
                  <a:pos x="36" y="72"/>
                </a:cxn>
              </a:cxnLst>
              <a:rect l="0" t="0" r="r" b="b"/>
              <a:pathLst>
                <a:path w="138" h="165">
                  <a:moveTo>
                    <a:pt x="36" y="72"/>
                  </a:moveTo>
                  <a:cubicBezTo>
                    <a:pt x="26" y="112"/>
                    <a:pt x="0" y="148"/>
                    <a:pt x="52" y="165"/>
                  </a:cubicBezTo>
                  <a:cubicBezTo>
                    <a:pt x="78" y="160"/>
                    <a:pt x="106" y="160"/>
                    <a:pt x="130" y="149"/>
                  </a:cubicBezTo>
                  <a:cubicBezTo>
                    <a:pt x="137" y="146"/>
                    <a:pt x="138" y="134"/>
                    <a:pt x="137" y="126"/>
                  </a:cubicBezTo>
                  <a:cubicBezTo>
                    <a:pt x="132" y="90"/>
                    <a:pt x="99" y="49"/>
                    <a:pt x="83" y="17"/>
                  </a:cubicBezTo>
                  <a:cubicBezTo>
                    <a:pt x="22" y="60"/>
                    <a:pt x="96" y="0"/>
                    <a:pt x="52" y="64"/>
                  </a:cubicBezTo>
                  <a:cubicBezTo>
                    <a:pt x="47" y="72"/>
                    <a:pt x="36" y="75"/>
                    <a:pt x="28" y="79"/>
                  </a:cubicBezTo>
                  <a:cubicBezTo>
                    <a:pt x="25" y="81"/>
                    <a:pt x="33" y="74"/>
                    <a:pt x="36" y="72"/>
                  </a:cubicBezTo>
                  <a:close/>
                </a:path>
              </a:pathLst>
            </a:custGeom>
            <a:pattFill prst="dkUpDiag">
              <a:fgClr>
                <a:srgbClr val="00CC00"/>
              </a:fgClr>
              <a:bgClr>
                <a:srgbClr val="FFFFFF"/>
              </a:bgClr>
            </a:pattFill>
            <a:ln w="9525" cap="flat" cmpd="sng">
              <a:solidFill>
                <a:schemeClr val="bg1"/>
              </a:solidFill>
              <a:prstDash val="solid"/>
              <a:round/>
              <a:headEnd type="none" w="med" len="med"/>
              <a:tailEnd type="none" w="med" len="lg"/>
            </a:ln>
            <a:effectLst/>
          </p:spPr>
          <p:txBody>
            <a:bodyPr/>
            <a:lstStyle/>
            <a:p>
              <a:endParaRPr lang="zh-CN" altLang="en-US"/>
            </a:p>
          </p:txBody>
        </p:sp>
        <p:sp>
          <p:nvSpPr>
            <p:cNvPr id="347156" name="Freeform 20" descr="深色上对角线"/>
            <p:cNvSpPr>
              <a:spLocks noChangeAspect="1"/>
            </p:cNvSpPr>
            <p:nvPr/>
          </p:nvSpPr>
          <p:spPr bwMode="auto">
            <a:xfrm>
              <a:off x="4888" y="2531"/>
              <a:ext cx="107" cy="134"/>
            </a:xfrm>
            <a:custGeom>
              <a:avLst/>
              <a:gdLst/>
              <a:ahLst/>
              <a:cxnLst>
                <a:cxn ang="0">
                  <a:pos x="95" y="50"/>
                </a:cxn>
                <a:cxn ang="0">
                  <a:pos x="17" y="42"/>
                </a:cxn>
                <a:cxn ang="0">
                  <a:pos x="56" y="104"/>
                </a:cxn>
                <a:cxn ang="0">
                  <a:pos x="103" y="213"/>
                </a:cxn>
                <a:cxn ang="0">
                  <a:pos x="126" y="190"/>
                </a:cxn>
                <a:cxn ang="0">
                  <a:pos x="158" y="135"/>
                </a:cxn>
                <a:cxn ang="0">
                  <a:pos x="196" y="112"/>
                </a:cxn>
                <a:cxn ang="0">
                  <a:pos x="196" y="89"/>
                </a:cxn>
                <a:cxn ang="0">
                  <a:pos x="189" y="42"/>
                </a:cxn>
                <a:cxn ang="0">
                  <a:pos x="95" y="50"/>
                </a:cxn>
              </a:cxnLst>
              <a:rect l="0" t="0" r="r" b="b"/>
              <a:pathLst>
                <a:path w="202" h="213">
                  <a:moveTo>
                    <a:pt x="95" y="50"/>
                  </a:moveTo>
                  <a:cubicBezTo>
                    <a:pt x="78" y="0"/>
                    <a:pt x="45" y="2"/>
                    <a:pt x="17" y="42"/>
                  </a:cubicBezTo>
                  <a:cubicBezTo>
                    <a:pt x="0" y="96"/>
                    <a:pt x="13" y="29"/>
                    <a:pt x="56" y="104"/>
                  </a:cubicBezTo>
                  <a:cubicBezTo>
                    <a:pt x="86" y="157"/>
                    <a:pt x="27" y="194"/>
                    <a:pt x="103" y="213"/>
                  </a:cubicBezTo>
                  <a:cubicBezTo>
                    <a:pt x="111" y="205"/>
                    <a:pt x="122" y="200"/>
                    <a:pt x="126" y="190"/>
                  </a:cubicBezTo>
                  <a:cubicBezTo>
                    <a:pt x="150" y="124"/>
                    <a:pt x="108" y="120"/>
                    <a:pt x="158" y="135"/>
                  </a:cubicBezTo>
                  <a:cubicBezTo>
                    <a:pt x="182" y="123"/>
                    <a:pt x="190" y="120"/>
                    <a:pt x="196" y="112"/>
                  </a:cubicBezTo>
                  <a:cubicBezTo>
                    <a:pt x="202" y="104"/>
                    <a:pt x="193" y="101"/>
                    <a:pt x="196" y="89"/>
                  </a:cubicBezTo>
                  <a:cubicBezTo>
                    <a:pt x="195" y="77"/>
                    <a:pt x="190" y="50"/>
                    <a:pt x="189" y="42"/>
                  </a:cubicBezTo>
                  <a:cubicBezTo>
                    <a:pt x="189" y="42"/>
                    <a:pt x="95" y="50"/>
                    <a:pt x="95" y="50"/>
                  </a:cubicBezTo>
                  <a:close/>
                </a:path>
              </a:pathLst>
            </a:custGeom>
            <a:pattFill prst="dkUpDiag">
              <a:fgClr>
                <a:srgbClr val="00CC00"/>
              </a:fgClr>
              <a:bgClr>
                <a:srgbClr val="FFFFFF"/>
              </a:bgClr>
            </a:pattFill>
            <a:ln w="9525" cap="flat" cmpd="sng">
              <a:solidFill>
                <a:schemeClr val="bg1"/>
              </a:solidFill>
              <a:prstDash val="solid"/>
              <a:round/>
              <a:headEnd type="none" w="med" len="med"/>
              <a:tailEnd type="none" w="med" len="lg"/>
            </a:ln>
            <a:effectLst/>
          </p:spPr>
          <p:txBody>
            <a:bodyPr/>
            <a:lstStyle/>
            <a:p>
              <a:endParaRPr lang="zh-CN" altLang="en-US"/>
            </a:p>
          </p:txBody>
        </p:sp>
        <p:sp>
          <p:nvSpPr>
            <p:cNvPr id="347157" name="Freeform 21" descr="深色上对角线"/>
            <p:cNvSpPr>
              <a:spLocks noChangeAspect="1"/>
            </p:cNvSpPr>
            <p:nvPr/>
          </p:nvSpPr>
          <p:spPr bwMode="auto">
            <a:xfrm>
              <a:off x="4740" y="2790"/>
              <a:ext cx="66" cy="110"/>
            </a:xfrm>
            <a:custGeom>
              <a:avLst/>
              <a:gdLst/>
              <a:ahLst/>
              <a:cxnLst>
                <a:cxn ang="0">
                  <a:pos x="0" y="0"/>
                </a:cxn>
                <a:cxn ang="0">
                  <a:pos x="23" y="102"/>
                </a:cxn>
                <a:cxn ang="0">
                  <a:pos x="39" y="148"/>
                </a:cxn>
                <a:cxn ang="0">
                  <a:pos x="47" y="172"/>
                </a:cxn>
                <a:cxn ang="0">
                  <a:pos x="109" y="164"/>
                </a:cxn>
                <a:cxn ang="0">
                  <a:pos x="109" y="86"/>
                </a:cxn>
                <a:cxn ang="0">
                  <a:pos x="0" y="0"/>
                </a:cxn>
              </a:cxnLst>
              <a:rect l="0" t="0" r="r" b="b"/>
              <a:pathLst>
                <a:path w="127" h="174">
                  <a:moveTo>
                    <a:pt x="0" y="0"/>
                  </a:moveTo>
                  <a:cubicBezTo>
                    <a:pt x="11" y="34"/>
                    <a:pt x="12" y="68"/>
                    <a:pt x="23" y="102"/>
                  </a:cubicBezTo>
                  <a:cubicBezTo>
                    <a:pt x="28" y="117"/>
                    <a:pt x="34" y="133"/>
                    <a:pt x="39" y="148"/>
                  </a:cubicBezTo>
                  <a:cubicBezTo>
                    <a:pt x="42" y="156"/>
                    <a:pt x="47" y="172"/>
                    <a:pt x="47" y="172"/>
                  </a:cubicBezTo>
                  <a:cubicBezTo>
                    <a:pt x="68" y="169"/>
                    <a:pt x="91" y="174"/>
                    <a:pt x="109" y="164"/>
                  </a:cubicBezTo>
                  <a:cubicBezTo>
                    <a:pt x="127" y="154"/>
                    <a:pt x="110" y="89"/>
                    <a:pt x="109" y="86"/>
                  </a:cubicBezTo>
                  <a:cubicBezTo>
                    <a:pt x="96" y="45"/>
                    <a:pt x="43" y="0"/>
                    <a:pt x="0" y="0"/>
                  </a:cubicBezTo>
                  <a:close/>
                </a:path>
              </a:pathLst>
            </a:custGeom>
            <a:pattFill prst="dkUpDiag">
              <a:fgClr>
                <a:srgbClr val="00CC00"/>
              </a:fgClr>
              <a:bgClr>
                <a:srgbClr val="FFFFFF"/>
              </a:bgClr>
            </a:pattFill>
            <a:ln w="9525" cap="flat" cmpd="sng">
              <a:solidFill>
                <a:schemeClr val="bg1"/>
              </a:solidFill>
              <a:prstDash val="solid"/>
              <a:round/>
              <a:headEnd type="none" w="med" len="med"/>
              <a:tailEnd type="none" w="med" len="lg"/>
            </a:ln>
            <a:effectLst/>
          </p:spPr>
          <p:txBody>
            <a:bodyPr/>
            <a:lstStyle/>
            <a:p>
              <a:endParaRPr lang="zh-CN" altLang="en-US"/>
            </a:p>
          </p:txBody>
        </p:sp>
        <p:sp>
          <p:nvSpPr>
            <p:cNvPr id="347158" name="Freeform 22" descr="深色上对角线"/>
            <p:cNvSpPr>
              <a:spLocks noChangeAspect="1"/>
            </p:cNvSpPr>
            <p:nvPr/>
          </p:nvSpPr>
          <p:spPr bwMode="auto">
            <a:xfrm>
              <a:off x="3674" y="2337"/>
              <a:ext cx="64" cy="109"/>
            </a:xfrm>
            <a:custGeom>
              <a:avLst/>
              <a:gdLst/>
              <a:ahLst/>
              <a:cxnLst>
                <a:cxn ang="0">
                  <a:pos x="22" y="0"/>
                </a:cxn>
                <a:cxn ang="0">
                  <a:pos x="53" y="171"/>
                </a:cxn>
                <a:cxn ang="0">
                  <a:pos x="100" y="70"/>
                </a:cxn>
                <a:cxn ang="0">
                  <a:pos x="115" y="47"/>
                </a:cxn>
                <a:cxn ang="0">
                  <a:pos x="22" y="0"/>
                </a:cxn>
              </a:cxnLst>
              <a:rect l="0" t="0" r="r" b="b"/>
              <a:pathLst>
                <a:path w="123" h="171">
                  <a:moveTo>
                    <a:pt x="22" y="0"/>
                  </a:moveTo>
                  <a:cubicBezTo>
                    <a:pt x="2" y="58"/>
                    <a:pt x="0" y="137"/>
                    <a:pt x="53" y="171"/>
                  </a:cubicBezTo>
                  <a:cubicBezTo>
                    <a:pt x="83" y="128"/>
                    <a:pt x="54" y="101"/>
                    <a:pt x="100" y="70"/>
                  </a:cubicBezTo>
                  <a:cubicBezTo>
                    <a:pt x="105" y="62"/>
                    <a:pt x="113" y="56"/>
                    <a:pt x="115" y="47"/>
                  </a:cubicBezTo>
                  <a:cubicBezTo>
                    <a:pt x="123" y="0"/>
                    <a:pt x="47" y="0"/>
                    <a:pt x="22" y="0"/>
                  </a:cubicBezTo>
                  <a:close/>
                </a:path>
              </a:pathLst>
            </a:custGeom>
            <a:pattFill prst="dkUpDiag">
              <a:fgClr>
                <a:srgbClr val="00CC00"/>
              </a:fgClr>
              <a:bgClr>
                <a:srgbClr val="FFFFFF"/>
              </a:bgClr>
            </a:pattFill>
            <a:ln w="9525" cap="flat" cmpd="sng">
              <a:solidFill>
                <a:schemeClr val="bg1"/>
              </a:solidFill>
              <a:prstDash val="solid"/>
              <a:round/>
              <a:headEnd type="none" w="med" len="med"/>
              <a:tailEnd type="none" w="med" len="lg"/>
            </a:ln>
            <a:effectLst/>
          </p:spPr>
          <p:txBody>
            <a:bodyPr/>
            <a:lstStyle/>
            <a:p>
              <a:endParaRPr lang="zh-CN" altLang="en-US"/>
            </a:p>
          </p:txBody>
        </p:sp>
        <p:sp>
          <p:nvSpPr>
            <p:cNvPr id="347159" name="Freeform 23" descr="浅色下对角线"/>
            <p:cNvSpPr>
              <a:spLocks noChangeAspect="1"/>
            </p:cNvSpPr>
            <p:nvPr/>
          </p:nvSpPr>
          <p:spPr bwMode="auto">
            <a:xfrm>
              <a:off x="4468" y="2205"/>
              <a:ext cx="86" cy="96"/>
            </a:xfrm>
            <a:custGeom>
              <a:avLst/>
              <a:gdLst/>
              <a:ahLst/>
              <a:cxnLst>
                <a:cxn ang="0">
                  <a:pos x="27" y="52"/>
                </a:cxn>
                <a:cxn ang="0">
                  <a:pos x="11" y="76"/>
                </a:cxn>
                <a:cxn ang="0">
                  <a:pos x="11" y="130"/>
                </a:cxn>
                <a:cxn ang="0">
                  <a:pos x="152" y="185"/>
                </a:cxn>
                <a:cxn ang="0">
                  <a:pos x="175" y="76"/>
                </a:cxn>
                <a:cxn ang="0">
                  <a:pos x="128" y="52"/>
                </a:cxn>
                <a:cxn ang="0">
                  <a:pos x="89" y="6"/>
                </a:cxn>
                <a:cxn ang="0">
                  <a:pos x="74" y="45"/>
                </a:cxn>
                <a:cxn ang="0">
                  <a:pos x="50" y="37"/>
                </a:cxn>
                <a:cxn ang="0">
                  <a:pos x="27" y="52"/>
                </a:cxn>
              </a:cxnLst>
              <a:rect l="0" t="0" r="r" b="b"/>
              <a:pathLst>
                <a:path w="210" h="188">
                  <a:moveTo>
                    <a:pt x="27" y="52"/>
                  </a:moveTo>
                  <a:cubicBezTo>
                    <a:pt x="22" y="60"/>
                    <a:pt x="15" y="67"/>
                    <a:pt x="11" y="76"/>
                  </a:cubicBezTo>
                  <a:cubicBezTo>
                    <a:pt x="0" y="99"/>
                    <a:pt x="4" y="104"/>
                    <a:pt x="11" y="130"/>
                  </a:cubicBezTo>
                  <a:cubicBezTo>
                    <a:pt x="27" y="188"/>
                    <a:pt x="105" y="180"/>
                    <a:pt x="152" y="185"/>
                  </a:cubicBezTo>
                  <a:cubicBezTo>
                    <a:pt x="210" y="170"/>
                    <a:pt x="203" y="183"/>
                    <a:pt x="175" y="76"/>
                  </a:cubicBezTo>
                  <a:cubicBezTo>
                    <a:pt x="170" y="56"/>
                    <a:pt x="142" y="55"/>
                    <a:pt x="128" y="52"/>
                  </a:cubicBezTo>
                  <a:cubicBezTo>
                    <a:pt x="125" y="39"/>
                    <a:pt x="98" y="15"/>
                    <a:pt x="89" y="6"/>
                  </a:cubicBezTo>
                  <a:cubicBezTo>
                    <a:pt x="83" y="0"/>
                    <a:pt x="80" y="40"/>
                    <a:pt x="74" y="45"/>
                  </a:cubicBezTo>
                  <a:cubicBezTo>
                    <a:pt x="67" y="51"/>
                    <a:pt x="57" y="30"/>
                    <a:pt x="50" y="37"/>
                  </a:cubicBezTo>
                  <a:cubicBezTo>
                    <a:pt x="43" y="43"/>
                    <a:pt x="35" y="47"/>
                    <a:pt x="27" y="52"/>
                  </a:cubicBezTo>
                  <a:close/>
                </a:path>
              </a:pathLst>
            </a:custGeom>
            <a:pattFill prst="ltDnDiag">
              <a:fgClr>
                <a:srgbClr val="008000"/>
              </a:fgClr>
              <a:bgClr>
                <a:srgbClr val="FFFFFF"/>
              </a:bgClr>
            </a:pattFill>
            <a:ln w="9525" cap="flat" cmpd="sng">
              <a:solidFill>
                <a:schemeClr val="bg1"/>
              </a:solidFill>
              <a:prstDash val="solid"/>
              <a:round/>
              <a:headEnd type="none" w="med" len="med"/>
              <a:tailEnd type="none" w="med" len="lg"/>
            </a:ln>
            <a:effectLst/>
          </p:spPr>
          <p:txBody>
            <a:bodyPr/>
            <a:lstStyle/>
            <a:p>
              <a:endParaRPr lang="zh-CN" altLang="en-US"/>
            </a:p>
          </p:txBody>
        </p:sp>
        <p:sp>
          <p:nvSpPr>
            <p:cNvPr id="347160" name="Freeform 24" descr="深色上对角线"/>
            <p:cNvSpPr>
              <a:spLocks noChangeAspect="1"/>
            </p:cNvSpPr>
            <p:nvPr/>
          </p:nvSpPr>
          <p:spPr bwMode="auto">
            <a:xfrm>
              <a:off x="4332" y="3185"/>
              <a:ext cx="82" cy="121"/>
            </a:xfrm>
            <a:custGeom>
              <a:avLst/>
              <a:gdLst/>
              <a:ahLst/>
              <a:cxnLst>
                <a:cxn ang="0">
                  <a:pos x="66" y="45"/>
                </a:cxn>
                <a:cxn ang="0">
                  <a:pos x="11" y="61"/>
                </a:cxn>
                <a:cxn ang="0">
                  <a:pos x="25" y="149"/>
                </a:cxn>
                <a:cxn ang="0">
                  <a:pos x="53" y="158"/>
                </a:cxn>
                <a:cxn ang="0">
                  <a:pos x="115" y="111"/>
                </a:cxn>
                <a:cxn ang="0">
                  <a:pos x="125" y="59"/>
                </a:cxn>
                <a:cxn ang="0">
                  <a:pos x="96" y="2"/>
                </a:cxn>
                <a:cxn ang="0">
                  <a:pos x="66" y="45"/>
                </a:cxn>
              </a:cxnLst>
              <a:rect l="0" t="0" r="r" b="b"/>
              <a:pathLst>
                <a:path w="128" h="158">
                  <a:moveTo>
                    <a:pt x="66" y="45"/>
                  </a:moveTo>
                  <a:cubicBezTo>
                    <a:pt x="43" y="58"/>
                    <a:pt x="0" y="44"/>
                    <a:pt x="11" y="61"/>
                  </a:cubicBezTo>
                  <a:cubicBezTo>
                    <a:pt x="8" y="78"/>
                    <a:pt x="12" y="132"/>
                    <a:pt x="25" y="149"/>
                  </a:cubicBezTo>
                  <a:cubicBezTo>
                    <a:pt x="31" y="157"/>
                    <a:pt x="53" y="158"/>
                    <a:pt x="53" y="158"/>
                  </a:cubicBezTo>
                  <a:cubicBezTo>
                    <a:pt x="89" y="154"/>
                    <a:pt x="97" y="138"/>
                    <a:pt x="115" y="111"/>
                  </a:cubicBezTo>
                  <a:cubicBezTo>
                    <a:pt x="126" y="92"/>
                    <a:pt x="128" y="77"/>
                    <a:pt x="125" y="59"/>
                  </a:cubicBezTo>
                  <a:cubicBezTo>
                    <a:pt x="122" y="40"/>
                    <a:pt x="106" y="4"/>
                    <a:pt x="96" y="2"/>
                  </a:cubicBezTo>
                  <a:cubicBezTo>
                    <a:pt x="86" y="0"/>
                    <a:pt x="80" y="35"/>
                    <a:pt x="66" y="45"/>
                  </a:cubicBezTo>
                  <a:close/>
                </a:path>
              </a:pathLst>
            </a:custGeom>
            <a:pattFill prst="dkUpDiag">
              <a:fgClr>
                <a:schemeClr val="accent1"/>
              </a:fgClr>
              <a:bgClr>
                <a:srgbClr val="FFFFFF"/>
              </a:bgClr>
            </a:pattFill>
            <a:ln w="9525" cap="flat" cmpd="sng">
              <a:solidFill>
                <a:schemeClr val="bg1"/>
              </a:solidFill>
              <a:prstDash val="solid"/>
              <a:round/>
              <a:headEnd type="none" w="med" len="med"/>
              <a:tailEnd type="none" w="med" len="lg"/>
            </a:ln>
            <a:effectLst/>
          </p:spPr>
          <p:txBody>
            <a:bodyPr/>
            <a:lstStyle/>
            <a:p>
              <a:endParaRPr lang="zh-CN" altLang="en-US"/>
            </a:p>
          </p:txBody>
        </p:sp>
        <p:graphicFrame>
          <p:nvGraphicFramePr>
            <p:cNvPr id="347161" name="Object 25"/>
            <p:cNvGraphicFramePr>
              <a:graphicFrameLocks noChangeAspect="1"/>
            </p:cNvGraphicFramePr>
            <p:nvPr/>
          </p:nvGraphicFramePr>
          <p:xfrm>
            <a:off x="3379" y="3838"/>
            <a:ext cx="164" cy="181"/>
          </p:xfrm>
          <a:graphic>
            <a:graphicData uri="http://schemas.openxmlformats.org/presentationml/2006/ole">
              <mc:AlternateContent xmlns:mc="http://schemas.openxmlformats.org/markup-compatibility/2006">
                <mc:Choice xmlns:v="urn:schemas-microsoft-com:vml" Requires="v">
                  <p:oleObj name="公式" r:id="rId4" imgW="126720" imgH="139680" progId="Equation.3">
                    <p:embed/>
                  </p:oleObj>
                </mc:Choice>
                <mc:Fallback>
                  <p:oleObj name="公式" r:id="rId4" imgW="126720" imgH="139680" progId="Equation.3">
                    <p:embed/>
                    <p:pic>
                      <p:nvPicPr>
                        <p:cNvPr id="347161" name="Object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79" y="3838"/>
                          <a:ext cx="164" cy="1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7162" name="Object 26"/>
            <p:cNvGraphicFramePr>
              <a:graphicFrameLocks noChangeAspect="1"/>
            </p:cNvGraphicFramePr>
            <p:nvPr/>
          </p:nvGraphicFramePr>
          <p:xfrm>
            <a:off x="5239" y="3339"/>
            <a:ext cx="197" cy="233"/>
          </p:xfrm>
          <a:graphic>
            <a:graphicData uri="http://schemas.openxmlformats.org/presentationml/2006/ole">
              <mc:AlternateContent xmlns:mc="http://schemas.openxmlformats.org/markup-compatibility/2006">
                <mc:Choice xmlns:v="urn:schemas-microsoft-com:vml" Requires="v">
                  <p:oleObj name="公式" r:id="rId6" imgW="139680" imgH="164880" progId="Equation.3">
                    <p:embed/>
                  </p:oleObj>
                </mc:Choice>
                <mc:Fallback>
                  <p:oleObj name="公式" r:id="rId6" imgW="139680" imgH="164880" progId="Equation.3">
                    <p:embed/>
                    <p:pic>
                      <p:nvPicPr>
                        <p:cNvPr id="347162" name="Object 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39" y="3339"/>
                          <a:ext cx="197" cy="2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7163" name="Object 27"/>
            <p:cNvGraphicFramePr>
              <a:graphicFrameLocks noChangeAspect="1"/>
            </p:cNvGraphicFramePr>
            <p:nvPr/>
          </p:nvGraphicFramePr>
          <p:xfrm>
            <a:off x="3606" y="1888"/>
            <a:ext cx="176" cy="176"/>
          </p:xfrm>
          <a:graphic>
            <a:graphicData uri="http://schemas.openxmlformats.org/presentationml/2006/ole">
              <mc:AlternateContent xmlns:mc="http://schemas.openxmlformats.org/markup-compatibility/2006">
                <mc:Choice xmlns:v="urn:schemas-microsoft-com:vml" Requires="v">
                  <p:oleObj name="公式" r:id="rId8" imgW="126720" imgH="126720" progId="Equation.3">
                    <p:embed/>
                  </p:oleObj>
                </mc:Choice>
                <mc:Fallback>
                  <p:oleObj name="公式" r:id="rId8" imgW="126720" imgH="126720" progId="Equation.3">
                    <p:embed/>
                    <p:pic>
                      <p:nvPicPr>
                        <p:cNvPr id="347163" name="Object 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06" y="1888"/>
                          <a:ext cx="176" cy="1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7164" name="Object 28"/>
            <p:cNvGraphicFramePr>
              <a:graphicFrameLocks noChangeAspect="1"/>
            </p:cNvGraphicFramePr>
            <p:nvPr/>
          </p:nvGraphicFramePr>
          <p:xfrm>
            <a:off x="3624" y="2614"/>
            <a:ext cx="173" cy="295"/>
          </p:xfrm>
          <a:graphic>
            <a:graphicData uri="http://schemas.openxmlformats.org/presentationml/2006/ole">
              <mc:AlternateContent xmlns:mc="http://schemas.openxmlformats.org/markup-compatibility/2006">
                <mc:Choice xmlns:v="urn:schemas-microsoft-com:vml" Requires="v">
                  <p:oleObj name="公式" r:id="rId10" imgW="126720" imgH="215640" progId="Equation.3">
                    <p:embed/>
                  </p:oleObj>
                </mc:Choice>
                <mc:Fallback>
                  <p:oleObj name="公式" r:id="rId10" imgW="126720" imgH="215640" progId="Equation.3">
                    <p:embed/>
                    <p:pic>
                      <p:nvPicPr>
                        <p:cNvPr id="347164" name="Object 2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24" y="2614"/>
                          <a:ext cx="173" cy="2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7165" name="Object 29"/>
            <p:cNvGraphicFramePr>
              <a:graphicFrameLocks noChangeAspect="1"/>
            </p:cNvGraphicFramePr>
            <p:nvPr/>
          </p:nvGraphicFramePr>
          <p:xfrm>
            <a:off x="4059" y="2659"/>
            <a:ext cx="191" cy="344"/>
          </p:xfrm>
          <a:graphic>
            <a:graphicData uri="http://schemas.openxmlformats.org/presentationml/2006/ole">
              <mc:AlternateContent xmlns:mc="http://schemas.openxmlformats.org/markup-compatibility/2006">
                <mc:Choice xmlns:v="urn:schemas-microsoft-com:vml" Requires="v">
                  <p:oleObj name="公式" r:id="rId12" imgW="126720" imgH="228600" progId="Equation.3">
                    <p:embed/>
                  </p:oleObj>
                </mc:Choice>
                <mc:Fallback>
                  <p:oleObj name="公式" r:id="rId12" imgW="126720" imgH="228600" progId="Equation.3">
                    <p:embed/>
                    <p:pic>
                      <p:nvPicPr>
                        <p:cNvPr id="347165" name="Object 2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59" y="2659"/>
                          <a:ext cx="191" cy="3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7166" name="Object 30"/>
            <p:cNvGraphicFramePr>
              <a:graphicFrameLocks noChangeAspect="1"/>
            </p:cNvGraphicFramePr>
            <p:nvPr/>
          </p:nvGraphicFramePr>
          <p:xfrm>
            <a:off x="4777" y="2976"/>
            <a:ext cx="190" cy="295"/>
          </p:xfrm>
          <a:graphic>
            <a:graphicData uri="http://schemas.openxmlformats.org/presentationml/2006/ole">
              <mc:AlternateContent xmlns:mc="http://schemas.openxmlformats.org/markup-compatibility/2006">
                <mc:Choice xmlns:v="urn:schemas-microsoft-com:vml" Requires="v">
                  <p:oleObj name="公式" r:id="rId14" imgW="139680" imgH="215640" progId="Equation.3">
                    <p:embed/>
                  </p:oleObj>
                </mc:Choice>
                <mc:Fallback>
                  <p:oleObj name="公式" r:id="rId14" imgW="139680" imgH="215640" progId="Equation.3">
                    <p:embed/>
                    <p:pic>
                      <p:nvPicPr>
                        <p:cNvPr id="347166" name="Object 3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77" y="2976"/>
                          <a:ext cx="190" cy="2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7167" name="Line 31"/>
            <p:cNvSpPr>
              <a:spLocks noChangeShapeType="1"/>
            </p:cNvSpPr>
            <p:nvPr/>
          </p:nvSpPr>
          <p:spPr bwMode="auto">
            <a:xfrm flipV="1">
              <a:off x="3606" y="1888"/>
              <a:ext cx="408" cy="816"/>
            </a:xfrm>
            <a:prstGeom prst="line">
              <a:avLst/>
            </a:prstGeom>
            <a:noFill/>
            <a:ln w="19050">
              <a:solidFill>
                <a:srgbClr val="FF0000"/>
              </a:solidFill>
              <a:round/>
              <a:headEnd/>
              <a:tailEnd type="stealth" w="med" len="lg"/>
            </a:ln>
            <a:effectLst/>
          </p:spPr>
          <p:txBody>
            <a:bodyPr/>
            <a:lstStyle/>
            <a:p>
              <a:endParaRPr lang="zh-CN" altLang="en-US"/>
            </a:p>
          </p:txBody>
        </p:sp>
        <p:sp>
          <p:nvSpPr>
            <p:cNvPr id="347168" name="Freeform 32" descr="浅色下对角线"/>
            <p:cNvSpPr>
              <a:spLocks noChangeAspect="1"/>
            </p:cNvSpPr>
            <p:nvPr/>
          </p:nvSpPr>
          <p:spPr bwMode="auto">
            <a:xfrm>
              <a:off x="3551" y="2659"/>
              <a:ext cx="107" cy="117"/>
            </a:xfrm>
            <a:custGeom>
              <a:avLst/>
              <a:gdLst/>
              <a:ahLst/>
              <a:cxnLst>
                <a:cxn ang="0">
                  <a:pos x="9" y="55"/>
                </a:cxn>
                <a:cxn ang="0">
                  <a:pos x="25" y="99"/>
                </a:cxn>
                <a:cxn ang="0">
                  <a:pos x="79" y="106"/>
                </a:cxn>
                <a:cxn ang="0">
                  <a:pos x="138" y="55"/>
                </a:cxn>
                <a:cxn ang="0">
                  <a:pos x="101" y="36"/>
                </a:cxn>
                <a:cxn ang="0">
                  <a:pos x="70" y="0"/>
                </a:cxn>
                <a:cxn ang="0">
                  <a:pos x="9" y="55"/>
                </a:cxn>
              </a:cxnLst>
              <a:rect l="0" t="0" r="r" b="b"/>
              <a:pathLst>
                <a:path w="160" h="145">
                  <a:moveTo>
                    <a:pt x="9" y="55"/>
                  </a:moveTo>
                  <a:cubicBezTo>
                    <a:pt x="0" y="73"/>
                    <a:pt x="63" y="99"/>
                    <a:pt x="25" y="99"/>
                  </a:cubicBezTo>
                  <a:cubicBezTo>
                    <a:pt x="37" y="145"/>
                    <a:pt x="56" y="75"/>
                    <a:pt x="79" y="106"/>
                  </a:cubicBezTo>
                  <a:cubicBezTo>
                    <a:pt x="125" y="94"/>
                    <a:pt x="160" y="140"/>
                    <a:pt x="138" y="55"/>
                  </a:cubicBezTo>
                  <a:cubicBezTo>
                    <a:pt x="134" y="39"/>
                    <a:pt x="112" y="39"/>
                    <a:pt x="101" y="36"/>
                  </a:cubicBezTo>
                  <a:cubicBezTo>
                    <a:pt x="99" y="26"/>
                    <a:pt x="77" y="7"/>
                    <a:pt x="70" y="0"/>
                  </a:cubicBezTo>
                  <a:cubicBezTo>
                    <a:pt x="55" y="3"/>
                    <a:pt x="19" y="39"/>
                    <a:pt x="9" y="55"/>
                  </a:cubicBezTo>
                  <a:close/>
                </a:path>
              </a:pathLst>
            </a:custGeom>
            <a:pattFill prst="ltDnDiag">
              <a:fgClr>
                <a:srgbClr val="99CC00"/>
              </a:fgClr>
              <a:bgClr>
                <a:srgbClr val="FFFFFF"/>
              </a:bgClr>
            </a:pattFill>
            <a:ln w="9525" cap="flat" cmpd="sng">
              <a:solidFill>
                <a:schemeClr val="bg1"/>
              </a:solidFill>
              <a:prstDash val="solid"/>
              <a:round/>
              <a:headEnd type="none" w="med" len="med"/>
              <a:tailEnd type="none" w="med" len="lg"/>
            </a:ln>
            <a:effectLst/>
          </p:spPr>
          <p:txBody>
            <a:bodyPr/>
            <a:lstStyle/>
            <a:p>
              <a:endParaRPr lang="zh-CN" altLang="en-US"/>
            </a:p>
          </p:txBody>
        </p:sp>
        <p:sp>
          <p:nvSpPr>
            <p:cNvPr id="347169" name="Line 33"/>
            <p:cNvSpPr>
              <a:spLocks noChangeShapeType="1"/>
            </p:cNvSpPr>
            <p:nvPr/>
          </p:nvSpPr>
          <p:spPr bwMode="auto">
            <a:xfrm flipH="1" flipV="1">
              <a:off x="4241" y="1797"/>
              <a:ext cx="272" cy="862"/>
            </a:xfrm>
            <a:prstGeom prst="line">
              <a:avLst/>
            </a:prstGeom>
            <a:noFill/>
            <a:ln w="19050">
              <a:solidFill>
                <a:srgbClr val="FF0000"/>
              </a:solidFill>
              <a:round/>
              <a:headEnd/>
              <a:tailEnd type="stealth" w="med" len="lg"/>
            </a:ln>
            <a:effectLst/>
          </p:spPr>
          <p:txBody>
            <a:bodyPr/>
            <a:lstStyle/>
            <a:p>
              <a:endParaRPr lang="zh-CN" altLang="en-US"/>
            </a:p>
          </p:txBody>
        </p:sp>
        <p:sp>
          <p:nvSpPr>
            <p:cNvPr id="347170" name="Line 34"/>
            <p:cNvSpPr>
              <a:spLocks noChangeShapeType="1"/>
            </p:cNvSpPr>
            <p:nvPr/>
          </p:nvSpPr>
          <p:spPr bwMode="auto">
            <a:xfrm>
              <a:off x="5057" y="2931"/>
              <a:ext cx="363" cy="227"/>
            </a:xfrm>
            <a:prstGeom prst="line">
              <a:avLst/>
            </a:prstGeom>
            <a:noFill/>
            <a:ln w="19050">
              <a:solidFill>
                <a:srgbClr val="FF0000"/>
              </a:solidFill>
              <a:round/>
              <a:headEnd/>
              <a:tailEnd type="stealth" w="med" len="lg"/>
            </a:ln>
            <a:effectLst/>
          </p:spPr>
          <p:txBody>
            <a:bodyPr/>
            <a:lstStyle/>
            <a:p>
              <a:endParaRPr lang="zh-CN" altLang="en-US"/>
            </a:p>
          </p:txBody>
        </p:sp>
        <p:sp>
          <p:nvSpPr>
            <p:cNvPr id="347171" name="Freeform 35" descr="深色上对角线"/>
            <p:cNvSpPr>
              <a:spLocks noChangeAspect="1"/>
            </p:cNvSpPr>
            <p:nvPr/>
          </p:nvSpPr>
          <p:spPr bwMode="auto">
            <a:xfrm>
              <a:off x="4480" y="2630"/>
              <a:ext cx="86" cy="117"/>
            </a:xfrm>
            <a:custGeom>
              <a:avLst/>
              <a:gdLst/>
              <a:ahLst/>
              <a:cxnLst>
                <a:cxn ang="0">
                  <a:pos x="0" y="102"/>
                </a:cxn>
                <a:cxn ang="0">
                  <a:pos x="124" y="226"/>
                </a:cxn>
                <a:cxn ang="0">
                  <a:pos x="179" y="211"/>
                </a:cxn>
                <a:cxn ang="0">
                  <a:pos x="195" y="188"/>
                </a:cxn>
                <a:cxn ang="0">
                  <a:pos x="132" y="47"/>
                </a:cxn>
                <a:cxn ang="0">
                  <a:pos x="15" y="55"/>
                </a:cxn>
                <a:cxn ang="0">
                  <a:pos x="0" y="102"/>
                </a:cxn>
              </a:cxnLst>
              <a:rect l="0" t="0" r="r" b="b"/>
              <a:pathLst>
                <a:path w="201" h="226">
                  <a:moveTo>
                    <a:pt x="0" y="102"/>
                  </a:moveTo>
                  <a:cubicBezTo>
                    <a:pt x="14" y="185"/>
                    <a:pt x="51" y="204"/>
                    <a:pt x="124" y="226"/>
                  </a:cubicBezTo>
                  <a:cubicBezTo>
                    <a:pt x="142" y="221"/>
                    <a:pt x="162" y="220"/>
                    <a:pt x="179" y="211"/>
                  </a:cubicBezTo>
                  <a:cubicBezTo>
                    <a:pt x="187" y="207"/>
                    <a:pt x="194" y="197"/>
                    <a:pt x="195" y="188"/>
                  </a:cubicBezTo>
                  <a:cubicBezTo>
                    <a:pt x="201" y="118"/>
                    <a:pt x="185" y="83"/>
                    <a:pt x="132" y="47"/>
                  </a:cubicBezTo>
                  <a:cubicBezTo>
                    <a:pt x="102" y="0"/>
                    <a:pt x="45" y="12"/>
                    <a:pt x="15" y="55"/>
                  </a:cubicBezTo>
                  <a:cubicBezTo>
                    <a:pt x="7" y="92"/>
                    <a:pt x="13" y="77"/>
                    <a:pt x="0" y="102"/>
                  </a:cubicBezTo>
                  <a:close/>
                </a:path>
              </a:pathLst>
            </a:custGeom>
            <a:pattFill prst="dkUpDiag">
              <a:fgClr>
                <a:srgbClr val="00CC00"/>
              </a:fgClr>
              <a:bgClr>
                <a:srgbClr val="FFFFFF"/>
              </a:bgClr>
            </a:pattFill>
            <a:ln w="9525" cap="flat" cmpd="sng">
              <a:solidFill>
                <a:schemeClr val="bg1"/>
              </a:solidFill>
              <a:prstDash val="solid"/>
              <a:round/>
              <a:headEnd type="none" w="med" len="med"/>
              <a:tailEnd type="none" w="med" len="lg"/>
            </a:ln>
            <a:effectLst/>
          </p:spPr>
          <p:txBody>
            <a:bodyPr/>
            <a:lstStyle/>
            <a:p>
              <a:endParaRPr lang="zh-CN" altLang="en-US"/>
            </a:p>
          </p:txBody>
        </p:sp>
        <p:sp>
          <p:nvSpPr>
            <p:cNvPr id="347172" name="Freeform 36" descr="深色上对角线"/>
            <p:cNvSpPr>
              <a:spLocks noChangeAspect="1"/>
            </p:cNvSpPr>
            <p:nvPr/>
          </p:nvSpPr>
          <p:spPr bwMode="auto">
            <a:xfrm>
              <a:off x="5016" y="2892"/>
              <a:ext cx="86" cy="113"/>
            </a:xfrm>
            <a:custGeom>
              <a:avLst/>
              <a:gdLst/>
              <a:ahLst/>
              <a:cxnLst>
                <a:cxn ang="0">
                  <a:pos x="18" y="12"/>
                </a:cxn>
                <a:cxn ang="0">
                  <a:pos x="3" y="36"/>
                </a:cxn>
                <a:cxn ang="0">
                  <a:pos x="26" y="184"/>
                </a:cxn>
                <a:cxn ang="0">
                  <a:pos x="49" y="191"/>
                </a:cxn>
                <a:cxn ang="0">
                  <a:pos x="182" y="137"/>
                </a:cxn>
                <a:cxn ang="0">
                  <a:pos x="73" y="67"/>
                </a:cxn>
                <a:cxn ang="0">
                  <a:pos x="49" y="59"/>
                </a:cxn>
                <a:cxn ang="0">
                  <a:pos x="42" y="20"/>
                </a:cxn>
                <a:cxn ang="0">
                  <a:pos x="18" y="12"/>
                </a:cxn>
              </a:cxnLst>
              <a:rect l="0" t="0" r="r" b="b"/>
              <a:pathLst>
                <a:path w="182" h="202">
                  <a:moveTo>
                    <a:pt x="18" y="12"/>
                  </a:moveTo>
                  <a:cubicBezTo>
                    <a:pt x="13" y="20"/>
                    <a:pt x="4" y="27"/>
                    <a:pt x="3" y="36"/>
                  </a:cubicBezTo>
                  <a:cubicBezTo>
                    <a:pt x="3" y="39"/>
                    <a:pt x="7" y="160"/>
                    <a:pt x="26" y="184"/>
                  </a:cubicBezTo>
                  <a:cubicBezTo>
                    <a:pt x="31" y="190"/>
                    <a:pt x="41" y="189"/>
                    <a:pt x="49" y="191"/>
                  </a:cubicBezTo>
                  <a:cubicBezTo>
                    <a:pt x="164" y="183"/>
                    <a:pt x="137" y="202"/>
                    <a:pt x="182" y="137"/>
                  </a:cubicBezTo>
                  <a:cubicBezTo>
                    <a:pt x="170" y="52"/>
                    <a:pt x="167" y="77"/>
                    <a:pt x="73" y="67"/>
                  </a:cubicBezTo>
                  <a:cubicBezTo>
                    <a:pt x="65" y="64"/>
                    <a:pt x="54" y="66"/>
                    <a:pt x="49" y="59"/>
                  </a:cubicBezTo>
                  <a:cubicBezTo>
                    <a:pt x="42" y="48"/>
                    <a:pt x="52" y="28"/>
                    <a:pt x="42" y="20"/>
                  </a:cubicBezTo>
                  <a:cubicBezTo>
                    <a:pt x="18" y="0"/>
                    <a:pt x="0" y="54"/>
                    <a:pt x="18" y="12"/>
                  </a:cubicBezTo>
                  <a:close/>
                </a:path>
              </a:pathLst>
            </a:custGeom>
            <a:pattFill prst="dkUpDiag">
              <a:fgClr>
                <a:srgbClr val="00CC00"/>
              </a:fgClr>
              <a:bgClr>
                <a:srgbClr val="FFFFFF"/>
              </a:bgClr>
            </a:pattFill>
            <a:ln w="9525" cap="flat" cmpd="sng">
              <a:solidFill>
                <a:schemeClr val="bg1"/>
              </a:solidFill>
              <a:prstDash val="solid"/>
              <a:round/>
              <a:headEnd type="none" w="med" len="med"/>
              <a:tailEnd type="none" w="med" len="lg"/>
            </a:ln>
            <a:effectLst/>
          </p:spPr>
          <p:txBody>
            <a:bodyPr/>
            <a:lstStyle/>
            <a:p>
              <a:endParaRPr lang="zh-CN" altLang="en-US"/>
            </a:p>
          </p:txBody>
        </p:sp>
        <p:graphicFrame>
          <p:nvGraphicFramePr>
            <p:cNvPr id="347173" name="Object 37"/>
            <p:cNvGraphicFramePr>
              <a:graphicFrameLocks noChangeAspect="1"/>
            </p:cNvGraphicFramePr>
            <p:nvPr/>
          </p:nvGraphicFramePr>
          <p:xfrm>
            <a:off x="3334" y="1661"/>
            <a:ext cx="216" cy="299"/>
          </p:xfrm>
          <a:graphic>
            <a:graphicData uri="http://schemas.openxmlformats.org/presentationml/2006/ole">
              <mc:AlternateContent xmlns:mc="http://schemas.openxmlformats.org/markup-compatibility/2006">
                <mc:Choice xmlns:v="urn:schemas-microsoft-com:vml" Requires="v">
                  <p:oleObj name="公式" r:id="rId16" imgW="164880" imgH="228600" progId="Equation.3">
                    <p:embed/>
                  </p:oleObj>
                </mc:Choice>
                <mc:Fallback>
                  <p:oleObj name="公式" r:id="rId16" imgW="164880" imgH="228600" progId="Equation.3">
                    <p:embed/>
                    <p:pic>
                      <p:nvPicPr>
                        <p:cNvPr id="347173" name="Object 3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334" y="1661"/>
                          <a:ext cx="216" cy="2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7174" name="Object 38"/>
            <p:cNvGraphicFramePr>
              <a:graphicFrameLocks noChangeAspect="1"/>
            </p:cNvGraphicFramePr>
            <p:nvPr/>
          </p:nvGraphicFramePr>
          <p:xfrm>
            <a:off x="5284" y="2840"/>
            <a:ext cx="233" cy="299"/>
          </p:xfrm>
          <a:graphic>
            <a:graphicData uri="http://schemas.openxmlformats.org/presentationml/2006/ole">
              <mc:AlternateContent xmlns:mc="http://schemas.openxmlformats.org/markup-compatibility/2006">
                <mc:Choice xmlns:v="urn:schemas-microsoft-com:vml" Requires="v">
                  <p:oleObj name="公式" r:id="rId18" imgW="177480" imgH="228600" progId="Equation.3">
                    <p:embed/>
                  </p:oleObj>
                </mc:Choice>
                <mc:Fallback>
                  <p:oleObj name="公式" r:id="rId18" imgW="177480" imgH="228600" progId="Equation.3">
                    <p:embed/>
                    <p:pic>
                      <p:nvPicPr>
                        <p:cNvPr id="347174" name="Object 3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284" y="2840"/>
                          <a:ext cx="233" cy="2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7175" name="Object 39"/>
            <p:cNvGraphicFramePr>
              <a:graphicFrameLocks noChangeAspect="1"/>
            </p:cNvGraphicFramePr>
            <p:nvPr/>
          </p:nvGraphicFramePr>
          <p:xfrm>
            <a:off x="4286" y="1752"/>
            <a:ext cx="207" cy="303"/>
          </p:xfrm>
          <a:graphic>
            <a:graphicData uri="http://schemas.openxmlformats.org/presentationml/2006/ole">
              <mc:AlternateContent xmlns:mc="http://schemas.openxmlformats.org/markup-compatibility/2006">
                <mc:Choice xmlns:v="urn:schemas-microsoft-com:vml" Requires="v">
                  <p:oleObj name="公式" r:id="rId20" imgW="164880" imgH="241200" progId="Equation.3">
                    <p:embed/>
                  </p:oleObj>
                </mc:Choice>
                <mc:Fallback>
                  <p:oleObj name="公式" r:id="rId20" imgW="164880" imgH="241200" progId="Equation.3">
                    <p:embed/>
                    <p:pic>
                      <p:nvPicPr>
                        <p:cNvPr id="347175" name="Object 3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286" y="1752"/>
                          <a:ext cx="207" cy="3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47176" name="Group 40"/>
          <p:cNvGrpSpPr>
            <a:grpSpLocks/>
          </p:cNvGrpSpPr>
          <p:nvPr/>
        </p:nvGrpSpPr>
        <p:grpSpPr bwMode="auto">
          <a:xfrm>
            <a:off x="304800" y="1651000"/>
            <a:ext cx="7848600" cy="635000"/>
            <a:chOff x="340" y="298"/>
            <a:chExt cx="4944" cy="400"/>
          </a:xfrm>
        </p:grpSpPr>
        <p:sp>
          <p:nvSpPr>
            <p:cNvPr id="347177" name="Text Box 41"/>
            <p:cNvSpPr txBox="1">
              <a:spLocks noChangeArrowheads="1"/>
            </p:cNvSpPr>
            <p:nvPr/>
          </p:nvSpPr>
          <p:spPr bwMode="auto">
            <a:xfrm>
              <a:off x="340" y="335"/>
              <a:ext cx="3538" cy="327"/>
            </a:xfrm>
            <a:prstGeom prst="rect">
              <a:avLst/>
            </a:prstGeom>
            <a:noFill/>
            <a:ln w="9525">
              <a:noFill/>
              <a:miter lim="800000"/>
              <a:headEnd/>
              <a:tailEnd/>
            </a:ln>
            <a:effectLst/>
          </p:spPr>
          <p:txBody>
            <a:bodyPr>
              <a:spAutoFit/>
            </a:bodyPr>
            <a:lstStyle/>
            <a:p>
              <a:pPr>
                <a:spcBef>
                  <a:spcPct val="50000"/>
                </a:spcBef>
              </a:pPr>
              <a:r>
                <a:rPr lang="zh-CN" altLang="en-US" sz="2800" dirty="0">
                  <a:latin typeface="Arial" charset="0"/>
                </a:rPr>
                <a:t>设作用于质点系的作用力分别为：</a:t>
              </a:r>
            </a:p>
          </p:txBody>
        </p:sp>
        <p:graphicFrame>
          <p:nvGraphicFramePr>
            <p:cNvPr id="347178" name="Object 42"/>
            <p:cNvGraphicFramePr>
              <a:graphicFrameLocks noChangeAspect="1"/>
            </p:cNvGraphicFramePr>
            <p:nvPr/>
          </p:nvGraphicFramePr>
          <p:xfrm>
            <a:off x="3787" y="298"/>
            <a:ext cx="1497" cy="400"/>
          </p:xfrm>
          <a:graphic>
            <a:graphicData uri="http://schemas.openxmlformats.org/presentationml/2006/ole">
              <mc:AlternateContent xmlns:mc="http://schemas.openxmlformats.org/markup-compatibility/2006">
                <mc:Choice xmlns:v="urn:schemas-microsoft-com:vml" Requires="v">
                  <p:oleObj name="公式" r:id="rId22" imgW="901440" imgH="241200" progId="Equation.3">
                    <p:embed/>
                  </p:oleObj>
                </mc:Choice>
                <mc:Fallback>
                  <p:oleObj name="公式" r:id="rId22" imgW="901440" imgH="241200" progId="Equation.3">
                    <p:embed/>
                    <p:pic>
                      <p:nvPicPr>
                        <p:cNvPr id="347178" name="Object 4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787" y="298"/>
                          <a:ext cx="1497" cy="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47185" name="Group 49"/>
          <p:cNvGrpSpPr>
            <a:grpSpLocks/>
          </p:cNvGrpSpPr>
          <p:nvPr/>
        </p:nvGrpSpPr>
        <p:grpSpPr bwMode="auto">
          <a:xfrm>
            <a:off x="304800" y="2462212"/>
            <a:ext cx="4114800" cy="1652588"/>
            <a:chOff x="240" y="1440"/>
            <a:chExt cx="2592" cy="1041"/>
          </a:xfrm>
        </p:grpSpPr>
        <p:sp>
          <p:nvSpPr>
            <p:cNvPr id="347181" name="Text Box 45"/>
            <p:cNvSpPr txBox="1">
              <a:spLocks noChangeArrowheads="1"/>
            </p:cNvSpPr>
            <p:nvPr/>
          </p:nvSpPr>
          <p:spPr bwMode="auto">
            <a:xfrm>
              <a:off x="240" y="1440"/>
              <a:ext cx="2592" cy="596"/>
            </a:xfrm>
            <a:prstGeom prst="rect">
              <a:avLst/>
            </a:prstGeom>
            <a:noFill/>
            <a:ln w="9525">
              <a:noFill/>
              <a:miter lim="800000"/>
              <a:headEnd/>
              <a:tailEnd/>
            </a:ln>
            <a:effectLst/>
          </p:spPr>
          <p:txBody>
            <a:bodyPr>
              <a:spAutoFit/>
            </a:bodyPr>
            <a:lstStyle/>
            <a:p>
              <a:pPr>
                <a:spcBef>
                  <a:spcPct val="50000"/>
                </a:spcBef>
              </a:pPr>
              <a:r>
                <a:rPr lang="zh-CN" altLang="en-US" sz="2800" dirty="0">
                  <a:latin typeface="Arial" charset="0"/>
                </a:rPr>
                <a:t>作用点相对于参考点</a:t>
              </a:r>
              <a:r>
                <a:rPr lang="en-US" altLang="zh-CN" sz="2800" i="1" dirty="0"/>
                <a:t>O</a:t>
              </a:r>
              <a:r>
                <a:rPr lang="zh-CN" altLang="en-US" sz="2800" dirty="0">
                  <a:latin typeface="Arial" charset="0"/>
                </a:rPr>
                <a:t>的位矢分别为： </a:t>
              </a:r>
            </a:p>
          </p:txBody>
        </p:sp>
        <p:graphicFrame>
          <p:nvGraphicFramePr>
            <p:cNvPr id="347182" name="Object 46"/>
            <p:cNvGraphicFramePr>
              <a:graphicFrameLocks noChangeAspect="1"/>
            </p:cNvGraphicFramePr>
            <p:nvPr/>
          </p:nvGraphicFramePr>
          <p:xfrm>
            <a:off x="816" y="2064"/>
            <a:ext cx="1369" cy="417"/>
          </p:xfrm>
          <a:graphic>
            <a:graphicData uri="http://schemas.openxmlformats.org/presentationml/2006/ole">
              <mc:AlternateContent xmlns:mc="http://schemas.openxmlformats.org/markup-compatibility/2006">
                <mc:Choice xmlns:v="urn:schemas-microsoft-com:vml" Requires="v">
                  <p:oleObj name="公式" r:id="rId24" imgW="749160" imgH="228600" progId="Equation.3">
                    <p:embed/>
                  </p:oleObj>
                </mc:Choice>
                <mc:Fallback>
                  <p:oleObj name="公式" r:id="rId24" imgW="749160" imgH="228600" progId="Equation.3">
                    <p:embed/>
                    <p:pic>
                      <p:nvPicPr>
                        <p:cNvPr id="347182" name="Object 46"/>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816" y="2064"/>
                          <a:ext cx="1369" cy="4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47183" name="Rectangle 47"/>
          <p:cNvSpPr>
            <a:spLocks noChangeArrowheads="1"/>
          </p:cNvSpPr>
          <p:nvPr/>
        </p:nvSpPr>
        <p:spPr bwMode="auto">
          <a:xfrm>
            <a:off x="304800" y="4353580"/>
            <a:ext cx="4419600" cy="523220"/>
          </a:xfrm>
          <a:prstGeom prst="rect">
            <a:avLst/>
          </a:prstGeom>
          <a:noFill/>
          <a:ln w="9525">
            <a:noFill/>
            <a:miter lim="800000"/>
            <a:headEnd/>
            <a:tailEnd/>
          </a:ln>
          <a:effectLst/>
        </p:spPr>
        <p:txBody>
          <a:bodyPr wrap="square">
            <a:spAutoFit/>
          </a:bodyPr>
          <a:lstStyle/>
          <a:p>
            <a:r>
              <a:rPr lang="zh-CN" altLang="en-US" sz="2800" dirty="0">
                <a:latin typeface="Arial" charset="0"/>
              </a:rPr>
              <a:t>相对于参考点</a:t>
            </a:r>
            <a:r>
              <a:rPr lang="en-US" altLang="zh-CN" sz="2800" i="1" dirty="0"/>
              <a:t>O</a:t>
            </a:r>
            <a:r>
              <a:rPr lang="zh-CN" altLang="en-US" sz="2800" dirty="0">
                <a:latin typeface="Arial" charset="0"/>
              </a:rPr>
              <a:t>的合力矩为：</a:t>
            </a:r>
          </a:p>
        </p:txBody>
      </p:sp>
      <p:graphicFrame>
        <p:nvGraphicFramePr>
          <p:cNvPr id="347184" name="Object 48"/>
          <p:cNvGraphicFramePr>
            <a:graphicFrameLocks noChangeAspect="1"/>
          </p:cNvGraphicFramePr>
          <p:nvPr/>
        </p:nvGraphicFramePr>
        <p:xfrm>
          <a:off x="1143000" y="5334000"/>
          <a:ext cx="2366963" cy="630238"/>
        </p:xfrm>
        <a:graphic>
          <a:graphicData uri="http://schemas.openxmlformats.org/presentationml/2006/ole">
            <mc:AlternateContent xmlns:mc="http://schemas.openxmlformats.org/markup-compatibility/2006">
              <mc:Choice xmlns:v="urn:schemas-microsoft-com:vml" Requires="v">
                <p:oleObj name="公式" r:id="rId26" imgW="952200" imgH="253800" progId="Equation.3">
                  <p:embed/>
                </p:oleObj>
              </mc:Choice>
              <mc:Fallback>
                <p:oleObj name="公式" r:id="rId26" imgW="952200" imgH="253800" progId="Equation.3">
                  <p:embed/>
                  <p:pic>
                    <p:nvPicPr>
                      <p:cNvPr id="347184" name="Object 48"/>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143000" y="5334000"/>
                        <a:ext cx="2366963" cy="630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7140"/>
                                        </p:tgtEl>
                                        <p:attrNameLst>
                                          <p:attrName>style.visibility</p:attrName>
                                        </p:attrNameLst>
                                      </p:cBhvr>
                                      <p:to>
                                        <p:strVal val="visible"/>
                                      </p:to>
                                    </p:set>
                                    <p:animEffect transition="in" filter="fade">
                                      <p:cBhvr>
                                        <p:cTn id="7" dur="2000"/>
                                        <p:tgtEl>
                                          <p:spTgt spid="34714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47176"/>
                                        </p:tgtEl>
                                        <p:attrNameLst>
                                          <p:attrName>style.visibility</p:attrName>
                                        </p:attrNameLst>
                                      </p:cBhvr>
                                      <p:to>
                                        <p:strVal val="visible"/>
                                      </p:to>
                                    </p:set>
                                    <p:animEffect transition="in" filter="wipe(left)">
                                      <p:cBhvr>
                                        <p:cTn id="12" dur="500"/>
                                        <p:tgtEl>
                                          <p:spTgt spid="34717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47185"/>
                                        </p:tgtEl>
                                        <p:attrNameLst>
                                          <p:attrName>style.visibility</p:attrName>
                                        </p:attrNameLst>
                                      </p:cBhvr>
                                      <p:to>
                                        <p:strVal val="visible"/>
                                      </p:to>
                                    </p:set>
                                    <p:animEffect transition="in" filter="wipe(left)">
                                      <p:cBhvr>
                                        <p:cTn id="17" dur="1000"/>
                                        <p:tgtEl>
                                          <p:spTgt spid="34718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47183"/>
                                        </p:tgtEl>
                                        <p:attrNameLst>
                                          <p:attrName>style.visibility</p:attrName>
                                        </p:attrNameLst>
                                      </p:cBhvr>
                                      <p:to>
                                        <p:strVal val="visible"/>
                                      </p:to>
                                    </p:set>
                                    <p:animEffect transition="in" filter="wipe(left)">
                                      <p:cBhvr>
                                        <p:cTn id="22" dur="500"/>
                                        <p:tgtEl>
                                          <p:spTgt spid="34718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47184"/>
                                        </p:tgtEl>
                                        <p:attrNameLst>
                                          <p:attrName>style.visibility</p:attrName>
                                        </p:attrNameLst>
                                      </p:cBhvr>
                                      <p:to>
                                        <p:strVal val="visible"/>
                                      </p:to>
                                    </p:set>
                                    <p:animEffect transition="in" filter="wipe(left)">
                                      <p:cBhvr>
                                        <p:cTn id="27" dur="500"/>
                                        <p:tgtEl>
                                          <p:spTgt spid="347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8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ChangeArrowheads="1"/>
          </p:cNvSpPr>
          <p:nvPr>
            <p:ph type="title"/>
          </p:nvPr>
        </p:nvSpPr>
        <p:spPr/>
        <p:txBody>
          <a:bodyPr/>
          <a:lstStyle/>
          <a:p>
            <a:r>
              <a:rPr lang="en-US" altLang="zh-CN"/>
              <a:t>2.3 </a:t>
            </a:r>
            <a:r>
              <a:rPr lang="zh-CN" altLang="en-US"/>
              <a:t>角动量定理，角动量守恒定律</a:t>
            </a:r>
          </a:p>
        </p:txBody>
      </p:sp>
      <p:sp>
        <p:nvSpPr>
          <p:cNvPr id="43" name="灯片编号占位符 4"/>
          <p:cNvSpPr>
            <a:spLocks noGrp="1"/>
          </p:cNvSpPr>
          <p:nvPr>
            <p:ph type="sldNum" sz="quarter" idx="12"/>
          </p:nvPr>
        </p:nvSpPr>
        <p:spPr/>
        <p:txBody>
          <a:bodyPr/>
          <a:lstStyle/>
          <a:p>
            <a:fld id="{73483AB2-FA36-406E-9308-A0E1073727BC}" type="slidenum">
              <a:rPr lang="en-US" altLang="zh-CN"/>
              <a:pPr/>
              <a:t>35</a:t>
            </a:fld>
            <a:endParaRPr lang="en-US" altLang="zh-CN"/>
          </a:p>
        </p:txBody>
      </p:sp>
      <p:sp>
        <p:nvSpPr>
          <p:cNvPr id="348163" name="Rectangle 3"/>
          <p:cNvSpPr>
            <a:spLocks noChangeArrowheads="1"/>
          </p:cNvSpPr>
          <p:nvPr/>
        </p:nvSpPr>
        <p:spPr bwMode="auto">
          <a:xfrm>
            <a:off x="501650" y="1219200"/>
            <a:ext cx="20129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力对轴的力矩</a:t>
            </a:r>
          </a:p>
        </p:txBody>
      </p:sp>
      <p:grpSp>
        <p:nvGrpSpPr>
          <p:cNvPr id="348164" name="Group 4"/>
          <p:cNvGrpSpPr>
            <a:grpSpLocks/>
          </p:cNvGrpSpPr>
          <p:nvPr/>
        </p:nvGrpSpPr>
        <p:grpSpPr bwMode="auto">
          <a:xfrm>
            <a:off x="6477000" y="1143000"/>
            <a:ext cx="1755775" cy="3024188"/>
            <a:chOff x="3862" y="346"/>
            <a:chExt cx="1106" cy="1905"/>
          </a:xfrm>
        </p:grpSpPr>
        <p:sp>
          <p:nvSpPr>
            <p:cNvPr id="348165" name="Line 5"/>
            <p:cNvSpPr>
              <a:spLocks noChangeShapeType="1"/>
            </p:cNvSpPr>
            <p:nvPr/>
          </p:nvSpPr>
          <p:spPr bwMode="auto">
            <a:xfrm flipV="1">
              <a:off x="4604" y="436"/>
              <a:ext cx="1" cy="1815"/>
            </a:xfrm>
            <a:prstGeom prst="line">
              <a:avLst/>
            </a:prstGeom>
            <a:noFill/>
            <a:ln w="9525">
              <a:solidFill>
                <a:schemeClr val="tx1"/>
              </a:solidFill>
              <a:round/>
              <a:headEnd/>
              <a:tailEnd/>
            </a:ln>
            <a:effectLst/>
          </p:spPr>
          <p:txBody>
            <a:bodyPr/>
            <a:lstStyle/>
            <a:p>
              <a:endParaRPr lang="zh-CN" altLang="en-US"/>
            </a:p>
          </p:txBody>
        </p:sp>
        <p:sp>
          <p:nvSpPr>
            <p:cNvPr id="348166" name="Line 6"/>
            <p:cNvSpPr>
              <a:spLocks noChangeShapeType="1"/>
            </p:cNvSpPr>
            <p:nvPr/>
          </p:nvSpPr>
          <p:spPr bwMode="auto">
            <a:xfrm flipV="1">
              <a:off x="4605" y="709"/>
              <a:ext cx="0" cy="907"/>
            </a:xfrm>
            <a:prstGeom prst="line">
              <a:avLst/>
            </a:prstGeom>
            <a:noFill/>
            <a:ln w="28575">
              <a:solidFill>
                <a:schemeClr val="tx1"/>
              </a:solidFill>
              <a:round/>
              <a:headEnd/>
              <a:tailEnd type="stealth" w="med" len="lg"/>
            </a:ln>
            <a:effectLst/>
          </p:spPr>
          <p:txBody>
            <a:bodyPr/>
            <a:lstStyle/>
            <a:p>
              <a:endParaRPr lang="zh-CN" altLang="en-US"/>
            </a:p>
          </p:txBody>
        </p:sp>
        <p:sp>
          <p:nvSpPr>
            <p:cNvPr id="348167" name="Line 7"/>
            <p:cNvSpPr>
              <a:spLocks noChangeShapeType="1"/>
            </p:cNvSpPr>
            <p:nvPr/>
          </p:nvSpPr>
          <p:spPr bwMode="auto">
            <a:xfrm flipH="1" flipV="1">
              <a:off x="4060" y="754"/>
              <a:ext cx="545" cy="862"/>
            </a:xfrm>
            <a:prstGeom prst="line">
              <a:avLst/>
            </a:prstGeom>
            <a:noFill/>
            <a:ln w="28575">
              <a:solidFill>
                <a:srgbClr val="0000FF"/>
              </a:solidFill>
              <a:round/>
              <a:headEnd/>
              <a:tailEnd type="stealth" w="med" len="lg"/>
            </a:ln>
            <a:effectLst/>
          </p:spPr>
          <p:txBody>
            <a:bodyPr/>
            <a:lstStyle/>
            <a:p>
              <a:endParaRPr lang="zh-CN" altLang="en-US"/>
            </a:p>
          </p:txBody>
        </p:sp>
        <p:sp>
          <p:nvSpPr>
            <p:cNvPr id="348168" name="Line 8"/>
            <p:cNvSpPr>
              <a:spLocks noChangeShapeType="1"/>
            </p:cNvSpPr>
            <p:nvPr/>
          </p:nvSpPr>
          <p:spPr bwMode="auto">
            <a:xfrm>
              <a:off x="4088" y="754"/>
              <a:ext cx="499" cy="0"/>
            </a:xfrm>
            <a:prstGeom prst="line">
              <a:avLst/>
            </a:prstGeom>
            <a:noFill/>
            <a:ln w="9525">
              <a:solidFill>
                <a:schemeClr val="tx1"/>
              </a:solidFill>
              <a:prstDash val="dash"/>
              <a:round/>
              <a:headEnd/>
              <a:tailEnd/>
            </a:ln>
            <a:effectLst/>
          </p:spPr>
          <p:txBody>
            <a:bodyPr/>
            <a:lstStyle/>
            <a:p>
              <a:endParaRPr lang="zh-CN" altLang="en-US"/>
            </a:p>
          </p:txBody>
        </p:sp>
        <p:graphicFrame>
          <p:nvGraphicFramePr>
            <p:cNvPr id="348169" name="Object 9"/>
            <p:cNvGraphicFramePr>
              <a:graphicFrameLocks noChangeAspect="1"/>
            </p:cNvGraphicFramePr>
            <p:nvPr/>
          </p:nvGraphicFramePr>
          <p:xfrm>
            <a:off x="4604" y="1616"/>
            <a:ext cx="190" cy="221"/>
          </p:xfrm>
          <a:graphic>
            <a:graphicData uri="http://schemas.openxmlformats.org/presentationml/2006/ole">
              <mc:AlternateContent xmlns:mc="http://schemas.openxmlformats.org/markup-compatibility/2006">
                <mc:Choice xmlns:v="urn:schemas-microsoft-com:vml" Requires="v">
                  <p:oleObj name="公式" r:id="rId2" imgW="152280" imgH="177480" progId="Equation.3">
                    <p:embed/>
                  </p:oleObj>
                </mc:Choice>
                <mc:Fallback>
                  <p:oleObj name="公式" r:id="rId2" imgW="152280" imgH="177480" progId="Equation.3">
                    <p:embed/>
                    <p:pic>
                      <p:nvPicPr>
                        <p:cNvPr id="348169" name="Object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4" y="1616"/>
                          <a:ext cx="190" cy="2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170" name="Object 10"/>
            <p:cNvGraphicFramePr>
              <a:graphicFrameLocks noChangeAspect="1"/>
            </p:cNvGraphicFramePr>
            <p:nvPr/>
          </p:nvGraphicFramePr>
          <p:xfrm>
            <a:off x="4605" y="346"/>
            <a:ext cx="215" cy="233"/>
          </p:xfrm>
          <a:graphic>
            <a:graphicData uri="http://schemas.openxmlformats.org/presentationml/2006/ole">
              <mc:AlternateContent xmlns:mc="http://schemas.openxmlformats.org/markup-compatibility/2006">
                <mc:Choice xmlns:v="urn:schemas-microsoft-com:vml" Requires="v">
                  <p:oleObj name="公式" r:id="rId4" imgW="152280" imgH="164880" progId="Equation.3">
                    <p:embed/>
                  </p:oleObj>
                </mc:Choice>
                <mc:Fallback>
                  <p:oleObj name="公式" r:id="rId4" imgW="152280" imgH="164880" progId="Equation.3">
                    <p:embed/>
                    <p:pic>
                      <p:nvPicPr>
                        <p:cNvPr id="34817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5" y="346"/>
                          <a:ext cx="215" cy="2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171" name="Arc 11"/>
            <p:cNvSpPr>
              <a:spLocks/>
            </p:cNvSpPr>
            <p:nvPr/>
          </p:nvSpPr>
          <p:spPr bwMode="auto">
            <a:xfrm>
              <a:off x="4455" y="1344"/>
              <a:ext cx="150" cy="227"/>
            </a:xfrm>
            <a:custGeom>
              <a:avLst/>
              <a:gdLst>
                <a:gd name="G0" fmla="+- 14279 0 0"/>
                <a:gd name="G1" fmla="+- 21599 0 0"/>
                <a:gd name="G2" fmla="+- 21600 0 0"/>
                <a:gd name="T0" fmla="*/ 0 w 14279"/>
                <a:gd name="T1" fmla="*/ 5392 h 21599"/>
                <a:gd name="T2" fmla="*/ 14131 w 14279"/>
                <a:gd name="T3" fmla="*/ 0 h 21599"/>
                <a:gd name="T4" fmla="*/ 14279 w 14279"/>
                <a:gd name="T5" fmla="*/ 21599 h 21599"/>
              </a:gdLst>
              <a:ahLst/>
              <a:cxnLst>
                <a:cxn ang="0">
                  <a:pos x="T0" y="T1"/>
                </a:cxn>
                <a:cxn ang="0">
                  <a:pos x="T2" y="T3"/>
                </a:cxn>
                <a:cxn ang="0">
                  <a:pos x="T4" y="T5"/>
                </a:cxn>
              </a:cxnLst>
              <a:rect l="0" t="0" r="r" b="b"/>
              <a:pathLst>
                <a:path w="14279" h="21599" fill="none" extrusionOk="0">
                  <a:moveTo>
                    <a:pt x="-1" y="5391"/>
                  </a:moveTo>
                  <a:cubicBezTo>
                    <a:pt x="3906" y="1950"/>
                    <a:pt x="8924" y="35"/>
                    <a:pt x="14130" y="-1"/>
                  </a:cubicBezTo>
                </a:path>
                <a:path w="14279" h="21599" stroke="0" extrusionOk="0">
                  <a:moveTo>
                    <a:pt x="-1" y="5391"/>
                  </a:moveTo>
                  <a:cubicBezTo>
                    <a:pt x="3906" y="1950"/>
                    <a:pt x="8924" y="35"/>
                    <a:pt x="14130" y="-1"/>
                  </a:cubicBezTo>
                  <a:lnTo>
                    <a:pt x="14279" y="21599"/>
                  </a:lnTo>
                  <a:close/>
                </a:path>
              </a:pathLst>
            </a:custGeom>
            <a:noFill/>
            <a:ln w="9525">
              <a:solidFill>
                <a:schemeClr val="tx1"/>
              </a:solidFill>
              <a:round/>
              <a:headEnd/>
              <a:tailEnd/>
            </a:ln>
            <a:effectLst/>
          </p:spPr>
          <p:txBody>
            <a:bodyPr wrap="none" anchor="ctr"/>
            <a:lstStyle/>
            <a:p>
              <a:endParaRPr lang="zh-CN" altLang="en-US"/>
            </a:p>
          </p:txBody>
        </p:sp>
        <p:graphicFrame>
          <p:nvGraphicFramePr>
            <p:cNvPr id="348172" name="Object 12"/>
            <p:cNvGraphicFramePr>
              <a:graphicFrameLocks noChangeAspect="1"/>
            </p:cNvGraphicFramePr>
            <p:nvPr/>
          </p:nvGraphicFramePr>
          <p:xfrm>
            <a:off x="4423" y="1117"/>
            <a:ext cx="180" cy="233"/>
          </p:xfrm>
          <a:graphic>
            <a:graphicData uri="http://schemas.openxmlformats.org/presentationml/2006/ole">
              <mc:AlternateContent xmlns:mc="http://schemas.openxmlformats.org/markup-compatibility/2006">
                <mc:Choice xmlns:v="urn:schemas-microsoft-com:vml" Requires="v">
                  <p:oleObj name="公式" r:id="rId6" imgW="126720" imgH="164880" progId="Equation.3">
                    <p:embed/>
                  </p:oleObj>
                </mc:Choice>
                <mc:Fallback>
                  <p:oleObj name="公式" r:id="rId6" imgW="126720" imgH="164880" progId="Equation.3">
                    <p:embed/>
                    <p:pic>
                      <p:nvPicPr>
                        <p:cNvPr id="348172"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23" y="1117"/>
                          <a:ext cx="180" cy="2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173" name="Object 13"/>
            <p:cNvGraphicFramePr>
              <a:graphicFrameLocks noChangeAspect="1"/>
            </p:cNvGraphicFramePr>
            <p:nvPr/>
          </p:nvGraphicFramePr>
          <p:xfrm>
            <a:off x="4649" y="754"/>
            <a:ext cx="319" cy="287"/>
          </p:xfrm>
          <a:graphic>
            <a:graphicData uri="http://schemas.openxmlformats.org/presentationml/2006/ole">
              <mc:AlternateContent xmlns:mc="http://schemas.openxmlformats.org/markup-compatibility/2006">
                <mc:Choice xmlns:v="urn:schemas-microsoft-com:vml" Requires="v">
                  <p:oleObj name="公式" r:id="rId8" imgW="253800" imgH="228600" progId="Equation.3">
                    <p:embed/>
                  </p:oleObj>
                </mc:Choice>
                <mc:Fallback>
                  <p:oleObj name="公式" r:id="rId8" imgW="253800" imgH="228600" progId="Equation.3">
                    <p:embed/>
                    <p:pic>
                      <p:nvPicPr>
                        <p:cNvPr id="348173"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9" y="754"/>
                          <a:ext cx="319" cy="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174" name="Object 14"/>
            <p:cNvGraphicFramePr>
              <a:graphicFrameLocks noChangeAspect="1"/>
            </p:cNvGraphicFramePr>
            <p:nvPr/>
          </p:nvGraphicFramePr>
          <p:xfrm>
            <a:off x="3862" y="890"/>
            <a:ext cx="335" cy="303"/>
          </p:xfrm>
          <a:graphic>
            <a:graphicData uri="http://schemas.openxmlformats.org/presentationml/2006/ole">
              <mc:AlternateContent xmlns:mc="http://schemas.openxmlformats.org/markup-compatibility/2006">
                <mc:Choice xmlns:v="urn:schemas-microsoft-com:vml" Requires="v">
                  <p:oleObj name="公式" r:id="rId10" imgW="266400" imgH="241200" progId="Equation.3">
                    <p:embed/>
                  </p:oleObj>
                </mc:Choice>
                <mc:Fallback>
                  <p:oleObj name="公式" r:id="rId10" imgW="266400" imgH="241200" progId="Equation.3">
                    <p:embed/>
                    <p:pic>
                      <p:nvPicPr>
                        <p:cNvPr id="348174"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62" y="890"/>
                          <a:ext cx="335" cy="3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48175" name="Group 15"/>
          <p:cNvGrpSpPr>
            <a:grpSpLocks/>
          </p:cNvGrpSpPr>
          <p:nvPr/>
        </p:nvGrpSpPr>
        <p:grpSpPr bwMode="auto">
          <a:xfrm>
            <a:off x="685800" y="1828800"/>
            <a:ext cx="4895850" cy="946150"/>
            <a:chOff x="431" y="1298"/>
            <a:chExt cx="3084" cy="596"/>
          </a:xfrm>
        </p:grpSpPr>
        <p:sp>
          <p:nvSpPr>
            <p:cNvPr id="348176" name="Text Box 16"/>
            <p:cNvSpPr txBox="1">
              <a:spLocks noChangeArrowheads="1"/>
            </p:cNvSpPr>
            <p:nvPr/>
          </p:nvSpPr>
          <p:spPr bwMode="auto">
            <a:xfrm>
              <a:off x="431" y="1298"/>
              <a:ext cx="3084" cy="596"/>
            </a:xfrm>
            <a:prstGeom prst="rect">
              <a:avLst/>
            </a:prstGeom>
            <a:noFill/>
            <a:ln w="9525">
              <a:noFill/>
              <a:miter lim="800000"/>
              <a:headEnd/>
              <a:tailEnd/>
            </a:ln>
            <a:effectLst/>
          </p:spPr>
          <p:txBody>
            <a:bodyPr>
              <a:spAutoFit/>
            </a:bodyPr>
            <a:lstStyle/>
            <a:p>
              <a:pPr>
                <a:spcBef>
                  <a:spcPct val="50000"/>
                </a:spcBef>
              </a:pPr>
              <a:r>
                <a:rPr lang="zh-CN" altLang="en-US" sz="2800">
                  <a:latin typeface="Arial" charset="0"/>
                </a:rPr>
                <a:t>力</a:t>
              </a:r>
              <a:r>
                <a:rPr lang="zh-CN" altLang="en-US" sz="2800" i="1">
                  <a:latin typeface="Arial" charset="0"/>
                </a:rPr>
                <a:t>    </a:t>
              </a:r>
              <a:r>
                <a:rPr lang="zh-CN" altLang="en-US" sz="2800">
                  <a:latin typeface="Arial" charset="0"/>
                </a:rPr>
                <a:t>对点的力矩</a:t>
              </a:r>
              <a:r>
                <a:rPr lang="zh-CN" altLang="en-US" sz="2800" i="1">
                  <a:latin typeface="Arial" charset="0"/>
                </a:rPr>
                <a:t>     </a:t>
              </a:r>
              <a:r>
                <a:rPr lang="zh-CN" altLang="en-US" sz="2800">
                  <a:latin typeface="Arial" charset="0"/>
                </a:rPr>
                <a:t>在</a:t>
              </a:r>
              <a:r>
                <a:rPr lang="zh-CN" altLang="en-US" sz="2800">
                  <a:solidFill>
                    <a:srgbClr val="0000CC"/>
                  </a:solidFill>
                  <a:latin typeface="Arial" charset="0"/>
                </a:rPr>
                <a:t>过点</a:t>
              </a:r>
              <a:r>
                <a:rPr lang="zh-CN" altLang="en-US" sz="2800">
                  <a:latin typeface="Arial" charset="0"/>
                </a:rPr>
                <a:t>的任一轴线上的投影。</a:t>
              </a:r>
            </a:p>
          </p:txBody>
        </p:sp>
        <p:graphicFrame>
          <p:nvGraphicFramePr>
            <p:cNvPr id="348177" name="Object 17"/>
            <p:cNvGraphicFramePr>
              <a:graphicFrameLocks noChangeAspect="1"/>
            </p:cNvGraphicFramePr>
            <p:nvPr/>
          </p:nvGraphicFramePr>
          <p:xfrm>
            <a:off x="703" y="1308"/>
            <a:ext cx="249" cy="287"/>
          </p:xfrm>
          <a:graphic>
            <a:graphicData uri="http://schemas.openxmlformats.org/presentationml/2006/ole">
              <mc:AlternateContent xmlns:mc="http://schemas.openxmlformats.org/markup-compatibility/2006">
                <mc:Choice xmlns:v="urn:schemas-microsoft-com:vml" Requires="v">
                  <p:oleObj name="公式" r:id="rId12" imgW="164880" imgH="190440" progId="Equation.3">
                    <p:embed/>
                  </p:oleObj>
                </mc:Choice>
                <mc:Fallback>
                  <p:oleObj name="公式" r:id="rId12" imgW="164880" imgH="190440" progId="Equation.3">
                    <p:embed/>
                    <p:pic>
                      <p:nvPicPr>
                        <p:cNvPr id="348177" name="Object 1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03" y="1308"/>
                          <a:ext cx="249" cy="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178" name="Object 18"/>
            <p:cNvGraphicFramePr>
              <a:graphicFrameLocks noChangeAspect="1"/>
            </p:cNvGraphicFramePr>
            <p:nvPr/>
          </p:nvGraphicFramePr>
          <p:xfrm>
            <a:off x="2071" y="1334"/>
            <a:ext cx="335" cy="303"/>
          </p:xfrm>
          <a:graphic>
            <a:graphicData uri="http://schemas.openxmlformats.org/presentationml/2006/ole">
              <mc:AlternateContent xmlns:mc="http://schemas.openxmlformats.org/markup-compatibility/2006">
                <mc:Choice xmlns:v="urn:schemas-microsoft-com:vml" Requires="v">
                  <p:oleObj name="公式" r:id="rId14" imgW="266400" imgH="241200" progId="Equation.3">
                    <p:embed/>
                  </p:oleObj>
                </mc:Choice>
                <mc:Fallback>
                  <p:oleObj name="公式" r:id="rId14" imgW="266400" imgH="241200" progId="Equation.3">
                    <p:embed/>
                    <p:pic>
                      <p:nvPicPr>
                        <p:cNvPr id="348178" name="Object 1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071" y="1334"/>
                          <a:ext cx="335" cy="3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348179" name="Object 19"/>
          <p:cNvGraphicFramePr>
            <a:graphicFrameLocks noChangeAspect="1"/>
          </p:cNvGraphicFramePr>
          <p:nvPr/>
        </p:nvGraphicFramePr>
        <p:xfrm>
          <a:off x="1905000" y="2819400"/>
          <a:ext cx="2506663" cy="571500"/>
        </p:xfrm>
        <a:graphic>
          <a:graphicData uri="http://schemas.openxmlformats.org/presentationml/2006/ole">
            <mc:AlternateContent xmlns:mc="http://schemas.openxmlformats.org/markup-compatibility/2006">
              <mc:Choice xmlns:v="urn:schemas-microsoft-com:vml" Requires="v">
                <p:oleObj r:id="rId16" imgW="1002865" imgH="228501" progId="Equation.3">
                  <p:embed/>
                </p:oleObj>
              </mc:Choice>
              <mc:Fallback>
                <p:oleObj r:id="rId16" imgW="1002865" imgH="228501" progId="Equation.3">
                  <p:embed/>
                  <p:pic>
                    <p:nvPicPr>
                      <p:cNvPr id="348179" name="Object 1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05000" y="2819400"/>
                        <a:ext cx="2506663"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48180" name="Group 20"/>
          <p:cNvGrpSpPr>
            <a:grpSpLocks/>
          </p:cNvGrpSpPr>
          <p:nvPr/>
        </p:nvGrpSpPr>
        <p:grpSpPr bwMode="auto">
          <a:xfrm>
            <a:off x="990600" y="3276600"/>
            <a:ext cx="2941638" cy="2840038"/>
            <a:chOff x="567" y="2205"/>
            <a:chExt cx="1853" cy="1789"/>
          </a:xfrm>
        </p:grpSpPr>
        <p:sp>
          <p:nvSpPr>
            <p:cNvPr id="348181" name="AutoShape 21" descr="白色大理石"/>
            <p:cNvSpPr>
              <a:spLocks noChangeAspect="1" noChangeArrowheads="1"/>
            </p:cNvSpPr>
            <p:nvPr/>
          </p:nvSpPr>
          <p:spPr bwMode="auto">
            <a:xfrm rot="978299">
              <a:off x="612" y="2894"/>
              <a:ext cx="1678" cy="1100"/>
            </a:xfrm>
            <a:prstGeom prst="parallelogram">
              <a:avLst>
                <a:gd name="adj" fmla="val 38136"/>
              </a:avLst>
            </a:prstGeom>
            <a:blipFill dpi="0" rotWithShape="1">
              <a:blip r:embed="rId18"/>
              <a:srcRect/>
              <a:tile tx="0" ty="0" sx="100000" sy="100000" flip="none" algn="tl"/>
            </a:blipFill>
            <a:ln w="9525">
              <a:noFill/>
              <a:prstDash val="dashDot"/>
              <a:miter lim="800000"/>
              <a:headEnd/>
              <a:tailEnd/>
            </a:ln>
            <a:effectLst>
              <a:outerShdw dist="12700" dir="5400000" algn="ctr" rotWithShape="0">
                <a:srgbClr val="808080"/>
              </a:outerShdw>
            </a:effectLst>
          </p:spPr>
          <p:txBody>
            <a:bodyPr/>
            <a:lstStyle/>
            <a:p>
              <a:endParaRPr lang="zh-CN" altLang="en-US"/>
            </a:p>
          </p:txBody>
        </p:sp>
        <p:sp>
          <p:nvSpPr>
            <p:cNvPr id="348182" name="Line 22"/>
            <p:cNvSpPr>
              <a:spLocks noChangeAspect="1" noChangeShapeType="1"/>
            </p:cNvSpPr>
            <p:nvPr/>
          </p:nvSpPr>
          <p:spPr bwMode="auto">
            <a:xfrm flipV="1">
              <a:off x="1741" y="3230"/>
              <a:ext cx="428" cy="408"/>
            </a:xfrm>
            <a:prstGeom prst="line">
              <a:avLst/>
            </a:prstGeom>
            <a:noFill/>
            <a:ln w="19050">
              <a:solidFill>
                <a:srgbClr val="008000"/>
              </a:solidFill>
              <a:round/>
              <a:headEnd/>
              <a:tailEnd type="stealth" w="med" len="lg"/>
            </a:ln>
            <a:effectLst/>
          </p:spPr>
          <p:txBody>
            <a:bodyPr/>
            <a:lstStyle/>
            <a:p>
              <a:endParaRPr lang="zh-CN" altLang="en-US"/>
            </a:p>
          </p:txBody>
        </p:sp>
        <p:sp>
          <p:nvSpPr>
            <p:cNvPr id="348183" name="Line 23"/>
            <p:cNvSpPr>
              <a:spLocks noChangeAspect="1" noChangeShapeType="1"/>
            </p:cNvSpPr>
            <p:nvPr/>
          </p:nvSpPr>
          <p:spPr bwMode="auto">
            <a:xfrm>
              <a:off x="899" y="2251"/>
              <a:ext cx="0" cy="254"/>
            </a:xfrm>
            <a:prstGeom prst="line">
              <a:avLst/>
            </a:prstGeom>
            <a:noFill/>
            <a:ln w="9525">
              <a:solidFill>
                <a:schemeClr val="tx1"/>
              </a:solidFill>
              <a:round/>
              <a:headEnd/>
              <a:tailEnd/>
            </a:ln>
          </p:spPr>
          <p:txBody>
            <a:bodyPr/>
            <a:lstStyle/>
            <a:p>
              <a:endParaRPr lang="zh-CN" altLang="en-US"/>
            </a:p>
          </p:txBody>
        </p:sp>
        <p:sp>
          <p:nvSpPr>
            <p:cNvPr id="348184" name="Line 24"/>
            <p:cNvSpPr>
              <a:spLocks noChangeAspect="1" noChangeShapeType="1"/>
            </p:cNvSpPr>
            <p:nvPr/>
          </p:nvSpPr>
          <p:spPr bwMode="auto">
            <a:xfrm>
              <a:off x="1745" y="3650"/>
              <a:ext cx="443" cy="127"/>
            </a:xfrm>
            <a:prstGeom prst="line">
              <a:avLst/>
            </a:prstGeom>
            <a:noFill/>
            <a:ln w="12700">
              <a:solidFill>
                <a:srgbClr val="008000"/>
              </a:solidFill>
              <a:prstDash val="dash"/>
              <a:round/>
              <a:headEnd/>
              <a:tailEnd/>
            </a:ln>
          </p:spPr>
          <p:txBody>
            <a:bodyPr/>
            <a:lstStyle/>
            <a:p>
              <a:endParaRPr lang="zh-CN" altLang="en-US"/>
            </a:p>
          </p:txBody>
        </p:sp>
        <p:sp>
          <p:nvSpPr>
            <p:cNvPr id="348185" name="Arc 25"/>
            <p:cNvSpPr>
              <a:spLocks noChangeAspect="1"/>
            </p:cNvSpPr>
            <p:nvPr/>
          </p:nvSpPr>
          <p:spPr bwMode="auto">
            <a:xfrm>
              <a:off x="1569" y="3556"/>
              <a:ext cx="295" cy="121"/>
            </a:xfrm>
            <a:custGeom>
              <a:avLst/>
              <a:gdLst>
                <a:gd name="G0" fmla="+- 0 0 0"/>
                <a:gd name="G1" fmla="+- 8961 0 0"/>
                <a:gd name="G2" fmla="+- 21600 0 0"/>
                <a:gd name="T0" fmla="*/ 19654 w 21600"/>
                <a:gd name="T1" fmla="*/ 0 h 9625"/>
                <a:gd name="T2" fmla="*/ 21590 w 21600"/>
                <a:gd name="T3" fmla="*/ 9625 h 9625"/>
                <a:gd name="T4" fmla="*/ 0 w 21600"/>
                <a:gd name="T5" fmla="*/ 8961 h 9625"/>
              </a:gdLst>
              <a:ahLst/>
              <a:cxnLst>
                <a:cxn ang="0">
                  <a:pos x="T0" y="T1"/>
                </a:cxn>
                <a:cxn ang="0">
                  <a:pos x="T2" y="T3"/>
                </a:cxn>
                <a:cxn ang="0">
                  <a:pos x="T4" y="T5"/>
                </a:cxn>
              </a:cxnLst>
              <a:rect l="0" t="0" r="r" b="b"/>
              <a:pathLst>
                <a:path w="21600" h="9625" fill="none" extrusionOk="0">
                  <a:moveTo>
                    <a:pt x="19653" y="0"/>
                  </a:moveTo>
                  <a:cubicBezTo>
                    <a:pt x="20936" y="2813"/>
                    <a:pt x="21600" y="5869"/>
                    <a:pt x="21600" y="8961"/>
                  </a:cubicBezTo>
                  <a:cubicBezTo>
                    <a:pt x="21600" y="9182"/>
                    <a:pt x="21596" y="9403"/>
                    <a:pt x="21589" y="9624"/>
                  </a:cubicBezTo>
                </a:path>
                <a:path w="21600" h="9625" stroke="0" extrusionOk="0">
                  <a:moveTo>
                    <a:pt x="19653" y="0"/>
                  </a:moveTo>
                  <a:cubicBezTo>
                    <a:pt x="20936" y="2813"/>
                    <a:pt x="21600" y="5869"/>
                    <a:pt x="21600" y="8961"/>
                  </a:cubicBezTo>
                  <a:cubicBezTo>
                    <a:pt x="21600" y="9182"/>
                    <a:pt x="21596" y="9403"/>
                    <a:pt x="21589" y="9624"/>
                  </a:cubicBezTo>
                  <a:lnTo>
                    <a:pt x="0" y="8961"/>
                  </a:lnTo>
                  <a:close/>
                </a:path>
              </a:pathLst>
            </a:custGeom>
            <a:noFill/>
            <a:ln w="9525">
              <a:solidFill>
                <a:srgbClr val="008000"/>
              </a:solidFill>
              <a:round/>
              <a:headEnd/>
              <a:tailEnd/>
            </a:ln>
          </p:spPr>
          <p:txBody>
            <a:bodyPr/>
            <a:lstStyle/>
            <a:p>
              <a:endParaRPr lang="zh-CN" altLang="en-US"/>
            </a:p>
          </p:txBody>
        </p:sp>
        <p:sp>
          <p:nvSpPr>
            <p:cNvPr id="348186" name="Line 26"/>
            <p:cNvSpPr>
              <a:spLocks noChangeAspect="1" noChangeShapeType="1"/>
            </p:cNvSpPr>
            <p:nvPr/>
          </p:nvSpPr>
          <p:spPr bwMode="auto">
            <a:xfrm flipV="1">
              <a:off x="901" y="2499"/>
              <a:ext cx="0" cy="893"/>
            </a:xfrm>
            <a:prstGeom prst="line">
              <a:avLst/>
            </a:prstGeom>
            <a:noFill/>
            <a:ln w="28575">
              <a:solidFill>
                <a:srgbClr val="0000FF"/>
              </a:solidFill>
              <a:round/>
              <a:headEnd/>
              <a:tailEnd type="stealth" w="med" len="lg"/>
            </a:ln>
          </p:spPr>
          <p:txBody>
            <a:bodyPr/>
            <a:lstStyle/>
            <a:p>
              <a:endParaRPr lang="zh-CN" altLang="en-US"/>
            </a:p>
          </p:txBody>
        </p:sp>
        <p:sp>
          <p:nvSpPr>
            <p:cNvPr id="348187" name="Line 27"/>
            <p:cNvSpPr>
              <a:spLocks noChangeShapeType="1"/>
            </p:cNvSpPr>
            <p:nvPr/>
          </p:nvSpPr>
          <p:spPr bwMode="auto">
            <a:xfrm>
              <a:off x="884" y="3385"/>
              <a:ext cx="862" cy="272"/>
            </a:xfrm>
            <a:prstGeom prst="line">
              <a:avLst/>
            </a:prstGeom>
            <a:noFill/>
            <a:ln w="19050">
              <a:solidFill>
                <a:srgbClr val="FF3300"/>
              </a:solidFill>
              <a:round/>
              <a:headEnd/>
              <a:tailEnd type="stealth" w="med" len="lg"/>
            </a:ln>
            <a:effectLst/>
          </p:spPr>
          <p:txBody>
            <a:bodyPr/>
            <a:lstStyle/>
            <a:p>
              <a:endParaRPr lang="zh-CN" altLang="en-US"/>
            </a:p>
          </p:txBody>
        </p:sp>
        <p:graphicFrame>
          <p:nvGraphicFramePr>
            <p:cNvPr id="348188" name="Object 28"/>
            <p:cNvGraphicFramePr>
              <a:graphicFrameLocks noChangeAspect="1"/>
            </p:cNvGraphicFramePr>
            <p:nvPr/>
          </p:nvGraphicFramePr>
          <p:xfrm>
            <a:off x="703" y="2205"/>
            <a:ext cx="215" cy="233"/>
          </p:xfrm>
          <a:graphic>
            <a:graphicData uri="http://schemas.openxmlformats.org/presentationml/2006/ole">
              <mc:AlternateContent xmlns:mc="http://schemas.openxmlformats.org/markup-compatibility/2006">
                <mc:Choice xmlns:v="urn:schemas-microsoft-com:vml" Requires="v">
                  <p:oleObj name="公式" r:id="rId19" imgW="152280" imgH="164880" progId="Equation.3">
                    <p:embed/>
                  </p:oleObj>
                </mc:Choice>
                <mc:Fallback>
                  <p:oleObj name="公式" r:id="rId19" imgW="152280" imgH="164880" progId="Equation.3">
                    <p:embed/>
                    <p:pic>
                      <p:nvPicPr>
                        <p:cNvPr id="348188" name="Object 2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03" y="2205"/>
                          <a:ext cx="215" cy="2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189" name="Object 29"/>
            <p:cNvGraphicFramePr>
              <a:graphicFrameLocks noChangeAspect="1"/>
            </p:cNvGraphicFramePr>
            <p:nvPr/>
          </p:nvGraphicFramePr>
          <p:xfrm>
            <a:off x="748" y="3430"/>
            <a:ext cx="190" cy="221"/>
          </p:xfrm>
          <a:graphic>
            <a:graphicData uri="http://schemas.openxmlformats.org/presentationml/2006/ole">
              <mc:AlternateContent xmlns:mc="http://schemas.openxmlformats.org/markup-compatibility/2006">
                <mc:Choice xmlns:v="urn:schemas-microsoft-com:vml" Requires="v">
                  <p:oleObj name="公式" r:id="rId21" imgW="152280" imgH="177480" progId="Equation.3">
                    <p:embed/>
                  </p:oleObj>
                </mc:Choice>
                <mc:Fallback>
                  <p:oleObj name="公式" r:id="rId21" imgW="152280" imgH="177480" progId="Equation.3">
                    <p:embed/>
                    <p:pic>
                      <p:nvPicPr>
                        <p:cNvPr id="348189" name="Object 2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48" y="3430"/>
                          <a:ext cx="190" cy="2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190" name="Object 30"/>
            <p:cNvGraphicFramePr>
              <a:graphicFrameLocks noChangeAspect="1"/>
            </p:cNvGraphicFramePr>
            <p:nvPr/>
          </p:nvGraphicFramePr>
          <p:xfrm>
            <a:off x="1882" y="3548"/>
            <a:ext cx="180" cy="165"/>
          </p:xfrm>
          <a:graphic>
            <a:graphicData uri="http://schemas.openxmlformats.org/presentationml/2006/ole">
              <mc:AlternateContent xmlns:mc="http://schemas.openxmlformats.org/markup-compatibility/2006">
                <mc:Choice xmlns:v="urn:schemas-microsoft-com:vml" Requires="v">
                  <p:oleObj name="公式" r:id="rId23" imgW="152280" imgH="139680" progId="Equation.3">
                    <p:embed/>
                  </p:oleObj>
                </mc:Choice>
                <mc:Fallback>
                  <p:oleObj name="公式" r:id="rId23" imgW="152280" imgH="139680" progId="Equation.3">
                    <p:embed/>
                    <p:pic>
                      <p:nvPicPr>
                        <p:cNvPr id="348190" name="Object 3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882" y="3548"/>
                          <a:ext cx="180" cy="1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191" name="Object 31"/>
            <p:cNvGraphicFramePr>
              <a:graphicFrameLocks noChangeAspect="1"/>
            </p:cNvGraphicFramePr>
            <p:nvPr/>
          </p:nvGraphicFramePr>
          <p:xfrm>
            <a:off x="1292" y="3539"/>
            <a:ext cx="222" cy="268"/>
          </p:xfrm>
          <a:graphic>
            <a:graphicData uri="http://schemas.openxmlformats.org/presentationml/2006/ole">
              <mc:AlternateContent xmlns:mc="http://schemas.openxmlformats.org/markup-compatibility/2006">
                <mc:Choice xmlns:v="urn:schemas-microsoft-com:vml" Requires="v">
                  <p:oleObj name="公式" r:id="rId25" imgW="126720" imgH="152280" progId="Equation.3">
                    <p:embed/>
                  </p:oleObj>
                </mc:Choice>
                <mc:Fallback>
                  <p:oleObj name="公式" r:id="rId25" imgW="126720" imgH="152280" progId="Equation.3">
                    <p:embed/>
                    <p:pic>
                      <p:nvPicPr>
                        <p:cNvPr id="348191" name="Object 3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292" y="3539"/>
                          <a:ext cx="222" cy="2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192" name="Object 32"/>
            <p:cNvGraphicFramePr>
              <a:graphicFrameLocks noChangeAspect="1"/>
            </p:cNvGraphicFramePr>
            <p:nvPr/>
          </p:nvGraphicFramePr>
          <p:xfrm>
            <a:off x="1973" y="2976"/>
            <a:ext cx="288" cy="332"/>
          </p:xfrm>
          <a:graphic>
            <a:graphicData uri="http://schemas.openxmlformats.org/presentationml/2006/ole">
              <mc:AlternateContent xmlns:mc="http://schemas.openxmlformats.org/markup-compatibility/2006">
                <mc:Choice xmlns:v="urn:schemas-microsoft-com:vml" Requires="v">
                  <p:oleObj name="公式" r:id="rId27" imgW="164880" imgH="190440" progId="Equation.3">
                    <p:embed/>
                  </p:oleObj>
                </mc:Choice>
                <mc:Fallback>
                  <p:oleObj name="公式" r:id="rId27" imgW="164880" imgH="190440" progId="Equation.3">
                    <p:embed/>
                    <p:pic>
                      <p:nvPicPr>
                        <p:cNvPr id="348192" name="Object 32"/>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973" y="2976"/>
                          <a:ext cx="288" cy="3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193" name="Line 33"/>
            <p:cNvSpPr>
              <a:spLocks noChangeShapeType="1"/>
            </p:cNvSpPr>
            <p:nvPr/>
          </p:nvSpPr>
          <p:spPr bwMode="auto">
            <a:xfrm flipV="1">
              <a:off x="1728" y="3403"/>
              <a:ext cx="0" cy="227"/>
            </a:xfrm>
            <a:prstGeom prst="line">
              <a:avLst/>
            </a:prstGeom>
            <a:noFill/>
            <a:ln w="19050">
              <a:solidFill>
                <a:schemeClr val="tx1"/>
              </a:solidFill>
              <a:round/>
              <a:headEnd/>
              <a:tailEnd type="stealth" w="med" len="lg"/>
            </a:ln>
            <a:effectLst/>
          </p:spPr>
          <p:txBody>
            <a:bodyPr/>
            <a:lstStyle/>
            <a:p>
              <a:endParaRPr lang="zh-CN" altLang="en-US"/>
            </a:p>
          </p:txBody>
        </p:sp>
        <p:sp>
          <p:nvSpPr>
            <p:cNvPr id="348194" name="Line 34"/>
            <p:cNvSpPr>
              <a:spLocks noChangeShapeType="1"/>
            </p:cNvSpPr>
            <p:nvPr/>
          </p:nvSpPr>
          <p:spPr bwMode="auto">
            <a:xfrm flipV="1">
              <a:off x="1719" y="3430"/>
              <a:ext cx="499" cy="227"/>
            </a:xfrm>
            <a:prstGeom prst="line">
              <a:avLst/>
            </a:prstGeom>
            <a:noFill/>
            <a:ln w="19050">
              <a:solidFill>
                <a:schemeClr val="tx1"/>
              </a:solidFill>
              <a:round/>
              <a:headEnd/>
              <a:tailEnd type="stealth" w="med" len="lg"/>
            </a:ln>
            <a:effectLst/>
          </p:spPr>
          <p:txBody>
            <a:bodyPr/>
            <a:lstStyle/>
            <a:p>
              <a:endParaRPr lang="zh-CN" altLang="en-US"/>
            </a:p>
          </p:txBody>
        </p:sp>
        <p:graphicFrame>
          <p:nvGraphicFramePr>
            <p:cNvPr id="348195" name="Object 35"/>
            <p:cNvGraphicFramePr>
              <a:graphicFrameLocks noChangeAspect="1"/>
            </p:cNvGraphicFramePr>
            <p:nvPr/>
          </p:nvGraphicFramePr>
          <p:xfrm>
            <a:off x="2154" y="3339"/>
            <a:ext cx="266" cy="299"/>
          </p:xfrm>
          <a:graphic>
            <a:graphicData uri="http://schemas.openxmlformats.org/presentationml/2006/ole">
              <mc:AlternateContent xmlns:mc="http://schemas.openxmlformats.org/markup-compatibility/2006">
                <mc:Choice xmlns:v="urn:schemas-microsoft-com:vml" Requires="v">
                  <p:oleObj name="公式" r:id="rId29" imgW="203040" imgH="228600" progId="Equation.3">
                    <p:embed/>
                  </p:oleObj>
                </mc:Choice>
                <mc:Fallback>
                  <p:oleObj name="公式" r:id="rId29" imgW="203040" imgH="228600" progId="Equation.3">
                    <p:embed/>
                    <p:pic>
                      <p:nvPicPr>
                        <p:cNvPr id="348195" name="Object 35"/>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154" y="3339"/>
                          <a:ext cx="266" cy="2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196" name="Object 36"/>
            <p:cNvGraphicFramePr>
              <a:graphicFrameLocks noChangeAspect="1"/>
            </p:cNvGraphicFramePr>
            <p:nvPr/>
          </p:nvGraphicFramePr>
          <p:xfrm>
            <a:off x="1490" y="3203"/>
            <a:ext cx="239" cy="303"/>
          </p:xfrm>
          <a:graphic>
            <a:graphicData uri="http://schemas.openxmlformats.org/presentationml/2006/ole">
              <mc:AlternateContent xmlns:mc="http://schemas.openxmlformats.org/markup-compatibility/2006">
                <mc:Choice xmlns:v="urn:schemas-microsoft-com:vml" Requires="v">
                  <p:oleObj name="公式" r:id="rId31" imgW="190440" imgH="241200" progId="Equation.3">
                    <p:embed/>
                  </p:oleObj>
                </mc:Choice>
                <mc:Fallback>
                  <p:oleObj name="公式" r:id="rId31" imgW="190440" imgH="241200" progId="Equation.3">
                    <p:embed/>
                    <p:pic>
                      <p:nvPicPr>
                        <p:cNvPr id="348196" name="Object 36"/>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490" y="3203"/>
                          <a:ext cx="239" cy="3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197" name="Object 37"/>
            <p:cNvGraphicFramePr>
              <a:graphicFrameLocks noChangeAspect="1"/>
            </p:cNvGraphicFramePr>
            <p:nvPr/>
          </p:nvGraphicFramePr>
          <p:xfrm>
            <a:off x="567" y="2523"/>
            <a:ext cx="291" cy="273"/>
          </p:xfrm>
          <a:graphic>
            <a:graphicData uri="http://schemas.openxmlformats.org/presentationml/2006/ole">
              <mc:AlternateContent xmlns:mc="http://schemas.openxmlformats.org/markup-compatibility/2006">
                <mc:Choice xmlns:v="urn:schemas-microsoft-com:vml" Requires="v">
                  <p:oleObj name="公式" r:id="rId33" imgW="203040" imgH="190440" progId="Equation.3">
                    <p:embed/>
                  </p:oleObj>
                </mc:Choice>
                <mc:Fallback>
                  <p:oleObj name="公式" r:id="rId33" imgW="203040" imgH="190440" progId="Equation.3">
                    <p:embed/>
                    <p:pic>
                      <p:nvPicPr>
                        <p:cNvPr id="348197" name="Object 37"/>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567" y="2523"/>
                          <a:ext cx="291" cy="2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348198" name="Object 38"/>
          <p:cNvGraphicFramePr>
            <a:graphicFrameLocks noChangeAspect="1"/>
          </p:cNvGraphicFramePr>
          <p:nvPr/>
        </p:nvGraphicFramePr>
        <p:xfrm>
          <a:off x="4876800" y="4267200"/>
          <a:ext cx="2989263" cy="604838"/>
        </p:xfrm>
        <a:graphic>
          <a:graphicData uri="http://schemas.openxmlformats.org/presentationml/2006/ole">
            <mc:AlternateContent xmlns:mc="http://schemas.openxmlformats.org/markup-compatibility/2006">
              <mc:Choice xmlns:v="urn:schemas-microsoft-com:vml" Requires="v">
                <p:oleObj name="公式" r:id="rId35" imgW="1193760" imgH="241200" progId="Equation.3">
                  <p:embed/>
                </p:oleObj>
              </mc:Choice>
              <mc:Fallback>
                <p:oleObj name="公式" r:id="rId35" imgW="1193760" imgH="241200" progId="Equation.3">
                  <p:embed/>
                  <p:pic>
                    <p:nvPicPr>
                      <p:cNvPr id="348198" name="Object 38"/>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4876800" y="4267200"/>
                        <a:ext cx="2989263" cy="604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199" name="Text Box 39"/>
          <p:cNvSpPr txBox="1">
            <a:spLocks noChangeArrowheads="1"/>
          </p:cNvSpPr>
          <p:nvPr/>
        </p:nvSpPr>
        <p:spPr bwMode="auto">
          <a:xfrm>
            <a:off x="4876800" y="4953000"/>
            <a:ext cx="3657600" cy="519113"/>
          </a:xfrm>
          <a:prstGeom prst="rect">
            <a:avLst/>
          </a:prstGeom>
          <a:noFill/>
          <a:ln w="9525">
            <a:noFill/>
            <a:miter lim="800000"/>
            <a:headEnd/>
            <a:tailEnd/>
          </a:ln>
          <a:effectLst/>
        </p:spPr>
        <p:txBody>
          <a:bodyPr>
            <a:spAutoFit/>
          </a:bodyPr>
          <a:lstStyle/>
          <a:p>
            <a:pPr>
              <a:spcBef>
                <a:spcPct val="50000"/>
              </a:spcBef>
            </a:pPr>
            <a:r>
              <a:rPr lang="zh-CN" altLang="en-US" sz="2800"/>
              <a:t>力对轴</a:t>
            </a:r>
            <a:r>
              <a:rPr lang="en-US" altLang="zh-CN" sz="2800" i="1"/>
              <a:t>OA</a:t>
            </a:r>
            <a:r>
              <a:rPr lang="zh-CN" altLang="en-US" sz="2800"/>
              <a:t>的力矩： </a:t>
            </a:r>
          </a:p>
        </p:txBody>
      </p:sp>
      <p:graphicFrame>
        <p:nvGraphicFramePr>
          <p:cNvPr id="348200" name="Object 40"/>
          <p:cNvGraphicFramePr>
            <a:graphicFrameLocks noChangeAspect="1"/>
          </p:cNvGraphicFramePr>
          <p:nvPr/>
        </p:nvGraphicFramePr>
        <p:xfrm>
          <a:off x="5562600" y="5562600"/>
          <a:ext cx="2093913" cy="685800"/>
        </p:xfrm>
        <a:graphic>
          <a:graphicData uri="http://schemas.openxmlformats.org/presentationml/2006/ole">
            <mc:AlternateContent xmlns:mc="http://schemas.openxmlformats.org/markup-compatibility/2006">
              <mc:Choice xmlns:v="urn:schemas-microsoft-com:vml" Requires="v">
                <p:oleObj name="公式" r:id="rId37" imgW="698400" imgH="228600" progId="Equation.3">
                  <p:embed/>
                </p:oleObj>
              </mc:Choice>
              <mc:Fallback>
                <p:oleObj name="公式" r:id="rId37" imgW="698400" imgH="228600" progId="Equation.3">
                  <p:embed/>
                  <p:pic>
                    <p:nvPicPr>
                      <p:cNvPr id="348200" name="Object 40"/>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5562600" y="5562600"/>
                        <a:ext cx="2093913" cy="685800"/>
                      </a:xfrm>
                      <a:prstGeom prst="rect">
                        <a:avLst/>
                      </a:prstGeom>
                      <a:solidFill>
                        <a:srgbClr val="CC99FF">
                          <a:alpha val="50000"/>
                        </a:srgbClr>
                      </a:solidFill>
                      <a:ln w="9525">
                        <a:solidFill>
                          <a:schemeClr val="tx1"/>
                        </a:solidFill>
                        <a:miter lim="800000"/>
                        <a:headEnd/>
                        <a:tailEnd/>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48175"/>
                                        </p:tgtEl>
                                        <p:attrNameLst>
                                          <p:attrName>style.visibility</p:attrName>
                                        </p:attrNameLst>
                                      </p:cBhvr>
                                      <p:to>
                                        <p:strVal val="visible"/>
                                      </p:to>
                                    </p:set>
                                    <p:animEffect transition="in" filter="wipe(left)">
                                      <p:cBhvr>
                                        <p:cTn id="7" dur="500"/>
                                        <p:tgtEl>
                                          <p:spTgt spid="34817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348164"/>
                                        </p:tgtEl>
                                        <p:attrNameLst>
                                          <p:attrName>style.visibility</p:attrName>
                                        </p:attrNameLst>
                                      </p:cBhvr>
                                      <p:to>
                                        <p:strVal val="visible"/>
                                      </p:to>
                                    </p:set>
                                    <p:animEffect transition="in" filter="box(out)">
                                      <p:cBhvr>
                                        <p:cTn id="12" dur="500"/>
                                        <p:tgtEl>
                                          <p:spTgt spid="34816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48179"/>
                                        </p:tgtEl>
                                        <p:attrNameLst>
                                          <p:attrName>style.visibility</p:attrName>
                                        </p:attrNameLst>
                                      </p:cBhvr>
                                      <p:to>
                                        <p:strVal val="visible"/>
                                      </p:to>
                                    </p:set>
                                    <p:animEffect transition="in" filter="wipe(left)">
                                      <p:cBhvr>
                                        <p:cTn id="17" dur="500"/>
                                        <p:tgtEl>
                                          <p:spTgt spid="348179"/>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4818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48198"/>
                                        </p:tgtEl>
                                        <p:attrNameLst>
                                          <p:attrName>style.visibility</p:attrName>
                                        </p:attrNameLst>
                                      </p:cBhvr>
                                      <p:to>
                                        <p:strVal val="visible"/>
                                      </p:to>
                                    </p:set>
                                    <p:animEffect transition="in" filter="wipe(left)">
                                      <p:cBhvr>
                                        <p:cTn id="26" dur="500"/>
                                        <p:tgtEl>
                                          <p:spTgt spid="34819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48199"/>
                                        </p:tgtEl>
                                        <p:attrNameLst>
                                          <p:attrName>style.visibility</p:attrName>
                                        </p:attrNameLst>
                                      </p:cBhvr>
                                      <p:to>
                                        <p:strVal val="visible"/>
                                      </p:to>
                                    </p:set>
                                    <p:animEffect transition="in" filter="wipe(left)">
                                      <p:cBhvr>
                                        <p:cTn id="31" dur="500"/>
                                        <p:tgtEl>
                                          <p:spTgt spid="34819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48200"/>
                                        </p:tgtEl>
                                        <p:attrNameLst>
                                          <p:attrName>style.visibility</p:attrName>
                                        </p:attrNameLst>
                                      </p:cBhvr>
                                      <p:to>
                                        <p:strVal val="visible"/>
                                      </p:to>
                                    </p:set>
                                    <p:animEffect transition="in" filter="wipe(left)">
                                      <p:cBhvr>
                                        <p:cTn id="36" dur="500"/>
                                        <p:tgtEl>
                                          <p:spTgt spid="348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ChangeArrowheads="1"/>
          </p:cNvSpPr>
          <p:nvPr>
            <p:ph type="title"/>
          </p:nvPr>
        </p:nvSpPr>
        <p:spPr/>
        <p:txBody>
          <a:bodyPr/>
          <a:lstStyle/>
          <a:p>
            <a:r>
              <a:rPr lang="en-US" altLang="zh-CN"/>
              <a:t>2.3 </a:t>
            </a:r>
            <a:r>
              <a:rPr lang="zh-CN" altLang="en-US"/>
              <a:t>角动量定理，角动量守恒定律</a:t>
            </a:r>
          </a:p>
        </p:txBody>
      </p:sp>
      <p:sp>
        <p:nvSpPr>
          <p:cNvPr id="13" name="灯片编号占位符 4"/>
          <p:cNvSpPr>
            <a:spLocks noGrp="1"/>
          </p:cNvSpPr>
          <p:nvPr>
            <p:ph type="sldNum" sz="quarter" idx="12"/>
          </p:nvPr>
        </p:nvSpPr>
        <p:spPr/>
        <p:txBody>
          <a:bodyPr/>
          <a:lstStyle/>
          <a:p>
            <a:fld id="{C307E682-5143-47DE-8D07-CDA580CF2203}" type="slidenum">
              <a:rPr lang="en-US" altLang="zh-CN"/>
              <a:pPr/>
              <a:t>36</a:t>
            </a:fld>
            <a:endParaRPr lang="en-US" altLang="zh-CN"/>
          </a:p>
        </p:txBody>
      </p:sp>
      <p:sp>
        <p:nvSpPr>
          <p:cNvPr id="349187" name="Rectangle 3"/>
          <p:cNvSpPr>
            <a:spLocks noChangeArrowheads="1"/>
          </p:cNvSpPr>
          <p:nvPr/>
        </p:nvSpPr>
        <p:spPr bwMode="auto">
          <a:xfrm>
            <a:off x="501650" y="1219200"/>
            <a:ext cx="26225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dirty="0"/>
              <a:t>质点的角动量定理</a:t>
            </a:r>
          </a:p>
        </p:txBody>
      </p:sp>
      <p:graphicFrame>
        <p:nvGraphicFramePr>
          <p:cNvPr id="349188" name="Object 4"/>
          <p:cNvGraphicFramePr>
            <a:graphicFrameLocks noChangeAspect="1"/>
          </p:cNvGraphicFramePr>
          <p:nvPr/>
        </p:nvGraphicFramePr>
        <p:xfrm>
          <a:off x="3352800" y="1524000"/>
          <a:ext cx="1544638" cy="1039813"/>
        </p:xfrm>
        <a:graphic>
          <a:graphicData uri="http://schemas.openxmlformats.org/presentationml/2006/ole">
            <mc:AlternateContent xmlns:mc="http://schemas.openxmlformats.org/markup-compatibility/2006">
              <mc:Choice xmlns:v="urn:schemas-microsoft-com:vml" Requires="v">
                <p:oleObj name="公式" r:id="rId2" imgW="622080" imgH="419040" progId="Equation.3">
                  <p:embed/>
                </p:oleObj>
              </mc:Choice>
              <mc:Fallback>
                <p:oleObj name="公式" r:id="rId2" imgW="622080" imgH="419040" progId="Equation.3">
                  <p:embed/>
                  <p:pic>
                    <p:nvPicPr>
                      <p:cNvPr id="349188"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1524000"/>
                        <a:ext cx="1544638" cy="1039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9189" name="Text Box 5"/>
          <p:cNvSpPr txBox="1">
            <a:spLocks noChangeArrowheads="1"/>
          </p:cNvSpPr>
          <p:nvPr/>
        </p:nvSpPr>
        <p:spPr bwMode="auto">
          <a:xfrm>
            <a:off x="457200" y="2559050"/>
            <a:ext cx="7920038" cy="946150"/>
          </a:xfrm>
          <a:prstGeom prst="rect">
            <a:avLst/>
          </a:prstGeom>
          <a:noFill/>
          <a:ln w="9525" algn="ctr">
            <a:noFill/>
            <a:miter lim="800000"/>
            <a:headEnd/>
            <a:tailEnd/>
          </a:ln>
          <a:effectLst/>
        </p:spPr>
        <p:txBody>
          <a:bodyPr>
            <a:spAutoFit/>
          </a:bodyPr>
          <a:lstStyle/>
          <a:p>
            <a:r>
              <a:rPr lang="zh-CN" altLang="en-US" sz="2800" dirty="0">
                <a:latin typeface="Arial" charset="0"/>
              </a:rPr>
              <a:t>质点对某一参考点的角动量随时间的变化率等于质点所受的合外力对</a:t>
            </a:r>
            <a:r>
              <a:rPr lang="zh-CN" altLang="en-US" sz="2800" dirty="0">
                <a:solidFill>
                  <a:srgbClr val="0000CC"/>
                </a:solidFill>
                <a:latin typeface="Arial" charset="0"/>
              </a:rPr>
              <a:t>同一参考点</a:t>
            </a:r>
            <a:r>
              <a:rPr lang="zh-CN" altLang="en-US" sz="2800" dirty="0">
                <a:latin typeface="Arial" charset="0"/>
              </a:rPr>
              <a:t>的力矩。 </a:t>
            </a:r>
          </a:p>
        </p:txBody>
      </p:sp>
      <p:sp>
        <p:nvSpPr>
          <p:cNvPr id="349191" name="Rectangle 7"/>
          <p:cNvSpPr>
            <a:spLocks noChangeArrowheads="1"/>
          </p:cNvSpPr>
          <p:nvPr/>
        </p:nvSpPr>
        <p:spPr bwMode="auto">
          <a:xfrm>
            <a:off x="457200" y="3519487"/>
            <a:ext cx="3886200" cy="519113"/>
          </a:xfrm>
          <a:prstGeom prst="rect">
            <a:avLst/>
          </a:prstGeom>
          <a:noFill/>
          <a:ln w="9525" algn="ctr">
            <a:noFill/>
            <a:miter lim="800000"/>
            <a:headEnd/>
            <a:tailEnd/>
          </a:ln>
          <a:effectLst/>
        </p:spPr>
        <p:txBody>
          <a:bodyPr>
            <a:spAutoFit/>
          </a:bodyPr>
          <a:lstStyle/>
          <a:p>
            <a:r>
              <a:rPr lang="zh-CN" altLang="en-US" sz="2800">
                <a:solidFill>
                  <a:srgbClr val="0000CC"/>
                </a:solidFill>
                <a:latin typeface="Arial" charset="0"/>
              </a:rPr>
              <a:t>角动量定理的积分式：</a:t>
            </a:r>
          </a:p>
        </p:txBody>
      </p:sp>
      <p:graphicFrame>
        <p:nvGraphicFramePr>
          <p:cNvPr id="349192" name="Object 8"/>
          <p:cNvGraphicFramePr>
            <a:graphicFrameLocks noChangeAspect="1"/>
          </p:cNvGraphicFramePr>
          <p:nvPr/>
        </p:nvGraphicFramePr>
        <p:xfrm>
          <a:off x="2438400" y="4284662"/>
          <a:ext cx="3022600" cy="973138"/>
        </p:xfrm>
        <a:graphic>
          <a:graphicData uri="http://schemas.openxmlformats.org/presentationml/2006/ole">
            <mc:AlternateContent xmlns:mc="http://schemas.openxmlformats.org/markup-compatibility/2006">
              <mc:Choice xmlns:v="urn:schemas-microsoft-com:vml" Requires="v">
                <p:oleObj name="公式" r:id="rId4" imgW="1104840" imgH="355320" progId="Equation.3">
                  <p:embed/>
                </p:oleObj>
              </mc:Choice>
              <mc:Fallback>
                <p:oleObj name="公式" r:id="rId4" imgW="1104840" imgH="355320" progId="Equation.3">
                  <p:embed/>
                  <p:pic>
                    <p:nvPicPr>
                      <p:cNvPr id="349192"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4284662"/>
                        <a:ext cx="3022600" cy="973138"/>
                      </a:xfrm>
                      <a:prstGeom prst="rect">
                        <a:avLst/>
                      </a:prstGeom>
                      <a:solidFill>
                        <a:srgbClr val="CC99FF">
                          <a:alpha val="50000"/>
                        </a:srgbClr>
                      </a:solidFill>
                      <a:ln w="9525">
                        <a:solidFill>
                          <a:schemeClr val="tx1"/>
                        </a:solidFill>
                        <a:miter lim="800000"/>
                        <a:headEnd/>
                        <a:tailEnd/>
                      </a:ln>
                    </p:spPr>
                  </p:pic>
                </p:oleObj>
              </mc:Fallback>
            </mc:AlternateContent>
          </a:graphicData>
        </a:graphic>
      </p:graphicFrame>
      <p:grpSp>
        <p:nvGrpSpPr>
          <p:cNvPr id="349193" name="Group 9"/>
          <p:cNvGrpSpPr>
            <a:grpSpLocks/>
          </p:cNvGrpSpPr>
          <p:nvPr/>
        </p:nvGrpSpPr>
        <p:grpSpPr bwMode="auto">
          <a:xfrm>
            <a:off x="1828800" y="5486400"/>
            <a:ext cx="5400675" cy="917575"/>
            <a:chOff x="748" y="3444"/>
            <a:chExt cx="3402" cy="578"/>
          </a:xfrm>
        </p:grpSpPr>
        <p:graphicFrame>
          <p:nvGraphicFramePr>
            <p:cNvPr id="349194" name="Object 10"/>
            <p:cNvGraphicFramePr>
              <a:graphicFrameLocks noChangeAspect="1"/>
            </p:cNvGraphicFramePr>
            <p:nvPr/>
          </p:nvGraphicFramePr>
          <p:xfrm>
            <a:off x="748" y="3444"/>
            <a:ext cx="908" cy="578"/>
          </p:xfrm>
          <a:graphic>
            <a:graphicData uri="http://schemas.openxmlformats.org/presentationml/2006/ole">
              <mc:AlternateContent xmlns:mc="http://schemas.openxmlformats.org/markup-compatibility/2006">
                <mc:Choice xmlns:v="urn:schemas-microsoft-com:vml" Requires="v">
                  <p:oleObj name="公式" r:id="rId6" imgW="558720" imgH="355320" progId="Equation.3">
                    <p:embed/>
                  </p:oleObj>
                </mc:Choice>
                <mc:Fallback>
                  <p:oleObj name="公式" r:id="rId6" imgW="558720" imgH="355320" progId="Equation.3">
                    <p:embed/>
                    <p:pic>
                      <p:nvPicPr>
                        <p:cNvPr id="349194"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8" y="3444"/>
                          <a:ext cx="908" cy="5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9195" name="Text Box 11"/>
            <p:cNvSpPr txBox="1">
              <a:spLocks noChangeArrowheads="1"/>
            </p:cNvSpPr>
            <p:nvPr/>
          </p:nvSpPr>
          <p:spPr bwMode="auto">
            <a:xfrm>
              <a:off x="1791" y="3566"/>
              <a:ext cx="2359" cy="327"/>
            </a:xfrm>
            <a:prstGeom prst="rect">
              <a:avLst/>
            </a:prstGeom>
            <a:noFill/>
            <a:ln w="9525">
              <a:noFill/>
              <a:miter lim="800000"/>
              <a:headEnd/>
              <a:tailEnd/>
            </a:ln>
            <a:effectLst/>
          </p:spPr>
          <p:txBody>
            <a:bodyPr>
              <a:spAutoFit/>
            </a:bodyPr>
            <a:lstStyle/>
            <a:p>
              <a:pPr>
                <a:spcBef>
                  <a:spcPct val="50000"/>
                </a:spcBef>
              </a:pPr>
              <a:r>
                <a:rPr lang="zh-CN" altLang="en-US" sz="2800"/>
                <a:t>称为“</a:t>
              </a:r>
              <a:r>
                <a:rPr lang="zh-CN" altLang="en-US" sz="2800">
                  <a:solidFill>
                    <a:srgbClr val="0000CC"/>
                  </a:solidFill>
                </a:rPr>
                <a:t>冲量矩</a:t>
              </a:r>
              <a:r>
                <a:rPr lang="zh-CN" altLang="en-US" sz="2800"/>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49188"/>
                                        </p:tgtEl>
                                        <p:attrNameLst>
                                          <p:attrName>style.visibility</p:attrName>
                                        </p:attrNameLst>
                                      </p:cBhvr>
                                      <p:to>
                                        <p:strVal val="visible"/>
                                      </p:to>
                                    </p:set>
                                    <p:animEffect transition="in" filter="wipe(left)">
                                      <p:cBhvr>
                                        <p:cTn id="7" dur="500"/>
                                        <p:tgtEl>
                                          <p:spTgt spid="34918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9189"/>
                                        </p:tgtEl>
                                        <p:attrNameLst>
                                          <p:attrName>style.visibility</p:attrName>
                                        </p:attrNameLst>
                                      </p:cBhvr>
                                      <p:to>
                                        <p:strVal val="visible"/>
                                      </p:to>
                                    </p:set>
                                    <p:animEffect transition="in" filter="wipe(left)">
                                      <p:cBhvr>
                                        <p:cTn id="12" dur="500"/>
                                        <p:tgtEl>
                                          <p:spTgt spid="34918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49191"/>
                                        </p:tgtEl>
                                        <p:attrNameLst>
                                          <p:attrName>style.visibility</p:attrName>
                                        </p:attrNameLst>
                                      </p:cBhvr>
                                      <p:to>
                                        <p:strVal val="visible"/>
                                      </p:to>
                                    </p:set>
                                    <p:animEffect transition="in" filter="wipe(left)">
                                      <p:cBhvr>
                                        <p:cTn id="17" dur="1000"/>
                                        <p:tgtEl>
                                          <p:spTgt spid="34919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49192"/>
                                        </p:tgtEl>
                                        <p:attrNameLst>
                                          <p:attrName>style.visibility</p:attrName>
                                        </p:attrNameLst>
                                      </p:cBhvr>
                                      <p:to>
                                        <p:strVal val="visible"/>
                                      </p:to>
                                    </p:set>
                                    <p:animEffect transition="in" filter="wipe(left)">
                                      <p:cBhvr>
                                        <p:cTn id="22" dur="500"/>
                                        <p:tgtEl>
                                          <p:spTgt spid="34919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49193"/>
                                        </p:tgtEl>
                                        <p:attrNameLst>
                                          <p:attrName>style.visibility</p:attrName>
                                        </p:attrNameLst>
                                      </p:cBhvr>
                                      <p:to>
                                        <p:strVal val="visible"/>
                                      </p:to>
                                    </p:set>
                                    <p:animEffect transition="in" filter="wipe(left)">
                                      <p:cBhvr>
                                        <p:cTn id="27" dur="500"/>
                                        <p:tgtEl>
                                          <p:spTgt spid="3491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89" grpId="0"/>
      <p:bldP spid="34919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ChangeArrowheads="1"/>
          </p:cNvSpPr>
          <p:nvPr>
            <p:ph type="title"/>
          </p:nvPr>
        </p:nvSpPr>
        <p:spPr/>
        <p:txBody>
          <a:bodyPr/>
          <a:lstStyle/>
          <a:p>
            <a:r>
              <a:rPr lang="en-US" altLang="zh-CN"/>
              <a:t>2.3 </a:t>
            </a:r>
            <a:r>
              <a:rPr lang="zh-CN" altLang="en-US"/>
              <a:t>角动量定理，角动量守恒定律</a:t>
            </a:r>
          </a:p>
        </p:txBody>
      </p:sp>
      <p:sp>
        <p:nvSpPr>
          <p:cNvPr id="21" name="灯片编号占位符 4"/>
          <p:cNvSpPr>
            <a:spLocks noGrp="1"/>
          </p:cNvSpPr>
          <p:nvPr>
            <p:ph type="sldNum" sz="quarter" idx="12"/>
          </p:nvPr>
        </p:nvSpPr>
        <p:spPr/>
        <p:txBody>
          <a:bodyPr/>
          <a:lstStyle/>
          <a:p>
            <a:fld id="{244EBE29-D056-4BCF-97FC-3DC04199848C}" type="slidenum">
              <a:rPr lang="en-US" altLang="zh-CN"/>
              <a:pPr/>
              <a:t>37</a:t>
            </a:fld>
            <a:endParaRPr lang="en-US" altLang="zh-CN"/>
          </a:p>
        </p:txBody>
      </p:sp>
      <p:sp>
        <p:nvSpPr>
          <p:cNvPr id="355331" name="Rectangle 3"/>
          <p:cNvSpPr>
            <a:spLocks noChangeArrowheads="1"/>
          </p:cNvSpPr>
          <p:nvPr/>
        </p:nvSpPr>
        <p:spPr bwMode="auto">
          <a:xfrm>
            <a:off x="501650" y="1219200"/>
            <a:ext cx="26225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质点系角动量定理</a:t>
            </a:r>
          </a:p>
        </p:txBody>
      </p:sp>
      <p:grpSp>
        <p:nvGrpSpPr>
          <p:cNvPr id="355332" name="Group 4"/>
          <p:cNvGrpSpPr>
            <a:grpSpLocks/>
          </p:cNvGrpSpPr>
          <p:nvPr/>
        </p:nvGrpSpPr>
        <p:grpSpPr bwMode="auto">
          <a:xfrm>
            <a:off x="601662" y="1392237"/>
            <a:ext cx="7129463" cy="1198563"/>
            <a:chOff x="340" y="164"/>
            <a:chExt cx="4491" cy="755"/>
          </a:xfrm>
        </p:grpSpPr>
        <p:sp>
          <p:nvSpPr>
            <p:cNvPr id="355333" name="Text Box 5"/>
            <p:cNvSpPr txBox="1">
              <a:spLocks noChangeArrowheads="1"/>
            </p:cNvSpPr>
            <p:nvPr/>
          </p:nvSpPr>
          <p:spPr bwMode="auto">
            <a:xfrm>
              <a:off x="340" y="378"/>
              <a:ext cx="2222" cy="327"/>
            </a:xfrm>
            <a:prstGeom prst="rect">
              <a:avLst/>
            </a:prstGeom>
            <a:noFill/>
            <a:ln w="9525">
              <a:noFill/>
              <a:miter lim="800000"/>
              <a:headEnd/>
              <a:tailEnd/>
            </a:ln>
            <a:effectLst/>
          </p:spPr>
          <p:txBody>
            <a:bodyPr>
              <a:spAutoFit/>
            </a:bodyPr>
            <a:lstStyle/>
            <a:p>
              <a:pPr>
                <a:spcBef>
                  <a:spcPct val="50000"/>
                </a:spcBef>
              </a:pPr>
              <a:r>
                <a:rPr lang="zh-CN" altLang="en-US" sz="2800" dirty="0"/>
                <a:t>质点系的角动量：</a:t>
              </a:r>
            </a:p>
          </p:txBody>
        </p:sp>
        <p:graphicFrame>
          <p:nvGraphicFramePr>
            <p:cNvPr id="355334" name="Object 6"/>
            <p:cNvGraphicFramePr>
              <a:graphicFrameLocks noChangeAspect="1"/>
            </p:cNvGraphicFramePr>
            <p:nvPr/>
          </p:nvGraphicFramePr>
          <p:xfrm>
            <a:off x="2381" y="164"/>
            <a:ext cx="2450" cy="755"/>
          </p:xfrm>
          <a:graphic>
            <a:graphicData uri="http://schemas.openxmlformats.org/presentationml/2006/ole">
              <mc:AlternateContent xmlns:mc="http://schemas.openxmlformats.org/markup-compatibility/2006">
                <mc:Choice xmlns:v="urn:schemas-microsoft-com:vml" Requires="v">
                  <p:oleObj name="公式" r:id="rId2" imgW="1396800" imgH="431640" progId="Equation.3">
                    <p:embed/>
                  </p:oleObj>
                </mc:Choice>
                <mc:Fallback>
                  <p:oleObj name="公式" r:id="rId2" imgW="1396800" imgH="431640" progId="Equation.3">
                    <p:embed/>
                    <p:pic>
                      <p:nvPicPr>
                        <p:cNvPr id="355334"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 y="164"/>
                          <a:ext cx="2450" cy="7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55335" name="Group 7"/>
          <p:cNvGrpSpPr>
            <a:grpSpLocks/>
          </p:cNvGrpSpPr>
          <p:nvPr/>
        </p:nvGrpSpPr>
        <p:grpSpPr bwMode="auto">
          <a:xfrm>
            <a:off x="601662" y="2514600"/>
            <a:ext cx="7704138" cy="1169988"/>
            <a:chOff x="295" y="1071"/>
            <a:chExt cx="4853" cy="737"/>
          </a:xfrm>
        </p:grpSpPr>
        <p:sp>
          <p:nvSpPr>
            <p:cNvPr id="355336" name="Text Box 8"/>
            <p:cNvSpPr txBox="1">
              <a:spLocks noChangeArrowheads="1"/>
            </p:cNvSpPr>
            <p:nvPr/>
          </p:nvSpPr>
          <p:spPr bwMode="auto">
            <a:xfrm>
              <a:off x="295" y="1253"/>
              <a:ext cx="2132" cy="327"/>
            </a:xfrm>
            <a:prstGeom prst="rect">
              <a:avLst/>
            </a:prstGeom>
            <a:noFill/>
            <a:ln w="9525">
              <a:noFill/>
              <a:miter lim="800000"/>
              <a:headEnd/>
              <a:tailEnd/>
            </a:ln>
            <a:effectLst/>
          </p:spPr>
          <p:txBody>
            <a:bodyPr>
              <a:spAutoFit/>
            </a:bodyPr>
            <a:lstStyle/>
            <a:p>
              <a:pPr>
                <a:spcBef>
                  <a:spcPct val="50000"/>
                </a:spcBef>
              </a:pPr>
              <a:r>
                <a:rPr lang="zh-CN" altLang="en-US" sz="2800" dirty="0"/>
                <a:t>两边对时间求导：</a:t>
              </a:r>
            </a:p>
          </p:txBody>
        </p:sp>
        <p:graphicFrame>
          <p:nvGraphicFramePr>
            <p:cNvPr id="355337" name="Object 9"/>
            <p:cNvGraphicFramePr>
              <a:graphicFrameLocks noChangeAspect="1"/>
            </p:cNvGraphicFramePr>
            <p:nvPr/>
          </p:nvGraphicFramePr>
          <p:xfrm>
            <a:off x="2290" y="1071"/>
            <a:ext cx="2858" cy="737"/>
          </p:xfrm>
          <a:graphic>
            <a:graphicData uri="http://schemas.openxmlformats.org/presentationml/2006/ole">
              <mc:AlternateContent xmlns:mc="http://schemas.openxmlformats.org/markup-compatibility/2006">
                <mc:Choice xmlns:v="urn:schemas-microsoft-com:vml" Requires="v">
                  <p:oleObj name="公式" r:id="rId4" imgW="1726920" imgH="444240" progId="Equation.3">
                    <p:embed/>
                  </p:oleObj>
                </mc:Choice>
                <mc:Fallback>
                  <p:oleObj name="公式" r:id="rId4" imgW="1726920" imgH="444240" progId="Equation.3">
                    <p:embed/>
                    <p:pic>
                      <p:nvPicPr>
                        <p:cNvPr id="355337"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0" y="1071"/>
                          <a:ext cx="2858" cy="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55338" name="Group 10"/>
          <p:cNvGrpSpPr>
            <a:grpSpLocks/>
          </p:cNvGrpSpPr>
          <p:nvPr/>
        </p:nvGrpSpPr>
        <p:grpSpPr bwMode="auto">
          <a:xfrm>
            <a:off x="601662" y="3581400"/>
            <a:ext cx="3413125" cy="1035050"/>
            <a:chOff x="295" y="1933"/>
            <a:chExt cx="2150" cy="652"/>
          </a:xfrm>
        </p:grpSpPr>
        <p:graphicFrame>
          <p:nvGraphicFramePr>
            <p:cNvPr id="355339" name="Object 11"/>
            <p:cNvGraphicFramePr>
              <a:graphicFrameLocks noChangeAspect="1"/>
            </p:cNvGraphicFramePr>
            <p:nvPr/>
          </p:nvGraphicFramePr>
          <p:xfrm>
            <a:off x="1247" y="1933"/>
            <a:ext cx="1198" cy="652"/>
          </p:xfrm>
          <a:graphic>
            <a:graphicData uri="http://schemas.openxmlformats.org/presentationml/2006/ole">
              <mc:AlternateContent xmlns:mc="http://schemas.openxmlformats.org/markup-compatibility/2006">
                <mc:Choice xmlns:v="urn:schemas-microsoft-com:vml" Requires="v">
                  <p:oleObj name="公式" r:id="rId6" imgW="723600" imgH="393480" progId="Equation.3">
                    <p:embed/>
                  </p:oleObj>
                </mc:Choice>
                <mc:Fallback>
                  <p:oleObj name="公式" r:id="rId6" imgW="723600" imgH="393480" progId="Equation.3">
                    <p:embed/>
                    <p:pic>
                      <p:nvPicPr>
                        <p:cNvPr id="355339"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47" y="1933"/>
                          <a:ext cx="1198" cy="6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5340" name="Text Box 12"/>
            <p:cNvSpPr txBox="1">
              <a:spLocks noChangeArrowheads="1"/>
            </p:cNvSpPr>
            <p:nvPr/>
          </p:nvSpPr>
          <p:spPr bwMode="auto">
            <a:xfrm>
              <a:off x="295" y="2115"/>
              <a:ext cx="997" cy="327"/>
            </a:xfrm>
            <a:prstGeom prst="rect">
              <a:avLst/>
            </a:prstGeom>
            <a:noFill/>
            <a:ln w="9525">
              <a:noFill/>
              <a:miter lim="800000"/>
              <a:headEnd/>
              <a:tailEnd/>
            </a:ln>
            <a:effectLst/>
          </p:spPr>
          <p:txBody>
            <a:bodyPr>
              <a:spAutoFit/>
            </a:bodyPr>
            <a:lstStyle/>
            <a:p>
              <a:pPr>
                <a:spcBef>
                  <a:spcPct val="50000"/>
                </a:spcBef>
              </a:pPr>
              <a:r>
                <a:rPr lang="zh-CN" altLang="en-US" sz="2800"/>
                <a:t>上式中</a:t>
              </a:r>
            </a:p>
          </p:txBody>
        </p:sp>
      </p:grpSp>
      <p:graphicFrame>
        <p:nvGraphicFramePr>
          <p:cNvPr id="355341" name="Object 13"/>
          <p:cNvGraphicFramePr>
            <a:graphicFrameLocks noChangeAspect="1"/>
          </p:cNvGraphicFramePr>
          <p:nvPr/>
        </p:nvGraphicFramePr>
        <p:xfrm>
          <a:off x="4951413" y="3581400"/>
          <a:ext cx="3802062" cy="1060450"/>
        </p:xfrm>
        <a:graphic>
          <a:graphicData uri="http://schemas.openxmlformats.org/presentationml/2006/ole">
            <mc:AlternateContent xmlns:mc="http://schemas.openxmlformats.org/markup-compatibility/2006">
              <mc:Choice xmlns:v="urn:schemas-microsoft-com:vml" Requires="v">
                <p:oleObj name="公式" r:id="rId8" imgW="1409400" imgH="393480" progId="Equation.3">
                  <p:embed/>
                </p:oleObj>
              </mc:Choice>
              <mc:Fallback>
                <p:oleObj name="公式" r:id="rId8" imgW="1409400" imgH="393480" progId="Equation.3">
                  <p:embed/>
                  <p:pic>
                    <p:nvPicPr>
                      <p:cNvPr id="355341"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51413" y="3581400"/>
                        <a:ext cx="3802062" cy="1060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5342" name="Object 14"/>
          <p:cNvGraphicFramePr>
            <a:graphicFrameLocks noChangeAspect="1"/>
          </p:cNvGraphicFramePr>
          <p:nvPr/>
        </p:nvGraphicFramePr>
        <p:xfrm>
          <a:off x="2362200" y="4572000"/>
          <a:ext cx="4186238" cy="1062038"/>
        </p:xfrm>
        <a:graphic>
          <a:graphicData uri="http://schemas.openxmlformats.org/presentationml/2006/ole">
            <mc:AlternateContent xmlns:mc="http://schemas.openxmlformats.org/markup-compatibility/2006">
              <mc:Choice xmlns:v="urn:schemas-microsoft-com:vml" Requires="v">
                <p:oleObj name="公式" r:id="rId10" imgW="1650960" imgH="419040" progId="Equation.3">
                  <p:embed/>
                </p:oleObj>
              </mc:Choice>
              <mc:Fallback>
                <p:oleObj name="公式" r:id="rId10" imgW="1650960" imgH="419040" progId="Equation.3">
                  <p:embed/>
                  <p:pic>
                    <p:nvPicPr>
                      <p:cNvPr id="355342"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62200" y="4572000"/>
                        <a:ext cx="4186238" cy="1062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55343" name="Group 15"/>
          <p:cNvGrpSpPr>
            <a:grpSpLocks/>
          </p:cNvGrpSpPr>
          <p:nvPr/>
        </p:nvGrpSpPr>
        <p:grpSpPr bwMode="auto">
          <a:xfrm>
            <a:off x="601662" y="5715000"/>
            <a:ext cx="3838575" cy="642938"/>
            <a:chOff x="340" y="3566"/>
            <a:chExt cx="2418" cy="405"/>
          </a:xfrm>
        </p:grpSpPr>
        <p:graphicFrame>
          <p:nvGraphicFramePr>
            <p:cNvPr id="355344" name="Object 16"/>
            <p:cNvGraphicFramePr>
              <a:graphicFrameLocks noChangeAspect="1"/>
            </p:cNvGraphicFramePr>
            <p:nvPr/>
          </p:nvGraphicFramePr>
          <p:xfrm>
            <a:off x="1358" y="3566"/>
            <a:ext cx="1400" cy="405"/>
          </p:xfrm>
          <a:graphic>
            <a:graphicData uri="http://schemas.openxmlformats.org/presentationml/2006/ole">
              <mc:AlternateContent xmlns:mc="http://schemas.openxmlformats.org/markup-compatibility/2006">
                <mc:Choice xmlns:v="urn:schemas-microsoft-com:vml" Requires="v">
                  <p:oleObj name="公式" r:id="rId12" imgW="876240" imgH="253800" progId="Equation.3">
                    <p:embed/>
                  </p:oleObj>
                </mc:Choice>
                <mc:Fallback>
                  <p:oleObj name="公式" r:id="rId12" imgW="876240" imgH="253800" progId="Equation.3">
                    <p:embed/>
                    <p:pic>
                      <p:nvPicPr>
                        <p:cNvPr id="355344" name="Object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58" y="3566"/>
                          <a:ext cx="1400" cy="4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5345" name="Text Box 17"/>
            <p:cNvSpPr txBox="1">
              <a:spLocks noChangeArrowheads="1"/>
            </p:cNvSpPr>
            <p:nvPr/>
          </p:nvSpPr>
          <p:spPr bwMode="auto">
            <a:xfrm>
              <a:off x="340" y="3612"/>
              <a:ext cx="997" cy="327"/>
            </a:xfrm>
            <a:prstGeom prst="rect">
              <a:avLst/>
            </a:prstGeom>
            <a:noFill/>
            <a:ln w="9525">
              <a:noFill/>
              <a:miter lim="800000"/>
              <a:headEnd/>
              <a:tailEnd/>
            </a:ln>
            <a:effectLst/>
          </p:spPr>
          <p:txBody>
            <a:bodyPr>
              <a:spAutoFit/>
            </a:bodyPr>
            <a:lstStyle/>
            <a:p>
              <a:pPr>
                <a:spcBef>
                  <a:spcPct val="50000"/>
                </a:spcBef>
              </a:pPr>
              <a:r>
                <a:rPr lang="zh-CN" altLang="en-US" sz="2800" dirty="0">
                  <a:latin typeface="Arial" charset="0"/>
                </a:rPr>
                <a:t>上式中</a:t>
              </a:r>
            </a:p>
          </p:txBody>
        </p:sp>
      </p:grpSp>
      <p:sp>
        <p:nvSpPr>
          <p:cNvPr id="355346" name="Text Box 18"/>
          <p:cNvSpPr txBox="1">
            <a:spLocks noChangeArrowheads="1"/>
          </p:cNvSpPr>
          <p:nvPr/>
        </p:nvSpPr>
        <p:spPr bwMode="auto">
          <a:xfrm>
            <a:off x="5410200" y="5776913"/>
            <a:ext cx="2665413" cy="519113"/>
          </a:xfrm>
          <a:prstGeom prst="rect">
            <a:avLst/>
          </a:prstGeom>
          <a:noFill/>
          <a:ln w="9525">
            <a:noFill/>
            <a:miter lim="800000"/>
            <a:headEnd/>
            <a:tailEnd/>
          </a:ln>
          <a:effectLst/>
        </p:spPr>
        <p:txBody>
          <a:bodyPr>
            <a:spAutoFit/>
          </a:bodyPr>
          <a:lstStyle/>
          <a:p>
            <a:pPr>
              <a:spcBef>
                <a:spcPct val="50000"/>
              </a:spcBef>
            </a:pPr>
            <a:r>
              <a:rPr lang="zh-CN" altLang="en-US" sz="2800"/>
              <a:t>合内力矩为零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55332"/>
                                        </p:tgtEl>
                                        <p:attrNameLst>
                                          <p:attrName>style.visibility</p:attrName>
                                        </p:attrNameLst>
                                      </p:cBhvr>
                                      <p:to>
                                        <p:strVal val="visible"/>
                                      </p:to>
                                    </p:set>
                                    <p:animEffect transition="in" filter="wipe(left)">
                                      <p:cBhvr>
                                        <p:cTn id="7" dur="500"/>
                                        <p:tgtEl>
                                          <p:spTgt spid="3553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55335"/>
                                        </p:tgtEl>
                                        <p:attrNameLst>
                                          <p:attrName>style.visibility</p:attrName>
                                        </p:attrNameLst>
                                      </p:cBhvr>
                                      <p:to>
                                        <p:strVal val="visible"/>
                                      </p:to>
                                    </p:set>
                                    <p:animEffect transition="in" filter="wipe(left)">
                                      <p:cBhvr>
                                        <p:cTn id="12" dur="500"/>
                                        <p:tgtEl>
                                          <p:spTgt spid="35533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55338"/>
                                        </p:tgtEl>
                                        <p:attrNameLst>
                                          <p:attrName>style.visibility</p:attrName>
                                        </p:attrNameLst>
                                      </p:cBhvr>
                                      <p:to>
                                        <p:strVal val="visible"/>
                                      </p:to>
                                    </p:set>
                                    <p:animEffect transition="in" filter="wipe(left)">
                                      <p:cBhvr>
                                        <p:cTn id="17" dur="500"/>
                                        <p:tgtEl>
                                          <p:spTgt spid="35533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55341"/>
                                        </p:tgtEl>
                                        <p:attrNameLst>
                                          <p:attrName>style.visibility</p:attrName>
                                        </p:attrNameLst>
                                      </p:cBhvr>
                                      <p:to>
                                        <p:strVal val="visible"/>
                                      </p:to>
                                    </p:set>
                                    <p:animEffect transition="in" filter="wipe(left)">
                                      <p:cBhvr>
                                        <p:cTn id="22" dur="500"/>
                                        <p:tgtEl>
                                          <p:spTgt spid="35534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55342"/>
                                        </p:tgtEl>
                                        <p:attrNameLst>
                                          <p:attrName>style.visibility</p:attrName>
                                        </p:attrNameLst>
                                      </p:cBhvr>
                                      <p:to>
                                        <p:strVal val="visible"/>
                                      </p:to>
                                    </p:set>
                                    <p:animEffect transition="in" filter="wipe(left)">
                                      <p:cBhvr>
                                        <p:cTn id="27" dur="500"/>
                                        <p:tgtEl>
                                          <p:spTgt spid="35534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55343"/>
                                        </p:tgtEl>
                                        <p:attrNameLst>
                                          <p:attrName>style.visibility</p:attrName>
                                        </p:attrNameLst>
                                      </p:cBhvr>
                                      <p:to>
                                        <p:strVal val="visible"/>
                                      </p:to>
                                    </p:set>
                                    <p:animEffect transition="in" filter="wipe(left)">
                                      <p:cBhvr>
                                        <p:cTn id="32" dur="500"/>
                                        <p:tgtEl>
                                          <p:spTgt spid="35534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55346"/>
                                        </p:tgtEl>
                                        <p:attrNameLst>
                                          <p:attrName>style.visibility</p:attrName>
                                        </p:attrNameLst>
                                      </p:cBhvr>
                                      <p:to>
                                        <p:strVal val="visible"/>
                                      </p:to>
                                    </p:set>
                                    <p:animEffect transition="in" filter="wipe(left)">
                                      <p:cBhvr>
                                        <p:cTn id="37" dur="500"/>
                                        <p:tgtEl>
                                          <p:spTgt spid="3553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4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p:txBody>
          <a:bodyPr/>
          <a:lstStyle/>
          <a:p>
            <a:r>
              <a:rPr lang="en-US" altLang="zh-CN"/>
              <a:t>2.3 </a:t>
            </a:r>
            <a:r>
              <a:rPr lang="zh-CN" altLang="en-US"/>
              <a:t>角动量定理，角动量守恒定律</a:t>
            </a:r>
          </a:p>
        </p:txBody>
      </p:sp>
      <p:sp>
        <p:nvSpPr>
          <p:cNvPr id="10" name="灯片编号占位符 4"/>
          <p:cNvSpPr>
            <a:spLocks noGrp="1"/>
          </p:cNvSpPr>
          <p:nvPr>
            <p:ph type="sldNum" sz="quarter" idx="12"/>
          </p:nvPr>
        </p:nvSpPr>
        <p:spPr/>
        <p:txBody>
          <a:bodyPr/>
          <a:lstStyle/>
          <a:p>
            <a:fld id="{E1ADCC83-6EBE-4C0C-BDA6-62AAC4A2901B}" type="slidenum">
              <a:rPr lang="en-US" altLang="zh-CN"/>
              <a:pPr/>
              <a:t>38</a:t>
            </a:fld>
            <a:endParaRPr lang="en-US" altLang="zh-CN"/>
          </a:p>
        </p:txBody>
      </p:sp>
      <p:sp>
        <p:nvSpPr>
          <p:cNvPr id="356355" name="Rectangle 3"/>
          <p:cNvSpPr>
            <a:spLocks noChangeArrowheads="1"/>
          </p:cNvSpPr>
          <p:nvPr/>
        </p:nvSpPr>
        <p:spPr bwMode="auto">
          <a:xfrm>
            <a:off x="501650" y="1219200"/>
            <a:ext cx="26225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质点系角动量定理</a:t>
            </a:r>
          </a:p>
        </p:txBody>
      </p:sp>
      <p:graphicFrame>
        <p:nvGraphicFramePr>
          <p:cNvPr id="356356" name="Object 4"/>
          <p:cNvGraphicFramePr>
            <a:graphicFrameLocks noChangeAspect="1"/>
          </p:cNvGraphicFramePr>
          <p:nvPr/>
        </p:nvGraphicFramePr>
        <p:xfrm>
          <a:off x="2667000" y="1766887"/>
          <a:ext cx="3062288" cy="1052513"/>
        </p:xfrm>
        <a:graphic>
          <a:graphicData uri="http://schemas.openxmlformats.org/presentationml/2006/ole">
            <mc:AlternateContent xmlns:mc="http://schemas.openxmlformats.org/markup-compatibility/2006">
              <mc:Choice xmlns:v="urn:schemas-microsoft-com:vml" Requires="v">
                <p:oleObj name="公式" r:id="rId2" imgW="1218960" imgH="419040" progId="Equation.3">
                  <p:embed/>
                </p:oleObj>
              </mc:Choice>
              <mc:Fallback>
                <p:oleObj name="公式" r:id="rId2" imgW="1218960" imgH="419040" progId="Equation.3">
                  <p:embed/>
                  <p:pic>
                    <p:nvPicPr>
                      <p:cNvPr id="356356"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766887"/>
                        <a:ext cx="3062288" cy="1052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6357" name="Text Box 5"/>
          <p:cNvSpPr txBox="1">
            <a:spLocks noChangeArrowheads="1"/>
          </p:cNvSpPr>
          <p:nvPr/>
        </p:nvSpPr>
        <p:spPr bwMode="auto">
          <a:xfrm>
            <a:off x="381000" y="2863850"/>
            <a:ext cx="8305800" cy="946150"/>
          </a:xfrm>
          <a:prstGeom prst="rect">
            <a:avLst/>
          </a:prstGeom>
          <a:noFill/>
          <a:ln w="9525" algn="ctr">
            <a:noFill/>
            <a:miter lim="800000"/>
            <a:headEnd/>
            <a:tailEnd/>
          </a:ln>
          <a:effectLst/>
        </p:spPr>
        <p:txBody>
          <a:bodyPr>
            <a:spAutoFit/>
          </a:bodyPr>
          <a:lstStyle/>
          <a:p>
            <a:r>
              <a:rPr lang="zh-CN" altLang="en-US" sz="2800" dirty="0">
                <a:latin typeface="Arial" charset="0"/>
              </a:rPr>
              <a:t>质点系对某一参考点的角动量随时间的变化率等于系统所受各个外力对同一参考点力矩之矢量和。</a:t>
            </a:r>
          </a:p>
        </p:txBody>
      </p:sp>
      <p:sp>
        <p:nvSpPr>
          <p:cNvPr id="356358" name="Text Box 6"/>
          <p:cNvSpPr txBox="1">
            <a:spLocks noChangeArrowheads="1"/>
          </p:cNvSpPr>
          <p:nvPr/>
        </p:nvSpPr>
        <p:spPr bwMode="auto">
          <a:xfrm>
            <a:off x="381000" y="4114800"/>
            <a:ext cx="4876800" cy="519113"/>
          </a:xfrm>
          <a:prstGeom prst="rect">
            <a:avLst/>
          </a:prstGeom>
          <a:noFill/>
          <a:ln w="9525" algn="ctr">
            <a:noFill/>
            <a:miter lim="800000"/>
            <a:headEnd/>
            <a:tailEnd/>
          </a:ln>
          <a:effectLst/>
        </p:spPr>
        <p:txBody>
          <a:bodyPr>
            <a:spAutoFit/>
          </a:bodyPr>
          <a:lstStyle/>
          <a:p>
            <a:r>
              <a:rPr lang="zh-CN" altLang="en-US" sz="2800" dirty="0"/>
              <a:t>质点系对 </a:t>
            </a:r>
            <a:r>
              <a:rPr lang="en-US" altLang="zh-CN" sz="2800" i="1" dirty="0"/>
              <a:t>z</a:t>
            </a:r>
            <a:r>
              <a:rPr lang="en-US" altLang="zh-CN" sz="2800" dirty="0"/>
              <a:t> </a:t>
            </a:r>
            <a:r>
              <a:rPr lang="zh-CN" altLang="en-US" sz="2800" dirty="0"/>
              <a:t>轴的角动量定理： </a:t>
            </a:r>
          </a:p>
        </p:txBody>
      </p:sp>
      <p:graphicFrame>
        <p:nvGraphicFramePr>
          <p:cNvPr id="356359" name="Object 7"/>
          <p:cNvGraphicFramePr>
            <a:graphicFrameLocks noChangeAspect="1"/>
          </p:cNvGraphicFramePr>
          <p:nvPr/>
        </p:nvGraphicFramePr>
        <p:xfrm>
          <a:off x="3505200" y="5105400"/>
          <a:ext cx="1819275" cy="1016000"/>
        </p:xfrm>
        <a:graphic>
          <a:graphicData uri="http://schemas.openxmlformats.org/presentationml/2006/ole">
            <mc:AlternateContent xmlns:mc="http://schemas.openxmlformats.org/markup-compatibility/2006">
              <mc:Choice xmlns:v="urn:schemas-microsoft-com:vml" Requires="v">
                <p:oleObj r:id="rId4" imgW="736280" imgH="406224" progId="Equation.3">
                  <p:embed/>
                </p:oleObj>
              </mc:Choice>
              <mc:Fallback>
                <p:oleObj r:id="rId4" imgW="736280" imgH="406224" progId="Equation.3">
                  <p:embed/>
                  <p:pic>
                    <p:nvPicPr>
                      <p:cNvPr id="356359"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0" y="5105400"/>
                        <a:ext cx="1819275" cy="1016000"/>
                      </a:xfrm>
                      <a:prstGeom prst="rect">
                        <a:avLst/>
                      </a:prstGeom>
                      <a:solidFill>
                        <a:srgbClr val="CC99FF">
                          <a:alpha val="50000"/>
                        </a:srgbClr>
                      </a:solidFill>
                      <a:ln w="9525">
                        <a:solidFill>
                          <a:schemeClr val="tx1"/>
                        </a:solidFill>
                        <a:miter lim="800000"/>
                        <a:headEnd/>
                        <a:tailEnd/>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56356"/>
                                        </p:tgtEl>
                                        <p:attrNameLst>
                                          <p:attrName>style.visibility</p:attrName>
                                        </p:attrNameLst>
                                      </p:cBhvr>
                                      <p:to>
                                        <p:strVal val="visible"/>
                                      </p:to>
                                    </p:set>
                                    <p:animEffect transition="in" filter="wipe(left)">
                                      <p:cBhvr>
                                        <p:cTn id="7" dur="500"/>
                                        <p:tgtEl>
                                          <p:spTgt spid="35635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6357"/>
                                        </p:tgtEl>
                                        <p:attrNameLst>
                                          <p:attrName>style.visibility</p:attrName>
                                        </p:attrNameLst>
                                      </p:cBhvr>
                                      <p:to>
                                        <p:strVal val="visible"/>
                                      </p:to>
                                    </p:set>
                                    <p:animEffect transition="in" filter="wipe(left)">
                                      <p:cBhvr>
                                        <p:cTn id="12" dur="500"/>
                                        <p:tgtEl>
                                          <p:spTgt spid="35635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6358"/>
                                        </p:tgtEl>
                                        <p:attrNameLst>
                                          <p:attrName>style.visibility</p:attrName>
                                        </p:attrNameLst>
                                      </p:cBhvr>
                                      <p:to>
                                        <p:strVal val="visible"/>
                                      </p:to>
                                    </p:set>
                                    <p:animEffect transition="in" filter="wipe(left)">
                                      <p:cBhvr>
                                        <p:cTn id="17" dur="500"/>
                                        <p:tgtEl>
                                          <p:spTgt spid="35635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56359"/>
                                        </p:tgtEl>
                                        <p:attrNameLst>
                                          <p:attrName>style.visibility</p:attrName>
                                        </p:attrNameLst>
                                      </p:cBhvr>
                                      <p:to>
                                        <p:strVal val="visible"/>
                                      </p:to>
                                    </p:set>
                                    <p:animEffect transition="in" filter="wipe(left)">
                                      <p:cBhvr>
                                        <p:cTn id="22" dur="500"/>
                                        <p:tgtEl>
                                          <p:spTgt spid="3563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57" grpId="0"/>
      <p:bldP spid="35635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r>
              <a:rPr lang="en-US" altLang="zh-CN"/>
              <a:t>2.3 </a:t>
            </a:r>
            <a:r>
              <a:rPr lang="zh-CN" altLang="en-US"/>
              <a:t>角动量定理，角动量守恒定律</a:t>
            </a:r>
          </a:p>
        </p:txBody>
      </p:sp>
      <p:sp>
        <p:nvSpPr>
          <p:cNvPr id="9" name="灯片编号占位符 4"/>
          <p:cNvSpPr>
            <a:spLocks noGrp="1"/>
          </p:cNvSpPr>
          <p:nvPr>
            <p:ph type="sldNum" sz="quarter" idx="12"/>
          </p:nvPr>
        </p:nvSpPr>
        <p:spPr/>
        <p:txBody>
          <a:bodyPr/>
          <a:lstStyle/>
          <a:p>
            <a:fld id="{4EEFACE0-F981-4CCA-A29B-D7072B7012D1}" type="slidenum">
              <a:rPr lang="en-US" altLang="zh-CN"/>
              <a:pPr/>
              <a:t>39</a:t>
            </a:fld>
            <a:endParaRPr lang="en-US" altLang="zh-CN"/>
          </a:p>
        </p:txBody>
      </p:sp>
      <p:sp>
        <p:nvSpPr>
          <p:cNvPr id="357379" name="Rectangle 3"/>
          <p:cNvSpPr>
            <a:spLocks noChangeArrowheads="1"/>
          </p:cNvSpPr>
          <p:nvPr/>
        </p:nvSpPr>
        <p:spPr bwMode="auto">
          <a:xfrm>
            <a:off x="501650" y="1219200"/>
            <a:ext cx="26225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质点系角动量定理</a:t>
            </a:r>
          </a:p>
        </p:txBody>
      </p:sp>
      <p:sp>
        <p:nvSpPr>
          <p:cNvPr id="357380" name="Text Box 4"/>
          <p:cNvSpPr txBox="1">
            <a:spLocks noChangeArrowheads="1"/>
          </p:cNvSpPr>
          <p:nvPr/>
        </p:nvSpPr>
        <p:spPr bwMode="auto">
          <a:xfrm>
            <a:off x="457200" y="1843087"/>
            <a:ext cx="5472113" cy="519113"/>
          </a:xfrm>
          <a:prstGeom prst="rect">
            <a:avLst/>
          </a:prstGeom>
          <a:noFill/>
          <a:ln w="9525" algn="ctr">
            <a:noFill/>
            <a:miter lim="800000"/>
            <a:headEnd/>
            <a:tailEnd/>
          </a:ln>
          <a:effectLst/>
        </p:spPr>
        <p:txBody>
          <a:bodyPr>
            <a:spAutoFit/>
          </a:bodyPr>
          <a:lstStyle/>
          <a:p>
            <a:r>
              <a:rPr lang="zh-CN" altLang="en-US" sz="2800" dirty="0"/>
              <a:t>质点系角动量定理的</a:t>
            </a:r>
            <a:r>
              <a:rPr lang="zh-CN" altLang="en-US" sz="2800" dirty="0">
                <a:solidFill>
                  <a:srgbClr val="0000CC"/>
                </a:solidFill>
              </a:rPr>
              <a:t>积分式</a:t>
            </a:r>
            <a:r>
              <a:rPr lang="zh-CN" altLang="en-US" sz="2800" dirty="0"/>
              <a:t>： </a:t>
            </a:r>
          </a:p>
        </p:txBody>
      </p:sp>
      <p:graphicFrame>
        <p:nvGraphicFramePr>
          <p:cNvPr id="357381" name="Object 5"/>
          <p:cNvGraphicFramePr>
            <a:graphicFrameLocks noChangeAspect="1"/>
          </p:cNvGraphicFramePr>
          <p:nvPr/>
        </p:nvGraphicFramePr>
        <p:xfrm>
          <a:off x="2895600" y="2819400"/>
          <a:ext cx="2559050" cy="885825"/>
        </p:xfrm>
        <a:graphic>
          <a:graphicData uri="http://schemas.openxmlformats.org/presentationml/2006/ole">
            <mc:AlternateContent xmlns:mc="http://schemas.openxmlformats.org/markup-compatibility/2006">
              <mc:Choice xmlns:v="urn:schemas-microsoft-com:vml" Requires="v">
                <p:oleObj name="公式" r:id="rId2" imgW="1028520" imgH="355320" progId="Equation.3">
                  <p:embed/>
                </p:oleObj>
              </mc:Choice>
              <mc:Fallback>
                <p:oleObj name="公式" r:id="rId2" imgW="1028520" imgH="355320" progId="Equation.3">
                  <p:embed/>
                  <p:pic>
                    <p:nvPicPr>
                      <p:cNvPr id="357381"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2819400"/>
                        <a:ext cx="2559050" cy="885825"/>
                      </a:xfrm>
                      <a:prstGeom prst="rect">
                        <a:avLst/>
                      </a:prstGeom>
                      <a:solidFill>
                        <a:srgbClr val="CC99FF">
                          <a:alpha val="50000"/>
                        </a:srgbClr>
                      </a:solidFill>
                      <a:ln w="9525">
                        <a:solidFill>
                          <a:schemeClr val="tx1"/>
                        </a:solidFill>
                        <a:miter lim="800000"/>
                        <a:headEnd/>
                        <a:tailEnd/>
                      </a:ln>
                    </p:spPr>
                  </p:pic>
                </p:oleObj>
              </mc:Fallback>
            </mc:AlternateContent>
          </a:graphicData>
        </a:graphic>
      </p:graphicFrame>
      <p:sp>
        <p:nvSpPr>
          <p:cNvPr id="357382" name="Text Box 6"/>
          <p:cNvSpPr txBox="1">
            <a:spLocks noChangeArrowheads="1"/>
          </p:cNvSpPr>
          <p:nvPr/>
        </p:nvSpPr>
        <p:spPr bwMode="auto">
          <a:xfrm>
            <a:off x="457200" y="4267200"/>
            <a:ext cx="7920038" cy="946150"/>
          </a:xfrm>
          <a:prstGeom prst="rect">
            <a:avLst/>
          </a:prstGeom>
          <a:noFill/>
          <a:ln w="9525" algn="ctr">
            <a:noFill/>
            <a:miter lim="800000"/>
            <a:headEnd/>
            <a:tailEnd/>
          </a:ln>
          <a:effectLst/>
        </p:spPr>
        <p:txBody>
          <a:bodyPr>
            <a:spAutoFit/>
          </a:bodyPr>
          <a:lstStyle/>
          <a:p>
            <a:r>
              <a:rPr lang="zh-CN" altLang="en-US" sz="2800">
                <a:latin typeface="Arial" charset="0"/>
              </a:rPr>
              <a:t>作用于质点系的</a:t>
            </a:r>
            <a:r>
              <a:rPr lang="zh-CN" altLang="en-US" sz="2800">
                <a:solidFill>
                  <a:srgbClr val="0000CC"/>
                </a:solidFill>
                <a:latin typeface="Arial" charset="0"/>
              </a:rPr>
              <a:t>冲量矩</a:t>
            </a:r>
            <a:r>
              <a:rPr lang="zh-CN" altLang="en-US" sz="2800">
                <a:latin typeface="Arial" charset="0"/>
              </a:rPr>
              <a:t>等于质点系在作用时间内的角动量的增量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7380"/>
                                        </p:tgtEl>
                                        <p:attrNameLst>
                                          <p:attrName>style.visibility</p:attrName>
                                        </p:attrNameLst>
                                      </p:cBhvr>
                                      <p:to>
                                        <p:strVal val="visible"/>
                                      </p:to>
                                    </p:set>
                                    <p:animEffect transition="in" filter="wipe(left)">
                                      <p:cBhvr>
                                        <p:cTn id="7" dur="500"/>
                                        <p:tgtEl>
                                          <p:spTgt spid="35738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57381"/>
                                        </p:tgtEl>
                                        <p:attrNameLst>
                                          <p:attrName>style.visibility</p:attrName>
                                        </p:attrNameLst>
                                      </p:cBhvr>
                                      <p:to>
                                        <p:strVal val="visible"/>
                                      </p:to>
                                    </p:set>
                                    <p:animEffect transition="in" filter="wipe(left)">
                                      <p:cBhvr>
                                        <p:cTn id="12" dur="500"/>
                                        <p:tgtEl>
                                          <p:spTgt spid="35738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7382"/>
                                        </p:tgtEl>
                                        <p:attrNameLst>
                                          <p:attrName>style.visibility</p:attrName>
                                        </p:attrNameLst>
                                      </p:cBhvr>
                                      <p:to>
                                        <p:strVal val="visible"/>
                                      </p:to>
                                    </p:set>
                                    <p:animEffect transition="in" filter="wipe(left)">
                                      <p:cBhvr>
                                        <p:cTn id="17" dur="500"/>
                                        <p:tgtEl>
                                          <p:spTgt spid="3573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80" grpId="0"/>
      <p:bldP spid="35738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p:txBody>
          <a:bodyPr/>
          <a:lstStyle/>
          <a:p>
            <a:r>
              <a:rPr lang="en-US" altLang="zh-CN"/>
              <a:t>2.2 </a:t>
            </a:r>
            <a:r>
              <a:rPr lang="zh-CN" altLang="en-US"/>
              <a:t>动量定理，动量守恒定律</a:t>
            </a:r>
          </a:p>
        </p:txBody>
      </p:sp>
      <p:sp>
        <p:nvSpPr>
          <p:cNvPr id="33" name="灯片编号占位符 4"/>
          <p:cNvSpPr>
            <a:spLocks noGrp="1"/>
          </p:cNvSpPr>
          <p:nvPr>
            <p:ph type="sldNum" sz="quarter" idx="12"/>
          </p:nvPr>
        </p:nvSpPr>
        <p:spPr/>
        <p:txBody>
          <a:bodyPr/>
          <a:lstStyle/>
          <a:p>
            <a:fld id="{34A38D20-0417-47E1-8CAA-4F14659B78A9}" type="slidenum">
              <a:rPr lang="en-US" altLang="zh-CN"/>
              <a:pPr/>
              <a:t>4</a:t>
            </a:fld>
            <a:endParaRPr lang="en-US" altLang="zh-CN"/>
          </a:p>
        </p:txBody>
      </p:sp>
      <p:sp>
        <p:nvSpPr>
          <p:cNvPr id="412675" name="Rectangle 3"/>
          <p:cNvSpPr>
            <a:spLocks noChangeArrowheads="1"/>
          </p:cNvSpPr>
          <p:nvPr/>
        </p:nvSpPr>
        <p:spPr bwMode="auto">
          <a:xfrm>
            <a:off x="501650" y="1219200"/>
            <a:ext cx="23177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质点的动量定理</a:t>
            </a:r>
          </a:p>
        </p:txBody>
      </p:sp>
      <p:sp>
        <p:nvSpPr>
          <p:cNvPr id="412676" name="Rectangle 4"/>
          <p:cNvSpPr>
            <a:spLocks noChangeArrowheads="1"/>
          </p:cNvSpPr>
          <p:nvPr/>
        </p:nvSpPr>
        <p:spPr bwMode="auto">
          <a:xfrm>
            <a:off x="533400" y="2209800"/>
            <a:ext cx="2058988" cy="512763"/>
          </a:xfrm>
          <a:prstGeom prst="rect">
            <a:avLst/>
          </a:prstGeom>
          <a:noFill/>
          <a:ln w="9525" algn="ctr">
            <a:noFill/>
            <a:miter lim="800000"/>
            <a:headEnd/>
            <a:tailEnd/>
          </a:ln>
          <a:effectLst/>
        </p:spPr>
        <p:txBody>
          <a:bodyPr>
            <a:spAutoFit/>
          </a:bodyPr>
          <a:lstStyle/>
          <a:p>
            <a:pPr>
              <a:lnSpc>
                <a:spcPct val="115000"/>
              </a:lnSpc>
              <a:spcBef>
                <a:spcPct val="50000"/>
              </a:spcBef>
            </a:pPr>
            <a:r>
              <a:rPr kumimoji="1" lang="zh-CN" altLang="en-US" sz="2400">
                <a:solidFill>
                  <a:srgbClr val="0000CC"/>
                </a:solidFill>
                <a:cs typeface="Times New Roman" pitchFamily="18" charset="0"/>
              </a:rPr>
              <a:t>变力</a:t>
            </a:r>
            <a:r>
              <a:rPr kumimoji="1" lang="zh-CN" altLang="en-US" sz="2400">
                <a:cs typeface="Times New Roman" pitchFamily="18" charset="0"/>
              </a:rPr>
              <a:t>的冲量：</a:t>
            </a:r>
          </a:p>
        </p:txBody>
      </p:sp>
      <p:graphicFrame>
        <p:nvGraphicFramePr>
          <p:cNvPr id="412677" name="Object 5"/>
          <p:cNvGraphicFramePr>
            <a:graphicFrameLocks noChangeAspect="1"/>
          </p:cNvGraphicFramePr>
          <p:nvPr/>
        </p:nvGraphicFramePr>
        <p:xfrm>
          <a:off x="3082925" y="1600200"/>
          <a:ext cx="2133600" cy="887413"/>
        </p:xfrm>
        <a:graphic>
          <a:graphicData uri="http://schemas.openxmlformats.org/presentationml/2006/ole">
            <mc:AlternateContent xmlns:mc="http://schemas.openxmlformats.org/markup-compatibility/2006">
              <mc:Choice xmlns:v="urn:schemas-microsoft-com:vml" Requires="v">
                <p:oleObj name="公式" r:id="rId2" imgW="850680" imgH="355320" progId="Equation.3">
                  <p:embed/>
                </p:oleObj>
              </mc:Choice>
              <mc:Fallback>
                <p:oleObj name="公式" r:id="rId2" imgW="850680" imgH="355320" progId="Equation.3">
                  <p:embed/>
                  <p:pic>
                    <p:nvPicPr>
                      <p:cNvPr id="412677"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2925" y="1600200"/>
                        <a:ext cx="2133600" cy="887413"/>
                      </a:xfrm>
                      <a:prstGeom prst="rect">
                        <a:avLst/>
                      </a:prstGeom>
                      <a:solidFill>
                        <a:srgbClr val="CC99FF">
                          <a:alpha val="50000"/>
                        </a:srgbClr>
                      </a:solidFill>
                      <a:ln w="12700">
                        <a:solidFill>
                          <a:schemeClr val="tx1"/>
                        </a:solidFill>
                        <a:miter lim="800000"/>
                        <a:headEnd/>
                        <a:tailEnd/>
                      </a:ln>
                    </p:spPr>
                  </p:pic>
                </p:oleObj>
              </mc:Fallback>
            </mc:AlternateContent>
          </a:graphicData>
        </a:graphic>
      </p:graphicFrame>
      <p:sp>
        <p:nvSpPr>
          <p:cNvPr id="412678" name="Text Box 6"/>
          <p:cNvSpPr txBox="1">
            <a:spLocks noChangeArrowheads="1"/>
          </p:cNvSpPr>
          <p:nvPr/>
        </p:nvSpPr>
        <p:spPr bwMode="auto">
          <a:xfrm>
            <a:off x="3200400" y="2590800"/>
            <a:ext cx="1905000" cy="512763"/>
          </a:xfrm>
          <a:prstGeom prst="rect">
            <a:avLst/>
          </a:prstGeom>
          <a:noFill/>
          <a:ln w="9525" algn="ctr">
            <a:noFill/>
            <a:miter lim="800000"/>
            <a:headEnd/>
            <a:tailEnd/>
          </a:ln>
          <a:effectLst/>
        </p:spPr>
        <p:txBody>
          <a:bodyPr>
            <a:spAutoFit/>
          </a:bodyPr>
          <a:lstStyle/>
          <a:p>
            <a:pPr>
              <a:lnSpc>
                <a:spcPct val="115000"/>
              </a:lnSpc>
              <a:spcBef>
                <a:spcPct val="50000"/>
              </a:spcBef>
            </a:pPr>
            <a:r>
              <a:rPr kumimoji="1" lang="zh-CN" altLang="en-US" sz="2400">
                <a:cs typeface="Times New Roman" pitchFamily="18" charset="0"/>
              </a:rPr>
              <a:t>单位：</a:t>
            </a:r>
            <a:r>
              <a:rPr kumimoji="1" lang="en-US" altLang="zh-CN" sz="2400">
                <a:cs typeface="Times New Roman" pitchFamily="18" charset="0"/>
              </a:rPr>
              <a:t>N·s</a:t>
            </a:r>
          </a:p>
        </p:txBody>
      </p:sp>
      <p:sp>
        <p:nvSpPr>
          <p:cNvPr id="412679" name="Text Box 7"/>
          <p:cNvSpPr txBox="1">
            <a:spLocks noChangeArrowheads="1"/>
          </p:cNvSpPr>
          <p:nvPr/>
        </p:nvSpPr>
        <p:spPr bwMode="auto">
          <a:xfrm>
            <a:off x="533400" y="3356769"/>
            <a:ext cx="2438400" cy="512763"/>
          </a:xfrm>
          <a:prstGeom prst="rect">
            <a:avLst/>
          </a:prstGeom>
          <a:noFill/>
          <a:ln w="9525" algn="ctr">
            <a:noFill/>
            <a:miter lim="800000"/>
            <a:headEnd/>
            <a:tailEnd/>
          </a:ln>
          <a:effectLst/>
        </p:spPr>
        <p:txBody>
          <a:bodyPr>
            <a:spAutoFit/>
          </a:bodyPr>
          <a:lstStyle/>
          <a:p>
            <a:pPr>
              <a:lnSpc>
                <a:spcPct val="115000"/>
              </a:lnSpc>
              <a:spcBef>
                <a:spcPct val="50000"/>
              </a:spcBef>
            </a:pPr>
            <a:r>
              <a:rPr kumimoji="1" lang="zh-CN" altLang="en-US" sz="2400" dirty="0">
                <a:cs typeface="Times New Roman" pitchFamily="18" charset="0"/>
              </a:rPr>
              <a:t>牛顿运动定律：</a:t>
            </a:r>
          </a:p>
        </p:txBody>
      </p:sp>
      <p:graphicFrame>
        <p:nvGraphicFramePr>
          <p:cNvPr id="412680" name="Object 8"/>
          <p:cNvGraphicFramePr>
            <a:graphicFrameLocks noChangeAspect="1"/>
          </p:cNvGraphicFramePr>
          <p:nvPr/>
        </p:nvGraphicFramePr>
        <p:xfrm>
          <a:off x="3200400" y="3356769"/>
          <a:ext cx="1462088" cy="512763"/>
        </p:xfrm>
        <a:graphic>
          <a:graphicData uri="http://schemas.openxmlformats.org/presentationml/2006/ole">
            <mc:AlternateContent xmlns:mc="http://schemas.openxmlformats.org/markup-compatibility/2006">
              <mc:Choice xmlns:v="urn:schemas-microsoft-com:vml" Requires="v">
                <p:oleObj name="公式" r:id="rId4" imgW="507960" imgH="203040" progId="Equation.3">
                  <p:embed/>
                </p:oleObj>
              </mc:Choice>
              <mc:Fallback>
                <p:oleObj name="公式" r:id="rId4" imgW="507960" imgH="203040" progId="Equation.3">
                  <p:embed/>
                  <p:pic>
                    <p:nvPicPr>
                      <p:cNvPr id="41268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3356769"/>
                        <a:ext cx="1462088" cy="512763"/>
                      </a:xfrm>
                      <a:prstGeom prst="rect">
                        <a:avLst/>
                      </a:prstGeom>
                      <a:noFill/>
                      <a:extLst>
                        <a:ext uri="{909E8E84-426E-40DD-AFC4-6F175D3DCCD1}">
                          <a14:hiddenFill xmlns:a14="http://schemas.microsoft.com/office/drawing/2010/main">
                            <a:solidFill>
                              <a:schemeClr val="hlink"/>
                            </a:solidFill>
                          </a14:hiddenFill>
                        </a:ext>
                      </a:extLst>
                    </p:spPr>
                  </p:pic>
                </p:oleObj>
              </mc:Fallback>
            </mc:AlternateContent>
          </a:graphicData>
        </a:graphic>
      </p:graphicFrame>
      <p:graphicFrame>
        <p:nvGraphicFramePr>
          <p:cNvPr id="412681" name="Object 9"/>
          <p:cNvGraphicFramePr>
            <a:graphicFrameLocks noChangeAspect="1"/>
          </p:cNvGraphicFramePr>
          <p:nvPr/>
        </p:nvGraphicFramePr>
        <p:xfrm>
          <a:off x="5638800" y="3124200"/>
          <a:ext cx="2595563" cy="977900"/>
        </p:xfrm>
        <a:graphic>
          <a:graphicData uri="http://schemas.openxmlformats.org/presentationml/2006/ole">
            <mc:AlternateContent xmlns:mc="http://schemas.openxmlformats.org/markup-compatibility/2006">
              <mc:Choice xmlns:v="urn:schemas-microsoft-com:vml" Requires="v">
                <p:oleObj name="公式" r:id="rId6" imgW="1041120" imgH="393480" progId="Equation.3">
                  <p:embed/>
                </p:oleObj>
              </mc:Choice>
              <mc:Fallback>
                <p:oleObj name="公式" r:id="rId6" imgW="1041120" imgH="393480" progId="Equation.3">
                  <p:embed/>
                  <p:pic>
                    <p:nvPicPr>
                      <p:cNvPr id="412681"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38800" y="3124200"/>
                        <a:ext cx="2595563" cy="977900"/>
                      </a:xfrm>
                      <a:prstGeom prst="rect">
                        <a:avLst/>
                      </a:prstGeom>
                      <a:noFill/>
                      <a:extLst>
                        <a:ext uri="{909E8E84-426E-40DD-AFC4-6F175D3DCCD1}">
                          <a14:hiddenFill xmlns:a14="http://schemas.microsoft.com/office/drawing/2010/main">
                            <a:solidFill>
                              <a:srgbClr val="FFCC66"/>
                            </a:solidFill>
                          </a14:hiddenFill>
                        </a:ext>
                      </a:extLst>
                    </p:spPr>
                  </p:pic>
                </p:oleObj>
              </mc:Fallback>
            </mc:AlternateContent>
          </a:graphicData>
        </a:graphic>
      </p:graphicFrame>
      <p:sp>
        <p:nvSpPr>
          <p:cNvPr id="412682" name="Text Box 10"/>
          <p:cNvSpPr txBox="1">
            <a:spLocks noChangeArrowheads="1"/>
          </p:cNvSpPr>
          <p:nvPr/>
        </p:nvSpPr>
        <p:spPr bwMode="auto">
          <a:xfrm>
            <a:off x="533400" y="4221956"/>
            <a:ext cx="3581400" cy="512763"/>
          </a:xfrm>
          <a:prstGeom prst="rect">
            <a:avLst/>
          </a:prstGeom>
          <a:noFill/>
          <a:ln w="9525" algn="ctr">
            <a:noFill/>
            <a:miter lim="800000"/>
            <a:headEnd/>
            <a:tailEnd/>
          </a:ln>
          <a:effectLst/>
        </p:spPr>
        <p:txBody>
          <a:bodyPr>
            <a:spAutoFit/>
          </a:bodyPr>
          <a:lstStyle/>
          <a:p>
            <a:pPr>
              <a:lnSpc>
                <a:spcPct val="115000"/>
              </a:lnSpc>
              <a:spcBef>
                <a:spcPct val="50000"/>
              </a:spcBef>
            </a:pPr>
            <a:r>
              <a:rPr kumimoji="1" lang="zh-CN" altLang="en-US" sz="2400" dirty="0">
                <a:cs typeface="Times New Roman" pitchFamily="18" charset="0"/>
              </a:rPr>
              <a:t>动量定理的微分式：</a:t>
            </a:r>
          </a:p>
        </p:txBody>
      </p:sp>
      <p:graphicFrame>
        <p:nvGraphicFramePr>
          <p:cNvPr id="412683" name="Object 11"/>
          <p:cNvGraphicFramePr>
            <a:graphicFrameLocks noChangeAspect="1"/>
          </p:cNvGraphicFramePr>
          <p:nvPr/>
        </p:nvGraphicFramePr>
        <p:xfrm>
          <a:off x="3733800" y="4191000"/>
          <a:ext cx="1468438" cy="574675"/>
        </p:xfrm>
        <a:graphic>
          <a:graphicData uri="http://schemas.openxmlformats.org/presentationml/2006/ole">
            <mc:AlternateContent xmlns:mc="http://schemas.openxmlformats.org/markup-compatibility/2006">
              <mc:Choice xmlns:v="urn:schemas-microsoft-com:vml" Requires="v">
                <p:oleObj name="公式" r:id="rId8" imgW="583920" imgH="228600" progId="Equation.3">
                  <p:embed/>
                </p:oleObj>
              </mc:Choice>
              <mc:Fallback>
                <p:oleObj name="公式" r:id="rId8" imgW="583920" imgH="228600" progId="Equation.3">
                  <p:embed/>
                  <p:pic>
                    <p:nvPicPr>
                      <p:cNvPr id="412683"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33800" y="4191000"/>
                        <a:ext cx="1468438" cy="574675"/>
                      </a:xfrm>
                      <a:prstGeom prst="rect">
                        <a:avLst/>
                      </a:prstGeom>
                      <a:noFill/>
                      <a:effectLst/>
                      <a:extLst>
                        <a:ext uri="{909E8E84-426E-40DD-AFC4-6F175D3DCCD1}">
                          <a14:hiddenFill xmlns:a14="http://schemas.microsoft.com/office/drawing/2010/main">
                            <a:solidFill>
                              <a:srgbClr val="FF7C80"/>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grpSp>
        <p:nvGrpSpPr>
          <p:cNvPr id="412684" name="Group 12"/>
          <p:cNvGrpSpPr>
            <a:grpSpLocks/>
          </p:cNvGrpSpPr>
          <p:nvPr/>
        </p:nvGrpSpPr>
        <p:grpSpPr bwMode="auto">
          <a:xfrm>
            <a:off x="457200" y="4876800"/>
            <a:ext cx="8305800" cy="534988"/>
            <a:chOff x="192" y="2928"/>
            <a:chExt cx="5232" cy="337"/>
          </a:xfrm>
        </p:grpSpPr>
        <p:sp>
          <p:nvSpPr>
            <p:cNvPr id="412685" name="Text Box 13"/>
            <p:cNvSpPr txBox="1">
              <a:spLocks noChangeArrowheads="1"/>
            </p:cNvSpPr>
            <p:nvPr/>
          </p:nvSpPr>
          <p:spPr bwMode="auto">
            <a:xfrm>
              <a:off x="192" y="2928"/>
              <a:ext cx="5232" cy="323"/>
            </a:xfrm>
            <a:prstGeom prst="rect">
              <a:avLst/>
            </a:prstGeom>
            <a:noFill/>
            <a:ln w="9525" algn="ctr">
              <a:noFill/>
              <a:miter lim="800000"/>
              <a:headEnd/>
              <a:tailEnd/>
            </a:ln>
            <a:effectLst/>
          </p:spPr>
          <p:txBody>
            <a:bodyPr>
              <a:spAutoFit/>
            </a:bodyPr>
            <a:lstStyle/>
            <a:p>
              <a:pPr>
                <a:lnSpc>
                  <a:spcPct val="115000"/>
                </a:lnSpc>
                <a:spcBef>
                  <a:spcPct val="50000"/>
                </a:spcBef>
              </a:pPr>
              <a:r>
                <a:rPr kumimoji="1" lang="zh-CN" altLang="en-US" sz="2400" dirty="0">
                  <a:cs typeface="Times New Roman" pitchFamily="18" charset="0"/>
                </a:rPr>
                <a:t>如果力的作用时间从                   ，质点动量从        </a:t>
              </a:r>
            </a:p>
          </p:txBody>
        </p:sp>
        <p:graphicFrame>
          <p:nvGraphicFramePr>
            <p:cNvPr id="412686" name="Object 14"/>
            <p:cNvGraphicFramePr>
              <a:graphicFrameLocks noChangeAspect="1"/>
            </p:cNvGraphicFramePr>
            <p:nvPr/>
          </p:nvGraphicFramePr>
          <p:xfrm>
            <a:off x="2160" y="2976"/>
            <a:ext cx="512" cy="289"/>
          </p:xfrm>
          <a:graphic>
            <a:graphicData uri="http://schemas.openxmlformats.org/presentationml/2006/ole">
              <mc:AlternateContent xmlns:mc="http://schemas.openxmlformats.org/markup-compatibility/2006">
                <mc:Choice xmlns:v="urn:schemas-microsoft-com:vml" Requires="v">
                  <p:oleObj name="公式" r:id="rId10" imgW="406080" imgH="228600" progId="Equation.3">
                    <p:embed/>
                  </p:oleObj>
                </mc:Choice>
                <mc:Fallback>
                  <p:oleObj name="公式" r:id="rId10" imgW="406080" imgH="228600" progId="Equation.3">
                    <p:embed/>
                    <p:pic>
                      <p:nvPicPr>
                        <p:cNvPr id="412686"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60" y="2976"/>
                          <a:ext cx="512"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2687" name="Object 15"/>
            <p:cNvGraphicFramePr>
              <a:graphicFrameLocks noChangeAspect="1"/>
            </p:cNvGraphicFramePr>
            <p:nvPr/>
          </p:nvGraphicFramePr>
          <p:xfrm>
            <a:off x="4272" y="2928"/>
            <a:ext cx="656" cy="288"/>
          </p:xfrm>
          <a:graphic>
            <a:graphicData uri="http://schemas.openxmlformats.org/presentationml/2006/ole">
              <mc:AlternateContent xmlns:mc="http://schemas.openxmlformats.org/markup-compatibility/2006">
                <mc:Choice xmlns:v="urn:schemas-microsoft-com:vml" Requires="v">
                  <p:oleObj name="公式" r:id="rId12" imgW="520560" imgH="228600" progId="Equation.3">
                    <p:embed/>
                  </p:oleObj>
                </mc:Choice>
                <mc:Fallback>
                  <p:oleObj name="公式" r:id="rId12" imgW="520560" imgH="228600" progId="Equation.3">
                    <p:embed/>
                    <p:pic>
                      <p:nvPicPr>
                        <p:cNvPr id="412687" name="Object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72" y="2928"/>
                          <a:ext cx="6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412688" name="Object 16"/>
          <p:cNvGraphicFramePr>
            <a:graphicFrameLocks noChangeAspect="1"/>
          </p:cNvGraphicFramePr>
          <p:nvPr/>
        </p:nvGraphicFramePr>
        <p:xfrm>
          <a:off x="2971800" y="5410200"/>
          <a:ext cx="2193925" cy="887413"/>
        </p:xfrm>
        <a:graphic>
          <a:graphicData uri="http://schemas.openxmlformats.org/presentationml/2006/ole">
            <mc:AlternateContent xmlns:mc="http://schemas.openxmlformats.org/markup-compatibility/2006">
              <mc:Choice xmlns:v="urn:schemas-microsoft-com:vml" Requires="v">
                <p:oleObj name="公式" r:id="rId14" imgW="876240" imgH="355320" progId="Equation.3">
                  <p:embed/>
                </p:oleObj>
              </mc:Choice>
              <mc:Fallback>
                <p:oleObj name="公式" r:id="rId14" imgW="876240" imgH="355320" progId="Equation.3">
                  <p:embed/>
                  <p:pic>
                    <p:nvPicPr>
                      <p:cNvPr id="412688" name="Object 1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971800" y="5410200"/>
                        <a:ext cx="2193925" cy="887413"/>
                      </a:xfrm>
                      <a:prstGeom prst="rect">
                        <a:avLst/>
                      </a:prstGeom>
                      <a:noFill/>
                      <a:extLst>
                        <a:ext uri="{909E8E84-426E-40DD-AFC4-6F175D3DCCD1}">
                          <a14:hiddenFill xmlns:a14="http://schemas.microsoft.com/office/drawing/2010/main">
                            <a:solidFill>
                              <a:schemeClr val="hlink"/>
                            </a:solidFill>
                          </a14:hiddenFill>
                        </a:ext>
                      </a:extLst>
                    </p:spPr>
                  </p:pic>
                </p:oleObj>
              </mc:Fallback>
            </mc:AlternateContent>
          </a:graphicData>
        </a:graphic>
      </p:graphicFrame>
      <p:grpSp>
        <p:nvGrpSpPr>
          <p:cNvPr id="412689" name="Group 17"/>
          <p:cNvGrpSpPr>
            <a:grpSpLocks/>
          </p:cNvGrpSpPr>
          <p:nvPr/>
        </p:nvGrpSpPr>
        <p:grpSpPr bwMode="auto">
          <a:xfrm>
            <a:off x="6248400" y="1143000"/>
            <a:ext cx="2359025" cy="1781175"/>
            <a:chOff x="3792" y="720"/>
            <a:chExt cx="1486" cy="1122"/>
          </a:xfrm>
        </p:grpSpPr>
        <p:sp>
          <p:nvSpPr>
            <p:cNvPr id="412690" name="Line 18"/>
            <p:cNvSpPr>
              <a:spLocks noChangeAspect="1" noChangeShapeType="1"/>
            </p:cNvSpPr>
            <p:nvPr/>
          </p:nvSpPr>
          <p:spPr bwMode="auto">
            <a:xfrm>
              <a:off x="3888" y="1583"/>
              <a:ext cx="1246" cy="0"/>
            </a:xfrm>
            <a:prstGeom prst="line">
              <a:avLst/>
            </a:prstGeom>
            <a:noFill/>
            <a:ln w="19050">
              <a:solidFill>
                <a:srgbClr val="000066"/>
              </a:solidFill>
              <a:round/>
              <a:headEnd/>
              <a:tailEnd type="triangle" w="sm" len="lg"/>
            </a:ln>
            <a:effectLst/>
          </p:spPr>
          <p:txBody>
            <a:bodyPr wrap="none" anchor="ctr"/>
            <a:lstStyle/>
            <a:p>
              <a:endParaRPr lang="zh-CN" altLang="en-US"/>
            </a:p>
          </p:txBody>
        </p:sp>
        <p:sp>
          <p:nvSpPr>
            <p:cNvPr id="412691" name="Line 19"/>
            <p:cNvSpPr>
              <a:spLocks noChangeAspect="1" noChangeShapeType="1"/>
            </p:cNvSpPr>
            <p:nvPr/>
          </p:nvSpPr>
          <p:spPr bwMode="auto">
            <a:xfrm flipV="1">
              <a:off x="3888" y="816"/>
              <a:ext cx="0" cy="767"/>
            </a:xfrm>
            <a:prstGeom prst="line">
              <a:avLst/>
            </a:prstGeom>
            <a:noFill/>
            <a:ln w="19050">
              <a:solidFill>
                <a:srgbClr val="000066"/>
              </a:solidFill>
              <a:round/>
              <a:headEnd/>
              <a:tailEnd type="triangle" w="sm" len="lg"/>
            </a:ln>
            <a:effectLst/>
          </p:spPr>
          <p:txBody>
            <a:bodyPr wrap="none" anchor="ctr"/>
            <a:lstStyle/>
            <a:p>
              <a:endParaRPr lang="zh-CN" altLang="en-US"/>
            </a:p>
          </p:txBody>
        </p:sp>
        <p:sp>
          <p:nvSpPr>
            <p:cNvPr id="412692" name="Freeform 20"/>
            <p:cNvSpPr>
              <a:spLocks noChangeAspect="1"/>
            </p:cNvSpPr>
            <p:nvPr/>
          </p:nvSpPr>
          <p:spPr bwMode="auto">
            <a:xfrm flipH="1">
              <a:off x="4032" y="1031"/>
              <a:ext cx="863" cy="552"/>
            </a:xfrm>
            <a:custGeom>
              <a:avLst/>
              <a:gdLst/>
              <a:ahLst/>
              <a:cxnLst>
                <a:cxn ang="0">
                  <a:pos x="0" y="552"/>
                </a:cxn>
                <a:cxn ang="0">
                  <a:pos x="384" y="264"/>
                </a:cxn>
                <a:cxn ang="0">
                  <a:pos x="576" y="24"/>
                </a:cxn>
                <a:cxn ang="0">
                  <a:pos x="768" y="120"/>
                </a:cxn>
                <a:cxn ang="0">
                  <a:pos x="1056" y="552"/>
                </a:cxn>
              </a:cxnLst>
              <a:rect l="0" t="0" r="r" b="b"/>
              <a:pathLst>
                <a:path w="1056" h="552">
                  <a:moveTo>
                    <a:pt x="0" y="552"/>
                  </a:moveTo>
                  <a:cubicBezTo>
                    <a:pt x="144" y="452"/>
                    <a:pt x="288" y="352"/>
                    <a:pt x="384" y="264"/>
                  </a:cubicBezTo>
                  <a:cubicBezTo>
                    <a:pt x="480" y="176"/>
                    <a:pt x="512" y="48"/>
                    <a:pt x="576" y="24"/>
                  </a:cubicBezTo>
                  <a:cubicBezTo>
                    <a:pt x="640" y="0"/>
                    <a:pt x="688" y="32"/>
                    <a:pt x="768" y="120"/>
                  </a:cubicBezTo>
                  <a:cubicBezTo>
                    <a:pt x="848" y="208"/>
                    <a:pt x="1008" y="480"/>
                    <a:pt x="1056" y="552"/>
                  </a:cubicBezTo>
                </a:path>
              </a:pathLst>
            </a:custGeom>
            <a:noFill/>
            <a:ln w="19050" cmpd="sng">
              <a:solidFill>
                <a:srgbClr val="FF0000"/>
              </a:solidFill>
              <a:round/>
              <a:headEnd/>
              <a:tailEnd/>
            </a:ln>
            <a:effectLst/>
          </p:spPr>
          <p:txBody>
            <a:bodyPr wrap="none" anchor="ctr"/>
            <a:lstStyle/>
            <a:p>
              <a:endParaRPr lang="zh-CN" altLang="en-US"/>
            </a:p>
          </p:txBody>
        </p:sp>
        <p:sp>
          <p:nvSpPr>
            <p:cNvPr id="412693" name="Text Box 21"/>
            <p:cNvSpPr txBox="1">
              <a:spLocks noChangeAspect="1" noChangeArrowheads="1"/>
            </p:cNvSpPr>
            <p:nvPr/>
          </p:nvSpPr>
          <p:spPr bwMode="auto">
            <a:xfrm>
              <a:off x="3936" y="1535"/>
              <a:ext cx="240" cy="288"/>
            </a:xfrm>
            <a:prstGeom prst="rect">
              <a:avLst/>
            </a:prstGeom>
            <a:noFill/>
            <a:ln w="19050">
              <a:noFill/>
              <a:miter lim="800000"/>
              <a:headEnd/>
              <a:tailEnd/>
            </a:ln>
            <a:effectLst/>
          </p:spPr>
          <p:txBody>
            <a:bodyPr>
              <a:spAutoFit/>
            </a:bodyPr>
            <a:lstStyle/>
            <a:p>
              <a:pPr>
                <a:spcBef>
                  <a:spcPct val="50000"/>
                </a:spcBef>
              </a:pPr>
              <a:r>
                <a:rPr kumimoji="1" lang="en-US" altLang="zh-CN" sz="2400" i="1">
                  <a:solidFill>
                    <a:srgbClr val="FF0000"/>
                  </a:solidFill>
                </a:rPr>
                <a:t>t</a:t>
              </a:r>
              <a:r>
                <a:rPr kumimoji="1" lang="en-US" altLang="zh-CN" sz="2400" baseline="-25000">
                  <a:solidFill>
                    <a:srgbClr val="FF0000"/>
                  </a:solidFill>
                </a:rPr>
                <a:t>1</a:t>
              </a:r>
              <a:endParaRPr kumimoji="1" lang="en-US" altLang="zh-CN" sz="2400" i="1">
                <a:solidFill>
                  <a:srgbClr val="FF0000"/>
                </a:solidFill>
              </a:endParaRPr>
            </a:p>
          </p:txBody>
        </p:sp>
        <p:sp>
          <p:nvSpPr>
            <p:cNvPr id="412694" name="Text Box 22"/>
            <p:cNvSpPr txBox="1">
              <a:spLocks noChangeAspect="1" noChangeArrowheads="1"/>
            </p:cNvSpPr>
            <p:nvPr/>
          </p:nvSpPr>
          <p:spPr bwMode="auto">
            <a:xfrm>
              <a:off x="4799" y="1535"/>
              <a:ext cx="289" cy="288"/>
            </a:xfrm>
            <a:prstGeom prst="rect">
              <a:avLst/>
            </a:prstGeom>
            <a:noFill/>
            <a:ln w="19050">
              <a:noFill/>
              <a:miter lim="800000"/>
              <a:headEnd/>
              <a:tailEnd/>
            </a:ln>
            <a:effectLst/>
          </p:spPr>
          <p:txBody>
            <a:bodyPr>
              <a:spAutoFit/>
            </a:bodyPr>
            <a:lstStyle/>
            <a:p>
              <a:pPr>
                <a:spcBef>
                  <a:spcPct val="50000"/>
                </a:spcBef>
              </a:pPr>
              <a:r>
                <a:rPr kumimoji="1" lang="en-US" altLang="zh-CN" sz="2400" i="1">
                  <a:solidFill>
                    <a:srgbClr val="FF0000"/>
                  </a:solidFill>
                </a:rPr>
                <a:t>t</a:t>
              </a:r>
              <a:r>
                <a:rPr kumimoji="1" lang="en-US" altLang="zh-CN" sz="2400" baseline="-25000">
                  <a:solidFill>
                    <a:srgbClr val="FF0000"/>
                  </a:solidFill>
                </a:rPr>
                <a:t>2</a:t>
              </a:r>
            </a:p>
          </p:txBody>
        </p:sp>
        <p:sp>
          <p:nvSpPr>
            <p:cNvPr id="412695" name="Line 23"/>
            <p:cNvSpPr>
              <a:spLocks noChangeAspect="1" noChangeShapeType="1"/>
            </p:cNvSpPr>
            <p:nvPr/>
          </p:nvSpPr>
          <p:spPr bwMode="auto">
            <a:xfrm>
              <a:off x="4319" y="1103"/>
              <a:ext cx="0" cy="480"/>
            </a:xfrm>
            <a:prstGeom prst="line">
              <a:avLst/>
            </a:prstGeom>
            <a:noFill/>
            <a:ln w="19050">
              <a:solidFill>
                <a:srgbClr val="006666"/>
              </a:solidFill>
              <a:prstDash val="dash"/>
              <a:round/>
              <a:headEnd/>
              <a:tailEnd/>
            </a:ln>
            <a:effectLst/>
          </p:spPr>
          <p:txBody>
            <a:bodyPr wrap="none" anchor="ctr"/>
            <a:lstStyle/>
            <a:p>
              <a:endParaRPr lang="zh-CN" altLang="en-US"/>
            </a:p>
          </p:txBody>
        </p:sp>
        <p:sp>
          <p:nvSpPr>
            <p:cNvPr id="412696" name="Line 24"/>
            <p:cNvSpPr>
              <a:spLocks noChangeAspect="1" noChangeShapeType="1"/>
            </p:cNvSpPr>
            <p:nvPr/>
          </p:nvSpPr>
          <p:spPr bwMode="auto">
            <a:xfrm>
              <a:off x="4415" y="1055"/>
              <a:ext cx="0" cy="528"/>
            </a:xfrm>
            <a:prstGeom prst="line">
              <a:avLst/>
            </a:prstGeom>
            <a:noFill/>
            <a:ln w="19050">
              <a:solidFill>
                <a:srgbClr val="006666"/>
              </a:solidFill>
              <a:prstDash val="dash"/>
              <a:round/>
              <a:headEnd/>
              <a:tailEnd/>
            </a:ln>
            <a:effectLst/>
          </p:spPr>
          <p:txBody>
            <a:bodyPr wrap="none" anchor="ctr"/>
            <a:lstStyle/>
            <a:p>
              <a:endParaRPr lang="zh-CN" altLang="en-US"/>
            </a:p>
          </p:txBody>
        </p:sp>
        <p:sp>
          <p:nvSpPr>
            <p:cNvPr id="412697" name="Text Box 25"/>
            <p:cNvSpPr txBox="1">
              <a:spLocks noChangeAspect="1" noChangeArrowheads="1"/>
            </p:cNvSpPr>
            <p:nvPr/>
          </p:nvSpPr>
          <p:spPr bwMode="auto">
            <a:xfrm>
              <a:off x="4176" y="1535"/>
              <a:ext cx="239" cy="250"/>
            </a:xfrm>
            <a:prstGeom prst="rect">
              <a:avLst/>
            </a:prstGeom>
            <a:noFill/>
            <a:ln w="19050">
              <a:noFill/>
              <a:miter lim="800000"/>
              <a:headEnd/>
              <a:tailEnd/>
            </a:ln>
            <a:effectLst/>
          </p:spPr>
          <p:txBody>
            <a:bodyPr>
              <a:spAutoFit/>
            </a:bodyPr>
            <a:lstStyle/>
            <a:p>
              <a:pPr>
                <a:spcBef>
                  <a:spcPct val="50000"/>
                </a:spcBef>
              </a:pPr>
              <a:r>
                <a:rPr kumimoji="1" lang="en-US" altLang="zh-CN" sz="2000" i="1">
                  <a:solidFill>
                    <a:srgbClr val="006666"/>
                  </a:solidFill>
                </a:rPr>
                <a:t>t</a:t>
              </a:r>
              <a:r>
                <a:rPr kumimoji="1" lang="en-US" altLang="zh-CN" sz="2000" i="1" baseline="-25000">
                  <a:solidFill>
                    <a:srgbClr val="006666"/>
                  </a:solidFill>
                </a:rPr>
                <a:t>i</a:t>
              </a:r>
              <a:endParaRPr kumimoji="1" lang="en-US" altLang="zh-CN" sz="2000" i="1">
                <a:solidFill>
                  <a:srgbClr val="006666"/>
                </a:solidFill>
              </a:endParaRPr>
            </a:p>
          </p:txBody>
        </p:sp>
        <p:sp>
          <p:nvSpPr>
            <p:cNvPr id="412698" name="Text Box 26"/>
            <p:cNvSpPr txBox="1">
              <a:spLocks noChangeAspect="1" noChangeArrowheads="1"/>
            </p:cNvSpPr>
            <p:nvPr/>
          </p:nvSpPr>
          <p:spPr bwMode="auto">
            <a:xfrm>
              <a:off x="4320" y="1545"/>
              <a:ext cx="576" cy="250"/>
            </a:xfrm>
            <a:prstGeom prst="rect">
              <a:avLst/>
            </a:prstGeom>
            <a:noFill/>
            <a:ln w="19050">
              <a:noFill/>
              <a:miter lim="800000"/>
              <a:headEnd/>
              <a:tailEnd/>
            </a:ln>
            <a:effectLst/>
          </p:spPr>
          <p:txBody>
            <a:bodyPr>
              <a:spAutoFit/>
            </a:bodyPr>
            <a:lstStyle/>
            <a:p>
              <a:pPr>
                <a:spcBef>
                  <a:spcPct val="50000"/>
                </a:spcBef>
              </a:pPr>
              <a:r>
                <a:rPr kumimoji="1" lang="en-US" altLang="zh-CN" sz="2000" i="1">
                  <a:solidFill>
                    <a:srgbClr val="006666"/>
                  </a:solidFill>
                </a:rPr>
                <a:t>t</a:t>
              </a:r>
              <a:r>
                <a:rPr kumimoji="1" lang="en-US" altLang="zh-CN" sz="2000" i="1" baseline="-25000">
                  <a:solidFill>
                    <a:srgbClr val="006666"/>
                  </a:solidFill>
                </a:rPr>
                <a:t>i</a:t>
              </a:r>
              <a:r>
                <a:rPr kumimoji="1" lang="en-US" altLang="zh-CN" sz="2000">
                  <a:solidFill>
                    <a:srgbClr val="006666"/>
                  </a:solidFill>
                </a:rPr>
                <a:t>+</a:t>
              </a:r>
              <a:r>
                <a:rPr kumimoji="1" lang="en-US" altLang="zh-CN" sz="2000" i="1">
                  <a:solidFill>
                    <a:srgbClr val="006666"/>
                  </a:solidFill>
                  <a:sym typeface="Symbol" pitchFamily="18" charset="2"/>
                </a:rPr>
                <a:t> t</a:t>
              </a:r>
              <a:r>
                <a:rPr kumimoji="1" lang="en-US" altLang="zh-CN" sz="2000" i="1" baseline="-25000">
                  <a:solidFill>
                    <a:srgbClr val="006666"/>
                  </a:solidFill>
                  <a:sym typeface="Symbol" pitchFamily="18" charset="2"/>
                </a:rPr>
                <a:t>i</a:t>
              </a:r>
              <a:endParaRPr kumimoji="1" lang="en-US" altLang="zh-CN" sz="2000" i="1">
                <a:solidFill>
                  <a:srgbClr val="006666"/>
                </a:solidFill>
              </a:endParaRPr>
            </a:p>
          </p:txBody>
        </p:sp>
        <p:sp>
          <p:nvSpPr>
            <p:cNvPr id="412699" name="Text Box 27"/>
            <p:cNvSpPr txBox="1">
              <a:spLocks noChangeAspect="1" noChangeArrowheads="1"/>
            </p:cNvSpPr>
            <p:nvPr/>
          </p:nvSpPr>
          <p:spPr bwMode="auto">
            <a:xfrm>
              <a:off x="5086" y="1535"/>
              <a:ext cx="192" cy="288"/>
            </a:xfrm>
            <a:prstGeom prst="rect">
              <a:avLst/>
            </a:prstGeom>
            <a:noFill/>
            <a:ln w="19050">
              <a:noFill/>
              <a:miter lim="800000"/>
              <a:headEnd/>
              <a:tailEnd/>
            </a:ln>
            <a:effectLst/>
          </p:spPr>
          <p:txBody>
            <a:bodyPr>
              <a:spAutoFit/>
            </a:bodyPr>
            <a:lstStyle/>
            <a:p>
              <a:pPr>
                <a:spcBef>
                  <a:spcPct val="50000"/>
                </a:spcBef>
              </a:pPr>
              <a:r>
                <a:rPr kumimoji="1" lang="en-US" altLang="zh-CN" sz="2400" i="1">
                  <a:solidFill>
                    <a:srgbClr val="000066"/>
                  </a:solidFill>
                </a:rPr>
                <a:t>t</a:t>
              </a:r>
            </a:p>
          </p:txBody>
        </p:sp>
        <p:sp>
          <p:nvSpPr>
            <p:cNvPr id="412700" name="Text Box 28"/>
            <p:cNvSpPr txBox="1">
              <a:spLocks noChangeAspect="1" noChangeArrowheads="1"/>
            </p:cNvSpPr>
            <p:nvPr/>
          </p:nvSpPr>
          <p:spPr bwMode="auto">
            <a:xfrm>
              <a:off x="3792" y="1554"/>
              <a:ext cx="192" cy="288"/>
            </a:xfrm>
            <a:prstGeom prst="rect">
              <a:avLst/>
            </a:prstGeom>
            <a:noFill/>
            <a:ln w="19050">
              <a:noFill/>
              <a:miter lim="800000"/>
              <a:headEnd/>
              <a:tailEnd/>
            </a:ln>
            <a:effectLst/>
          </p:spPr>
          <p:txBody>
            <a:bodyPr>
              <a:spAutoFit/>
            </a:bodyPr>
            <a:lstStyle/>
            <a:p>
              <a:pPr>
                <a:spcBef>
                  <a:spcPct val="50000"/>
                </a:spcBef>
              </a:pPr>
              <a:r>
                <a:rPr kumimoji="1" lang="en-US" altLang="zh-CN" sz="2400">
                  <a:solidFill>
                    <a:srgbClr val="000066"/>
                  </a:solidFill>
                </a:rPr>
                <a:t>O</a:t>
              </a:r>
            </a:p>
          </p:txBody>
        </p:sp>
        <p:graphicFrame>
          <p:nvGraphicFramePr>
            <p:cNvPr id="412701" name="Object 29"/>
            <p:cNvGraphicFramePr>
              <a:graphicFrameLocks noChangeAspect="1"/>
            </p:cNvGraphicFramePr>
            <p:nvPr/>
          </p:nvGraphicFramePr>
          <p:xfrm>
            <a:off x="3936" y="720"/>
            <a:ext cx="242" cy="244"/>
          </p:xfrm>
          <a:graphic>
            <a:graphicData uri="http://schemas.openxmlformats.org/presentationml/2006/ole">
              <mc:AlternateContent xmlns:mc="http://schemas.openxmlformats.org/markup-compatibility/2006">
                <mc:Choice xmlns:v="urn:schemas-microsoft-com:vml" Requires="v">
                  <p:oleObj name="公式" r:id="rId16" imgW="164880" imgH="190440" progId="Equation.3">
                    <p:embed/>
                  </p:oleObj>
                </mc:Choice>
                <mc:Fallback>
                  <p:oleObj name="公式" r:id="rId16" imgW="164880" imgH="190440" progId="Equation.3">
                    <p:embed/>
                    <p:pic>
                      <p:nvPicPr>
                        <p:cNvPr id="412701" name="Object 2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936" y="720"/>
                          <a:ext cx="242" cy="244"/>
                        </a:xfrm>
                        <a:prstGeom prst="rect">
                          <a:avLst/>
                        </a:prstGeom>
                        <a:noFill/>
                        <a:extLst>
                          <a:ext uri="{909E8E84-426E-40DD-AFC4-6F175D3DCCD1}">
                            <a14:hiddenFill xmlns:a14="http://schemas.microsoft.com/office/drawing/2010/main">
                              <a:solidFill>
                                <a:schemeClr val="hlink"/>
                              </a:solidFill>
                            </a14:hiddenFill>
                          </a:ext>
                        </a:extLst>
                      </p:spPr>
                    </p:pic>
                  </p:oleObj>
                </mc:Fallback>
              </mc:AlternateContent>
            </a:graphicData>
          </a:graphic>
        </p:graphicFrame>
      </p:grpSp>
      <p:sp>
        <p:nvSpPr>
          <p:cNvPr id="412702" name="Rectangle 30"/>
          <p:cNvSpPr>
            <a:spLocks noChangeArrowheads="1"/>
          </p:cNvSpPr>
          <p:nvPr/>
        </p:nvSpPr>
        <p:spPr bwMode="auto">
          <a:xfrm>
            <a:off x="5257800" y="4267200"/>
            <a:ext cx="3549650" cy="396875"/>
          </a:xfrm>
          <a:prstGeom prst="rect">
            <a:avLst/>
          </a:prstGeom>
          <a:noFill/>
          <a:ln w="9525">
            <a:noFill/>
            <a:miter lim="800000"/>
            <a:headEnd/>
            <a:tailEnd/>
          </a:ln>
          <a:effectLst/>
        </p:spPr>
        <p:txBody>
          <a:bodyPr wrap="none">
            <a:spAutoFit/>
          </a:bodyPr>
          <a:lstStyle/>
          <a:p>
            <a:r>
              <a:rPr kumimoji="1" lang="en-US" altLang="zh-CN" sz="2000"/>
              <a:t> </a:t>
            </a:r>
            <a:r>
              <a:rPr kumimoji="1" lang="zh-CN" altLang="en-US" sz="2000"/>
              <a:t>（牛顿第二定律的普遍形式）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12676"/>
                                        </p:tgtEl>
                                        <p:attrNameLst>
                                          <p:attrName>style.visibility</p:attrName>
                                        </p:attrNameLst>
                                      </p:cBhvr>
                                      <p:to>
                                        <p:strVal val="visible"/>
                                      </p:to>
                                    </p:set>
                                    <p:anim calcmode="lin" valueType="num">
                                      <p:cBhvr additive="base">
                                        <p:cTn id="7" dur="500" fill="hold"/>
                                        <p:tgtEl>
                                          <p:spTgt spid="412676"/>
                                        </p:tgtEl>
                                        <p:attrNameLst>
                                          <p:attrName>ppt_x</p:attrName>
                                        </p:attrNameLst>
                                      </p:cBhvr>
                                      <p:tavLst>
                                        <p:tav tm="0">
                                          <p:val>
                                            <p:strVal val="0-#ppt_w/2"/>
                                          </p:val>
                                        </p:tav>
                                        <p:tav tm="100000">
                                          <p:val>
                                            <p:strVal val="#ppt_x"/>
                                          </p:val>
                                        </p:tav>
                                      </p:tavLst>
                                    </p:anim>
                                    <p:anim calcmode="lin" valueType="num">
                                      <p:cBhvr additive="base">
                                        <p:cTn id="8" dur="500" fill="hold"/>
                                        <p:tgtEl>
                                          <p:spTgt spid="41267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3" fill="hold" nodeType="clickEffect">
                                  <p:stCondLst>
                                    <p:cond delay="0"/>
                                  </p:stCondLst>
                                  <p:childTnLst>
                                    <p:set>
                                      <p:cBhvr>
                                        <p:cTn id="12" dur="1" fill="hold">
                                          <p:stCondLst>
                                            <p:cond delay="0"/>
                                          </p:stCondLst>
                                        </p:cTn>
                                        <p:tgtEl>
                                          <p:spTgt spid="412677"/>
                                        </p:tgtEl>
                                        <p:attrNameLst>
                                          <p:attrName>style.visibility</p:attrName>
                                        </p:attrNameLst>
                                      </p:cBhvr>
                                      <p:to>
                                        <p:strVal val="visible"/>
                                      </p:to>
                                    </p:set>
                                    <p:animEffect transition="in" filter="strips(upRight)">
                                      <p:cBhvr>
                                        <p:cTn id="13" dur="500"/>
                                        <p:tgtEl>
                                          <p:spTgt spid="412677"/>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41267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12689"/>
                                        </p:tgtEl>
                                        <p:attrNameLst>
                                          <p:attrName>style.visibility</p:attrName>
                                        </p:attrNameLst>
                                      </p:cBhvr>
                                      <p:to>
                                        <p:strVal val="visible"/>
                                      </p:to>
                                    </p:set>
                                    <p:animEffect transition="in" filter="wipe(left)">
                                      <p:cBhvr>
                                        <p:cTn id="22" dur="1000"/>
                                        <p:tgtEl>
                                          <p:spTgt spid="412689"/>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412679"/>
                                        </p:tgtEl>
                                        <p:attrNameLst>
                                          <p:attrName>style.visibility</p:attrName>
                                        </p:attrNameLst>
                                      </p:cBhvr>
                                      <p:to>
                                        <p:strVal val="visible"/>
                                      </p:to>
                                    </p:set>
                                    <p:anim calcmode="lin" valueType="num">
                                      <p:cBhvr additive="base">
                                        <p:cTn id="27" dur="500" fill="hold"/>
                                        <p:tgtEl>
                                          <p:spTgt spid="412679"/>
                                        </p:tgtEl>
                                        <p:attrNameLst>
                                          <p:attrName>ppt_x</p:attrName>
                                        </p:attrNameLst>
                                      </p:cBhvr>
                                      <p:tavLst>
                                        <p:tav tm="0">
                                          <p:val>
                                            <p:strVal val="0-#ppt_w/2"/>
                                          </p:val>
                                        </p:tav>
                                        <p:tav tm="100000">
                                          <p:val>
                                            <p:strVal val="#ppt_x"/>
                                          </p:val>
                                        </p:tav>
                                      </p:tavLst>
                                    </p:anim>
                                    <p:anim calcmode="lin" valueType="num">
                                      <p:cBhvr additive="base">
                                        <p:cTn id="28" dur="500" fill="hold"/>
                                        <p:tgtEl>
                                          <p:spTgt spid="412679"/>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8" presetClass="entr" presetSubtype="6" fill="hold" nodeType="clickEffect">
                                  <p:stCondLst>
                                    <p:cond delay="0"/>
                                  </p:stCondLst>
                                  <p:childTnLst>
                                    <p:set>
                                      <p:cBhvr>
                                        <p:cTn id="32" dur="1" fill="hold">
                                          <p:stCondLst>
                                            <p:cond delay="0"/>
                                          </p:stCondLst>
                                        </p:cTn>
                                        <p:tgtEl>
                                          <p:spTgt spid="412680"/>
                                        </p:tgtEl>
                                        <p:attrNameLst>
                                          <p:attrName>style.visibility</p:attrName>
                                        </p:attrNameLst>
                                      </p:cBhvr>
                                      <p:to>
                                        <p:strVal val="visible"/>
                                      </p:to>
                                    </p:set>
                                    <p:animEffect transition="in" filter="strips(downRight)">
                                      <p:cBhvr>
                                        <p:cTn id="33" dur="500"/>
                                        <p:tgtEl>
                                          <p:spTgt spid="412680"/>
                                        </p:tgtEl>
                                      </p:cBhvr>
                                    </p:animEffect>
                                  </p:childTnLst>
                                </p:cTn>
                              </p:par>
                            </p:childTnLst>
                          </p:cTn>
                        </p:par>
                      </p:childTnLst>
                    </p:cTn>
                  </p:par>
                  <p:par>
                    <p:cTn id="34" fill="hold">
                      <p:stCondLst>
                        <p:cond delay="indefinite"/>
                      </p:stCondLst>
                      <p:childTnLst>
                        <p:par>
                          <p:cTn id="35" fill="hold">
                            <p:stCondLst>
                              <p:cond delay="0"/>
                            </p:stCondLst>
                            <p:childTnLst>
                              <p:par>
                                <p:cTn id="36" presetID="18" presetClass="entr" presetSubtype="6" fill="hold" nodeType="clickEffect">
                                  <p:stCondLst>
                                    <p:cond delay="0"/>
                                  </p:stCondLst>
                                  <p:childTnLst>
                                    <p:set>
                                      <p:cBhvr>
                                        <p:cTn id="37" dur="1" fill="hold">
                                          <p:stCondLst>
                                            <p:cond delay="0"/>
                                          </p:stCondLst>
                                        </p:cTn>
                                        <p:tgtEl>
                                          <p:spTgt spid="412681"/>
                                        </p:tgtEl>
                                        <p:attrNameLst>
                                          <p:attrName>style.visibility</p:attrName>
                                        </p:attrNameLst>
                                      </p:cBhvr>
                                      <p:to>
                                        <p:strVal val="visible"/>
                                      </p:to>
                                    </p:set>
                                    <p:animEffect transition="in" filter="strips(downRight)">
                                      <p:cBhvr>
                                        <p:cTn id="38" dur="500"/>
                                        <p:tgtEl>
                                          <p:spTgt spid="412681"/>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32" fill="hold" grpId="0" nodeType="clickEffect">
                                  <p:stCondLst>
                                    <p:cond delay="0"/>
                                  </p:stCondLst>
                                  <p:childTnLst>
                                    <p:set>
                                      <p:cBhvr>
                                        <p:cTn id="42" dur="1" fill="hold">
                                          <p:stCondLst>
                                            <p:cond delay="0"/>
                                          </p:stCondLst>
                                        </p:cTn>
                                        <p:tgtEl>
                                          <p:spTgt spid="412702"/>
                                        </p:tgtEl>
                                        <p:attrNameLst>
                                          <p:attrName>style.visibility</p:attrName>
                                        </p:attrNameLst>
                                      </p:cBhvr>
                                      <p:to>
                                        <p:strVal val="visible"/>
                                      </p:to>
                                    </p:set>
                                    <p:animEffect transition="in" filter="box(out)">
                                      <p:cBhvr>
                                        <p:cTn id="43" dur="500"/>
                                        <p:tgtEl>
                                          <p:spTgt spid="412702"/>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412682"/>
                                        </p:tgtEl>
                                        <p:attrNameLst>
                                          <p:attrName>style.visibility</p:attrName>
                                        </p:attrNameLst>
                                      </p:cBhvr>
                                      <p:to>
                                        <p:strVal val="visible"/>
                                      </p:to>
                                    </p:set>
                                    <p:anim calcmode="lin" valueType="num">
                                      <p:cBhvr additive="base">
                                        <p:cTn id="48" dur="500" fill="hold"/>
                                        <p:tgtEl>
                                          <p:spTgt spid="412682"/>
                                        </p:tgtEl>
                                        <p:attrNameLst>
                                          <p:attrName>ppt_x</p:attrName>
                                        </p:attrNameLst>
                                      </p:cBhvr>
                                      <p:tavLst>
                                        <p:tav tm="0">
                                          <p:val>
                                            <p:strVal val="0-#ppt_w/2"/>
                                          </p:val>
                                        </p:tav>
                                        <p:tav tm="100000">
                                          <p:val>
                                            <p:strVal val="#ppt_x"/>
                                          </p:val>
                                        </p:tav>
                                      </p:tavLst>
                                    </p:anim>
                                    <p:anim calcmode="lin" valueType="num">
                                      <p:cBhvr additive="base">
                                        <p:cTn id="49" dur="500" fill="hold"/>
                                        <p:tgtEl>
                                          <p:spTgt spid="412682"/>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18" presetClass="entr" presetSubtype="6" fill="hold" nodeType="clickEffect">
                                  <p:stCondLst>
                                    <p:cond delay="0"/>
                                  </p:stCondLst>
                                  <p:childTnLst>
                                    <p:set>
                                      <p:cBhvr>
                                        <p:cTn id="53" dur="1" fill="hold">
                                          <p:stCondLst>
                                            <p:cond delay="0"/>
                                          </p:stCondLst>
                                        </p:cTn>
                                        <p:tgtEl>
                                          <p:spTgt spid="412683"/>
                                        </p:tgtEl>
                                        <p:attrNameLst>
                                          <p:attrName>style.visibility</p:attrName>
                                        </p:attrNameLst>
                                      </p:cBhvr>
                                      <p:to>
                                        <p:strVal val="visible"/>
                                      </p:to>
                                    </p:set>
                                    <p:animEffect transition="in" filter="strips(downRight)">
                                      <p:cBhvr>
                                        <p:cTn id="54" dur="500"/>
                                        <p:tgtEl>
                                          <p:spTgt spid="412683"/>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nodeType="clickEffect">
                                  <p:stCondLst>
                                    <p:cond delay="0"/>
                                  </p:stCondLst>
                                  <p:childTnLst>
                                    <p:set>
                                      <p:cBhvr>
                                        <p:cTn id="58" dur="1" fill="hold">
                                          <p:stCondLst>
                                            <p:cond delay="0"/>
                                          </p:stCondLst>
                                        </p:cTn>
                                        <p:tgtEl>
                                          <p:spTgt spid="412684"/>
                                        </p:tgtEl>
                                        <p:attrNameLst>
                                          <p:attrName>style.visibility</p:attrName>
                                        </p:attrNameLst>
                                      </p:cBhvr>
                                      <p:to>
                                        <p:strVal val="visible"/>
                                      </p:to>
                                    </p:set>
                                    <p:animEffect transition="in" filter="wipe(up)">
                                      <p:cBhvr>
                                        <p:cTn id="59" dur="1000"/>
                                        <p:tgtEl>
                                          <p:spTgt spid="412684"/>
                                        </p:tgtEl>
                                      </p:cBhvr>
                                    </p:animEffect>
                                  </p:childTnLst>
                                </p:cTn>
                              </p:par>
                            </p:childTnLst>
                          </p:cTn>
                        </p:par>
                      </p:childTnLst>
                    </p:cTn>
                  </p:par>
                  <p:par>
                    <p:cTn id="60" fill="hold">
                      <p:stCondLst>
                        <p:cond delay="indefinite"/>
                      </p:stCondLst>
                      <p:childTnLst>
                        <p:par>
                          <p:cTn id="61" fill="hold">
                            <p:stCondLst>
                              <p:cond delay="0"/>
                            </p:stCondLst>
                            <p:childTnLst>
                              <p:par>
                                <p:cTn id="62" presetID="18" presetClass="entr" presetSubtype="6" fill="hold" nodeType="clickEffect">
                                  <p:stCondLst>
                                    <p:cond delay="0"/>
                                  </p:stCondLst>
                                  <p:childTnLst>
                                    <p:set>
                                      <p:cBhvr>
                                        <p:cTn id="63" dur="1" fill="hold">
                                          <p:stCondLst>
                                            <p:cond delay="0"/>
                                          </p:stCondLst>
                                        </p:cTn>
                                        <p:tgtEl>
                                          <p:spTgt spid="412688"/>
                                        </p:tgtEl>
                                        <p:attrNameLst>
                                          <p:attrName>style.visibility</p:attrName>
                                        </p:attrNameLst>
                                      </p:cBhvr>
                                      <p:to>
                                        <p:strVal val="visible"/>
                                      </p:to>
                                    </p:set>
                                    <p:animEffect transition="in" filter="strips(downRight)">
                                      <p:cBhvr>
                                        <p:cTn id="64" dur="500"/>
                                        <p:tgtEl>
                                          <p:spTgt spid="4126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76" grpId="0" autoUpdateAnimBg="0"/>
      <p:bldP spid="412678" grpId="0" autoUpdateAnimBg="0"/>
      <p:bldP spid="412679" grpId="0" autoUpdateAnimBg="0"/>
      <p:bldP spid="412682" grpId="0" autoUpdateAnimBg="0"/>
      <p:bldP spid="41270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p:txBody>
          <a:bodyPr/>
          <a:lstStyle/>
          <a:p>
            <a:r>
              <a:rPr lang="en-US" altLang="zh-CN"/>
              <a:t>2.3 </a:t>
            </a:r>
            <a:r>
              <a:rPr lang="zh-CN" altLang="en-US"/>
              <a:t>角动量定理，角动量守恒定律</a:t>
            </a:r>
          </a:p>
        </p:txBody>
      </p:sp>
      <p:sp>
        <p:nvSpPr>
          <p:cNvPr id="18" name="灯片编号占位符 4"/>
          <p:cNvSpPr>
            <a:spLocks noGrp="1"/>
          </p:cNvSpPr>
          <p:nvPr>
            <p:ph type="sldNum" sz="quarter" idx="12"/>
          </p:nvPr>
        </p:nvSpPr>
        <p:spPr/>
        <p:txBody>
          <a:bodyPr/>
          <a:lstStyle/>
          <a:p>
            <a:fld id="{9C500C8E-2401-4E4E-A5EF-824A0E4B7E37}" type="slidenum">
              <a:rPr lang="en-US" altLang="zh-CN"/>
              <a:pPr/>
              <a:t>40</a:t>
            </a:fld>
            <a:endParaRPr lang="en-US" altLang="zh-CN"/>
          </a:p>
        </p:txBody>
      </p:sp>
      <p:sp>
        <p:nvSpPr>
          <p:cNvPr id="358403" name="Rectangle 3"/>
          <p:cNvSpPr>
            <a:spLocks noChangeArrowheads="1"/>
          </p:cNvSpPr>
          <p:nvPr/>
        </p:nvSpPr>
        <p:spPr bwMode="auto">
          <a:xfrm>
            <a:off x="501650" y="1219200"/>
            <a:ext cx="23177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角动量守恒定律</a:t>
            </a:r>
          </a:p>
        </p:txBody>
      </p:sp>
      <p:grpSp>
        <p:nvGrpSpPr>
          <p:cNvPr id="358404" name="Group 4"/>
          <p:cNvGrpSpPr>
            <a:grpSpLocks/>
          </p:cNvGrpSpPr>
          <p:nvPr/>
        </p:nvGrpSpPr>
        <p:grpSpPr bwMode="auto">
          <a:xfrm>
            <a:off x="838200" y="1828800"/>
            <a:ext cx="2089150" cy="542925"/>
            <a:chOff x="340" y="2387"/>
            <a:chExt cx="1316" cy="342"/>
          </a:xfrm>
        </p:grpSpPr>
        <p:sp>
          <p:nvSpPr>
            <p:cNvPr id="358405" name="Text Box 5"/>
            <p:cNvSpPr txBox="1">
              <a:spLocks noChangeArrowheads="1"/>
            </p:cNvSpPr>
            <p:nvPr/>
          </p:nvSpPr>
          <p:spPr bwMode="auto">
            <a:xfrm>
              <a:off x="340" y="2394"/>
              <a:ext cx="681" cy="327"/>
            </a:xfrm>
            <a:prstGeom prst="rect">
              <a:avLst/>
            </a:prstGeom>
            <a:noFill/>
            <a:ln w="9525">
              <a:noFill/>
              <a:miter lim="800000"/>
              <a:headEnd/>
              <a:tailEnd/>
            </a:ln>
            <a:effectLst/>
          </p:spPr>
          <p:txBody>
            <a:bodyPr>
              <a:spAutoFit/>
            </a:bodyPr>
            <a:lstStyle/>
            <a:p>
              <a:pPr>
                <a:spcBef>
                  <a:spcPct val="50000"/>
                </a:spcBef>
              </a:pPr>
              <a:r>
                <a:rPr lang="zh-CN" altLang="en-US" sz="2800" dirty="0">
                  <a:latin typeface="Arial" charset="0"/>
                </a:rPr>
                <a:t>如果</a:t>
              </a:r>
            </a:p>
          </p:txBody>
        </p:sp>
        <p:graphicFrame>
          <p:nvGraphicFramePr>
            <p:cNvPr id="358406" name="Object 6"/>
            <p:cNvGraphicFramePr>
              <a:graphicFrameLocks noChangeAspect="1"/>
            </p:cNvGraphicFramePr>
            <p:nvPr/>
          </p:nvGraphicFramePr>
          <p:xfrm>
            <a:off x="930" y="2387"/>
            <a:ext cx="726" cy="342"/>
          </p:xfrm>
          <a:graphic>
            <a:graphicData uri="http://schemas.openxmlformats.org/presentationml/2006/ole">
              <mc:AlternateContent xmlns:mc="http://schemas.openxmlformats.org/markup-compatibility/2006">
                <mc:Choice xmlns:v="urn:schemas-microsoft-com:vml" Requires="v">
                  <p:oleObj name="公式" r:id="rId2" imgW="431640" imgH="203040" progId="Equation.3">
                    <p:embed/>
                  </p:oleObj>
                </mc:Choice>
                <mc:Fallback>
                  <p:oleObj name="公式" r:id="rId2" imgW="431640" imgH="203040" progId="Equation.3">
                    <p:embed/>
                    <p:pic>
                      <p:nvPicPr>
                        <p:cNvPr id="358406"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 y="2387"/>
                          <a:ext cx="726" cy="3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58407" name="Group 7"/>
          <p:cNvGrpSpPr>
            <a:grpSpLocks/>
          </p:cNvGrpSpPr>
          <p:nvPr/>
        </p:nvGrpSpPr>
        <p:grpSpPr bwMode="auto">
          <a:xfrm>
            <a:off x="4114800" y="1752600"/>
            <a:ext cx="3384550" cy="685800"/>
            <a:chOff x="2064" y="2341"/>
            <a:chExt cx="2132" cy="432"/>
          </a:xfrm>
        </p:grpSpPr>
        <p:sp>
          <p:nvSpPr>
            <p:cNvPr id="358408" name="Text Box 8"/>
            <p:cNvSpPr txBox="1">
              <a:spLocks noChangeArrowheads="1"/>
            </p:cNvSpPr>
            <p:nvPr/>
          </p:nvSpPr>
          <p:spPr bwMode="auto">
            <a:xfrm>
              <a:off x="2064" y="2394"/>
              <a:ext cx="544" cy="327"/>
            </a:xfrm>
            <a:prstGeom prst="rect">
              <a:avLst/>
            </a:prstGeom>
            <a:noFill/>
            <a:ln w="9525">
              <a:noFill/>
              <a:miter lim="800000"/>
              <a:headEnd/>
              <a:tailEnd/>
            </a:ln>
            <a:effectLst/>
          </p:spPr>
          <p:txBody>
            <a:bodyPr>
              <a:spAutoFit/>
            </a:bodyPr>
            <a:lstStyle/>
            <a:p>
              <a:pPr>
                <a:spcBef>
                  <a:spcPct val="50000"/>
                </a:spcBef>
              </a:pPr>
              <a:r>
                <a:rPr lang="zh-CN" altLang="en-US" sz="2800" dirty="0">
                  <a:latin typeface="Arial" charset="0"/>
                </a:rPr>
                <a:t>则</a:t>
              </a:r>
            </a:p>
          </p:txBody>
        </p:sp>
        <p:graphicFrame>
          <p:nvGraphicFramePr>
            <p:cNvPr id="358409" name="Object 9"/>
            <p:cNvGraphicFramePr>
              <a:graphicFrameLocks noChangeAspect="1"/>
            </p:cNvGraphicFramePr>
            <p:nvPr/>
          </p:nvGraphicFramePr>
          <p:xfrm>
            <a:off x="2699" y="2341"/>
            <a:ext cx="1497" cy="432"/>
          </p:xfrm>
          <a:graphic>
            <a:graphicData uri="http://schemas.openxmlformats.org/presentationml/2006/ole">
              <mc:AlternateContent xmlns:mc="http://schemas.openxmlformats.org/markup-compatibility/2006">
                <mc:Choice xmlns:v="urn:schemas-microsoft-com:vml" Requires="v">
                  <p:oleObj name="公式" r:id="rId4" imgW="749160" imgH="215640" progId="Equation.3">
                    <p:embed/>
                  </p:oleObj>
                </mc:Choice>
                <mc:Fallback>
                  <p:oleObj name="公式" r:id="rId4" imgW="749160" imgH="215640" progId="Equation.3">
                    <p:embed/>
                    <p:pic>
                      <p:nvPicPr>
                        <p:cNvPr id="358409"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9" y="2341"/>
                          <a:ext cx="1497" cy="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58410" name="Text Box 10"/>
          <p:cNvSpPr txBox="1">
            <a:spLocks noChangeArrowheads="1"/>
          </p:cNvSpPr>
          <p:nvPr/>
        </p:nvSpPr>
        <p:spPr bwMode="auto">
          <a:xfrm>
            <a:off x="533400" y="2362200"/>
            <a:ext cx="8064500" cy="946150"/>
          </a:xfrm>
          <a:prstGeom prst="rect">
            <a:avLst/>
          </a:prstGeom>
          <a:noFill/>
          <a:ln w="9525" algn="ctr">
            <a:noFill/>
            <a:miter lim="800000"/>
            <a:headEnd/>
            <a:tailEnd/>
          </a:ln>
          <a:effectLst/>
        </p:spPr>
        <p:txBody>
          <a:bodyPr>
            <a:spAutoFit/>
          </a:bodyPr>
          <a:lstStyle/>
          <a:p>
            <a:r>
              <a:rPr lang="zh-CN" altLang="en-US" sz="2800" dirty="0">
                <a:latin typeface="Arial" charset="0"/>
              </a:rPr>
              <a:t>当系统所受外力对某参考点的力矩之矢量和始终为零时，质点系对该点的角动量保持不变。 </a:t>
            </a:r>
          </a:p>
        </p:txBody>
      </p:sp>
      <p:sp>
        <p:nvSpPr>
          <p:cNvPr id="358411" name="Text Box 11"/>
          <p:cNvSpPr txBox="1">
            <a:spLocks noChangeArrowheads="1"/>
          </p:cNvSpPr>
          <p:nvPr/>
        </p:nvSpPr>
        <p:spPr bwMode="auto">
          <a:xfrm>
            <a:off x="381000" y="3367087"/>
            <a:ext cx="6192838" cy="519113"/>
          </a:xfrm>
          <a:prstGeom prst="rect">
            <a:avLst/>
          </a:prstGeom>
          <a:noFill/>
          <a:ln w="9525" algn="ctr">
            <a:noFill/>
            <a:miter lim="800000"/>
            <a:headEnd/>
            <a:tailEnd/>
          </a:ln>
          <a:effectLst/>
        </p:spPr>
        <p:txBody>
          <a:bodyPr>
            <a:spAutoFit/>
          </a:bodyPr>
          <a:lstStyle/>
          <a:p>
            <a:r>
              <a:rPr lang="zh-CN" altLang="en-US" sz="2800" dirty="0"/>
              <a:t>质点系对 </a:t>
            </a:r>
            <a:r>
              <a:rPr lang="en-US" altLang="zh-CN" sz="2800" i="1" dirty="0"/>
              <a:t>z</a:t>
            </a:r>
            <a:r>
              <a:rPr lang="en-US" altLang="zh-CN" sz="2800" dirty="0"/>
              <a:t> </a:t>
            </a:r>
            <a:r>
              <a:rPr lang="zh-CN" altLang="en-US" sz="2800" dirty="0"/>
              <a:t>轴的角动量守恒定律： </a:t>
            </a:r>
          </a:p>
        </p:txBody>
      </p:sp>
      <p:sp>
        <p:nvSpPr>
          <p:cNvPr id="358412" name="Text Box 12"/>
          <p:cNvSpPr txBox="1">
            <a:spLocks noChangeArrowheads="1"/>
          </p:cNvSpPr>
          <p:nvPr/>
        </p:nvSpPr>
        <p:spPr bwMode="auto">
          <a:xfrm>
            <a:off x="609600" y="3854450"/>
            <a:ext cx="8208963" cy="946150"/>
          </a:xfrm>
          <a:prstGeom prst="rect">
            <a:avLst/>
          </a:prstGeom>
          <a:noFill/>
          <a:ln w="9525" algn="ctr">
            <a:noFill/>
            <a:miter lim="800000"/>
            <a:headEnd/>
            <a:tailEnd/>
          </a:ln>
          <a:effectLst/>
        </p:spPr>
        <p:txBody>
          <a:bodyPr>
            <a:spAutoFit/>
          </a:bodyPr>
          <a:lstStyle/>
          <a:p>
            <a:r>
              <a:rPr lang="zh-CN" altLang="en-US" sz="2800" dirty="0"/>
              <a:t>系统所受外力对 </a:t>
            </a:r>
            <a:r>
              <a:rPr lang="en-US" altLang="zh-CN" sz="2800" i="1" dirty="0"/>
              <a:t>z</a:t>
            </a:r>
            <a:r>
              <a:rPr lang="en-US" altLang="zh-CN" sz="2800" dirty="0"/>
              <a:t> </a:t>
            </a:r>
            <a:r>
              <a:rPr lang="zh-CN" altLang="en-US" sz="2800" dirty="0"/>
              <a:t>轴力矩的代数和等于零，则质点系对该轴的角动量守恒。 </a:t>
            </a:r>
          </a:p>
        </p:txBody>
      </p:sp>
      <p:graphicFrame>
        <p:nvGraphicFramePr>
          <p:cNvPr id="358413" name="Object 13"/>
          <p:cNvGraphicFramePr>
            <a:graphicFrameLocks noChangeAspect="1"/>
          </p:cNvGraphicFramePr>
          <p:nvPr/>
        </p:nvGraphicFramePr>
        <p:xfrm>
          <a:off x="2057400" y="4795044"/>
          <a:ext cx="1617663" cy="538163"/>
        </p:xfrm>
        <a:graphic>
          <a:graphicData uri="http://schemas.openxmlformats.org/presentationml/2006/ole">
            <mc:AlternateContent xmlns:mc="http://schemas.openxmlformats.org/markup-compatibility/2006">
              <mc:Choice xmlns:v="urn:schemas-microsoft-com:vml" Requires="v">
                <p:oleObj name="公式" r:id="rId6" imgW="647640" imgH="215640" progId="Equation.3">
                  <p:embed/>
                </p:oleObj>
              </mc:Choice>
              <mc:Fallback>
                <p:oleObj name="公式" r:id="rId6" imgW="647640" imgH="215640" progId="Equation.3">
                  <p:embed/>
                  <p:pic>
                    <p:nvPicPr>
                      <p:cNvPr id="358413"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7400" y="4795044"/>
                        <a:ext cx="1617663" cy="538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414" name="Object 14"/>
          <p:cNvGraphicFramePr>
            <a:graphicFrameLocks noChangeAspect="1"/>
          </p:cNvGraphicFramePr>
          <p:nvPr/>
        </p:nvGraphicFramePr>
        <p:xfrm>
          <a:off x="4876800" y="4794250"/>
          <a:ext cx="1425575" cy="539750"/>
        </p:xfrm>
        <a:graphic>
          <a:graphicData uri="http://schemas.openxmlformats.org/presentationml/2006/ole">
            <mc:AlternateContent xmlns:mc="http://schemas.openxmlformats.org/markup-compatibility/2006">
              <mc:Choice xmlns:v="urn:schemas-microsoft-com:vml" Requires="v">
                <p:oleObj name="公式" r:id="rId8" imgW="571320" imgH="215640" progId="Equation.3">
                  <p:embed/>
                </p:oleObj>
              </mc:Choice>
              <mc:Fallback>
                <p:oleObj name="公式" r:id="rId8" imgW="571320" imgH="215640" progId="Equation.3">
                  <p:embed/>
                  <p:pic>
                    <p:nvPicPr>
                      <p:cNvPr id="358414"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76800" y="4794250"/>
                        <a:ext cx="1425575"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415" name="Text Box 15"/>
          <p:cNvSpPr txBox="1">
            <a:spLocks noChangeArrowheads="1"/>
          </p:cNvSpPr>
          <p:nvPr/>
        </p:nvSpPr>
        <p:spPr bwMode="auto">
          <a:xfrm>
            <a:off x="1066800" y="5368925"/>
            <a:ext cx="7010400" cy="955675"/>
          </a:xfrm>
          <a:prstGeom prst="rect">
            <a:avLst/>
          </a:prstGeom>
          <a:solidFill>
            <a:srgbClr val="CC99FF">
              <a:alpha val="50000"/>
            </a:srgbClr>
          </a:solidFill>
          <a:ln w="9525">
            <a:solidFill>
              <a:schemeClr val="tx1"/>
            </a:solidFill>
            <a:miter lim="800000"/>
            <a:headEnd/>
            <a:tailEnd/>
          </a:ln>
          <a:effectLst/>
        </p:spPr>
        <p:txBody>
          <a:bodyPr>
            <a:spAutoFit/>
          </a:bodyPr>
          <a:lstStyle/>
          <a:p>
            <a:pPr>
              <a:spcBef>
                <a:spcPct val="50000"/>
              </a:spcBef>
            </a:pPr>
            <a:r>
              <a:rPr lang="zh-CN" altLang="en-US" sz="2800" dirty="0">
                <a:solidFill>
                  <a:srgbClr val="0000CC"/>
                </a:solidFill>
              </a:rPr>
              <a:t>角动量守恒定律</a:t>
            </a:r>
            <a:r>
              <a:rPr lang="zh-CN" altLang="en-US" sz="2800" dirty="0"/>
              <a:t>是自然界的一条普遍定律，它有着广泛的应用。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58404"/>
                                        </p:tgtEl>
                                        <p:attrNameLst>
                                          <p:attrName>style.visibility</p:attrName>
                                        </p:attrNameLst>
                                      </p:cBhvr>
                                      <p:to>
                                        <p:strVal val="visible"/>
                                      </p:to>
                                    </p:set>
                                    <p:animEffect transition="in" filter="wipe(left)">
                                      <p:cBhvr>
                                        <p:cTn id="7" dur="500"/>
                                        <p:tgtEl>
                                          <p:spTgt spid="35840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58407"/>
                                        </p:tgtEl>
                                        <p:attrNameLst>
                                          <p:attrName>style.visibility</p:attrName>
                                        </p:attrNameLst>
                                      </p:cBhvr>
                                      <p:to>
                                        <p:strVal val="visible"/>
                                      </p:to>
                                    </p:set>
                                    <p:animEffect transition="in" filter="wipe(left)">
                                      <p:cBhvr>
                                        <p:cTn id="12" dur="500"/>
                                        <p:tgtEl>
                                          <p:spTgt spid="35840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8410"/>
                                        </p:tgtEl>
                                        <p:attrNameLst>
                                          <p:attrName>style.visibility</p:attrName>
                                        </p:attrNameLst>
                                      </p:cBhvr>
                                      <p:to>
                                        <p:strVal val="visible"/>
                                      </p:to>
                                    </p:set>
                                    <p:animEffect transition="in" filter="wipe(left)">
                                      <p:cBhvr>
                                        <p:cTn id="17" dur="500"/>
                                        <p:tgtEl>
                                          <p:spTgt spid="3584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58411"/>
                                        </p:tgtEl>
                                        <p:attrNameLst>
                                          <p:attrName>style.visibility</p:attrName>
                                        </p:attrNameLst>
                                      </p:cBhvr>
                                      <p:to>
                                        <p:strVal val="visible"/>
                                      </p:to>
                                    </p:set>
                                    <p:animEffect transition="in" filter="wipe(left)">
                                      <p:cBhvr>
                                        <p:cTn id="22" dur="500"/>
                                        <p:tgtEl>
                                          <p:spTgt spid="35841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58412"/>
                                        </p:tgtEl>
                                        <p:attrNameLst>
                                          <p:attrName>style.visibility</p:attrName>
                                        </p:attrNameLst>
                                      </p:cBhvr>
                                      <p:to>
                                        <p:strVal val="visible"/>
                                      </p:to>
                                    </p:set>
                                    <p:animEffect transition="in" filter="blinds(horizontal)">
                                      <p:cBhvr>
                                        <p:cTn id="27" dur="500"/>
                                        <p:tgtEl>
                                          <p:spTgt spid="3584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58413"/>
                                        </p:tgtEl>
                                        <p:attrNameLst>
                                          <p:attrName>style.visibility</p:attrName>
                                        </p:attrNameLst>
                                      </p:cBhvr>
                                      <p:to>
                                        <p:strVal val="visible"/>
                                      </p:to>
                                    </p:set>
                                    <p:animEffect transition="in" filter="wipe(left)">
                                      <p:cBhvr>
                                        <p:cTn id="32" dur="500"/>
                                        <p:tgtEl>
                                          <p:spTgt spid="35841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58414"/>
                                        </p:tgtEl>
                                        <p:attrNameLst>
                                          <p:attrName>style.visibility</p:attrName>
                                        </p:attrNameLst>
                                      </p:cBhvr>
                                      <p:to>
                                        <p:strVal val="visible"/>
                                      </p:to>
                                    </p:set>
                                    <p:animEffect transition="in" filter="wipe(left)">
                                      <p:cBhvr>
                                        <p:cTn id="37" dur="500"/>
                                        <p:tgtEl>
                                          <p:spTgt spid="35841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58415"/>
                                        </p:tgtEl>
                                        <p:attrNameLst>
                                          <p:attrName>style.visibility</p:attrName>
                                        </p:attrNameLst>
                                      </p:cBhvr>
                                      <p:to>
                                        <p:strVal val="visible"/>
                                      </p:to>
                                    </p:set>
                                    <p:animEffect transition="in" filter="wipe(left)">
                                      <p:cBhvr>
                                        <p:cTn id="42" dur="500"/>
                                        <p:tgtEl>
                                          <p:spTgt spid="3584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10" grpId="0"/>
      <p:bldP spid="358411" grpId="0"/>
      <p:bldP spid="358412" grpId="0"/>
      <p:bldP spid="35841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p:txBody>
          <a:bodyPr/>
          <a:lstStyle/>
          <a:p>
            <a:r>
              <a:rPr lang="en-US" altLang="zh-CN"/>
              <a:t>2.3 </a:t>
            </a:r>
            <a:r>
              <a:rPr lang="zh-CN" altLang="en-US"/>
              <a:t>角动量定理，角动量守恒定律</a:t>
            </a:r>
          </a:p>
        </p:txBody>
      </p:sp>
      <p:sp>
        <p:nvSpPr>
          <p:cNvPr id="22" name="灯片编号占位符 4"/>
          <p:cNvSpPr>
            <a:spLocks noGrp="1"/>
          </p:cNvSpPr>
          <p:nvPr>
            <p:ph type="sldNum" sz="quarter" idx="12"/>
          </p:nvPr>
        </p:nvSpPr>
        <p:spPr/>
        <p:txBody>
          <a:bodyPr/>
          <a:lstStyle/>
          <a:p>
            <a:fld id="{C917EBE7-0F92-4275-8FD8-8CFD1490EB5C}" type="slidenum">
              <a:rPr lang="en-US" altLang="zh-CN"/>
              <a:pPr/>
              <a:t>41</a:t>
            </a:fld>
            <a:endParaRPr lang="en-US" altLang="zh-CN"/>
          </a:p>
        </p:txBody>
      </p:sp>
      <p:graphicFrame>
        <p:nvGraphicFramePr>
          <p:cNvPr id="359428" name="Object 4"/>
          <p:cNvGraphicFramePr>
            <a:graphicFrameLocks noChangeAspect="1"/>
          </p:cNvGraphicFramePr>
          <p:nvPr/>
        </p:nvGraphicFramePr>
        <p:xfrm>
          <a:off x="533400" y="1219200"/>
          <a:ext cx="8204200" cy="1282700"/>
        </p:xfrm>
        <a:graphic>
          <a:graphicData uri="http://schemas.openxmlformats.org/presentationml/2006/ole">
            <mc:AlternateContent xmlns:mc="http://schemas.openxmlformats.org/markup-compatibility/2006">
              <mc:Choice xmlns:v="urn:schemas-microsoft-com:vml" Requires="v">
                <p:oleObj name="Document" r:id="rId2" imgW="3258760" imgH="512622" progId="Word.Document.8">
                  <p:embed/>
                </p:oleObj>
              </mc:Choice>
              <mc:Fallback>
                <p:oleObj name="Document" r:id="rId2" imgW="3258760" imgH="512622" progId="Word.Document.8">
                  <p:embed/>
                  <p:pic>
                    <p:nvPicPr>
                      <p:cNvPr id="359428"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219200"/>
                        <a:ext cx="8204200" cy="128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59447" name="Group 23"/>
          <p:cNvGrpSpPr>
            <a:grpSpLocks/>
          </p:cNvGrpSpPr>
          <p:nvPr/>
        </p:nvGrpSpPr>
        <p:grpSpPr bwMode="auto">
          <a:xfrm>
            <a:off x="5410200" y="2362200"/>
            <a:ext cx="3352800" cy="1981200"/>
            <a:chOff x="3264" y="672"/>
            <a:chExt cx="2112" cy="1248"/>
          </a:xfrm>
        </p:grpSpPr>
        <p:graphicFrame>
          <p:nvGraphicFramePr>
            <p:cNvPr id="359448" name="Object 24"/>
            <p:cNvGraphicFramePr>
              <a:graphicFrameLocks noChangeAspect="1"/>
            </p:cNvGraphicFramePr>
            <p:nvPr/>
          </p:nvGraphicFramePr>
          <p:xfrm>
            <a:off x="4368" y="1152"/>
            <a:ext cx="200" cy="240"/>
          </p:xfrm>
          <a:graphic>
            <a:graphicData uri="http://schemas.openxmlformats.org/presentationml/2006/ole">
              <mc:AlternateContent xmlns:mc="http://schemas.openxmlformats.org/markup-compatibility/2006">
                <mc:Choice xmlns:v="urn:schemas-microsoft-com:vml" Requires="v">
                  <p:oleObj name="公式" r:id="rId4" imgW="126720" imgH="152280" progId="Equation.3">
                    <p:embed/>
                  </p:oleObj>
                </mc:Choice>
                <mc:Fallback>
                  <p:oleObj name="公式" r:id="rId4" imgW="126720" imgH="152280" progId="Equation.3">
                    <p:embed/>
                    <p:pic>
                      <p:nvPicPr>
                        <p:cNvPr id="359448" name="Object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68" y="1152"/>
                          <a:ext cx="200"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9449" name="Object 25"/>
            <p:cNvGraphicFramePr>
              <a:graphicFrameLocks noChangeAspect="1"/>
            </p:cNvGraphicFramePr>
            <p:nvPr/>
          </p:nvGraphicFramePr>
          <p:xfrm>
            <a:off x="4944" y="672"/>
            <a:ext cx="304" cy="266"/>
          </p:xfrm>
          <a:graphic>
            <a:graphicData uri="http://schemas.openxmlformats.org/presentationml/2006/ole">
              <mc:AlternateContent xmlns:mc="http://schemas.openxmlformats.org/markup-compatibility/2006">
                <mc:Choice xmlns:v="urn:schemas-microsoft-com:vml" Requires="v">
                  <p:oleObj name="公式" r:id="rId6" imgW="203040" imgH="177480" progId="Equation.3">
                    <p:embed/>
                  </p:oleObj>
                </mc:Choice>
                <mc:Fallback>
                  <p:oleObj name="公式" r:id="rId6" imgW="203040" imgH="177480" progId="Equation.3">
                    <p:embed/>
                    <p:pic>
                      <p:nvPicPr>
                        <p:cNvPr id="359449" name="Object 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44" y="672"/>
                          <a:ext cx="304" cy="2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59450" name="Group 26"/>
            <p:cNvGrpSpPr>
              <a:grpSpLocks/>
            </p:cNvGrpSpPr>
            <p:nvPr/>
          </p:nvGrpSpPr>
          <p:grpSpPr bwMode="auto">
            <a:xfrm>
              <a:off x="3264" y="768"/>
              <a:ext cx="2112" cy="1152"/>
              <a:chOff x="3264" y="768"/>
              <a:chExt cx="2112" cy="1152"/>
            </a:xfrm>
          </p:grpSpPr>
          <p:sp>
            <p:nvSpPr>
              <p:cNvPr id="359451" name="Oval 27"/>
              <p:cNvSpPr>
                <a:spLocks noChangeArrowheads="1"/>
              </p:cNvSpPr>
              <p:nvPr/>
            </p:nvSpPr>
            <p:spPr bwMode="auto">
              <a:xfrm>
                <a:off x="3264" y="768"/>
                <a:ext cx="2112" cy="1152"/>
              </a:xfrm>
              <a:prstGeom prst="ellipse">
                <a:avLst/>
              </a:prstGeom>
              <a:noFill/>
              <a:ln w="9525">
                <a:solidFill>
                  <a:schemeClr val="tx1"/>
                </a:solidFill>
                <a:round/>
                <a:headEnd/>
                <a:tailEnd/>
              </a:ln>
            </p:spPr>
            <p:txBody>
              <a:bodyPr/>
              <a:lstStyle/>
              <a:p>
                <a:endParaRPr lang="zh-CN" altLang="en-US"/>
              </a:p>
            </p:txBody>
          </p:sp>
          <p:sp>
            <p:nvSpPr>
              <p:cNvPr id="359452" name="Oval 28"/>
              <p:cNvSpPr>
                <a:spLocks noChangeArrowheads="1"/>
              </p:cNvSpPr>
              <p:nvPr/>
            </p:nvSpPr>
            <p:spPr bwMode="auto">
              <a:xfrm>
                <a:off x="3686" y="1292"/>
                <a:ext cx="106" cy="104"/>
              </a:xfrm>
              <a:prstGeom prst="ellipse">
                <a:avLst/>
              </a:prstGeom>
              <a:gradFill rotWithShape="0">
                <a:gsLst>
                  <a:gs pos="0">
                    <a:srgbClr val="FF0000"/>
                  </a:gs>
                  <a:gs pos="100000">
                    <a:srgbClr val="FF0000">
                      <a:gamma/>
                      <a:shade val="46275"/>
                      <a:invGamma/>
                    </a:srgbClr>
                  </a:gs>
                </a:gsLst>
                <a:path path="shape">
                  <a:fillToRect l="50000" t="50000" r="50000" b="50000"/>
                </a:path>
              </a:gradFill>
              <a:ln w="9525">
                <a:solidFill>
                  <a:srgbClr val="FF0000"/>
                </a:solidFill>
                <a:round/>
                <a:headEnd/>
                <a:tailEnd/>
              </a:ln>
            </p:spPr>
            <p:txBody>
              <a:bodyPr/>
              <a:lstStyle/>
              <a:p>
                <a:endParaRPr lang="zh-CN" altLang="en-US"/>
              </a:p>
            </p:txBody>
          </p:sp>
          <p:sp>
            <p:nvSpPr>
              <p:cNvPr id="359453" name="Freeform 29"/>
              <p:cNvSpPr>
                <a:spLocks/>
              </p:cNvSpPr>
              <p:nvPr/>
            </p:nvSpPr>
            <p:spPr bwMode="auto">
              <a:xfrm>
                <a:off x="3766" y="873"/>
                <a:ext cx="1399" cy="467"/>
              </a:xfrm>
              <a:custGeom>
                <a:avLst/>
                <a:gdLst/>
                <a:ahLst/>
                <a:cxnLst>
                  <a:cxn ang="0">
                    <a:pos x="0" y="696"/>
                  </a:cxn>
                  <a:cxn ang="0">
                    <a:pos x="2025" y="0"/>
                  </a:cxn>
                  <a:cxn ang="0">
                    <a:pos x="2385" y="156"/>
                  </a:cxn>
                  <a:cxn ang="0">
                    <a:pos x="0" y="696"/>
                  </a:cxn>
                </a:cxnLst>
                <a:rect l="0" t="0" r="r" b="b"/>
                <a:pathLst>
                  <a:path w="2385" h="696">
                    <a:moveTo>
                      <a:pt x="0" y="696"/>
                    </a:moveTo>
                    <a:lnTo>
                      <a:pt x="2025" y="0"/>
                    </a:lnTo>
                    <a:lnTo>
                      <a:pt x="2385" y="156"/>
                    </a:lnTo>
                    <a:lnTo>
                      <a:pt x="0" y="696"/>
                    </a:lnTo>
                    <a:close/>
                  </a:path>
                </a:pathLst>
              </a:custGeom>
              <a:solidFill>
                <a:srgbClr val="EAEAEA"/>
              </a:solidFill>
              <a:ln w="9525">
                <a:solidFill>
                  <a:srgbClr val="0000FF"/>
                </a:solidFill>
                <a:round/>
                <a:headEnd/>
                <a:tailEnd/>
              </a:ln>
            </p:spPr>
            <p:txBody>
              <a:bodyPr/>
              <a:lstStyle/>
              <a:p>
                <a:endParaRPr lang="zh-CN" altLang="en-US"/>
              </a:p>
            </p:txBody>
          </p:sp>
          <p:sp>
            <p:nvSpPr>
              <p:cNvPr id="359454" name="Freeform 30"/>
              <p:cNvSpPr>
                <a:spLocks/>
              </p:cNvSpPr>
              <p:nvPr/>
            </p:nvSpPr>
            <p:spPr bwMode="auto">
              <a:xfrm>
                <a:off x="3370" y="1396"/>
                <a:ext cx="519" cy="478"/>
              </a:xfrm>
              <a:custGeom>
                <a:avLst/>
                <a:gdLst/>
                <a:ahLst/>
                <a:cxnLst>
                  <a:cxn ang="0">
                    <a:pos x="540" y="0"/>
                  </a:cxn>
                  <a:cxn ang="0">
                    <a:pos x="0" y="312"/>
                  </a:cxn>
                  <a:cxn ang="0">
                    <a:pos x="180" y="459"/>
                  </a:cxn>
                  <a:cxn ang="0">
                    <a:pos x="540" y="624"/>
                  </a:cxn>
                  <a:cxn ang="0">
                    <a:pos x="885" y="711"/>
                  </a:cxn>
                  <a:cxn ang="0">
                    <a:pos x="675" y="36"/>
                  </a:cxn>
                  <a:cxn ang="0">
                    <a:pos x="540" y="0"/>
                  </a:cxn>
                </a:cxnLst>
                <a:rect l="0" t="0" r="r" b="b"/>
                <a:pathLst>
                  <a:path w="885" h="711">
                    <a:moveTo>
                      <a:pt x="540" y="0"/>
                    </a:moveTo>
                    <a:lnTo>
                      <a:pt x="0" y="312"/>
                    </a:lnTo>
                    <a:lnTo>
                      <a:pt x="180" y="459"/>
                    </a:lnTo>
                    <a:lnTo>
                      <a:pt x="540" y="624"/>
                    </a:lnTo>
                    <a:lnTo>
                      <a:pt x="885" y="711"/>
                    </a:lnTo>
                    <a:lnTo>
                      <a:pt x="675" y="36"/>
                    </a:lnTo>
                    <a:lnTo>
                      <a:pt x="540" y="0"/>
                    </a:lnTo>
                    <a:close/>
                  </a:path>
                </a:pathLst>
              </a:custGeom>
              <a:solidFill>
                <a:srgbClr val="EAEAEA"/>
              </a:solidFill>
              <a:ln w="9525">
                <a:solidFill>
                  <a:srgbClr val="FF0000"/>
                </a:solidFill>
                <a:round/>
                <a:headEnd/>
                <a:tailEnd/>
              </a:ln>
            </p:spPr>
            <p:txBody>
              <a:bodyPr/>
              <a:lstStyle/>
              <a:p>
                <a:endParaRPr lang="zh-CN" altLang="en-US"/>
              </a:p>
            </p:txBody>
          </p:sp>
          <p:sp>
            <p:nvSpPr>
              <p:cNvPr id="359455" name="Oval 31"/>
              <p:cNvSpPr>
                <a:spLocks noChangeArrowheads="1"/>
              </p:cNvSpPr>
              <p:nvPr/>
            </p:nvSpPr>
            <p:spPr bwMode="auto">
              <a:xfrm>
                <a:off x="5103" y="933"/>
                <a:ext cx="106" cy="105"/>
              </a:xfrm>
              <a:prstGeom prst="ellipse">
                <a:avLst/>
              </a:prstGeom>
              <a:gradFill rotWithShape="0">
                <a:gsLst>
                  <a:gs pos="0">
                    <a:schemeClr val="hlink"/>
                  </a:gs>
                  <a:gs pos="100000">
                    <a:schemeClr val="hlink">
                      <a:gamma/>
                      <a:shade val="46275"/>
                      <a:invGamma/>
                    </a:schemeClr>
                  </a:gs>
                </a:gsLst>
                <a:path path="shape">
                  <a:fillToRect l="50000" t="50000" r="50000" b="50000"/>
                </a:path>
              </a:gradFill>
              <a:ln w="9525">
                <a:solidFill>
                  <a:schemeClr val="hlink"/>
                </a:solidFill>
                <a:round/>
                <a:headEnd/>
                <a:tailEnd/>
              </a:ln>
            </p:spPr>
            <p:txBody>
              <a:bodyPr/>
              <a:lstStyle/>
              <a:p>
                <a:endParaRPr lang="zh-CN" altLang="en-US"/>
              </a:p>
            </p:txBody>
          </p:sp>
        </p:grpSp>
      </p:grpSp>
      <p:sp>
        <p:nvSpPr>
          <p:cNvPr id="359456" name="Text Box 32"/>
          <p:cNvSpPr txBox="1">
            <a:spLocks noChangeArrowheads="1"/>
          </p:cNvSpPr>
          <p:nvPr/>
        </p:nvSpPr>
        <p:spPr bwMode="auto">
          <a:xfrm>
            <a:off x="457200" y="2362200"/>
            <a:ext cx="936625" cy="457200"/>
          </a:xfrm>
          <a:prstGeom prst="rect">
            <a:avLst/>
          </a:prstGeom>
          <a:noFill/>
          <a:ln w="9525">
            <a:noFill/>
            <a:miter lim="800000"/>
            <a:headEnd/>
            <a:tailEnd/>
          </a:ln>
          <a:effectLst/>
        </p:spPr>
        <p:txBody>
          <a:bodyPr>
            <a:spAutoFit/>
          </a:bodyPr>
          <a:lstStyle/>
          <a:p>
            <a:pPr>
              <a:spcBef>
                <a:spcPct val="50000"/>
              </a:spcBef>
            </a:pPr>
            <a:r>
              <a:rPr kumimoji="1" lang="zh-CN" altLang="en-US" sz="2400"/>
              <a:t>证： </a:t>
            </a:r>
          </a:p>
        </p:txBody>
      </p:sp>
      <p:graphicFrame>
        <p:nvGraphicFramePr>
          <p:cNvPr id="359457" name="Object 33"/>
          <p:cNvGraphicFramePr>
            <a:graphicFrameLocks noChangeAspect="1"/>
          </p:cNvGraphicFramePr>
          <p:nvPr/>
        </p:nvGraphicFramePr>
        <p:xfrm>
          <a:off x="1219200" y="2362200"/>
          <a:ext cx="2971800" cy="844550"/>
        </p:xfrm>
        <a:graphic>
          <a:graphicData uri="http://schemas.openxmlformats.org/presentationml/2006/ole">
            <mc:AlternateContent xmlns:mc="http://schemas.openxmlformats.org/markup-compatibility/2006">
              <mc:Choice xmlns:v="urn:schemas-microsoft-com:vml" Requires="v">
                <p:oleObj name="公式" r:id="rId8" imgW="1434960" imgH="406080" progId="Equation.3">
                  <p:embed/>
                </p:oleObj>
              </mc:Choice>
              <mc:Fallback>
                <p:oleObj name="公式" r:id="rId8" imgW="1434960" imgH="406080" progId="Equation.3">
                  <p:embed/>
                  <p:pic>
                    <p:nvPicPr>
                      <p:cNvPr id="359457" name="Object 3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19200" y="2362200"/>
                        <a:ext cx="2971800" cy="844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9458" name="Object 34"/>
          <p:cNvGraphicFramePr>
            <a:graphicFrameLocks noChangeAspect="1"/>
          </p:cNvGraphicFramePr>
          <p:nvPr/>
        </p:nvGraphicFramePr>
        <p:xfrm>
          <a:off x="1219200" y="3254772"/>
          <a:ext cx="1368425" cy="490538"/>
        </p:xfrm>
        <a:graphic>
          <a:graphicData uri="http://schemas.openxmlformats.org/presentationml/2006/ole">
            <mc:AlternateContent xmlns:mc="http://schemas.openxmlformats.org/markup-compatibility/2006">
              <mc:Choice xmlns:v="urn:schemas-microsoft-com:vml" Requires="v">
                <p:oleObj name="公式" r:id="rId10" imgW="596880" imgH="215640" progId="Equation.3">
                  <p:embed/>
                </p:oleObj>
              </mc:Choice>
              <mc:Fallback>
                <p:oleObj name="公式" r:id="rId10" imgW="596880" imgH="215640" progId="Equation.3">
                  <p:embed/>
                  <p:pic>
                    <p:nvPicPr>
                      <p:cNvPr id="359458" name="Object 3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19200" y="3254772"/>
                        <a:ext cx="1368425" cy="490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9460" name="Object 36"/>
          <p:cNvGraphicFramePr>
            <a:graphicFrameLocks noChangeAspect="1"/>
          </p:cNvGraphicFramePr>
          <p:nvPr/>
        </p:nvGraphicFramePr>
        <p:xfrm>
          <a:off x="1219200" y="4614465"/>
          <a:ext cx="2757488" cy="823913"/>
        </p:xfrm>
        <a:graphic>
          <a:graphicData uri="http://schemas.openxmlformats.org/presentationml/2006/ole">
            <mc:AlternateContent xmlns:mc="http://schemas.openxmlformats.org/markup-compatibility/2006">
              <mc:Choice xmlns:v="urn:schemas-microsoft-com:vml" Requires="v">
                <p:oleObj name="公式" r:id="rId12" imgW="1396800" imgH="419040" progId="Equation.3">
                  <p:embed/>
                </p:oleObj>
              </mc:Choice>
              <mc:Fallback>
                <p:oleObj name="公式" r:id="rId12" imgW="1396800" imgH="419040" progId="Equation.3">
                  <p:embed/>
                  <p:pic>
                    <p:nvPicPr>
                      <p:cNvPr id="359460" name="Object 3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19200" y="4614465"/>
                        <a:ext cx="2757488" cy="823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9461" name="Object 37"/>
          <p:cNvGraphicFramePr>
            <a:graphicFrameLocks noChangeAspect="1"/>
          </p:cNvGraphicFramePr>
          <p:nvPr/>
        </p:nvGraphicFramePr>
        <p:xfrm>
          <a:off x="1219200" y="5486400"/>
          <a:ext cx="2192338" cy="795338"/>
        </p:xfrm>
        <a:graphic>
          <a:graphicData uri="http://schemas.openxmlformats.org/presentationml/2006/ole">
            <mc:AlternateContent xmlns:mc="http://schemas.openxmlformats.org/markup-compatibility/2006">
              <mc:Choice xmlns:v="urn:schemas-microsoft-com:vml" Requires="v">
                <p:oleObj r:id="rId14" imgW="1079032" imgH="393529" progId="Equation.3">
                  <p:embed/>
                </p:oleObj>
              </mc:Choice>
              <mc:Fallback>
                <p:oleObj r:id="rId14" imgW="1079032" imgH="393529" progId="Equation.3">
                  <p:embed/>
                  <p:pic>
                    <p:nvPicPr>
                      <p:cNvPr id="359461" name="Object 3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19200" y="5486400"/>
                        <a:ext cx="2192338" cy="795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9485" name="Object 61"/>
          <p:cNvGraphicFramePr>
            <a:graphicFrameLocks noChangeAspect="1"/>
          </p:cNvGraphicFramePr>
          <p:nvPr/>
        </p:nvGraphicFramePr>
        <p:xfrm>
          <a:off x="1219200" y="3793331"/>
          <a:ext cx="2882900" cy="773113"/>
        </p:xfrm>
        <a:graphic>
          <a:graphicData uri="http://schemas.openxmlformats.org/presentationml/2006/ole">
            <mc:AlternateContent xmlns:mc="http://schemas.openxmlformats.org/markup-compatibility/2006">
              <mc:Choice xmlns:v="urn:schemas-microsoft-com:vml" Requires="v">
                <p:oleObj name="公式" r:id="rId16" imgW="1460160" imgH="393480" progId="Equation.3">
                  <p:embed/>
                </p:oleObj>
              </mc:Choice>
              <mc:Fallback>
                <p:oleObj name="公式" r:id="rId16" imgW="1460160" imgH="393480" progId="Equation.3">
                  <p:embed/>
                  <p:pic>
                    <p:nvPicPr>
                      <p:cNvPr id="359485" name="Object 6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219200" y="3793331"/>
                        <a:ext cx="2882900"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9486" name="Text Box 62"/>
          <p:cNvSpPr txBox="1">
            <a:spLocks noChangeArrowheads="1"/>
          </p:cNvSpPr>
          <p:nvPr/>
        </p:nvSpPr>
        <p:spPr bwMode="auto">
          <a:xfrm>
            <a:off x="4953000" y="5181600"/>
            <a:ext cx="2628900" cy="946150"/>
          </a:xfrm>
          <a:prstGeom prst="rect">
            <a:avLst/>
          </a:prstGeom>
          <a:noFill/>
          <a:ln w="9525">
            <a:noFill/>
            <a:miter lim="800000"/>
            <a:headEnd/>
            <a:tailEnd/>
          </a:ln>
          <a:effectLst/>
        </p:spPr>
        <p:txBody>
          <a:bodyPr>
            <a:spAutoFit/>
          </a:bodyPr>
          <a:lstStyle/>
          <a:p>
            <a:pPr>
              <a:spcBef>
                <a:spcPct val="50000"/>
              </a:spcBef>
            </a:pPr>
            <a:r>
              <a:rPr kumimoji="1" lang="zh-CN" altLang="en-US" sz="2800"/>
              <a:t>有心力作用下角动量守恒</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59457"/>
                                        </p:tgtEl>
                                        <p:attrNameLst>
                                          <p:attrName>style.visibility</p:attrName>
                                        </p:attrNameLst>
                                      </p:cBhvr>
                                      <p:to>
                                        <p:strVal val="visible"/>
                                      </p:to>
                                    </p:set>
                                    <p:anim calcmode="lin" valueType="num">
                                      <p:cBhvr additive="base">
                                        <p:cTn id="7" dur="500" fill="hold"/>
                                        <p:tgtEl>
                                          <p:spTgt spid="359457"/>
                                        </p:tgtEl>
                                        <p:attrNameLst>
                                          <p:attrName>ppt_x</p:attrName>
                                        </p:attrNameLst>
                                      </p:cBhvr>
                                      <p:tavLst>
                                        <p:tav tm="0">
                                          <p:val>
                                            <p:strVal val="#ppt_x"/>
                                          </p:val>
                                        </p:tav>
                                        <p:tav tm="100000">
                                          <p:val>
                                            <p:strVal val="#ppt_x"/>
                                          </p:val>
                                        </p:tav>
                                      </p:tavLst>
                                    </p:anim>
                                    <p:anim calcmode="lin" valueType="num">
                                      <p:cBhvr additive="base">
                                        <p:cTn id="8" dur="500" fill="hold"/>
                                        <p:tgtEl>
                                          <p:spTgt spid="35945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359458"/>
                                        </p:tgtEl>
                                        <p:attrNameLst>
                                          <p:attrName>style.visibility</p:attrName>
                                        </p:attrNameLst>
                                      </p:cBhvr>
                                      <p:to>
                                        <p:strVal val="visible"/>
                                      </p:to>
                                    </p:set>
                                    <p:animEffect transition="in" filter="blinds(horizontal)">
                                      <p:cBhvr>
                                        <p:cTn id="13" dur="500"/>
                                        <p:tgtEl>
                                          <p:spTgt spid="359458"/>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499"/>
                                          </p:stCondLst>
                                        </p:cTn>
                                        <p:tgtEl>
                                          <p:spTgt spid="35948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499"/>
                                          </p:stCondLst>
                                        </p:cTn>
                                        <p:tgtEl>
                                          <p:spTgt spid="35946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nodeType="clickEffect">
                                  <p:stCondLst>
                                    <p:cond delay="0"/>
                                  </p:stCondLst>
                                  <p:childTnLst>
                                    <p:set>
                                      <p:cBhvr>
                                        <p:cTn id="25" dur="1" fill="hold">
                                          <p:stCondLst>
                                            <p:cond delay="0"/>
                                          </p:stCondLst>
                                        </p:cTn>
                                        <p:tgtEl>
                                          <p:spTgt spid="359461"/>
                                        </p:tgtEl>
                                        <p:attrNameLst>
                                          <p:attrName>style.visibility</p:attrName>
                                        </p:attrNameLst>
                                      </p:cBhvr>
                                      <p:to>
                                        <p:strVal val="visible"/>
                                      </p:to>
                                    </p:set>
                                    <p:animEffect transition="in" filter="slide(fromBottom)">
                                      <p:cBhvr>
                                        <p:cTn id="26" dur="500"/>
                                        <p:tgtEl>
                                          <p:spTgt spid="359461"/>
                                        </p:tgtEl>
                                      </p:cBhvr>
                                    </p:animEffect>
                                  </p:childTnLst>
                                </p:cTn>
                              </p:par>
                            </p:childTnLst>
                          </p:cTn>
                        </p:par>
                      </p:childTnLst>
                    </p:cTn>
                  </p:par>
                  <p:par>
                    <p:cTn id="27" fill="hold">
                      <p:stCondLst>
                        <p:cond delay="indefinite"/>
                      </p:stCondLst>
                      <p:childTnLst>
                        <p:par>
                          <p:cTn id="28" fill="hold">
                            <p:stCondLst>
                              <p:cond delay="0"/>
                            </p:stCondLst>
                            <p:childTnLst>
                              <p:par>
                                <p:cTn id="29" presetID="18" presetClass="entr" presetSubtype="6" fill="hold" grpId="0" nodeType="clickEffect">
                                  <p:stCondLst>
                                    <p:cond delay="0"/>
                                  </p:stCondLst>
                                  <p:childTnLst>
                                    <p:set>
                                      <p:cBhvr>
                                        <p:cTn id="30" dur="1" fill="hold">
                                          <p:stCondLst>
                                            <p:cond delay="0"/>
                                          </p:stCondLst>
                                        </p:cTn>
                                        <p:tgtEl>
                                          <p:spTgt spid="359486"/>
                                        </p:tgtEl>
                                        <p:attrNameLst>
                                          <p:attrName>style.visibility</p:attrName>
                                        </p:attrNameLst>
                                      </p:cBhvr>
                                      <p:to>
                                        <p:strVal val="visible"/>
                                      </p:to>
                                    </p:set>
                                    <p:animEffect transition="in" filter="strips(downRight)">
                                      <p:cBhvr>
                                        <p:cTn id="31" dur="500"/>
                                        <p:tgtEl>
                                          <p:spTgt spid="3594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86"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p:cNvSpPr>
            <a:spLocks noGrp="1" noChangeArrowheads="1"/>
          </p:cNvSpPr>
          <p:nvPr>
            <p:ph type="title"/>
          </p:nvPr>
        </p:nvSpPr>
        <p:spPr/>
        <p:txBody>
          <a:bodyPr/>
          <a:lstStyle/>
          <a:p>
            <a:r>
              <a:rPr lang="en-US" altLang="zh-CN"/>
              <a:t>2.3 </a:t>
            </a:r>
            <a:r>
              <a:rPr lang="zh-CN" altLang="en-US"/>
              <a:t>角动量定理，角动量守恒定律</a:t>
            </a:r>
          </a:p>
        </p:txBody>
      </p:sp>
      <p:sp>
        <p:nvSpPr>
          <p:cNvPr id="5" name="灯片编号占位符 4"/>
          <p:cNvSpPr>
            <a:spLocks noGrp="1"/>
          </p:cNvSpPr>
          <p:nvPr>
            <p:ph type="sldNum" sz="quarter" idx="12"/>
          </p:nvPr>
        </p:nvSpPr>
        <p:spPr/>
        <p:txBody>
          <a:bodyPr/>
          <a:lstStyle/>
          <a:p>
            <a:fld id="{14AFEE70-B0EA-4280-8E38-3B6D7D297375}" type="slidenum">
              <a:rPr lang="en-US" altLang="zh-CN"/>
              <a:pPr/>
              <a:t>42</a:t>
            </a:fld>
            <a:endParaRPr lang="en-US" altLang="zh-CN"/>
          </a:p>
        </p:txBody>
      </p:sp>
    </p:spTree>
    <p:controls>
      <mc:AlternateContent xmlns:mc="http://schemas.openxmlformats.org/markup-compatibility/2006">
        <mc:Choice xmlns:v="urn:schemas-microsoft-com:vml" Requires="v">
          <p:control r:id="rId1" imgW="6325483" imgH="5036763"/>
        </mc:Choice>
        <mc:Fallback>
          <p:control r:id="rId1" imgW="6325483" imgH="5036763">
            <p:pic>
              <p:nvPicPr>
                <p:cNvPr id="2" name="ShockwaveFlash1"/>
                <p:cNvPicPr preferRelativeResize="0">
                  <a:picLocks noChangeAspect="1"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1370013" y="1219200"/>
                  <a:ext cx="6326187" cy="5037138"/>
                </a:xfrm>
                <a:prstGeom prst="rect">
                  <a:avLst/>
                </a:prstGeom>
                <a:noFill/>
                <a:ln>
                  <a:noFill/>
                </a:ln>
                <a:effectLst/>
                <a:extLst>
                  <a:ext uri="{91240B29-F687-4F45-9708-019B960494DF}">
                    <a14:hiddenLine xmlns:a14="http://schemas.microsoft.com/office/drawing/2010/main" w="19050">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p:txBody>
          <a:bodyPr/>
          <a:lstStyle/>
          <a:p>
            <a:r>
              <a:rPr lang="en-US" altLang="zh-CN"/>
              <a:t>2.3 </a:t>
            </a:r>
            <a:r>
              <a:rPr lang="zh-CN" altLang="en-US"/>
              <a:t>角动量定理，角动量守恒定律</a:t>
            </a:r>
          </a:p>
        </p:txBody>
      </p:sp>
      <p:sp>
        <p:nvSpPr>
          <p:cNvPr id="71" name="灯片编号占位符 4"/>
          <p:cNvSpPr>
            <a:spLocks noGrp="1"/>
          </p:cNvSpPr>
          <p:nvPr>
            <p:ph type="sldNum" sz="quarter" idx="12"/>
          </p:nvPr>
        </p:nvSpPr>
        <p:spPr/>
        <p:txBody>
          <a:bodyPr/>
          <a:lstStyle/>
          <a:p>
            <a:fld id="{67B6B818-7421-4CA7-8A3E-0E8B791EE452}" type="slidenum">
              <a:rPr lang="en-US" altLang="zh-CN"/>
              <a:pPr/>
              <a:t>43</a:t>
            </a:fld>
            <a:endParaRPr lang="en-US" altLang="zh-CN"/>
          </a:p>
        </p:txBody>
      </p:sp>
      <p:graphicFrame>
        <p:nvGraphicFramePr>
          <p:cNvPr id="361475" name="Object 3"/>
          <p:cNvGraphicFramePr>
            <a:graphicFrameLocks noChangeAspect="1"/>
          </p:cNvGraphicFramePr>
          <p:nvPr/>
        </p:nvGraphicFramePr>
        <p:xfrm>
          <a:off x="482600" y="1219200"/>
          <a:ext cx="8204200" cy="1295400"/>
        </p:xfrm>
        <a:graphic>
          <a:graphicData uri="http://schemas.openxmlformats.org/presentationml/2006/ole">
            <mc:AlternateContent xmlns:mc="http://schemas.openxmlformats.org/markup-compatibility/2006">
              <mc:Choice xmlns:v="urn:schemas-microsoft-com:vml" Requires="v">
                <p:oleObj name="Document" r:id="rId2" imgW="4102958" imgH="654457" progId="Word.Document.8">
                  <p:embed/>
                </p:oleObj>
              </mc:Choice>
              <mc:Fallback>
                <p:oleObj name="Document" r:id="rId2" imgW="4102958" imgH="654457" progId="Word.Document.8">
                  <p:embed/>
                  <p:pic>
                    <p:nvPicPr>
                      <p:cNvPr id="361475"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600" y="1219200"/>
                        <a:ext cx="82042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1478" name="Rectangle 6"/>
          <p:cNvSpPr>
            <a:spLocks noChangeArrowheads="1"/>
          </p:cNvSpPr>
          <p:nvPr/>
        </p:nvSpPr>
        <p:spPr bwMode="auto">
          <a:xfrm>
            <a:off x="6313488" y="5613400"/>
            <a:ext cx="1019175" cy="614363"/>
          </a:xfrm>
          <a:prstGeom prst="rect">
            <a:avLst/>
          </a:prstGeom>
          <a:noFill/>
          <a:ln w="9525">
            <a:noFill/>
            <a:miter lim="800000"/>
            <a:headEnd/>
            <a:tailEnd/>
          </a:ln>
        </p:spPr>
        <p:txBody>
          <a:bodyPr/>
          <a:lstStyle/>
          <a:p>
            <a:endParaRPr lang="zh-CN" altLang="en-US"/>
          </a:p>
        </p:txBody>
      </p:sp>
      <p:grpSp>
        <p:nvGrpSpPr>
          <p:cNvPr id="361537" name="Group 65"/>
          <p:cNvGrpSpPr>
            <a:grpSpLocks/>
          </p:cNvGrpSpPr>
          <p:nvPr/>
        </p:nvGrpSpPr>
        <p:grpSpPr bwMode="auto">
          <a:xfrm>
            <a:off x="4343400" y="2743200"/>
            <a:ext cx="4568825" cy="2595563"/>
            <a:chOff x="2698" y="1680"/>
            <a:chExt cx="2878" cy="1635"/>
          </a:xfrm>
        </p:grpSpPr>
        <p:sp>
          <p:nvSpPr>
            <p:cNvPr id="361479" name="Freeform 7"/>
            <p:cNvSpPr>
              <a:spLocks/>
            </p:cNvSpPr>
            <p:nvPr/>
          </p:nvSpPr>
          <p:spPr bwMode="auto">
            <a:xfrm>
              <a:off x="2698" y="1680"/>
              <a:ext cx="2878" cy="1067"/>
            </a:xfrm>
            <a:custGeom>
              <a:avLst/>
              <a:gdLst/>
              <a:ahLst/>
              <a:cxnLst>
                <a:cxn ang="0">
                  <a:pos x="719" y="0"/>
                </a:cxn>
                <a:cxn ang="0">
                  <a:pos x="0" y="1067"/>
                </a:cxn>
                <a:cxn ang="0">
                  <a:pos x="2159" y="1067"/>
                </a:cxn>
                <a:cxn ang="0">
                  <a:pos x="2878" y="0"/>
                </a:cxn>
                <a:cxn ang="0">
                  <a:pos x="719" y="0"/>
                </a:cxn>
              </a:cxnLst>
              <a:rect l="0" t="0" r="r" b="b"/>
              <a:pathLst>
                <a:path w="2878" h="1067">
                  <a:moveTo>
                    <a:pt x="719" y="0"/>
                  </a:moveTo>
                  <a:lnTo>
                    <a:pt x="0" y="1067"/>
                  </a:lnTo>
                  <a:lnTo>
                    <a:pt x="2159" y="1067"/>
                  </a:lnTo>
                  <a:lnTo>
                    <a:pt x="2878" y="0"/>
                  </a:lnTo>
                  <a:lnTo>
                    <a:pt x="719" y="0"/>
                  </a:lnTo>
                  <a:close/>
                </a:path>
              </a:pathLst>
            </a:custGeom>
            <a:noFill/>
            <a:ln w="20638">
              <a:solidFill>
                <a:srgbClr val="003366"/>
              </a:solidFill>
              <a:prstDash val="solid"/>
              <a:round/>
              <a:headEnd/>
              <a:tailEnd/>
            </a:ln>
          </p:spPr>
          <p:txBody>
            <a:bodyPr/>
            <a:lstStyle/>
            <a:p>
              <a:endParaRPr lang="zh-CN" altLang="en-US"/>
            </a:p>
          </p:txBody>
        </p:sp>
        <p:grpSp>
          <p:nvGrpSpPr>
            <p:cNvPr id="361480" name="Group 8"/>
            <p:cNvGrpSpPr>
              <a:grpSpLocks/>
            </p:cNvGrpSpPr>
            <p:nvPr/>
          </p:nvGrpSpPr>
          <p:grpSpPr bwMode="auto">
            <a:xfrm>
              <a:off x="3333" y="1887"/>
              <a:ext cx="1610" cy="653"/>
              <a:chOff x="2076" y="2107"/>
              <a:chExt cx="1610" cy="653"/>
            </a:xfrm>
          </p:grpSpPr>
          <p:sp>
            <p:nvSpPr>
              <p:cNvPr id="361481" name="Freeform 9"/>
              <p:cNvSpPr>
                <a:spLocks/>
              </p:cNvSpPr>
              <p:nvPr/>
            </p:nvSpPr>
            <p:spPr bwMode="auto">
              <a:xfrm>
                <a:off x="2820" y="2107"/>
                <a:ext cx="109" cy="13"/>
              </a:xfrm>
              <a:custGeom>
                <a:avLst/>
                <a:gdLst/>
                <a:ahLst/>
                <a:cxnLst>
                  <a:cxn ang="0">
                    <a:pos x="62" y="13"/>
                  </a:cxn>
                  <a:cxn ang="0">
                    <a:pos x="104" y="13"/>
                  </a:cxn>
                  <a:cxn ang="0">
                    <a:pos x="107" y="13"/>
                  </a:cxn>
                  <a:cxn ang="0">
                    <a:pos x="109" y="11"/>
                  </a:cxn>
                  <a:cxn ang="0">
                    <a:pos x="109" y="8"/>
                  </a:cxn>
                  <a:cxn ang="0">
                    <a:pos x="109" y="6"/>
                  </a:cxn>
                  <a:cxn ang="0">
                    <a:pos x="109" y="4"/>
                  </a:cxn>
                  <a:cxn ang="0">
                    <a:pos x="107" y="2"/>
                  </a:cxn>
                  <a:cxn ang="0">
                    <a:pos x="104" y="0"/>
                  </a:cxn>
                  <a:cxn ang="0">
                    <a:pos x="102" y="0"/>
                  </a:cxn>
                  <a:cxn ang="0">
                    <a:pos x="60" y="0"/>
                  </a:cxn>
                  <a:cxn ang="0">
                    <a:pos x="7" y="0"/>
                  </a:cxn>
                  <a:cxn ang="0">
                    <a:pos x="4" y="2"/>
                  </a:cxn>
                  <a:cxn ang="0">
                    <a:pos x="2" y="4"/>
                  </a:cxn>
                  <a:cxn ang="0">
                    <a:pos x="0" y="6"/>
                  </a:cxn>
                  <a:cxn ang="0">
                    <a:pos x="0" y="8"/>
                  </a:cxn>
                  <a:cxn ang="0">
                    <a:pos x="2" y="11"/>
                  </a:cxn>
                  <a:cxn ang="0">
                    <a:pos x="4" y="13"/>
                  </a:cxn>
                  <a:cxn ang="0">
                    <a:pos x="7" y="13"/>
                  </a:cxn>
                  <a:cxn ang="0">
                    <a:pos x="9" y="13"/>
                  </a:cxn>
                  <a:cxn ang="0">
                    <a:pos x="62" y="13"/>
                  </a:cxn>
                </a:cxnLst>
                <a:rect l="0" t="0" r="r" b="b"/>
                <a:pathLst>
                  <a:path w="109" h="13">
                    <a:moveTo>
                      <a:pt x="62" y="13"/>
                    </a:moveTo>
                    <a:lnTo>
                      <a:pt x="104" y="13"/>
                    </a:lnTo>
                    <a:lnTo>
                      <a:pt x="107" y="13"/>
                    </a:lnTo>
                    <a:lnTo>
                      <a:pt x="109" y="11"/>
                    </a:lnTo>
                    <a:lnTo>
                      <a:pt x="109" y="8"/>
                    </a:lnTo>
                    <a:lnTo>
                      <a:pt x="109" y="6"/>
                    </a:lnTo>
                    <a:lnTo>
                      <a:pt x="109" y="4"/>
                    </a:lnTo>
                    <a:lnTo>
                      <a:pt x="107" y="2"/>
                    </a:lnTo>
                    <a:lnTo>
                      <a:pt x="104" y="0"/>
                    </a:lnTo>
                    <a:lnTo>
                      <a:pt x="102" y="0"/>
                    </a:lnTo>
                    <a:lnTo>
                      <a:pt x="60" y="0"/>
                    </a:lnTo>
                    <a:lnTo>
                      <a:pt x="7" y="0"/>
                    </a:lnTo>
                    <a:lnTo>
                      <a:pt x="4" y="2"/>
                    </a:lnTo>
                    <a:lnTo>
                      <a:pt x="2" y="4"/>
                    </a:lnTo>
                    <a:lnTo>
                      <a:pt x="0" y="6"/>
                    </a:lnTo>
                    <a:lnTo>
                      <a:pt x="0" y="8"/>
                    </a:lnTo>
                    <a:lnTo>
                      <a:pt x="2" y="11"/>
                    </a:lnTo>
                    <a:lnTo>
                      <a:pt x="4" y="13"/>
                    </a:lnTo>
                    <a:lnTo>
                      <a:pt x="7" y="13"/>
                    </a:lnTo>
                    <a:lnTo>
                      <a:pt x="9" y="13"/>
                    </a:lnTo>
                    <a:lnTo>
                      <a:pt x="62" y="13"/>
                    </a:lnTo>
                    <a:close/>
                  </a:path>
                </a:pathLst>
              </a:custGeom>
              <a:solidFill>
                <a:srgbClr val="000000"/>
              </a:solidFill>
              <a:ln w="9525">
                <a:solidFill>
                  <a:srgbClr val="008080"/>
                </a:solidFill>
                <a:round/>
                <a:headEnd/>
                <a:tailEnd/>
              </a:ln>
            </p:spPr>
            <p:txBody>
              <a:bodyPr/>
              <a:lstStyle/>
              <a:p>
                <a:endParaRPr lang="zh-CN" altLang="en-US"/>
              </a:p>
            </p:txBody>
          </p:sp>
          <p:sp>
            <p:nvSpPr>
              <p:cNvPr id="361482" name="Freeform 10"/>
              <p:cNvSpPr>
                <a:spLocks/>
              </p:cNvSpPr>
              <p:nvPr/>
            </p:nvSpPr>
            <p:spPr bwMode="auto">
              <a:xfrm>
                <a:off x="2727" y="2109"/>
                <a:ext cx="66" cy="18"/>
              </a:xfrm>
              <a:custGeom>
                <a:avLst/>
                <a:gdLst/>
                <a:ahLst/>
                <a:cxnLst>
                  <a:cxn ang="0">
                    <a:pos x="62" y="13"/>
                  </a:cxn>
                  <a:cxn ang="0">
                    <a:pos x="64" y="13"/>
                  </a:cxn>
                  <a:cxn ang="0">
                    <a:pos x="66" y="11"/>
                  </a:cxn>
                  <a:cxn ang="0">
                    <a:pos x="66" y="9"/>
                  </a:cxn>
                  <a:cxn ang="0">
                    <a:pos x="66" y="6"/>
                  </a:cxn>
                  <a:cxn ang="0">
                    <a:pos x="66" y="4"/>
                  </a:cxn>
                  <a:cxn ang="0">
                    <a:pos x="64" y="2"/>
                  </a:cxn>
                  <a:cxn ang="0">
                    <a:pos x="62" y="0"/>
                  </a:cxn>
                  <a:cxn ang="0">
                    <a:pos x="60" y="0"/>
                  </a:cxn>
                  <a:cxn ang="0">
                    <a:pos x="6" y="4"/>
                  </a:cxn>
                  <a:cxn ang="0">
                    <a:pos x="4" y="4"/>
                  </a:cxn>
                  <a:cxn ang="0">
                    <a:pos x="2" y="6"/>
                  </a:cxn>
                  <a:cxn ang="0">
                    <a:pos x="0" y="9"/>
                  </a:cxn>
                  <a:cxn ang="0">
                    <a:pos x="0" y="11"/>
                  </a:cxn>
                  <a:cxn ang="0">
                    <a:pos x="2" y="13"/>
                  </a:cxn>
                  <a:cxn ang="0">
                    <a:pos x="4" y="15"/>
                  </a:cxn>
                  <a:cxn ang="0">
                    <a:pos x="6" y="18"/>
                  </a:cxn>
                  <a:cxn ang="0">
                    <a:pos x="9" y="18"/>
                  </a:cxn>
                  <a:cxn ang="0">
                    <a:pos x="62" y="13"/>
                  </a:cxn>
                </a:cxnLst>
                <a:rect l="0" t="0" r="r" b="b"/>
                <a:pathLst>
                  <a:path w="66" h="18">
                    <a:moveTo>
                      <a:pt x="62" y="13"/>
                    </a:moveTo>
                    <a:lnTo>
                      <a:pt x="64" y="13"/>
                    </a:lnTo>
                    <a:lnTo>
                      <a:pt x="66" y="11"/>
                    </a:lnTo>
                    <a:lnTo>
                      <a:pt x="66" y="9"/>
                    </a:lnTo>
                    <a:lnTo>
                      <a:pt x="66" y="6"/>
                    </a:lnTo>
                    <a:lnTo>
                      <a:pt x="66" y="4"/>
                    </a:lnTo>
                    <a:lnTo>
                      <a:pt x="64" y="2"/>
                    </a:lnTo>
                    <a:lnTo>
                      <a:pt x="62" y="0"/>
                    </a:lnTo>
                    <a:lnTo>
                      <a:pt x="60" y="0"/>
                    </a:lnTo>
                    <a:lnTo>
                      <a:pt x="6" y="4"/>
                    </a:lnTo>
                    <a:lnTo>
                      <a:pt x="4" y="4"/>
                    </a:lnTo>
                    <a:lnTo>
                      <a:pt x="2" y="6"/>
                    </a:lnTo>
                    <a:lnTo>
                      <a:pt x="0" y="9"/>
                    </a:lnTo>
                    <a:lnTo>
                      <a:pt x="0" y="11"/>
                    </a:lnTo>
                    <a:lnTo>
                      <a:pt x="2" y="13"/>
                    </a:lnTo>
                    <a:lnTo>
                      <a:pt x="4" y="15"/>
                    </a:lnTo>
                    <a:lnTo>
                      <a:pt x="6" y="18"/>
                    </a:lnTo>
                    <a:lnTo>
                      <a:pt x="9" y="18"/>
                    </a:lnTo>
                    <a:lnTo>
                      <a:pt x="62" y="13"/>
                    </a:lnTo>
                    <a:close/>
                  </a:path>
                </a:pathLst>
              </a:custGeom>
              <a:solidFill>
                <a:srgbClr val="000000"/>
              </a:solidFill>
              <a:ln w="9525">
                <a:solidFill>
                  <a:srgbClr val="008080"/>
                </a:solidFill>
                <a:round/>
                <a:headEnd/>
                <a:tailEnd/>
              </a:ln>
            </p:spPr>
            <p:txBody>
              <a:bodyPr/>
              <a:lstStyle/>
              <a:p>
                <a:endParaRPr lang="zh-CN" altLang="en-US"/>
              </a:p>
            </p:txBody>
          </p:sp>
          <p:sp>
            <p:nvSpPr>
              <p:cNvPr id="361483" name="Freeform 11"/>
              <p:cNvSpPr>
                <a:spLocks/>
              </p:cNvSpPr>
              <p:nvPr/>
            </p:nvSpPr>
            <p:spPr bwMode="auto">
              <a:xfrm>
                <a:off x="2633" y="2115"/>
                <a:ext cx="67" cy="20"/>
              </a:xfrm>
              <a:custGeom>
                <a:avLst/>
                <a:gdLst/>
                <a:ahLst/>
                <a:cxnLst>
                  <a:cxn ang="0">
                    <a:pos x="63" y="14"/>
                  </a:cxn>
                  <a:cxn ang="0">
                    <a:pos x="65" y="14"/>
                  </a:cxn>
                  <a:cxn ang="0">
                    <a:pos x="67" y="12"/>
                  </a:cxn>
                  <a:cxn ang="0">
                    <a:pos x="67" y="9"/>
                  </a:cxn>
                  <a:cxn ang="0">
                    <a:pos x="67" y="7"/>
                  </a:cxn>
                  <a:cxn ang="0">
                    <a:pos x="67" y="5"/>
                  </a:cxn>
                  <a:cxn ang="0">
                    <a:pos x="65" y="3"/>
                  </a:cxn>
                  <a:cxn ang="0">
                    <a:pos x="63" y="0"/>
                  </a:cxn>
                  <a:cxn ang="0">
                    <a:pos x="60" y="0"/>
                  </a:cxn>
                  <a:cxn ang="0">
                    <a:pos x="7" y="5"/>
                  </a:cxn>
                  <a:cxn ang="0">
                    <a:pos x="7" y="7"/>
                  </a:cxn>
                  <a:cxn ang="0">
                    <a:pos x="5" y="7"/>
                  </a:cxn>
                  <a:cxn ang="0">
                    <a:pos x="3" y="9"/>
                  </a:cxn>
                  <a:cxn ang="0">
                    <a:pos x="0" y="12"/>
                  </a:cxn>
                  <a:cxn ang="0">
                    <a:pos x="0" y="14"/>
                  </a:cxn>
                  <a:cxn ang="0">
                    <a:pos x="3" y="16"/>
                  </a:cxn>
                  <a:cxn ang="0">
                    <a:pos x="5" y="18"/>
                  </a:cxn>
                  <a:cxn ang="0">
                    <a:pos x="7" y="20"/>
                  </a:cxn>
                  <a:cxn ang="0">
                    <a:pos x="9" y="20"/>
                  </a:cxn>
                  <a:cxn ang="0">
                    <a:pos x="9" y="18"/>
                  </a:cxn>
                  <a:cxn ang="0">
                    <a:pos x="63" y="14"/>
                  </a:cxn>
                </a:cxnLst>
                <a:rect l="0" t="0" r="r" b="b"/>
                <a:pathLst>
                  <a:path w="67" h="20">
                    <a:moveTo>
                      <a:pt x="63" y="14"/>
                    </a:moveTo>
                    <a:lnTo>
                      <a:pt x="65" y="14"/>
                    </a:lnTo>
                    <a:lnTo>
                      <a:pt x="67" y="12"/>
                    </a:lnTo>
                    <a:lnTo>
                      <a:pt x="67" y="9"/>
                    </a:lnTo>
                    <a:lnTo>
                      <a:pt x="67" y="7"/>
                    </a:lnTo>
                    <a:lnTo>
                      <a:pt x="67" y="5"/>
                    </a:lnTo>
                    <a:lnTo>
                      <a:pt x="65" y="3"/>
                    </a:lnTo>
                    <a:lnTo>
                      <a:pt x="63" y="0"/>
                    </a:lnTo>
                    <a:lnTo>
                      <a:pt x="60" y="0"/>
                    </a:lnTo>
                    <a:lnTo>
                      <a:pt x="7" y="5"/>
                    </a:lnTo>
                    <a:lnTo>
                      <a:pt x="7" y="7"/>
                    </a:lnTo>
                    <a:lnTo>
                      <a:pt x="5" y="7"/>
                    </a:lnTo>
                    <a:lnTo>
                      <a:pt x="3" y="9"/>
                    </a:lnTo>
                    <a:lnTo>
                      <a:pt x="0" y="12"/>
                    </a:lnTo>
                    <a:lnTo>
                      <a:pt x="0" y="14"/>
                    </a:lnTo>
                    <a:lnTo>
                      <a:pt x="3" y="16"/>
                    </a:lnTo>
                    <a:lnTo>
                      <a:pt x="5" y="18"/>
                    </a:lnTo>
                    <a:lnTo>
                      <a:pt x="7" y="20"/>
                    </a:lnTo>
                    <a:lnTo>
                      <a:pt x="9" y="20"/>
                    </a:lnTo>
                    <a:lnTo>
                      <a:pt x="9" y="18"/>
                    </a:lnTo>
                    <a:lnTo>
                      <a:pt x="63" y="14"/>
                    </a:lnTo>
                    <a:close/>
                  </a:path>
                </a:pathLst>
              </a:custGeom>
              <a:solidFill>
                <a:srgbClr val="000000"/>
              </a:solidFill>
              <a:ln w="9525">
                <a:solidFill>
                  <a:srgbClr val="008080"/>
                </a:solidFill>
                <a:round/>
                <a:headEnd/>
                <a:tailEnd/>
              </a:ln>
            </p:spPr>
            <p:txBody>
              <a:bodyPr/>
              <a:lstStyle/>
              <a:p>
                <a:endParaRPr lang="zh-CN" altLang="en-US"/>
              </a:p>
            </p:txBody>
          </p:sp>
          <p:sp>
            <p:nvSpPr>
              <p:cNvPr id="361484" name="Freeform 12"/>
              <p:cNvSpPr>
                <a:spLocks/>
              </p:cNvSpPr>
              <p:nvPr/>
            </p:nvSpPr>
            <p:spPr bwMode="auto">
              <a:xfrm>
                <a:off x="2542" y="2127"/>
                <a:ext cx="65" cy="22"/>
              </a:xfrm>
              <a:custGeom>
                <a:avLst/>
                <a:gdLst/>
                <a:ahLst/>
                <a:cxnLst>
                  <a:cxn ang="0">
                    <a:pos x="60" y="13"/>
                  </a:cxn>
                  <a:cxn ang="0">
                    <a:pos x="63" y="13"/>
                  </a:cxn>
                  <a:cxn ang="0">
                    <a:pos x="65" y="11"/>
                  </a:cxn>
                  <a:cxn ang="0">
                    <a:pos x="65" y="8"/>
                  </a:cxn>
                  <a:cxn ang="0">
                    <a:pos x="65" y="6"/>
                  </a:cxn>
                  <a:cxn ang="0">
                    <a:pos x="65" y="4"/>
                  </a:cxn>
                  <a:cxn ang="0">
                    <a:pos x="63" y="2"/>
                  </a:cxn>
                  <a:cxn ang="0">
                    <a:pos x="60" y="0"/>
                  </a:cxn>
                  <a:cxn ang="0">
                    <a:pos x="58" y="0"/>
                  </a:cxn>
                  <a:cxn ang="0">
                    <a:pos x="25" y="4"/>
                  </a:cxn>
                  <a:cxn ang="0">
                    <a:pos x="5" y="8"/>
                  </a:cxn>
                  <a:cxn ang="0">
                    <a:pos x="3" y="8"/>
                  </a:cxn>
                  <a:cxn ang="0">
                    <a:pos x="0" y="11"/>
                  </a:cxn>
                  <a:cxn ang="0">
                    <a:pos x="0" y="13"/>
                  </a:cxn>
                  <a:cxn ang="0">
                    <a:pos x="0" y="15"/>
                  </a:cxn>
                  <a:cxn ang="0">
                    <a:pos x="0" y="17"/>
                  </a:cxn>
                  <a:cxn ang="0">
                    <a:pos x="3" y="20"/>
                  </a:cxn>
                  <a:cxn ang="0">
                    <a:pos x="5" y="22"/>
                  </a:cxn>
                  <a:cxn ang="0">
                    <a:pos x="7" y="22"/>
                  </a:cxn>
                  <a:cxn ang="0">
                    <a:pos x="27" y="17"/>
                  </a:cxn>
                  <a:cxn ang="0">
                    <a:pos x="60" y="13"/>
                  </a:cxn>
                </a:cxnLst>
                <a:rect l="0" t="0" r="r" b="b"/>
                <a:pathLst>
                  <a:path w="65" h="22">
                    <a:moveTo>
                      <a:pt x="60" y="13"/>
                    </a:moveTo>
                    <a:lnTo>
                      <a:pt x="63" y="13"/>
                    </a:lnTo>
                    <a:lnTo>
                      <a:pt x="65" y="11"/>
                    </a:lnTo>
                    <a:lnTo>
                      <a:pt x="65" y="8"/>
                    </a:lnTo>
                    <a:lnTo>
                      <a:pt x="65" y="6"/>
                    </a:lnTo>
                    <a:lnTo>
                      <a:pt x="65" y="4"/>
                    </a:lnTo>
                    <a:lnTo>
                      <a:pt x="63" y="2"/>
                    </a:lnTo>
                    <a:lnTo>
                      <a:pt x="60" y="0"/>
                    </a:lnTo>
                    <a:lnTo>
                      <a:pt x="58" y="0"/>
                    </a:lnTo>
                    <a:lnTo>
                      <a:pt x="25" y="4"/>
                    </a:lnTo>
                    <a:lnTo>
                      <a:pt x="5" y="8"/>
                    </a:lnTo>
                    <a:lnTo>
                      <a:pt x="3" y="8"/>
                    </a:lnTo>
                    <a:lnTo>
                      <a:pt x="0" y="11"/>
                    </a:lnTo>
                    <a:lnTo>
                      <a:pt x="0" y="13"/>
                    </a:lnTo>
                    <a:lnTo>
                      <a:pt x="0" y="15"/>
                    </a:lnTo>
                    <a:lnTo>
                      <a:pt x="0" y="17"/>
                    </a:lnTo>
                    <a:lnTo>
                      <a:pt x="3" y="20"/>
                    </a:lnTo>
                    <a:lnTo>
                      <a:pt x="5" y="22"/>
                    </a:lnTo>
                    <a:lnTo>
                      <a:pt x="7" y="22"/>
                    </a:lnTo>
                    <a:lnTo>
                      <a:pt x="27" y="17"/>
                    </a:lnTo>
                    <a:lnTo>
                      <a:pt x="60" y="13"/>
                    </a:lnTo>
                    <a:close/>
                  </a:path>
                </a:pathLst>
              </a:custGeom>
              <a:solidFill>
                <a:srgbClr val="000000"/>
              </a:solidFill>
              <a:ln w="9525">
                <a:solidFill>
                  <a:srgbClr val="008080"/>
                </a:solidFill>
                <a:round/>
                <a:headEnd/>
                <a:tailEnd/>
              </a:ln>
            </p:spPr>
            <p:txBody>
              <a:bodyPr/>
              <a:lstStyle/>
              <a:p>
                <a:endParaRPr lang="zh-CN" altLang="en-US"/>
              </a:p>
            </p:txBody>
          </p:sp>
          <p:sp>
            <p:nvSpPr>
              <p:cNvPr id="361485" name="Freeform 13"/>
              <p:cNvSpPr>
                <a:spLocks/>
              </p:cNvSpPr>
              <p:nvPr/>
            </p:nvSpPr>
            <p:spPr bwMode="auto">
              <a:xfrm>
                <a:off x="2451" y="2142"/>
                <a:ext cx="65" cy="27"/>
              </a:xfrm>
              <a:custGeom>
                <a:avLst/>
                <a:gdLst/>
                <a:ahLst/>
                <a:cxnLst>
                  <a:cxn ang="0">
                    <a:pos x="60" y="13"/>
                  </a:cxn>
                  <a:cxn ang="0">
                    <a:pos x="63" y="13"/>
                  </a:cxn>
                  <a:cxn ang="0">
                    <a:pos x="65" y="11"/>
                  </a:cxn>
                  <a:cxn ang="0">
                    <a:pos x="65" y="9"/>
                  </a:cxn>
                  <a:cxn ang="0">
                    <a:pos x="65" y="7"/>
                  </a:cxn>
                  <a:cxn ang="0">
                    <a:pos x="65" y="5"/>
                  </a:cxn>
                  <a:cxn ang="0">
                    <a:pos x="63" y="2"/>
                  </a:cxn>
                  <a:cxn ang="0">
                    <a:pos x="60" y="0"/>
                  </a:cxn>
                  <a:cxn ang="0">
                    <a:pos x="58" y="0"/>
                  </a:cxn>
                  <a:cxn ang="0">
                    <a:pos x="47" y="2"/>
                  </a:cxn>
                  <a:cxn ang="0">
                    <a:pos x="5" y="13"/>
                  </a:cxn>
                  <a:cxn ang="0">
                    <a:pos x="3" y="13"/>
                  </a:cxn>
                  <a:cxn ang="0">
                    <a:pos x="0" y="16"/>
                  </a:cxn>
                  <a:cxn ang="0">
                    <a:pos x="0" y="18"/>
                  </a:cxn>
                  <a:cxn ang="0">
                    <a:pos x="0" y="20"/>
                  </a:cxn>
                  <a:cxn ang="0">
                    <a:pos x="0" y="22"/>
                  </a:cxn>
                  <a:cxn ang="0">
                    <a:pos x="3" y="25"/>
                  </a:cxn>
                  <a:cxn ang="0">
                    <a:pos x="5" y="27"/>
                  </a:cxn>
                  <a:cxn ang="0">
                    <a:pos x="7" y="27"/>
                  </a:cxn>
                  <a:cxn ang="0">
                    <a:pos x="49" y="16"/>
                  </a:cxn>
                  <a:cxn ang="0">
                    <a:pos x="60" y="13"/>
                  </a:cxn>
                </a:cxnLst>
                <a:rect l="0" t="0" r="r" b="b"/>
                <a:pathLst>
                  <a:path w="65" h="27">
                    <a:moveTo>
                      <a:pt x="60" y="13"/>
                    </a:moveTo>
                    <a:lnTo>
                      <a:pt x="63" y="13"/>
                    </a:lnTo>
                    <a:lnTo>
                      <a:pt x="65" y="11"/>
                    </a:lnTo>
                    <a:lnTo>
                      <a:pt x="65" y="9"/>
                    </a:lnTo>
                    <a:lnTo>
                      <a:pt x="65" y="7"/>
                    </a:lnTo>
                    <a:lnTo>
                      <a:pt x="65" y="5"/>
                    </a:lnTo>
                    <a:lnTo>
                      <a:pt x="63" y="2"/>
                    </a:lnTo>
                    <a:lnTo>
                      <a:pt x="60" y="0"/>
                    </a:lnTo>
                    <a:lnTo>
                      <a:pt x="58" y="0"/>
                    </a:lnTo>
                    <a:lnTo>
                      <a:pt x="47" y="2"/>
                    </a:lnTo>
                    <a:lnTo>
                      <a:pt x="5" y="13"/>
                    </a:lnTo>
                    <a:lnTo>
                      <a:pt x="3" y="13"/>
                    </a:lnTo>
                    <a:lnTo>
                      <a:pt x="0" y="16"/>
                    </a:lnTo>
                    <a:lnTo>
                      <a:pt x="0" y="18"/>
                    </a:lnTo>
                    <a:lnTo>
                      <a:pt x="0" y="20"/>
                    </a:lnTo>
                    <a:lnTo>
                      <a:pt x="0" y="22"/>
                    </a:lnTo>
                    <a:lnTo>
                      <a:pt x="3" y="25"/>
                    </a:lnTo>
                    <a:lnTo>
                      <a:pt x="5" y="27"/>
                    </a:lnTo>
                    <a:lnTo>
                      <a:pt x="7" y="27"/>
                    </a:lnTo>
                    <a:lnTo>
                      <a:pt x="49" y="16"/>
                    </a:lnTo>
                    <a:lnTo>
                      <a:pt x="60" y="13"/>
                    </a:lnTo>
                    <a:close/>
                  </a:path>
                </a:pathLst>
              </a:custGeom>
              <a:solidFill>
                <a:srgbClr val="000000"/>
              </a:solidFill>
              <a:ln w="9525">
                <a:solidFill>
                  <a:srgbClr val="008080"/>
                </a:solidFill>
                <a:round/>
                <a:headEnd/>
                <a:tailEnd/>
              </a:ln>
            </p:spPr>
            <p:txBody>
              <a:bodyPr/>
              <a:lstStyle/>
              <a:p>
                <a:endParaRPr lang="zh-CN" altLang="en-US"/>
              </a:p>
            </p:txBody>
          </p:sp>
          <p:sp>
            <p:nvSpPr>
              <p:cNvPr id="361486" name="Freeform 14"/>
              <p:cNvSpPr>
                <a:spLocks/>
              </p:cNvSpPr>
              <p:nvPr/>
            </p:nvSpPr>
            <p:spPr bwMode="auto">
              <a:xfrm>
                <a:off x="2360" y="2164"/>
                <a:ext cx="65" cy="29"/>
              </a:xfrm>
              <a:custGeom>
                <a:avLst/>
                <a:gdLst/>
                <a:ahLst/>
                <a:cxnLst>
                  <a:cxn ang="0">
                    <a:pos x="60" y="14"/>
                  </a:cxn>
                  <a:cxn ang="0">
                    <a:pos x="62" y="14"/>
                  </a:cxn>
                  <a:cxn ang="0">
                    <a:pos x="65" y="11"/>
                  </a:cxn>
                  <a:cxn ang="0">
                    <a:pos x="65" y="9"/>
                  </a:cxn>
                  <a:cxn ang="0">
                    <a:pos x="65" y="7"/>
                  </a:cxn>
                  <a:cxn ang="0">
                    <a:pos x="65" y="5"/>
                  </a:cxn>
                  <a:cxn ang="0">
                    <a:pos x="62" y="3"/>
                  </a:cxn>
                  <a:cxn ang="0">
                    <a:pos x="60" y="0"/>
                  </a:cxn>
                  <a:cxn ang="0">
                    <a:pos x="58" y="0"/>
                  </a:cxn>
                  <a:cxn ang="0">
                    <a:pos x="9" y="16"/>
                  </a:cxn>
                  <a:cxn ang="0">
                    <a:pos x="7" y="16"/>
                  </a:cxn>
                  <a:cxn ang="0">
                    <a:pos x="5" y="18"/>
                  </a:cxn>
                  <a:cxn ang="0">
                    <a:pos x="2" y="20"/>
                  </a:cxn>
                  <a:cxn ang="0">
                    <a:pos x="0" y="23"/>
                  </a:cxn>
                  <a:cxn ang="0">
                    <a:pos x="0" y="25"/>
                  </a:cxn>
                  <a:cxn ang="0">
                    <a:pos x="2" y="27"/>
                  </a:cxn>
                  <a:cxn ang="0">
                    <a:pos x="5" y="29"/>
                  </a:cxn>
                  <a:cxn ang="0">
                    <a:pos x="7" y="29"/>
                  </a:cxn>
                  <a:cxn ang="0">
                    <a:pos x="9" y="29"/>
                  </a:cxn>
                  <a:cxn ang="0">
                    <a:pos x="11" y="29"/>
                  </a:cxn>
                  <a:cxn ang="0">
                    <a:pos x="60" y="14"/>
                  </a:cxn>
                </a:cxnLst>
                <a:rect l="0" t="0" r="r" b="b"/>
                <a:pathLst>
                  <a:path w="65" h="29">
                    <a:moveTo>
                      <a:pt x="60" y="14"/>
                    </a:moveTo>
                    <a:lnTo>
                      <a:pt x="62" y="14"/>
                    </a:lnTo>
                    <a:lnTo>
                      <a:pt x="65" y="11"/>
                    </a:lnTo>
                    <a:lnTo>
                      <a:pt x="65" y="9"/>
                    </a:lnTo>
                    <a:lnTo>
                      <a:pt x="65" y="7"/>
                    </a:lnTo>
                    <a:lnTo>
                      <a:pt x="65" y="5"/>
                    </a:lnTo>
                    <a:lnTo>
                      <a:pt x="62" y="3"/>
                    </a:lnTo>
                    <a:lnTo>
                      <a:pt x="60" y="0"/>
                    </a:lnTo>
                    <a:lnTo>
                      <a:pt x="58" y="0"/>
                    </a:lnTo>
                    <a:lnTo>
                      <a:pt x="9" y="16"/>
                    </a:lnTo>
                    <a:lnTo>
                      <a:pt x="7" y="16"/>
                    </a:lnTo>
                    <a:lnTo>
                      <a:pt x="5" y="18"/>
                    </a:lnTo>
                    <a:lnTo>
                      <a:pt x="2" y="20"/>
                    </a:lnTo>
                    <a:lnTo>
                      <a:pt x="0" y="23"/>
                    </a:lnTo>
                    <a:lnTo>
                      <a:pt x="0" y="25"/>
                    </a:lnTo>
                    <a:lnTo>
                      <a:pt x="2" y="27"/>
                    </a:lnTo>
                    <a:lnTo>
                      <a:pt x="5" y="29"/>
                    </a:lnTo>
                    <a:lnTo>
                      <a:pt x="7" y="29"/>
                    </a:lnTo>
                    <a:lnTo>
                      <a:pt x="9" y="29"/>
                    </a:lnTo>
                    <a:lnTo>
                      <a:pt x="11" y="29"/>
                    </a:lnTo>
                    <a:lnTo>
                      <a:pt x="60" y="14"/>
                    </a:lnTo>
                    <a:close/>
                  </a:path>
                </a:pathLst>
              </a:custGeom>
              <a:solidFill>
                <a:srgbClr val="000000"/>
              </a:solidFill>
              <a:ln w="9525">
                <a:solidFill>
                  <a:srgbClr val="008080"/>
                </a:solidFill>
                <a:round/>
                <a:headEnd/>
                <a:tailEnd/>
              </a:ln>
            </p:spPr>
            <p:txBody>
              <a:bodyPr/>
              <a:lstStyle/>
              <a:p>
                <a:endParaRPr lang="zh-CN" altLang="en-US"/>
              </a:p>
            </p:txBody>
          </p:sp>
          <p:sp>
            <p:nvSpPr>
              <p:cNvPr id="361487" name="Freeform 15"/>
              <p:cNvSpPr>
                <a:spLocks/>
              </p:cNvSpPr>
              <p:nvPr/>
            </p:nvSpPr>
            <p:spPr bwMode="auto">
              <a:xfrm>
                <a:off x="2274" y="2193"/>
                <a:ext cx="62" cy="36"/>
              </a:xfrm>
              <a:custGeom>
                <a:avLst/>
                <a:gdLst/>
                <a:ahLst/>
                <a:cxnLst>
                  <a:cxn ang="0">
                    <a:pos x="57" y="14"/>
                  </a:cxn>
                  <a:cxn ang="0">
                    <a:pos x="60" y="14"/>
                  </a:cxn>
                  <a:cxn ang="0">
                    <a:pos x="62" y="11"/>
                  </a:cxn>
                  <a:cxn ang="0">
                    <a:pos x="62" y="9"/>
                  </a:cxn>
                  <a:cxn ang="0">
                    <a:pos x="62" y="7"/>
                  </a:cxn>
                  <a:cxn ang="0">
                    <a:pos x="62" y="5"/>
                  </a:cxn>
                  <a:cxn ang="0">
                    <a:pos x="60" y="2"/>
                  </a:cxn>
                  <a:cxn ang="0">
                    <a:pos x="57" y="0"/>
                  </a:cxn>
                  <a:cxn ang="0">
                    <a:pos x="55" y="0"/>
                  </a:cxn>
                  <a:cxn ang="0">
                    <a:pos x="40" y="7"/>
                  </a:cxn>
                  <a:cxn ang="0">
                    <a:pos x="6" y="22"/>
                  </a:cxn>
                  <a:cxn ang="0">
                    <a:pos x="4" y="22"/>
                  </a:cxn>
                  <a:cxn ang="0">
                    <a:pos x="2" y="25"/>
                  </a:cxn>
                  <a:cxn ang="0">
                    <a:pos x="0" y="27"/>
                  </a:cxn>
                  <a:cxn ang="0">
                    <a:pos x="0" y="29"/>
                  </a:cxn>
                  <a:cxn ang="0">
                    <a:pos x="2" y="31"/>
                  </a:cxn>
                  <a:cxn ang="0">
                    <a:pos x="4" y="34"/>
                  </a:cxn>
                  <a:cxn ang="0">
                    <a:pos x="6" y="36"/>
                  </a:cxn>
                  <a:cxn ang="0">
                    <a:pos x="9" y="36"/>
                  </a:cxn>
                  <a:cxn ang="0">
                    <a:pos x="42" y="20"/>
                  </a:cxn>
                  <a:cxn ang="0">
                    <a:pos x="57" y="14"/>
                  </a:cxn>
                </a:cxnLst>
                <a:rect l="0" t="0" r="r" b="b"/>
                <a:pathLst>
                  <a:path w="62" h="36">
                    <a:moveTo>
                      <a:pt x="57" y="14"/>
                    </a:moveTo>
                    <a:lnTo>
                      <a:pt x="60" y="14"/>
                    </a:lnTo>
                    <a:lnTo>
                      <a:pt x="62" y="11"/>
                    </a:lnTo>
                    <a:lnTo>
                      <a:pt x="62" y="9"/>
                    </a:lnTo>
                    <a:lnTo>
                      <a:pt x="62" y="7"/>
                    </a:lnTo>
                    <a:lnTo>
                      <a:pt x="62" y="5"/>
                    </a:lnTo>
                    <a:lnTo>
                      <a:pt x="60" y="2"/>
                    </a:lnTo>
                    <a:lnTo>
                      <a:pt x="57" y="0"/>
                    </a:lnTo>
                    <a:lnTo>
                      <a:pt x="55" y="0"/>
                    </a:lnTo>
                    <a:lnTo>
                      <a:pt x="40" y="7"/>
                    </a:lnTo>
                    <a:lnTo>
                      <a:pt x="6" y="22"/>
                    </a:lnTo>
                    <a:lnTo>
                      <a:pt x="4" y="22"/>
                    </a:lnTo>
                    <a:lnTo>
                      <a:pt x="2" y="25"/>
                    </a:lnTo>
                    <a:lnTo>
                      <a:pt x="0" y="27"/>
                    </a:lnTo>
                    <a:lnTo>
                      <a:pt x="0" y="29"/>
                    </a:lnTo>
                    <a:lnTo>
                      <a:pt x="2" y="31"/>
                    </a:lnTo>
                    <a:lnTo>
                      <a:pt x="4" y="34"/>
                    </a:lnTo>
                    <a:lnTo>
                      <a:pt x="6" y="36"/>
                    </a:lnTo>
                    <a:lnTo>
                      <a:pt x="9" y="36"/>
                    </a:lnTo>
                    <a:lnTo>
                      <a:pt x="42" y="20"/>
                    </a:lnTo>
                    <a:lnTo>
                      <a:pt x="57" y="14"/>
                    </a:lnTo>
                    <a:close/>
                  </a:path>
                </a:pathLst>
              </a:custGeom>
              <a:solidFill>
                <a:srgbClr val="000000"/>
              </a:solidFill>
              <a:ln w="9525">
                <a:solidFill>
                  <a:srgbClr val="008080"/>
                </a:solidFill>
                <a:round/>
                <a:headEnd/>
                <a:tailEnd/>
              </a:ln>
            </p:spPr>
            <p:txBody>
              <a:bodyPr/>
              <a:lstStyle/>
              <a:p>
                <a:endParaRPr lang="zh-CN" altLang="en-US"/>
              </a:p>
            </p:txBody>
          </p:sp>
          <p:sp>
            <p:nvSpPr>
              <p:cNvPr id="361488" name="Freeform 16"/>
              <p:cNvSpPr>
                <a:spLocks/>
              </p:cNvSpPr>
              <p:nvPr/>
            </p:nvSpPr>
            <p:spPr bwMode="auto">
              <a:xfrm>
                <a:off x="2191" y="2233"/>
                <a:ext cx="60" cy="40"/>
              </a:xfrm>
              <a:custGeom>
                <a:avLst/>
                <a:gdLst/>
                <a:ahLst/>
                <a:cxnLst>
                  <a:cxn ang="0">
                    <a:pos x="58" y="11"/>
                  </a:cxn>
                  <a:cxn ang="0">
                    <a:pos x="60" y="9"/>
                  </a:cxn>
                  <a:cxn ang="0">
                    <a:pos x="60" y="7"/>
                  </a:cxn>
                  <a:cxn ang="0">
                    <a:pos x="60" y="5"/>
                  </a:cxn>
                  <a:cxn ang="0">
                    <a:pos x="60" y="2"/>
                  </a:cxn>
                  <a:cxn ang="0">
                    <a:pos x="58" y="0"/>
                  </a:cxn>
                  <a:cxn ang="0">
                    <a:pos x="56" y="0"/>
                  </a:cxn>
                  <a:cxn ang="0">
                    <a:pos x="54" y="0"/>
                  </a:cxn>
                  <a:cxn ang="0">
                    <a:pos x="52" y="0"/>
                  </a:cxn>
                  <a:cxn ang="0">
                    <a:pos x="23" y="16"/>
                  </a:cxn>
                  <a:cxn ang="0">
                    <a:pos x="5" y="27"/>
                  </a:cxn>
                  <a:cxn ang="0">
                    <a:pos x="3" y="29"/>
                  </a:cxn>
                  <a:cxn ang="0">
                    <a:pos x="0" y="31"/>
                  </a:cxn>
                  <a:cxn ang="0">
                    <a:pos x="0" y="34"/>
                  </a:cxn>
                  <a:cxn ang="0">
                    <a:pos x="3" y="36"/>
                  </a:cxn>
                  <a:cxn ang="0">
                    <a:pos x="5" y="38"/>
                  </a:cxn>
                  <a:cxn ang="0">
                    <a:pos x="7" y="40"/>
                  </a:cxn>
                  <a:cxn ang="0">
                    <a:pos x="9" y="40"/>
                  </a:cxn>
                  <a:cxn ang="0">
                    <a:pos x="12" y="38"/>
                  </a:cxn>
                  <a:cxn ang="0">
                    <a:pos x="29" y="27"/>
                  </a:cxn>
                  <a:cxn ang="0">
                    <a:pos x="58" y="11"/>
                  </a:cxn>
                </a:cxnLst>
                <a:rect l="0" t="0" r="r" b="b"/>
                <a:pathLst>
                  <a:path w="60" h="40">
                    <a:moveTo>
                      <a:pt x="58" y="11"/>
                    </a:moveTo>
                    <a:lnTo>
                      <a:pt x="60" y="9"/>
                    </a:lnTo>
                    <a:lnTo>
                      <a:pt x="60" y="7"/>
                    </a:lnTo>
                    <a:lnTo>
                      <a:pt x="60" y="5"/>
                    </a:lnTo>
                    <a:lnTo>
                      <a:pt x="60" y="2"/>
                    </a:lnTo>
                    <a:lnTo>
                      <a:pt x="58" y="0"/>
                    </a:lnTo>
                    <a:lnTo>
                      <a:pt x="56" y="0"/>
                    </a:lnTo>
                    <a:lnTo>
                      <a:pt x="54" y="0"/>
                    </a:lnTo>
                    <a:lnTo>
                      <a:pt x="52" y="0"/>
                    </a:lnTo>
                    <a:lnTo>
                      <a:pt x="23" y="16"/>
                    </a:lnTo>
                    <a:lnTo>
                      <a:pt x="5" y="27"/>
                    </a:lnTo>
                    <a:lnTo>
                      <a:pt x="3" y="29"/>
                    </a:lnTo>
                    <a:lnTo>
                      <a:pt x="0" y="31"/>
                    </a:lnTo>
                    <a:lnTo>
                      <a:pt x="0" y="34"/>
                    </a:lnTo>
                    <a:lnTo>
                      <a:pt x="3" y="36"/>
                    </a:lnTo>
                    <a:lnTo>
                      <a:pt x="5" y="38"/>
                    </a:lnTo>
                    <a:lnTo>
                      <a:pt x="7" y="40"/>
                    </a:lnTo>
                    <a:lnTo>
                      <a:pt x="9" y="40"/>
                    </a:lnTo>
                    <a:lnTo>
                      <a:pt x="12" y="38"/>
                    </a:lnTo>
                    <a:lnTo>
                      <a:pt x="29" y="27"/>
                    </a:lnTo>
                    <a:lnTo>
                      <a:pt x="58" y="11"/>
                    </a:lnTo>
                    <a:close/>
                  </a:path>
                </a:pathLst>
              </a:custGeom>
              <a:solidFill>
                <a:srgbClr val="000000"/>
              </a:solidFill>
              <a:ln w="9525">
                <a:solidFill>
                  <a:srgbClr val="008080"/>
                </a:solidFill>
                <a:round/>
                <a:headEnd/>
                <a:tailEnd/>
              </a:ln>
            </p:spPr>
            <p:txBody>
              <a:bodyPr/>
              <a:lstStyle/>
              <a:p>
                <a:endParaRPr lang="zh-CN" altLang="en-US"/>
              </a:p>
            </p:txBody>
          </p:sp>
          <p:sp>
            <p:nvSpPr>
              <p:cNvPr id="361489" name="Freeform 17"/>
              <p:cNvSpPr>
                <a:spLocks/>
              </p:cNvSpPr>
              <p:nvPr/>
            </p:nvSpPr>
            <p:spPr bwMode="auto">
              <a:xfrm>
                <a:off x="2120" y="2282"/>
                <a:ext cx="54" cy="49"/>
              </a:xfrm>
              <a:custGeom>
                <a:avLst/>
                <a:gdLst/>
                <a:ahLst/>
                <a:cxnLst>
                  <a:cxn ang="0">
                    <a:pos x="49" y="13"/>
                  </a:cxn>
                  <a:cxn ang="0">
                    <a:pos x="51" y="11"/>
                  </a:cxn>
                  <a:cxn ang="0">
                    <a:pos x="54" y="9"/>
                  </a:cxn>
                  <a:cxn ang="0">
                    <a:pos x="54" y="7"/>
                  </a:cxn>
                  <a:cxn ang="0">
                    <a:pos x="51" y="5"/>
                  </a:cxn>
                  <a:cxn ang="0">
                    <a:pos x="49" y="2"/>
                  </a:cxn>
                  <a:cxn ang="0">
                    <a:pos x="47" y="0"/>
                  </a:cxn>
                  <a:cxn ang="0">
                    <a:pos x="45" y="0"/>
                  </a:cxn>
                  <a:cxn ang="0">
                    <a:pos x="43" y="2"/>
                  </a:cxn>
                  <a:cxn ang="0">
                    <a:pos x="20" y="20"/>
                  </a:cxn>
                  <a:cxn ang="0">
                    <a:pos x="18" y="22"/>
                  </a:cxn>
                  <a:cxn ang="0">
                    <a:pos x="3" y="40"/>
                  </a:cxn>
                  <a:cxn ang="0">
                    <a:pos x="0" y="42"/>
                  </a:cxn>
                  <a:cxn ang="0">
                    <a:pos x="0" y="45"/>
                  </a:cxn>
                  <a:cxn ang="0">
                    <a:pos x="3" y="47"/>
                  </a:cxn>
                  <a:cxn ang="0">
                    <a:pos x="5" y="49"/>
                  </a:cxn>
                  <a:cxn ang="0">
                    <a:pos x="7" y="49"/>
                  </a:cxn>
                  <a:cxn ang="0">
                    <a:pos x="9" y="49"/>
                  </a:cxn>
                  <a:cxn ang="0">
                    <a:pos x="12" y="49"/>
                  </a:cxn>
                  <a:cxn ang="0">
                    <a:pos x="14" y="47"/>
                  </a:cxn>
                  <a:cxn ang="0">
                    <a:pos x="29" y="29"/>
                  </a:cxn>
                  <a:cxn ang="0">
                    <a:pos x="23" y="27"/>
                  </a:cxn>
                  <a:cxn ang="0">
                    <a:pos x="27" y="31"/>
                  </a:cxn>
                  <a:cxn ang="0">
                    <a:pos x="49" y="13"/>
                  </a:cxn>
                </a:cxnLst>
                <a:rect l="0" t="0" r="r" b="b"/>
                <a:pathLst>
                  <a:path w="54" h="49">
                    <a:moveTo>
                      <a:pt x="49" y="13"/>
                    </a:moveTo>
                    <a:lnTo>
                      <a:pt x="51" y="11"/>
                    </a:lnTo>
                    <a:lnTo>
                      <a:pt x="54" y="9"/>
                    </a:lnTo>
                    <a:lnTo>
                      <a:pt x="54" y="7"/>
                    </a:lnTo>
                    <a:lnTo>
                      <a:pt x="51" y="5"/>
                    </a:lnTo>
                    <a:lnTo>
                      <a:pt x="49" y="2"/>
                    </a:lnTo>
                    <a:lnTo>
                      <a:pt x="47" y="0"/>
                    </a:lnTo>
                    <a:lnTo>
                      <a:pt x="45" y="0"/>
                    </a:lnTo>
                    <a:lnTo>
                      <a:pt x="43" y="2"/>
                    </a:lnTo>
                    <a:lnTo>
                      <a:pt x="20" y="20"/>
                    </a:lnTo>
                    <a:lnTo>
                      <a:pt x="18" y="22"/>
                    </a:lnTo>
                    <a:lnTo>
                      <a:pt x="3" y="40"/>
                    </a:lnTo>
                    <a:lnTo>
                      <a:pt x="0" y="42"/>
                    </a:lnTo>
                    <a:lnTo>
                      <a:pt x="0" y="45"/>
                    </a:lnTo>
                    <a:lnTo>
                      <a:pt x="3" y="47"/>
                    </a:lnTo>
                    <a:lnTo>
                      <a:pt x="5" y="49"/>
                    </a:lnTo>
                    <a:lnTo>
                      <a:pt x="7" y="49"/>
                    </a:lnTo>
                    <a:lnTo>
                      <a:pt x="9" y="49"/>
                    </a:lnTo>
                    <a:lnTo>
                      <a:pt x="12" y="49"/>
                    </a:lnTo>
                    <a:lnTo>
                      <a:pt x="14" y="47"/>
                    </a:lnTo>
                    <a:lnTo>
                      <a:pt x="29" y="29"/>
                    </a:lnTo>
                    <a:lnTo>
                      <a:pt x="23" y="27"/>
                    </a:lnTo>
                    <a:lnTo>
                      <a:pt x="27" y="31"/>
                    </a:lnTo>
                    <a:lnTo>
                      <a:pt x="49" y="13"/>
                    </a:lnTo>
                    <a:close/>
                  </a:path>
                </a:pathLst>
              </a:custGeom>
              <a:solidFill>
                <a:srgbClr val="000000"/>
              </a:solidFill>
              <a:ln w="9525">
                <a:solidFill>
                  <a:srgbClr val="008080"/>
                </a:solidFill>
                <a:round/>
                <a:headEnd/>
                <a:tailEnd/>
              </a:ln>
            </p:spPr>
            <p:txBody>
              <a:bodyPr/>
              <a:lstStyle/>
              <a:p>
                <a:endParaRPr lang="zh-CN" altLang="en-US"/>
              </a:p>
            </p:txBody>
          </p:sp>
          <p:sp>
            <p:nvSpPr>
              <p:cNvPr id="361490" name="Freeform 18"/>
              <p:cNvSpPr>
                <a:spLocks/>
              </p:cNvSpPr>
              <p:nvPr/>
            </p:nvSpPr>
            <p:spPr bwMode="auto">
              <a:xfrm>
                <a:off x="2078" y="2351"/>
                <a:ext cx="34" cy="62"/>
              </a:xfrm>
              <a:custGeom>
                <a:avLst/>
                <a:gdLst/>
                <a:ahLst/>
                <a:cxnLst>
                  <a:cxn ang="0">
                    <a:pos x="31" y="9"/>
                  </a:cxn>
                  <a:cxn ang="0">
                    <a:pos x="34" y="7"/>
                  </a:cxn>
                  <a:cxn ang="0">
                    <a:pos x="34" y="5"/>
                  </a:cxn>
                  <a:cxn ang="0">
                    <a:pos x="31" y="2"/>
                  </a:cxn>
                  <a:cxn ang="0">
                    <a:pos x="29" y="0"/>
                  </a:cxn>
                  <a:cxn ang="0">
                    <a:pos x="27" y="0"/>
                  </a:cxn>
                  <a:cxn ang="0">
                    <a:pos x="25" y="0"/>
                  </a:cxn>
                  <a:cxn ang="0">
                    <a:pos x="22" y="0"/>
                  </a:cxn>
                  <a:cxn ang="0">
                    <a:pos x="20" y="2"/>
                  </a:cxn>
                  <a:cxn ang="0">
                    <a:pos x="14" y="13"/>
                  </a:cxn>
                  <a:cxn ang="0">
                    <a:pos x="11" y="16"/>
                  </a:cxn>
                  <a:cxn ang="0">
                    <a:pos x="0" y="49"/>
                  </a:cxn>
                  <a:cxn ang="0">
                    <a:pos x="0" y="53"/>
                  </a:cxn>
                  <a:cxn ang="0">
                    <a:pos x="0" y="56"/>
                  </a:cxn>
                  <a:cxn ang="0">
                    <a:pos x="0" y="58"/>
                  </a:cxn>
                  <a:cxn ang="0">
                    <a:pos x="2" y="60"/>
                  </a:cxn>
                  <a:cxn ang="0">
                    <a:pos x="5" y="62"/>
                  </a:cxn>
                  <a:cxn ang="0">
                    <a:pos x="7" y="62"/>
                  </a:cxn>
                  <a:cxn ang="0">
                    <a:pos x="9" y="60"/>
                  </a:cxn>
                  <a:cxn ang="0">
                    <a:pos x="11" y="58"/>
                  </a:cxn>
                  <a:cxn ang="0">
                    <a:pos x="14" y="56"/>
                  </a:cxn>
                  <a:cxn ang="0">
                    <a:pos x="14" y="51"/>
                  </a:cxn>
                  <a:cxn ang="0">
                    <a:pos x="25" y="18"/>
                  </a:cxn>
                  <a:cxn ang="0">
                    <a:pos x="18" y="18"/>
                  </a:cxn>
                  <a:cxn ang="0">
                    <a:pos x="25" y="20"/>
                  </a:cxn>
                  <a:cxn ang="0">
                    <a:pos x="31" y="9"/>
                  </a:cxn>
                </a:cxnLst>
                <a:rect l="0" t="0" r="r" b="b"/>
                <a:pathLst>
                  <a:path w="34" h="62">
                    <a:moveTo>
                      <a:pt x="31" y="9"/>
                    </a:moveTo>
                    <a:lnTo>
                      <a:pt x="34" y="7"/>
                    </a:lnTo>
                    <a:lnTo>
                      <a:pt x="34" y="5"/>
                    </a:lnTo>
                    <a:lnTo>
                      <a:pt x="31" y="2"/>
                    </a:lnTo>
                    <a:lnTo>
                      <a:pt x="29" y="0"/>
                    </a:lnTo>
                    <a:lnTo>
                      <a:pt x="27" y="0"/>
                    </a:lnTo>
                    <a:lnTo>
                      <a:pt x="25" y="0"/>
                    </a:lnTo>
                    <a:lnTo>
                      <a:pt x="22" y="0"/>
                    </a:lnTo>
                    <a:lnTo>
                      <a:pt x="20" y="2"/>
                    </a:lnTo>
                    <a:lnTo>
                      <a:pt x="14" y="13"/>
                    </a:lnTo>
                    <a:lnTo>
                      <a:pt x="11" y="16"/>
                    </a:lnTo>
                    <a:lnTo>
                      <a:pt x="0" y="49"/>
                    </a:lnTo>
                    <a:lnTo>
                      <a:pt x="0" y="53"/>
                    </a:lnTo>
                    <a:lnTo>
                      <a:pt x="0" y="56"/>
                    </a:lnTo>
                    <a:lnTo>
                      <a:pt x="0" y="58"/>
                    </a:lnTo>
                    <a:lnTo>
                      <a:pt x="2" y="60"/>
                    </a:lnTo>
                    <a:lnTo>
                      <a:pt x="5" y="62"/>
                    </a:lnTo>
                    <a:lnTo>
                      <a:pt x="7" y="62"/>
                    </a:lnTo>
                    <a:lnTo>
                      <a:pt x="9" y="60"/>
                    </a:lnTo>
                    <a:lnTo>
                      <a:pt x="11" y="58"/>
                    </a:lnTo>
                    <a:lnTo>
                      <a:pt x="14" y="56"/>
                    </a:lnTo>
                    <a:lnTo>
                      <a:pt x="14" y="51"/>
                    </a:lnTo>
                    <a:lnTo>
                      <a:pt x="25" y="18"/>
                    </a:lnTo>
                    <a:lnTo>
                      <a:pt x="18" y="18"/>
                    </a:lnTo>
                    <a:lnTo>
                      <a:pt x="25" y="20"/>
                    </a:lnTo>
                    <a:lnTo>
                      <a:pt x="31" y="9"/>
                    </a:lnTo>
                    <a:close/>
                  </a:path>
                </a:pathLst>
              </a:custGeom>
              <a:solidFill>
                <a:srgbClr val="000000"/>
              </a:solidFill>
              <a:ln w="9525">
                <a:solidFill>
                  <a:srgbClr val="008080"/>
                </a:solidFill>
                <a:round/>
                <a:headEnd/>
                <a:tailEnd/>
              </a:ln>
            </p:spPr>
            <p:txBody>
              <a:bodyPr/>
              <a:lstStyle/>
              <a:p>
                <a:endParaRPr lang="zh-CN" altLang="en-US"/>
              </a:p>
            </p:txBody>
          </p:sp>
          <p:sp>
            <p:nvSpPr>
              <p:cNvPr id="361491" name="Freeform 19"/>
              <p:cNvSpPr>
                <a:spLocks/>
              </p:cNvSpPr>
              <p:nvPr/>
            </p:nvSpPr>
            <p:spPr bwMode="auto">
              <a:xfrm>
                <a:off x="2076" y="2440"/>
                <a:ext cx="27" cy="64"/>
              </a:xfrm>
              <a:custGeom>
                <a:avLst/>
                <a:gdLst/>
                <a:ahLst/>
                <a:cxnLst>
                  <a:cxn ang="0">
                    <a:pos x="13" y="7"/>
                  </a:cxn>
                  <a:cxn ang="0">
                    <a:pos x="13" y="4"/>
                  </a:cxn>
                  <a:cxn ang="0">
                    <a:pos x="11" y="2"/>
                  </a:cxn>
                  <a:cxn ang="0">
                    <a:pos x="9" y="0"/>
                  </a:cxn>
                  <a:cxn ang="0">
                    <a:pos x="7" y="0"/>
                  </a:cxn>
                  <a:cxn ang="0">
                    <a:pos x="4" y="0"/>
                  </a:cxn>
                  <a:cxn ang="0">
                    <a:pos x="2" y="0"/>
                  </a:cxn>
                  <a:cxn ang="0">
                    <a:pos x="0" y="2"/>
                  </a:cxn>
                  <a:cxn ang="0">
                    <a:pos x="0" y="4"/>
                  </a:cxn>
                  <a:cxn ang="0">
                    <a:pos x="2" y="24"/>
                  </a:cxn>
                  <a:cxn ang="0">
                    <a:pos x="2" y="27"/>
                  </a:cxn>
                  <a:cxn ang="0">
                    <a:pos x="13" y="58"/>
                  </a:cxn>
                  <a:cxn ang="0">
                    <a:pos x="16" y="60"/>
                  </a:cxn>
                  <a:cxn ang="0">
                    <a:pos x="18" y="62"/>
                  </a:cxn>
                  <a:cxn ang="0">
                    <a:pos x="20" y="64"/>
                  </a:cxn>
                  <a:cxn ang="0">
                    <a:pos x="22" y="64"/>
                  </a:cxn>
                  <a:cxn ang="0">
                    <a:pos x="24" y="62"/>
                  </a:cxn>
                  <a:cxn ang="0">
                    <a:pos x="27" y="60"/>
                  </a:cxn>
                  <a:cxn ang="0">
                    <a:pos x="27" y="58"/>
                  </a:cxn>
                  <a:cxn ang="0">
                    <a:pos x="27" y="56"/>
                  </a:cxn>
                  <a:cxn ang="0">
                    <a:pos x="16" y="24"/>
                  </a:cxn>
                  <a:cxn ang="0">
                    <a:pos x="9" y="27"/>
                  </a:cxn>
                  <a:cxn ang="0">
                    <a:pos x="16" y="27"/>
                  </a:cxn>
                  <a:cxn ang="0">
                    <a:pos x="13" y="7"/>
                  </a:cxn>
                </a:cxnLst>
                <a:rect l="0" t="0" r="r" b="b"/>
                <a:pathLst>
                  <a:path w="27" h="64">
                    <a:moveTo>
                      <a:pt x="13" y="7"/>
                    </a:moveTo>
                    <a:lnTo>
                      <a:pt x="13" y="4"/>
                    </a:lnTo>
                    <a:lnTo>
                      <a:pt x="11" y="2"/>
                    </a:lnTo>
                    <a:lnTo>
                      <a:pt x="9" y="0"/>
                    </a:lnTo>
                    <a:lnTo>
                      <a:pt x="7" y="0"/>
                    </a:lnTo>
                    <a:lnTo>
                      <a:pt x="4" y="0"/>
                    </a:lnTo>
                    <a:lnTo>
                      <a:pt x="2" y="0"/>
                    </a:lnTo>
                    <a:lnTo>
                      <a:pt x="0" y="2"/>
                    </a:lnTo>
                    <a:lnTo>
                      <a:pt x="0" y="4"/>
                    </a:lnTo>
                    <a:lnTo>
                      <a:pt x="2" y="24"/>
                    </a:lnTo>
                    <a:lnTo>
                      <a:pt x="2" y="27"/>
                    </a:lnTo>
                    <a:lnTo>
                      <a:pt x="13" y="58"/>
                    </a:lnTo>
                    <a:lnTo>
                      <a:pt x="16" y="60"/>
                    </a:lnTo>
                    <a:lnTo>
                      <a:pt x="18" y="62"/>
                    </a:lnTo>
                    <a:lnTo>
                      <a:pt x="20" y="64"/>
                    </a:lnTo>
                    <a:lnTo>
                      <a:pt x="22" y="64"/>
                    </a:lnTo>
                    <a:lnTo>
                      <a:pt x="24" y="62"/>
                    </a:lnTo>
                    <a:lnTo>
                      <a:pt x="27" y="60"/>
                    </a:lnTo>
                    <a:lnTo>
                      <a:pt x="27" y="58"/>
                    </a:lnTo>
                    <a:lnTo>
                      <a:pt x="27" y="56"/>
                    </a:lnTo>
                    <a:lnTo>
                      <a:pt x="16" y="24"/>
                    </a:lnTo>
                    <a:lnTo>
                      <a:pt x="9" y="27"/>
                    </a:lnTo>
                    <a:lnTo>
                      <a:pt x="16" y="27"/>
                    </a:lnTo>
                    <a:lnTo>
                      <a:pt x="13" y="7"/>
                    </a:lnTo>
                    <a:close/>
                  </a:path>
                </a:pathLst>
              </a:custGeom>
              <a:solidFill>
                <a:srgbClr val="000000"/>
              </a:solidFill>
              <a:ln w="9525">
                <a:solidFill>
                  <a:srgbClr val="008080"/>
                </a:solidFill>
                <a:round/>
                <a:headEnd/>
                <a:tailEnd/>
              </a:ln>
            </p:spPr>
            <p:txBody>
              <a:bodyPr/>
              <a:lstStyle/>
              <a:p>
                <a:endParaRPr lang="zh-CN" altLang="en-US"/>
              </a:p>
            </p:txBody>
          </p:sp>
          <p:sp>
            <p:nvSpPr>
              <p:cNvPr id="361492" name="Freeform 20"/>
              <p:cNvSpPr>
                <a:spLocks/>
              </p:cNvSpPr>
              <p:nvPr/>
            </p:nvSpPr>
            <p:spPr bwMode="auto">
              <a:xfrm>
                <a:off x="2112" y="2524"/>
                <a:ext cx="51" cy="52"/>
              </a:xfrm>
              <a:custGeom>
                <a:avLst/>
                <a:gdLst/>
                <a:ahLst/>
                <a:cxnLst>
                  <a:cxn ang="0">
                    <a:pos x="11" y="3"/>
                  </a:cxn>
                  <a:cxn ang="0">
                    <a:pos x="8" y="0"/>
                  </a:cxn>
                  <a:cxn ang="0">
                    <a:pos x="6" y="0"/>
                  </a:cxn>
                  <a:cxn ang="0">
                    <a:pos x="4" y="0"/>
                  </a:cxn>
                  <a:cxn ang="0">
                    <a:pos x="2" y="0"/>
                  </a:cxn>
                  <a:cxn ang="0">
                    <a:pos x="0" y="3"/>
                  </a:cxn>
                  <a:cxn ang="0">
                    <a:pos x="0" y="5"/>
                  </a:cxn>
                  <a:cxn ang="0">
                    <a:pos x="0" y="7"/>
                  </a:cxn>
                  <a:cxn ang="0">
                    <a:pos x="0" y="9"/>
                  </a:cxn>
                  <a:cxn ang="0">
                    <a:pos x="26" y="38"/>
                  </a:cxn>
                  <a:cxn ang="0">
                    <a:pos x="28" y="40"/>
                  </a:cxn>
                  <a:cxn ang="0">
                    <a:pos x="39" y="49"/>
                  </a:cxn>
                  <a:cxn ang="0">
                    <a:pos x="42" y="52"/>
                  </a:cxn>
                  <a:cxn ang="0">
                    <a:pos x="44" y="52"/>
                  </a:cxn>
                  <a:cxn ang="0">
                    <a:pos x="46" y="49"/>
                  </a:cxn>
                  <a:cxn ang="0">
                    <a:pos x="48" y="47"/>
                  </a:cxn>
                  <a:cxn ang="0">
                    <a:pos x="51" y="45"/>
                  </a:cxn>
                  <a:cxn ang="0">
                    <a:pos x="51" y="43"/>
                  </a:cxn>
                  <a:cxn ang="0">
                    <a:pos x="48" y="40"/>
                  </a:cxn>
                  <a:cxn ang="0">
                    <a:pos x="46" y="38"/>
                  </a:cxn>
                  <a:cxn ang="0">
                    <a:pos x="35" y="29"/>
                  </a:cxn>
                  <a:cxn ang="0">
                    <a:pos x="31" y="34"/>
                  </a:cxn>
                  <a:cxn ang="0">
                    <a:pos x="37" y="32"/>
                  </a:cxn>
                  <a:cxn ang="0">
                    <a:pos x="11" y="3"/>
                  </a:cxn>
                </a:cxnLst>
                <a:rect l="0" t="0" r="r" b="b"/>
                <a:pathLst>
                  <a:path w="51" h="52">
                    <a:moveTo>
                      <a:pt x="11" y="3"/>
                    </a:moveTo>
                    <a:lnTo>
                      <a:pt x="8" y="0"/>
                    </a:lnTo>
                    <a:lnTo>
                      <a:pt x="6" y="0"/>
                    </a:lnTo>
                    <a:lnTo>
                      <a:pt x="4" y="0"/>
                    </a:lnTo>
                    <a:lnTo>
                      <a:pt x="2" y="0"/>
                    </a:lnTo>
                    <a:lnTo>
                      <a:pt x="0" y="3"/>
                    </a:lnTo>
                    <a:lnTo>
                      <a:pt x="0" y="5"/>
                    </a:lnTo>
                    <a:lnTo>
                      <a:pt x="0" y="7"/>
                    </a:lnTo>
                    <a:lnTo>
                      <a:pt x="0" y="9"/>
                    </a:lnTo>
                    <a:lnTo>
                      <a:pt x="26" y="38"/>
                    </a:lnTo>
                    <a:lnTo>
                      <a:pt x="28" y="40"/>
                    </a:lnTo>
                    <a:lnTo>
                      <a:pt x="39" y="49"/>
                    </a:lnTo>
                    <a:lnTo>
                      <a:pt x="42" y="52"/>
                    </a:lnTo>
                    <a:lnTo>
                      <a:pt x="44" y="52"/>
                    </a:lnTo>
                    <a:lnTo>
                      <a:pt x="46" y="49"/>
                    </a:lnTo>
                    <a:lnTo>
                      <a:pt x="48" y="47"/>
                    </a:lnTo>
                    <a:lnTo>
                      <a:pt x="51" y="45"/>
                    </a:lnTo>
                    <a:lnTo>
                      <a:pt x="51" y="43"/>
                    </a:lnTo>
                    <a:lnTo>
                      <a:pt x="48" y="40"/>
                    </a:lnTo>
                    <a:lnTo>
                      <a:pt x="46" y="38"/>
                    </a:lnTo>
                    <a:lnTo>
                      <a:pt x="35" y="29"/>
                    </a:lnTo>
                    <a:lnTo>
                      <a:pt x="31" y="34"/>
                    </a:lnTo>
                    <a:lnTo>
                      <a:pt x="37" y="32"/>
                    </a:lnTo>
                    <a:lnTo>
                      <a:pt x="11" y="3"/>
                    </a:lnTo>
                    <a:close/>
                  </a:path>
                </a:pathLst>
              </a:custGeom>
              <a:solidFill>
                <a:srgbClr val="000000"/>
              </a:solidFill>
              <a:ln w="9525">
                <a:solidFill>
                  <a:srgbClr val="008080"/>
                </a:solidFill>
                <a:round/>
                <a:headEnd/>
                <a:tailEnd/>
              </a:ln>
            </p:spPr>
            <p:txBody>
              <a:bodyPr/>
              <a:lstStyle/>
              <a:p>
                <a:endParaRPr lang="zh-CN" altLang="en-US"/>
              </a:p>
            </p:txBody>
          </p:sp>
          <p:sp>
            <p:nvSpPr>
              <p:cNvPr id="361493" name="Freeform 21"/>
              <p:cNvSpPr>
                <a:spLocks/>
              </p:cNvSpPr>
              <p:nvPr/>
            </p:nvSpPr>
            <p:spPr bwMode="auto">
              <a:xfrm>
                <a:off x="2180" y="2587"/>
                <a:ext cx="58" cy="40"/>
              </a:xfrm>
              <a:custGeom>
                <a:avLst/>
                <a:gdLst/>
                <a:ahLst/>
                <a:cxnLst>
                  <a:cxn ang="0">
                    <a:pos x="9" y="0"/>
                  </a:cxn>
                  <a:cxn ang="0">
                    <a:pos x="7" y="0"/>
                  </a:cxn>
                  <a:cxn ang="0">
                    <a:pos x="5" y="0"/>
                  </a:cxn>
                  <a:cxn ang="0">
                    <a:pos x="3" y="0"/>
                  </a:cxn>
                  <a:cxn ang="0">
                    <a:pos x="0" y="2"/>
                  </a:cxn>
                  <a:cxn ang="0">
                    <a:pos x="0" y="4"/>
                  </a:cxn>
                  <a:cxn ang="0">
                    <a:pos x="0" y="6"/>
                  </a:cxn>
                  <a:cxn ang="0">
                    <a:pos x="0" y="9"/>
                  </a:cxn>
                  <a:cxn ang="0">
                    <a:pos x="3" y="11"/>
                  </a:cxn>
                  <a:cxn ang="0">
                    <a:pos x="34" y="31"/>
                  </a:cxn>
                  <a:cxn ang="0">
                    <a:pos x="49" y="40"/>
                  </a:cxn>
                  <a:cxn ang="0">
                    <a:pos x="51" y="40"/>
                  </a:cxn>
                  <a:cxn ang="0">
                    <a:pos x="54" y="40"/>
                  </a:cxn>
                  <a:cxn ang="0">
                    <a:pos x="56" y="40"/>
                  </a:cxn>
                  <a:cxn ang="0">
                    <a:pos x="58" y="37"/>
                  </a:cxn>
                  <a:cxn ang="0">
                    <a:pos x="58" y="35"/>
                  </a:cxn>
                  <a:cxn ang="0">
                    <a:pos x="58" y="33"/>
                  </a:cxn>
                  <a:cxn ang="0">
                    <a:pos x="58" y="31"/>
                  </a:cxn>
                  <a:cxn ang="0">
                    <a:pos x="56" y="29"/>
                  </a:cxn>
                  <a:cxn ang="0">
                    <a:pos x="40" y="20"/>
                  </a:cxn>
                  <a:cxn ang="0">
                    <a:pos x="9" y="0"/>
                  </a:cxn>
                </a:cxnLst>
                <a:rect l="0" t="0" r="r" b="b"/>
                <a:pathLst>
                  <a:path w="58" h="40">
                    <a:moveTo>
                      <a:pt x="9" y="0"/>
                    </a:moveTo>
                    <a:lnTo>
                      <a:pt x="7" y="0"/>
                    </a:lnTo>
                    <a:lnTo>
                      <a:pt x="5" y="0"/>
                    </a:lnTo>
                    <a:lnTo>
                      <a:pt x="3" y="0"/>
                    </a:lnTo>
                    <a:lnTo>
                      <a:pt x="0" y="2"/>
                    </a:lnTo>
                    <a:lnTo>
                      <a:pt x="0" y="4"/>
                    </a:lnTo>
                    <a:lnTo>
                      <a:pt x="0" y="6"/>
                    </a:lnTo>
                    <a:lnTo>
                      <a:pt x="0" y="9"/>
                    </a:lnTo>
                    <a:lnTo>
                      <a:pt x="3" y="11"/>
                    </a:lnTo>
                    <a:lnTo>
                      <a:pt x="34" y="31"/>
                    </a:lnTo>
                    <a:lnTo>
                      <a:pt x="49" y="40"/>
                    </a:lnTo>
                    <a:lnTo>
                      <a:pt x="51" y="40"/>
                    </a:lnTo>
                    <a:lnTo>
                      <a:pt x="54" y="40"/>
                    </a:lnTo>
                    <a:lnTo>
                      <a:pt x="56" y="40"/>
                    </a:lnTo>
                    <a:lnTo>
                      <a:pt x="58" y="37"/>
                    </a:lnTo>
                    <a:lnTo>
                      <a:pt x="58" y="35"/>
                    </a:lnTo>
                    <a:lnTo>
                      <a:pt x="58" y="33"/>
                    </a:lnTo>
                    <a:lnTo>
                      <a:pt x="58" y="31"/>
                    </a:lnTo>
                    <a:lnTo>
                      <a:pt x="56" y="29"/>
                    </a:lnTo>
                    <a:lnTo>
                      <a:pt x="40" y="20"/>
                    </a:lnTo>
                    <a:lnTo>
                      <a:pt x="9" y="0"/>
                    </a:lnTo>
                    <a:close/>
                  </a:path>
                </a:pathLst>
              </a:custGeom>
              <a:solidFill>
                <a:srgbClr val="000000"/>
              </a:solidFill>
              <a:ln w="9525">
                <a:solidFill>
                  <a:srgbClr val="008080"/>
                </a:solidFill>
                <a:round/>
                <a:headEnd/>
                <a:tailEnd/>
              </a:ln>
            </p:spPr>
            <p:txBody>
              <a:bodyPr/>
              <a:lstStyle/>
              <a:p>
                <a:endParaRPr lang="zh-CN" altLang="en-US"/>
              </a:p>
            </p:txBody>
          </p:sp>
          <p:sp>
            <p:nvSpPr>
              <p:cNvPr id="361494" name="Freeform 22"/>
              <p:cNvSpPr>
                <a:spLocks/>
              </p:cNvSpPr>
              <p:nvPr/>
            </p:nvSpPr>
            <p:spPr bwMode="auto">
              <a:xfrm>
                <a:off x="2260" y="2633"/>
                <a:ext cx="63" cy="34"/>
              </a:xfrm>
              <a:custGeom>
                <a:avLst/>
                <a:gdLst/>
                <a:ahLst/>
                <a:cxnLst>
                  <a:cxn ang="0">
                    <a:pos x="9" y="0"/>
                  </a:cxn>
                  <a:cxn ang="0">
                    <a:pos x="7" y="0"/>
                  </a:cxn>
                  <a:cxn ang="0">
                    <a:pos x="5" y="0"/>
                  </a:cxn>
                  <a:cxn ang="0">
                    <a:pos x="3" y="3"/>
                  </a:cxn>
                  <a:cxn ang="0">
                    <a:pos x="0" y="5"/>
                  </a:cxn>
                  <a:cxn ang="0">
                    <a:pos x="0" y="7"/>
                  </a:cxn>
                  <a:cxn ang="0">
                    <a:pos x="3" y="9"/>
                  </a:cxn>
                  <a:cxn ang="0">
                    <a:pos x="5" y="11"/>
                  </a:cxn>
                  <a:cxn ang="0">
                    <a:pos x="7" y="14"/>
                  </a:cxn>
                  <a:cxn ang="0">
                    <a:pos x="54" y="34"/>
                  </a:cxn>
                  <a:cxn ang="0">
                    <a:pos x="56" y="34"/>
                  </a:cxn>
                  <a:cxn ang="0">
                    <a:pos x="58" y="34"/>
                  </a:cxn>
                  <a:cxn ang="0">
                    <a:pos x="60" y="34"/>
                  </a:cxn>
                  <a:cxn ang="0">
                    <a:pos x="63" y="32"/>
                  </a:cxn>
                  <a:cxn ang="0">
                    <a:pos x="63" y="29"/>
                  </a:cxn>
                  <a:cxn ang="0">
                    <a:pos x="63" y="27"/>
                  </a:cxn>
                  <a:cxn ang="0">
                    <a:pos x="63" y="25"/>
                  </a:cxn>
                  <a:cxn ang="0">
                    <a:pos x="60" y="23"/>
                  </a:cxn>
                  <a:cxn ang="0">
                    <a:pos x="58" y="20"/>
                  </a:cxn>
                  <a:cxn ang="0">
                    <a:pos x="56" y="20"/>
                  </a:cxn>
                  <a:cxn ang="0">
                    <a:pos x="9" y="0"/>
                  </a:cxn>
                </a:cxnLst>
                <a:rect l="0" t="0" r="r" b="b"/>
                <a:pathLst>
                  <a:path w="63" h="34">
                    <a:moveTo>
                      <a:pt x="9" y="0"/>
                    </a:moveTo>
                    <a:lnTo>
                      <a:pt x="7" y="0"/>
                    </a:lnTo>
                    <a:lnTo>
                      <a:pt x="5" y="0"/>
                    </a:lnTo>
                    <a:lnTo>
                      <a:pt x="3" y="3"/>
                    </a:lnTo>
                    <a:lnTo>
                      <a:pt x="0" y="5"/>
                    </a:lnTo>
                    <a:lnTo>
                      <a:pt x="0" y="7"/>
                    </a:lnTo>
                    <a:lnTo>
                      <a:pt x="3" y="9"/>
                    </a:lnTo>
                    <a:lnTo>
                      <a:pt x="5" y="11"/>
                    </a:lnTo>
                    <a:lnTo>
                      <a:pt x="7" y="14"/>
                    </a:lnTo>
                    <a:lnTo>
                      <a:pt x="54" y="34"/>
                    </a:lnTo>
                    <a:lnTo>
                      <a:pt x="56" y="34"/>
                    </a:lnTo>
                    <a:lnTo>
                      <a:pt x="58" y="34"/>
                    </a:lnTo>
                    <a:lnTo>
                      <a:pt x="60" y="34"/>
                    </a:lnTo>
                    <a:lnTo>
                      <a:pt x="63" y="32"/>
                    </a:lnTo>
                    <a:lnTo>
                      <a:pt x="63" y="29"/>
                    </a:lnTo>
                    <a:lnTo>
                      <a:pt x="63" y="27"/>
                    </a:lnTo>
                    <a:lnTo>
                      <a:pt x="63" y="25"/>
                    </a:lnTo>
                    <a:lnTo>
                      <a:pt x="60" y="23"/>
                    </a:lnTo>
                    <a:lnTo>
                      <a:pt x="58" y="20"/>
                    </a:lnTo>
                    <a:lnTo>
                      <a:pt x="56" y="20"/>
                    </a:lnTo>
                    <a:lnTo>
                      <a:pt x="9" y="0"/>
                    </a:lnTo>
                    <a:close/>
                  </a:path>
                </a:pathLst>
              </a:custGeom>
              <a:solidFill>
                <a:srgbClr val="000000"/>
              </a:solidFill>
              <a:ln w="9525">
                <a:solidFill>
                  <a:srgbClr val="008080"/>
                </a:solidFill>
                <a:round/>
                <a:headEnd/>
                <a:tailEnd/>
              </a:ln>
            </p:spPr>
            <p:txBody>
              <a:bodyPr/>
              <a:lstStyle/>
              <a:p>
                <a:endParaRPr lang="zh-CN" altLang="en-US"/>
              </a:p>
            </p:txBody>
          </p:sp>
          <p:sp>
            <p:nvSpPr>
              <p:cNvPr id="361495" name="Freeform 23"/>
              <p:cNvSpPr>
                <a:spLocks/>
              </p:cNvSpPr>
              <p:nvPr/>
            </p:nvSpPr>
            <p:spPr bwMode="auto">
              <a:xfrm>
                <a:off x="2347" y="2667"/>
                <a:ext cx="64" cy="31"/>
              </a:xfrm>
              <a:custGeom>
                <a:avLst/>
                <a:gdLst/>
                <a:ahLst/>
                <a:cxnLst>
                  <a:cxn ang="0">
                    <a:pos x="9" y="0"/>
                  </a:cxn>
                  <a:cxn ang="0">
                    <a:pos x="7" y="0"/>
                  </a:cxn>
                  <a:cxn ang="0">
                    <a:pos x="4" y="2"/>
                  </a:cxn>
                  <a:cxn ang="0">
                    <a:pos x="2" y="4"/>
                  </a:cxn>
                  <a:cxn ang="0">
                    <a:pos x="0" y="6"/>
                  </a:cxn>
                  <a:cxn ang="0">
                    <a:pos x="0" y="9"/>
                  </a:cxn>
                  <a:cxn ang="0">
                    <a:pos x="2" y="11"/>
                  </a:cxn>
                  <a:cxn ang="0">
                    <a:pos x="4" y="13"/>
                  </a:cxn>
                  <a:cxn ang="0">
                    <a:pos x="7" y="13"/>
                  </a:cxn>
                  <a:cxn ang="0">
                    <a:pos x="22" y="20"/>
                  </a:cxn>
                  <a:cxn ang="0">
                    <a:pos x="58" y="31"/>
                  </a:cxn>
                  <a:cxn ang="0">
                    <a:pos x="60" y="31"/>
                  </a:cxn>
                  <a:cxn ang="0">
                    <a:pos x="62" y="29"/>
                  </a:cxn>
                  <a:cxn ang="0">
                    <a:pos x="64" y="26"/>
                  </a:cxn>
                  <a:cxn ang="0">
                    <a:pos x="64" y="24"/>
                  </a:cxn>
                  <a:cxn ang="0">
                    <a:pos x="64" y="22"/>
                  </a:cxn>
                  <a:cxn ang="0">
                    <a:pos x="64" y="20"/>
                  </a:cxn>
                  <a:cxn ang="0">
                    <a:pos x="62" y="18"/>
                  </a:cxn>
                  <a:cxn ang="0">
                    <a:pos x="60" y="18"/>
                  </a:cxn>
                  <a:cxn ang="0">
                    <a:pos x="24" y="6"/>
                  </a:cxn>
                  <a:cxn ang="0">
                    <a:pos x="9" y="0"/>
                  </a:cxn>
                </a:cxnLst>
                <a:rect l="0" t="0" r="r" b="b"/>
                <a:pathLst>
                  <a:path w="64" h="31">
                    <a:moveTo>
                      <a:pt x="9" y="0"/>
                    </a:moveTo>
                    <a:lnTo>
                      <a:pt x="7" y="0"/>
                    </a:lnTo>
                    <a:lnTo>
                      <a:pt x="4" y="2"/>
                    </a:lnTo>
                    <a:lnTo>
                      <a:pt x="2" y="4"/>
                    </a:lnTo>
                    <a:lnTo>
                      <a:pt x="0" y="6"/>
                    </a:lnTo>
                    <a:lnTo>
                      <a:pt x="0" y="9"/>
                    </a:lnTo>
                    <a:lnTo>
                      <a:pt x="2" y="11"/>
                    </a:lnTo>
                    <a:lnTo>
                      <a:pt x="4" y="13"/>
                    </a:lnTo>
                    <a:lnTo>
                      <a:pt x="7" y="13"/>
                    </a:lnTo>
                    <a:lnTo>
                      <a:pt x="22" y="20"/>
                    </a:lnTo>
                    <a:lnTo>
                      <a:pt x="58" y="31"/>
                    </a:lnTo>
                    <a:lnTo>
                      <a:pt x="60" y="31"/>
                    </a:lnTo>
                    <a:lnTo>
                      <a:pt x="62" y="29"/>
                    </a:lnTo>
                    <a:lnTo>
                      <a:pt x="64" y="26"/>
                    </a:lnTo>
                    <a:lnTo>
                      <a:pt x="64" y="24"/>
                    </a:lnTo>
                    <a:lnTo>
                      <a:pt x="64" y="22"/>
                    </a:lnTo>
                    <a:lnTo>
                      <a:pt x="64" y="20"/>
                    </a:lnTo>
                    <a:lnTo>
                      <a:pt x="62" y="18"/>
                    </a:lnTo>
                    <a:lnTo>
                      <a:pt x="60" y="18"/>
                    </a:lnTo>
                    <a:lnTo>
                      <a:pt x="24" y="6"/>
                    </a:lnTo>
                    <a:lnTo>
                      <a:pt x="9" y="0"/>
                    </a:lnTo>
                    <a:close/>
                  </a:path>
                </a:pathLst>
              </a:custGeom>
              <a:solidFill>
                <a:srgbClr val="000000"/>
              </a:solidFill>
              <a:ln w="9525">
                <a:solidFill>
                  <a:srgbClr val="008080"/>
                </a:solidFill>
                <a:round/>
                <a:headEnd/>
                <a:tailEnd/>
              </a:ln>
            </p:spPr>
            <p:txBody>
              <a:bodyPr/>
              <a:lstStyle/>
              <a:p>
                <a:endParaRPr lang="zh-CN" altLang="en-US"/>
              </a:p>
            </p:txBody>
          </p:sp>
          <p:sp>
            <p:nvSpPr>
              <p:cNvPr id="361496" name="Freeform 24"/>
              <p:cNvSpPr>
                <a:spLocks/>
              </p:cNvSpPr>
              <p:nvPr/>
            </p:nvSpPr>
            <p:spPr bwMode="auto">
              <a:xfrm>
                <a:off x="2436" y="2696"/>
                <a:ext cx="66" cy="24"/>
              </a:xfrm>
              <a:custGeom>
                <a:avLst/>
                <a:gdLst/>
                <a:ahLst/>
                <a:cxnLst>
                  <a:cxn ang="0">
                    <a:pos x="9" y="0"/>
                  </a:cxn>
                  <a:cxn ang="0">
                    <a:pos x="6" y="0"/>
                  </a:cxn>
                  <a:cxn ang="0">
                    <a:pos x="4" y="0"/>
                  </a:cxn>
                  <a:cxn ang="0">
                    <a:pos x="2" y="2"/>
                  </a:cxn>
                  <a:cxn ang="0">
                    <a:pos x="0" y="4"/>
                  </a:cxn>
                  <a:cxn ang="0">
                    <a:pos x="0" y="6"/>
                  </a:cxn>
                  <a:cxn ang="0">
                    <a:pos x="2" y="9"/>
                  </a:cxn>
                  <a:cxn ang="0">
                    <a:pos x="4" y="11"/>
                  </a:cxn>
                  <a:cxn ang="0">
                    <a:pos x="6" y="13"/>
                  </a:cxn>
                  <a:cxn ang="0">
                    <a:pos x="58" y="24"/>
                  </a:cxn>
                  <a:cxn ang="0">
                    <a:pos x="60" y="24"/>
                  </a:cxn>
                  <a:cxn ang="0">
                    <a:pos x="62" y="24"/>
                  </a:cxn>
                  <a:cxn ang="0">
                    <a:pos x="64" y="22"/>
                  </a:cxn>
                  <a:cxn ang="0">
                    <a:pos x="66" y="20"/>
                  </a:cxn>
                  <a:cxn ang="0">
                    <a:pos x="66" y="17"/>
                  </a:cxn>
                  <a:cxn ang="0">
                    <a:pos x="64" y="15"/>
                  </a:cxn>
                  <a:cxn ang="0">
                    <a:pos x="62" y="13"/>
                  </a:cxn>
                  <a:cxn ang="0">
                    <a:pos x="60" y="11"/>
                  </a:cxn>
                  <a:cxn ang="0">
                    <a:pos x="9" y="0"/>
                  </a:cxn>
                </a:cxnLst>
                <a:rect l="0" t="0" r="r" b="b"/>
                <a:pathLst>
                  <a:path w="66" h="24">
                    <a:moveTo>
                      <a:pt x="9" y="0"/>
                    </a:moveTo>
                    <a:lnTo>
                      <a:pt x="6" y="0"/>
                    </a:lnTo>
                    <a:lnTo>
                      <a:pt x="4" y="0"/>
                    </a:lnTo>
                    <a:lnTo>
                      <a:pt x="2" y="2"/>
                    </a:lnTo>
                    <a:lnTo>
                      <a:pt x="0" y="4"/>
                    </a:lnTo>
                    <a:lnTo>
                      <a:pt x="0" y="6"/>
                    </a:lnTo>
                    <a:lnTo>
                      <a:pt x="2" y="9"/>
                    </a:lnTo>
                    <a:lnTo>
                      <a:pt x="4" y="11"/>
                    </a:lnTo>
                    <a:lnTo>
                      <a:pt x="6" y="13"/>
                    </a:lnTo>
                    <a:lnTo>
                      <a:pt x="58" y="24"/>
                    </a:lnTo>
                    <a:lnTo>
                      <a:pt x="60" y="24"/>
                    </a:lnTo>
                    <a:lnTo>
                      <a:pt x="62" y="24"/>
                    </a:lnTo>
                    <a:lnTo>
                      <a:pt x="64" y="22"/>
                    </a:lnTo>
                    <a:lnTo>
                      <a:pt x="66" y="20"/>
                    </a:lnTo>
                    <a:lnTo>
                      <a:pt x="66" y="17"/>
                    </a:lnTo>
                    <a:lnTo>
                      <a:pt x="64" y="15"/>
                    </a:lnTo>
                    <a:lnTo>
                      <a:pt x="62" y="13"/>
                    </a:lnTo>
                    <a:lnTo>
                      <a:pt x="60" y="11"/>
                    </a:lnTo>
                    <a:lnTo>
                      <a:pt x="9" y="0"/>
                    </a:lnTo>
                    <a:close/>
                  </a:path>
                </a:pathLst>
              </a:custGeom>
              <a:solidFill>
                <a:srgbClr val="000000"/>
              </a:solidFill>
              <a:ln w="9525">
                <a:solidFill>
                  <a:srgbClr val="008080"/>
                </a:solidFill>
                <a:round/>
                <a:headEnd/>
                <a:tailEnd/>
              </a:ln>
            </p:spPr>
            <p:txBody>
              <a:bodyPr/>
              <a:lstStyle/>
              <a:p>
                <a:endParaRPr lang="zh-CN" altLang="en-US"/>
              </a:p>
            </p:txBody>
          </p:sp>
          <p:sp>
            <p:nvSpPr>
              <p:cNvPr id="361497" name="Freeform 25"/>
              <p:cNvSpPr>
                <a:spLocks/>
              </p:cNvSpPr>
              <p:nvPr/>
            </p:nvSpPr>
            <p:spPr bwMode="auto">
              <a:xfrm>
                <a:off x="2527" y="2716"/>
                <a:ext cx="66" cy="22"/>
              </a:xfrm>
              <a:custGeom>
                <a:avLst/>
                <a:gdLst/>
                <a:ahLst/>
                <a:cxnLst>
                  <a:cxn ang="0">
                    <a:pos x="9" y="0"/>
                  </a:cxn>
                  <a:cxn ang="0">
                    <a:pos x="7" y="0"/>
                  </a:cxn>
                  <a:cxn ang="0">
                    <a:pos x="4" y="0"/>
                  </a:cxn>
                  <a:cxn ang="0">
                    <a:pos x="2" y="2"/>
                  </a:cxn>
                  <a:cxn ang="0">
                    <a:pos x="0" y="4"/>
                  </a:cxn>
                  <a:cxn ang="0">
                    <a:pos x="0" y="6"/>
                  </a:cxn>
                  <a:cxn ang="0">
                    <a:pos x="2" y="9"/>
                  </a:cxn>
                  <a:cxn ang="0">
                    <a:pos x="4" y="11"/>
                  </a:cxn>
                  <a:cxn ang="0">
                    <a:pos x="7" y="13"/>
                  </a:cxn>
                  <a:cxn ang="0">
                    <a:pos x="40" y="20"/>
                  </a:cxn>
                  <a:cxn ang="0">
                    <a:pos x="58" y="22"/>
                  </a:cxn>
                  <a:cxn ang="0">
                    <a:pos x="60" y="22"/>
                  </a:cxn>
                  <a:cxn ang="0">
                    <a:pos x="62" y="20"/>
                  </a:cxn>
                  <a:cxn ang="0">
                    <a:pos x="64" y="17"/>
                  </a:cxn>
                  <a:cxn ang="0">
                    <a:pos x="66" y="15"/>
                  </a:cxn>
                  <a:cxn ang="0">
                    <a:pos x="66" y="13"/>
                  </a:cxn>
                  <a:cxn ang="0">
                    <a:pos x="64" y="11"/>
                  </a:cxn>
                  <a:cxn ang="0">
                    <a:pos x="62" y="9"/>
                  </a:cxn>
                  <a:cxn ang="0">
                    <a:pos x="60" y="9"/>
                  </a:cxn>
                  <a:cxn ang="0">
                    <a:pos x="42" y="6"/>
                  </a:cxn>
                  <a:cxn ang="0">
                    <a:pos x="9" y="0"/>
                  </a:cxn>
                </a:cxnLst>
                <a:rect l="0" t="0" r="r" b="b"/>
                <a:pathLst>
                  <a:path w="66" h="22">
                    <a:moveTo>
                      <a:pt x="9" y="0"/>
                    </a:moveTo>
                    <a:lnTo>
                      <a:pt x="7" y="0"/>
                    </a:lnTo>
                    <a:lnTo>
                      <a:pt x="4" y="0"/>
                    </a:lnTo>
                    <a:lnTo>
                      <a:pt x="2" y="2"/>
                    </a:lnTo>
                    <a:lnTo>
                      <a:pt x="0" y="4"/>
                    </a:lnTo>
                    <a:lnTo>
                      <a:pt x="0" y="6"/>
                    </a:lnTo>
                    <a:lnTo>
                      <a:pt x="2" y="9"/>
                    </a:lnTo>
                    <a:lnTo>
                      <a:pt x="4" y="11"/>
                    </a:lnTo>
                    <a:lnTo>
                      <a:pt x="7" y="13"/>
                    </a:lnTo>
                    <a:lnTo>
                      <a:pt x="40" y="20"/>
                    </a:lnTo>
                    <a:lnTo>
                      <a:pt x="58" y="22"/>
                    </a:lnTo>
                    <a:lnTo>
                      <a:pt x="60" y="22"/>
                    </a:lnTo>
                    <a:lnTo>
                      <a:pt x="62" y="20"/>
                    </a:lnTo>
                    <a:lnTo>
                      <a:pt x="64" y="17"/>
                    </a:lnTo>
                    <a:lnTo>
                      <a:pt x="66" y="15"/>
                    </a:lnTo>
                    <a:lnTo>
                      <a:pt x="66" y="13"/>
                    </a:lnTo>
                    <a:lnTo>
                      <a:pt x="64" y="11"/>
                    </a:lnTo>
                    <a:lnTo>
                      <a:pt x="62" y="9"/>
                    </a:lnTo>
                    <a:lnTo>
                      <a:pt x="60" y="9"/>
                    </a:lnTo>
                    <a:lnTo>
                      <a:pt x="42" y="6"/>
                    </a:lnTo>
                    <a:lnTo>
                      <a:pt x="9" y="0"/>
                    </a:lnTo>
                    <a:close/>
                  </a:path>
                </a:pathLst>
              </a:custGeom>
              <a:solidFill>
                <a:srgbClr val="000000"/>
              </a:solidFill>
              <a:ln w="9525">
                <a:solidFill>
                  <a:srgbClr val="008080"/>
                </a:solidFill>
                <a:round/>
                <a:headEnd/>
                <a:tailEnd/>
              </a:ln>
            </p:spPr>
            <p:txBody>
              <a:bodyPr/>
              <a:lstStyle/>
              <a:p>
                <a:endParaRPr lang="zh-CN" altLang="en-US"/>
              </a:p>
            </p:txBody>
          </p:sp>
          <p:sp>
            <p:nvSpPr>
              <p:cNvPr id="361498" name="Freeform 26"/>
              <p:cNvSpPr>
                <a:spLocks/>
              </p:cNvSpPr>
              <p:nvPr/>
            </p:nvSpPr>
            <p:spPr bwMode="auto">
              <a:xfrm>
                <a:off x="2620" y="2731"/>
                <a:ext cx="67" cy="18"/>
              </a:xfrm>
              <a:custGeom>
                <a:avLst/>
                <a:gdLst/>
                <a:ahLst/>
                <a:cxnLst>
                  <a:cxn ang="0">
                    <a:pos x="7" y="0"/>
                  </a:cxn>
                  <a:cxn ang="0">
                    <a:pos x="5" y="0"/>
                  </a:cxn>
                  <a:cxn ang="0">
                    <a:pos x="2" y="0"/>
                  </a:cxn>
                  <a:cxn ang="0">
                    <a:pos x="0" y="2"/>
                  </a:cxn>
                  <a:cxn ang="0">
                    <a:pos x="0" y="5"/>
                  </a:cxn>
                  <a:cxn ang="0">
                    <a:pos x="0" y="7"/>
                  </a:cxn>
                  <a:cxn ang="0">
                    <a:pos x="0" y="9"/>
                  </a:cxn>
                  <a:cxn ang="0">
                    <a:pos x="2" y="11"/>
                  </a:cxn>
                  <a:cxn ang="0">
                    <a:pos x="5" y="14"/>
                  </a:cxn>
                  <a:cxn ang="0">
                    <a:pos x="20" y="16"/>
                  </a:cxn>
                  <a:cxn ang="0">
                    <a:pos x="58" y="18"/>
                  </a:cxn>
                  <a:cxn ang="0">
                    <a:pos x="60" y="18"/>
                  </a:cxn>
                  <a:cxn ang="0">
                    <a:pos x="62" y="18"/>
                  </a:cxn>
                  <a:cxn ang="0">
                    <a:pos x="65" y="16"/>
                  </a:cxn>
                  <a:cxn ang="0">
                    <a:pos x="67" y="14"/>
                  </a:cxn>
                  <a:cxn ang="0">
                    <a:pos x="67" y="11"/>
                  </a:cxn>
                  <a:cxn ang="0">
                    <a:pos x="65" y="9"/>
                  </a:cxn>
                  <a:cxn ang="0">
                    <a:pos x="62" y="7"/>
                  </a:cxn>
                  <a:cxn ang="0">
                    <a:pos x="60" y="5"/>
                  </a:cxn>
                  <a:cxn ang="0">
                    <a:pos x="22" y="2"/>
                  </a:cxn>
                  <a:cxn ang="0">
                    <a:pos x="7" y="0"/>
                  </a:cxn>
                </a:cxnLst>
                <a:rect l="0" t="0" r="r" b="b"/>
                <a:pathLst>
                  <a:path w="67" h="18">
                    <a:moveTo>
                      <a:pt x="7" y="0"/>
                    </a:moveTo>
                    <a:lnTo>
                      <a:pt x="5" y="0"/>
                    </a:lnTo>
                    <a:lnTo>
                      <a:pt x="2" y="0"/>
                    </a:lnTo>
                    <a:lnTo>
                      <a:pt x="0" y="2"/>
                    </a:lnTo>
                    <a:lnTo>
                      <a:pt x="0" y="5"/>
                    </a:lnTo>
                    <a:lnTo>
                      <a:pt x="0" y="7"/>
                    </a:lnTo>
                    <a:lnTo>
                      <a:pt x="0" y="9"/>
                    </a:lnTo>
                    <a:lnTo>
                      <a:pt x="2" y="11"/>
                    </a:lnTo>
                    <a:lnTo>
                      <a:pt x="5" y="14"/>
                    </a:lnTo>
                    <a:lnTo>
                      <a:pt x="20" y="16"/>
                    </a:lnTo>
                    <a:lnTo>
                      <a:pt x="58" y="18"/>
                    </a:lnTo>
                    <a:lnTo>
                      <a:pt x="60" y="18"/>
                    </a:lnTo>
                    <a:lnTo>
                      <a:pt x="62" y="18"/>
                    </a:lnTo>
                    <a:lnTo>
                      <a:pt x="65" y="16"/>
                    </a:lnTo>
                    <a:lnTo>
                      <a:pt x="67" y="14"/>
                    </a:lnTo>
                    <a:lnTo>
                      <a:pt x="67" y="11"/>
                    </a:lnTo>
                    <a:lnTo>
                      <a:pt x="65" y="9"/>
                    </a:lnTo>
                    <a:lnTo>
                      <a:pt x="62" y="7"/>
                    </a:lnTo>
                    <a:lnTo>
                      <a:pt x="60" y="5"/>
                    </a:lnTo>
                    <a:lnTo>
                      <a:pt x="22" y="2"/>
                    </a:lnTo>
                    <a:lnTo>
                      <a:pt x="7" y="0"/>
                    </a:lnTo>
                    <a:close/>
                  </a:path>
                </a:pathLst>
              </a:custGeom>
              <a:solidFill>
                <a:srgbClr val="000000"/>
              </a:solidFill>
              <a:ln w="9525">
                <a:solidFill>
                  <a:srgbClr val="008080"/>
                </a:solidFill>
                <a:round/>
                <a:headEnd/>
                <a:tailEnd/>
              </a:ln>
            </p:spPr>
            <p:txBody>
              <a:bodyPr/>
              <a:lstStyle/>
              <a:p>
                <a:endParaRPr lang="zh-CN" altLang="en-US"/>
              </a:p>
            </p:txBody>
          </p:sp>
          <p:sp>
            <p:nvSpPr>
              <p:cNvPr id="361499" name="Freeform 27"/>
              <p:cNvSpPr>
                <a:spLocks/>
              </p:cNvSpPr>
              <p:nvPr/>
            </p:nvSpPr>
            <p:spPr bwMode="auto">
              <a:xfrm>
                <a:off x="2713" y="2740"/>
                <a:ext cx="65" cy="18"/>
              </a:xfrm>
              <a:custGeom>
                <a:avLst/>
                <a:gdLst/>
                <a:ahLst/>
                <a:cxnLst>
                  <a:cxn ang="0">
                    <a:pos x="7" y="0"/>
                  </a:cxn>
                  <a:cxn ang="0">
                    <a:pos x="5" y="0"/>
                  </a:cxn>
                  <a:cxn ang="0">
                    <a:pos x="3" y="2"/>
                  </a:cxn>
                  <a:cxn ang="0">
                    <a:pos x="0" y="5"/>
                  </a:cxn>
                  <a:cxn ang="0">
                    <a:pos x="0" y="7"/>
                  </a:cxn>
                  <a:cxn ang="0">
                    <a:pos x="0" y="9"/>
                  </a:cxn>
                  <a:cxn ang="0">
                    <a:pos x="0" y="11"/>
                  </a:cxn>
                  <a:cxn ang="0">
                    <a:pos x="3" y="13"/>
                  </a:cxn>
                  <a:cxn ang="0">
                    <a:pos x="5" y="13"/>
                  </a:cxn>
                  <a:cxn ang="0">
                    <a:pos x="58" y="18"/>
                  </a:cxn>
                  <a:cxn ang="0">
                    <a:pos x="60" y="18"/>
                  </a:cxn>
                  <a:cxn ang="0">
                    <a:pos x="63" y="16"/>
                  </a:cxn>
                  <a:cxn ang="0">
                    <a:pos x="65" y="13"/>
                  </a:cxn>
                  <a:cxn ang="0">
                    <a:pos x="65" y="11"/>
                  </a:cxn>
                  <a:cxn ang="0">
                    <a:pos x="65" y="9"/>
                  </a:cxn>
                  <a:cxn ang="0">
                    <a:pos x="65" y="7"/>
                  </a:cxn>
                  <a:cxn ang="0">
                    <a:pos x="63" y="5"/>
                  </a:cxn>
                  <a:cxn ang="0">
                    <a:pos x="60" y="5"/>
                  </a:cxn>
                  <a:cxn ang="0">
                    <a:pos x="7" y="0"/>
                  </a:cxn>
                </a:cxnLst>
                <a:rect l="0" t="0" r="r" b="b"/>
                <a:pathLst>
                  <a:path w="65" h="18">
                    <a:moveTo>
                      <a:pt x="7" y="0"/>
                    </a:moveTo>
                    <a:lnTo>
                      <a:pt x="5" y="0"/>
                    </a:lnTo>
                    <a:lnTo>
                      <a:pt x="3" y="2"/>
                    </a:lnTo>
                    <a:lnTo>
                      <a:pt x="0" y="5"/>
                    </a:lnTo>
                    <a:lnTo>
                      <a:pt x="0" y="7"/>
                    </a:lnTo>
                    <a:lnTo>
                      <a:pt x="0" y="9"/>
                    </a:lnTo>
                    <a:lnTo>
                      <a:pt x="0" y="11"/>
                    </a:lnTo>
                    <a:lnTo>
                      <a:pt x="3" y="13"/>
                    </a:lnTo>
                    <a:lnTo>
                      <a:pt x="5" y="13"/>
                    </a:lnTo>
                    <a:lnTo>
                      <a:pt x="58" y="18"/>
                    </a:lnTo>
                    <a:lnTo>
                      <a:pt x="60" y="18"/>
                    </a:lnTo>
                    <a:lnTo>
                      <a:pt x="63" y="16"/>
                    </a:lnTo>
                    <a:lnTo>
                      <a:pt x="65" y="13"/>
                    </a:lnTo>
                    <a:lnTo>
                      <a:pt x="65" y="11"/>
                    </a:lnTo>
                    <a:lnTo>
                      <a:pt x="65" y="9"/>
                    </a:lnTo>
                    <a:lnTo>
                      <a:pt x="65" y="7"/>
                    </a:lnTo>
                    <a:lnTo>
                      <a:pt x="63" y="5"/>
                    </a:lnTo>
                    <a:lnTo>
                      <a:pt x="60" y="5"/>
                    </a:lnTo>
                    <a:lnTo>
                      <a:pt x="7" y="0"/>
                    </a:lnTo>
                    <a:close/>
                  </a:path>
                </a:pathLst>
              </a:custGeom>
              <a:solidFill>
                <a:srgbClr val="000000"/>
              </a:solidFill>
              <a:ln w="9525">
                <a:solidFill>
                  <a:srgbClr val="008080"/>
                </a:solidFill>
                <a:round/>
                <a:headEnd/>
                <a:tailEnd/>
              </a:ln>
            </p:spPr>
            <p:txBody>
              <a:bodyPr/>
              <a:lstStyle/>
              <a:p>
                <a:endParaRPr lang="zh-CN" altLang="en-US"/>
              </a:p>
            </p:txBody>
          </p:sp>
          <p:sp>
            <p:nvSpPr>
              <p:cNvPr id="361500" name="Freeform 28"/>
              <p:cNvSpPr>
                <a:spLocks/>
              </p:cNvSpPr>
              <p:nvPr/>
            </p:nvSpPr>
            <p:spPr bwMode="auto">
              <a:xfrm>
                <a:off x="2804" y="2745"/>
                <a:ext cx="67" cy="15"/>
              </a:xfrm>
              <a:custGeom>
                <a:avLst/>
                <a:gdLst/>
                <a:ahLst/>
                <a:cxnLst>
                  <a:cxn ang="0">
                    <a:pos x="9" y="0"/>
                  </a:cxn>
                  <a:cxn ang="0">
                    <a:pos x="7" y="0"/>
                  </a:cxn>
                  <a:cxn ang="0">
                    <a:pos x="5" y="2"/>
                  </a:cxn>
                  <a:cxn ang="0">
                    <a:pos x="3" y="4"/>
                  </a:cxn>
                  <a:cxn ang="0">
                    <a:pos x="0" y="6"/>
                  </a:cxn>
                  <a:cxn ang="0">
                    <a:pos x="0" y="8"/>
                  </a:cxn>
                  <a:cxn ang="0">
                    <a:pos x="3" y="11"/>
                  </a:cxn>
                  <a:cxn ang="0">
                    <a:pos x="5" y="13"/>
                  </a:cxn>
                  <a:cxn ang="0">
                    <a:pos x="7" y="13"/>
                  </a:cxn>
                  <a:cxn ang="0">
                    <a:pos x="60" y="15"/>
                  </a:cxn>
                  <a:cxn ang="0">
                    <a:pos x="63" y="15"/>
                  </a:cxn>
                  <a:cxn ang="0">
                    <a:pos x="65" y="13"/>
                  </a:cxn>
                  <a:cxn ang="0">
                    <a:pos x="67" y="11"/>
                  </a:cxn>
                  <a:cxn ang="0">
                    <a:pos x="67" y="8"/>
                  </a:cxn>
                  <a:cxn ang="0">
                    <a:pos x="67" y="6"/>
                  </a:cxn>
                  <a:cxn ang="0">
                    <a:pos x="67" y="4"/>
                  </a:cxn>
                  <a:cxn ang="0">
                    <a:pos x="65" y="2"/>
                  </a:cxn>
                  <a:cxn ang="0">
                    <a:pos x="63" y="2"/>
                  </a:cxn>
                  <a:cxn ang="0">
                    <a:pos x="9" y="0"/>
                  </a:cxn>
                </a:cxnLst>
                <a:rect l="0" t="0" r="r" b="b"/>
                <a:pathLst>
                  <a:path w="67" h="15">
                    <a:moveTo>
                      <a:pt x="9" y="0"/>
                    </a:moveTo>
                    <a:lnTo>
                      <a:pt x="7" y="0"/>
                    </a:lnTo>
                    <a:lnTo>
                      <a:pt x="5" y="2"/>
                    </a:lnTo>
                    <a:lnTo>
                      <a:pt x="3" y="4"/>
                    </a:lnTo>
                    <a:lnTo>
                      <a:pt x="0" y="6"/>
                    </a:lnTo>
                    <a:lnTo>
                      <a:pt x="0" y="8"/>
                    </a:lnTo>
                    <a:lnTo>
                      <a:pt x="3" y="11"/>
                    </a:lnTo>
                    <a:lnTo>
                      <a:pt x="5" y="13"/>
                    </a:lnTo>
                    <a:lnTo>
                      <a:pt x="7" y="13"/>
                    </a:lnTo>
                    <a:lnTo>
                      <a:pt x="60" y="15"/>
                    </a:lnTo>
                    <a:lnTo>
                      <a:pt x="63" y="15"/>
                    </a:lnTo>
                    <a:lnTo>
                      <a:pt x="65" y="13"/>
                    </a:lnTo>
                    <a:lnTo>
                      <a:pt x="67" y="11"/>
                    </a:lnTo>
                    <a:lnTo>
                      <a:pt x="67" y="8"/>
                    </a:lnTo>
                    <a:lnTo>
                      <a:pt x="67" y="6"/>
                    </a:lnTo>
                    <a:lnTo>
                      <a:pt x="67" y="4"/>
                    </a:lnTo>
                    <a:lnTo>
                      <a:pt x="65" y="2"/>
                    </a:lnTo>
                    <a:lnTo>
                      <a:pt x="63" y="2"/>
                    </a:lnTo>
                    <a:lnTo>
                      <a:pt x="9" y="0"/>
                    </a:lnTo>
                    <a:close/>
                  </a:path>
                </a:pathLst>
              </a:custGeom>
              <a:solidFill>
                <a:srgbClr val="000000"/>
              </a:solidFill>
              <a:ln w="9525">
                <a:solidFill>
                  <a:srgbClr val="008080"/>
                </a:solidFill>
                <a:round/>
                <a:headEnd/>
                <a:tailEnd/>
              </a:ln>
            </p:spPr>
            <p:txBody>
              <a:bodyPr/>
              <a:lstStyle/>
              <a:p>
                <a:endParaRPr lang="zh-CN" altLang="en-US"/>
              </a:p>
            </p:txBody>
          </p:sp>
          <p:sp>
            <p:nvSpPr>
              <p:cNvPr id="361501" name="Freeform 29"/>
              <p:cNvSpPr>
                <a:spLocks/>
              </p:cNvSpPr>
              <p:nvPr/>
            </p:nvSpPr>
            <p:spPr bwMode="auto">
              <a:xfrm>
                <a:off x="2898" y="2745"/>
                <a:ext cx="66" cy="15"/>
              </a:xfrm>
              <a:custGeom>
                <a:avLst/>
                <a:gdLst/>
                <a:ahLst/>
                <a:cxnLst>
                  <a:cxn ang="0">
                    <a:pos x="9" y="2"/>
                  </a:cxn>
                  <a:cxn ang="0">
                    <a:pos x="6" y="2"/>
                  </a:cxn>
                  <a:cxn ang="0">
                    <a:pos x="4" y="2"/>
                  </a:cxn>
                  <a:cxn ang="0">
                    <a:pos x="2" y="4"/>
                  </a:cxn>
                  <a:cxn ang="0">
                    <a:pos x="0" y="6"/>
                  </a:cxn>
                  <a:cxn ang="0">
                    <a:pos x="0" y="8"/>
                  </a:cxn>
                  <a:cxn ang="0">
                    <a:pos x="2" y="11"/>
                  </a:cxn>
                  <a:cxn ang="0">
                    <a:pos x="4" y="13"/>
                  </a:cxn>
                  <a:cxn ang="0">
                    <a:pos x="6" y="15"/>
                  </a:cxn>
                  <a:cxn ang="0">
                    <a:pos x="60" y="13"/>
                  </a:cxn>
                  <a:cxn ang="0">
                    <a:pos x="62" y="13"/>
                  </a:cxn>
                  <a:cxn ang="0">
                    <a:pos x="64" y="13"/>
                  </a:cxn>
                  <a:cxn ang="0">
                    <a:pos x="66" y="11"/>
                  </a:cxn>
                  <a:cxn ang="0">
                    <a:pos x="66" y="8"/>
                  </a:cxn>
                  <a:cxn ang="0">
                    <a:pos x="66" y="6"/>
                  </a:cxn>
                  <a:cxn ang="0">
                    <a:pos x="66" y="4"/>
                  </a:cxn>
                  <a:cxn ang="0">
                    <a:pos x="64" y="2"/>
                  </a:cxn>
                  <a:cxn ang="0">
                    <a:pos x="62" y="0"/>
                  </a:cxn>
                  <a:cxn ang="0">
                    <a:pos x="9" y="2"/>
                  </a:cxn>
                </a:cxnLst>
                <a:rect l="0" t="0" r="r" b="b"/>
                <a:pathLst>
                  <a:path w="66" h="15">
                    <a:moveTo>
                      <a:pt x="9" y="2"/>
                    </a:moveTo>
                    <a:lnTo>
                      <a:pt x="6" y="2"/>
                    </a:lnTo>
                    <a:lnTo>
                      <a:pt x="4" y="2"/>
                    </a:lnTo>
                    <a:lnTo>
                      <a:pt x="2" y="4"/>
                    </a:lnTo>
                    <a:lnTo>
                      <a:pt x="0" y="6"/>
                    </a:lnTo>
                    <a:lnTo>
                      <a:pt x="0" y="8"/>
                    </a:lnTo>
                    <a:lnTo>
                      <a:pt x="2" y="11"/>
                    </a:lnTo>
                    <a:lnTo>
                      <a:pt x="4" y="13"/>
                    </a:lnTo>
                    <a:lnTo>
                      <a:pt x="6" y="15"/>
                    </a:lnTo>
                    <a:lnTo>
                      <a:pt x="60" y="13"/>
                    </a:lnTo>
                    <a:lnTo>
                      <a:pt x="62" y="13"/>
                    </a:lnTo>
                    <a:lnTo>
                      <a:pt x="64" y="13"/>
                    </a:lnTo>
                    <a:lnTo>
                      <a:pt x="66" y="11"/>
                    </a:lnTo>
                    <a:lnTo>
                      <a:pt x="66" y="8"/>
                    </a:lnTo>
                    <a:lnTo>
                      <a:pt x="66" y="6"/>
                    </a:lnTo>
                    <a:lnTo>
                      <a:pt x="66" y="4"/>
                    </a:lnTo>
                    <a:lnTo>
                      <a:pt x="64" y="2"/>
                    </a:lnTo>
                    <a:lnTo>
                      <a:pt x="62" y="0"/>
                    </a:lnTo>
                    <a:lnTo>
                      <a:pt x="9" y="2"/>
                    </a:lnTo>
                    <a:close/>
                  </a:path>
                </a:pathLst>
              </a:custGeom>
              <a:solidFill>
                <a:srgbClr val="000000"/>
              </a:solidFill>
              <a:ln w="9525">
                <a:solidFill>
                  <a:srgbClr val="008080"/>
                </a:solidFill>
                <a:round/>
                <a:headEnd/>
                <a:tailEnd/>
              </a:ln>
            </p:spPr>
            <p:txBody>
              <a:bodyPr/>
              <a:lstStyle/>
              <a:p>
                <a:endParaRPr lang="zh-CN" altLang="en-US"/>
              </a:p>
            </p:txBody>
          </p:sp>
          <p:sp>
            <p:nvSpPr>
              <p:cNvPr id="361502" name="Freeform 30"/>
              <p:cNvSpPr>
                <a:spLocks/>
              </p:cNvSpPr>
              <p:nvPr/>
            </p:nvSpPr>
            <p:spPr bwMode="auto">
              <a:xfrm>
                <a:off x="2991" y="2740"/>
                <a:ext cx="67" cy="16"/>
              </a:xfrm>
              <a:custGeom>
                <a:avLst/>
                <a:gdLst/>
                <a:ahLst/>
                <a:cxnLst>
                  <a:cxn ang="0">
                    <a:pos x="7" y="2"/>
                  </a:cxn>
                  <a:cxn ang="0">
                    <a:pos x="4" y="5"/>
                  </a:cxn>
                  <a:cxn ang="0">
                    <a:pos x="2" y="7"/>
                  </a:cxn>
                  <a:cxn ang="0">
                    <a:pos x="0" y="9"/>
                  </a:cxn>
                  <a:cxn ang="0">
                    <a:pos x="0" y="11"/>
                  </a:cxn>
                  <a:cxn ang="0">
                    <a:pos x="2" y="13"/>
                  </a:cxn>
                  <a:cxn ang="0">
                    <a:pos x="4" y="16"/>
                  </a:cxn>
                  <a:cxn ang="0">
                    <a:pos x="7" y="16"/>
                  </a:cxn>
                  <a:cxn ang="0">
                    <a:pos x="9" y="16"/>
                  </a:cxn>
                  <a:cxn ang="0">
                    <a:pos x="51" y="13"/>
                  </a:cxn>
                  <a:cxn ang="0">
                    <a:pos x="62" y="13"/>
                  </a:cxn>
                  <a:cxn ang="0">
                    <a:pos x="64" y="11"/>
                  </a:cxn>
                  <a:cxn ang="0">
                    <a:pos x="67" y="9"/>
                  </a:cxn>
                  <a:cxn ang="0">
                    <a:pos x="67" y="7"/>
                  </a:cxn>
                  <a:cxn ang="0">
                    <a:pos x="67" y="5"/>
                  </a:cxn>
                  <a:cxn ang="0">
                    <a:pos x="67" y="2"/>
                  </a:cxn>
                  <a:cxn ang="0">
                    <a:pos x="64" y="0"/>
                  </a:cxn>
                  <a:cxn ang="0">
                    <a:pos x="62" y="0"/>
                  </a:cxn>
                  <a:cxn ang="0">
                    <a:pos x="60" y="0"/>
                  </a:cxn>
                  <a:cxn ang="0">
                    <a:pos x="49" y="0"/>
                  </a:cxn>
                  <a:cxn ang="0">
                    <a:pos x="7" y="2"/>
                  </a:cxn>
                </a:cxnLst>
                <a:rect l="0" t="0" r="r" b="b"/>
                <a:pathLst>
                  <a:path w="67" h="16">
                    <a:moveTo>
                      <a:pt x="7" y="2"/>
                    </a:moveTo>
                    <a:lnTo>
                      <a:pt x="4" y="5"/>
                    </a:lnTo>
                    <a:lnTo>
                      <a:pt x="2" y="7"/>
                    </a:lnTo>
                    <a:lnTo>
                      <a:pt x="0" y="9"/>
                    </a:lnTo>
                    <a:lnTo>
                      <a:pt x="0" y="11"/>
                    </a:lnTo>
                    <a:lnTo>
                      <a:pt x="2" y="13"/>
                    </a:lnTo>
                    <a:lnTo>
                      <a:pt x="4" y="16"/>
                    </a:lnTo>
                    <a:lnTo>
                      <a:pt x="7" y="16"/>
                    </a:lnTo>
                    <a:lnTo>
                      <a:pt x="9" y="16"/>
                    </a:lnTo>
                    <a:lnTo>
                      <a:pt x="51" y="13"/>
                    </a:lnTo>
                    <a:lnTo>
                      <a:pt x="62" y="13"/>
                    </a:lnTo>
                    <a:lnTo>
                      <a:pt x="64" y="11"/>
                    </a:lnTo>
                    <a:lnTo>
                      <a:pt x="67" y="9"/>
                    </a:lnTo>
                    <a:lnTo>
                      <a:pt x="67" y="7"/>
                    </a:lnTo>
                    <a:lnTo>
                      <a:pt x="67" y="5"/>
                    </a:lnTo>
                    <a:lnTo>
                      <a:pt x="67" y="2"/>
                    </a:lnTo>
                    <a:lnTo>
                      <a:pt x="64" y="0"/>
                    </a:lnTo>
                    <a:lnTo>
                      <a:pt x="62" y="0"/>
                    </a:lnTo>
                    <a:lnTo>
                      <a:pt x="60" y="0"/>
                    </a:lnTo>
                    <a:lnTo>
                      <a:pt x="49" y="0"/>
                    </a:lnTo>
                    <a:lnTo>
                      <a:pt x="7" y="2"/>
                    </a:lnTo>
                    <a:close/>
                  </a:path>
                </a:pathLst>
              </a:custGeom>
              <a:solidFill>
                <a:srgbClr val="000000"/>
              </a:solidFill>
              <a:ln w="9525">
                <a:solidFill>
                  <a:srgbClr val="008080"/>
                </a:solidFill>
                <a:round/>
                <a:headEnd/>
                <a:tailEnd/>
              </a:ln>
            </p:spPr>
            <p:txBody>
              <a:bodyPr/>
              <a:lstStyle/>
              <a:p>
                <a:endParaRPr lang="zh-CN" altLang="en-US"/>
              </a:p>
            </p:txBody>
          </p:sp>
          <p:sp>
            <p:nvSpPr>
              <p:cNvPr id="361503" name="Freeform 31"/>
              <p:cNvSpPr>
                <a:spLocks/>
              </p:cNvSpPr>
              <p:nvPr/>
            </p:nvSpPr>
            <p:spPr bwMode="auto">
              <a:xfrm>
                <a:off x="3084" y="2729"/>
                <a:ext cx="67" cy="20"/>
              </a:xfrm>
              <a:custGeom>
                <a:avLst/>
                <a:gdLst/>
                <a:ahLst/>
                <a:cxnLst>
                  <a:cxn ang="0">
                    <a:pos x="7" y="7"/>
                  </a:cxn>
                  <a:cxn ang="0">
                    <a:pos x="5" y="7"/>
                  </a:cxn>
                  <a:cxn ang="0">
                    <a:pos x="3" y="9"/>
                  </a:cxn>
                  <a:cxn ang="0">
                    <a:pos x="0" y="11"/>
                  </a:cxn>
                  <a:cxn ang="0">
                    <a:pos x="0" y="13"/>
                  </a:cxn>
                  <a:cxn ang="0">
                    <a:pos x="3" y="16"/>
                  </a:cxn>
                  <a:cxn ang="0">
                    <a:pos x="5" y="18"/>
                  </a:cxn>
                  <a:cxn ang="0">
                    <a:pos x="7" y="20"/>
                  </a:cxn>
                  <a:cxn ang="0">
                    <a:pos x="9" y="20"/>
                  </a:cxn>
                  <a:cxn ang="0">
                    <a:pos x="36" y="18"/>
                  </a:cxn>
                  <a:cxn ang="0">
                    <a:pos x="63" y="13"/>
                  </a:cxn>
                  <a:cxn ang="0">
                    <a:pos x="65" y="11"/>
                  </a:cxn>
                  <a:cxn ang="0">
                    <a:pos x="67" y="9"/>
                  </a:cxn>
                  <a:cxn ang="0">
                    <a:pos x="67" y="7"/>
                  </a:cxn>
                  <a:cxn ang="0">
                    <a:pos x="67" y="4"/>
                  </a:cxn>
                  <a:cxn ang="0">
                    <a:pos x="67" y="2"/>
                  </a:cxn>
                  <a:cxn ang="0">
                    <a:pos x="65" y="0"/>
                  </a:cxn>
                  <a:cxn ang="0">
                    <a:pos x="63" y="0"/>
                  </a:cxn>
                  <a:cxn ang="0">
                    <a:pos x="60" y="0"/>
                  </a:cxn>
                  <a:cxn ang="0">
                    <a:pos x="34" y="4"/>
                  </a:cxn>
                  <a:cxn ang="0">
                    <a:pos x="7" y="7"/>
                  </a:cxn>
                </a:cxnLst>
                <a:rect l="0" t="0" r="r" b="b"/>
                <a:pathLst>
                  <a:path w="67" h="20">
                    <a:moveTo>
                      <a:pt x="7" y="7"/>
                    </a:moveTo>
                    <a:lnTo>
                      <a:pt x="5" y="7"/>
                    </a:lnTo>
                    <a:lnTo>
                      <a:pt x="3" y="9"/>
                    </a:lnTo>
                    <a:lnTo>
                      <a:pt x="0" y="11"/>
                    </a:lnTo>
                    <a:lnTo>
                      <a:pt x="0" y="13"/>
                    </a:lnTo>
                    <a:lnTo>
                      <a:pt x="3" y="16"/>
                    </a:lnTo>
                    <a:lnTo>
                      <a:pt x="5" y="18"/>
                    </a:lnTo>
                    <a:lnTo>
                      <a:pt x="7" y="20"/>
                    </a:lnTo>
                    <a:lnTo>
                      <a:pt x="9" y="20"/>
                    </a:lnTo>
                    <a:lnTo>
                      <a:pt x="36" y="18"/>
                    </a:lnTo>
                    <a:lnTo>
                      <a:pt x="63" y="13"/>
                    </a:lnTo>
                    <a:lnTo>
                      <a:pt x="65" y="11"/>
                    </a:lnTo>
                    <a:lnTo>
                      <a:pt x="67" y="9"/>
                    </a:lnTo>
                    <a:lnTo>
                      <a:pt x="67" y="7"/>
                    </a:lnTo>
                    <a:lnTo>
                      <a:pt x="67" y="4"/>
                    </a:lnTo>
                    <a:lnTo>
                      <a:pt x="67" y="2"/>
                    </a:lnTo>
                    <a:lnTo>
                      <a:pt x="65" y="0"/>
                    </a:lnTo>
                    <a:lnTo>
                      <a:pt x="63" y="0"/>
                    </a:lnTo>
                    <a:lnTo>
                      <a:pt x="60" y="0"/>
                    </a:lnTo>
                    <a:lnTo>
                      <a:pt x="34" y="4"/>
                    </a:lnTo>
                    <a:lnTo>
                      <a:pt x="7" y="7"/>
                    </a:lnTo>
                    <a:close/>
                  </a:path>
                </a:pathLst>
              </a:custGeom>
              <a:solidFill>
                <a:srgbClr val="000000"/>
              </a:solidFill>
              <a:ln w="9525">
                <a:solidFill>
                  <a:srgbClr val="008080"/>
                </a:solidFill>
                <a:round/>
                <a:headEnd/>
                <a:tailEnd/>
              </a:ln>
            </p:spPr>
            <p:txBody>
              <a:bodyPr/>
              <a:lstStyle/>
              <a:p>
                <a:endParaRPr lang="zh-CN" altLang="en-US"/>
              </a:p>
            </p:txBody>
          </p:sp>
          <p:sp>
            <p:nvSpPr>
              <p:cNvPr id="361504" name="Freeform 32"/>
              <p:cNvSpPr>
                <a:spLocks/>
              </p:cNvSpPr>
              <p:nvPr/>
            </p:nvSpPr>
            <p:spPr bwMode="auto">
              <a:xfrm>
                <a:off x="3178" y="2713"/>
                <a:ext cx="64" cy="23"/>
              </a:xfrm>
              <a:custGeom>
                <a:avLst/>
                <a:gdLst/>
                <a:ahLst/>
                <a:cxnLst>
                  <a:cxn ang="0">
                    <a:pos x="4" y="9"/>
                  </a:cxn>
                  <a:cxn ang="0">
                    <a:pos x="2" y="12"/>
                  </a:cxn>
                  <a:cxn ang="0">
                    <a:pos x="0" y="14"/>
                  </a:cxn>
                  <a:cxn ang="0">
                    <a:pos x="0" y="16"/>
                  </a:cxn>
                  <a:cxn ang="0">
                    <a:pos x="0" y="18"/>
                  </a:cxn>
                  <a:cxn ang="0">
                    <a:pos x="0" y="20"/>
                  </a:cxn>
                  <a:cxn ang="0">
                    <a:pos x="2" y="23"/>
                  </a:cxn>
                  <a:cxn ang="0">
                    <a:pos x="4" y="23"/>
                  </a:cxn>
                  <a:cxn ang="0">
                    <a:pos x="6" y="23"/>
                  </a:cxn>
                  <a:cxn ang="0">
                    <a:pos x="15" y="23"/>
                  </a:cxn>
                  <a:cxn ang="0">
                    <a:pos x="60" y="14"/>
                  </a:cxn>
                  <a:cxn ang="0">
                    <a:pos x="62" y="12"/>
                  </a:cxn>
                  <a:cxn ang="0">
                    <a:pos x="64" y="9"/>
                  </a:cxn>
                  <a:cxn ang="0">
                    <a:pos x="64" y="7"/>
                  </a:cxn>
                  <a:cxn ang="0">
                    <a:pos x="64" y="5"/>
                  </a:cxn>
                  <a:cxn ang="0">
                    <a:pos x="64" y="3"/>
                  </a:cxn>
                  <a:cxn ang="0">
                    <a:pos x="62" y="0"/>
                  </a:cxn>
                  <a:cxn ang="0">
                    <a:pos x="60" y="0"/>
                  </a:cxn>
                  <a:cxn ang="0">
                    <a:pos x="57" y="0"/>
                  </a:cxn>
                  <a:cxn ang="0">
                    <a:pos x="13" y="9"/>
                  </a:cxn>
                  <a:cxn ang="0">
                    <a:pos x="4" y="9"/>
                  </a:cxn>
                </a:cxnLst>
                <a:rect l="0" t="0" r="r" b="b"/>
                <a:pathLst>
                  <a:path w="64" h="23">
                    <a:moveTo>
                      <a:pt x="4" y="9"/>
                    </a:moveTo>
                    <a:lnTo>
                      <a:pt x="2" y="12"/>
                    </a:lnTo>
                    <a:lnTo>
                      <a:pt x="0" y="14"/>
                    </a:lnTo>
                    <a:lnTo>
                      <a:pt x="0" y="16"/>
                    </a:lnTo>
                    <a:lnTo>
                      <a:pt x="0" y="18"/>
                    </a:lnTo>
                    <a:lnTo>
                      <a:pt x="0" y="20"/>
                    </a:lnTo>
                    <a:lnTo>
                      <a:pt x="2" y="23"/>
                    </a:lnTo>
                    <a:lnTo>
                      <a:pt x="4" y="23"/>
                    </a:lnTo>
                    <a:lnTo>
                      <a:pt x="6" y="23"/>
                    </a:lnTo>
                    <a:lnTo>
                      <a:pt x="15" y="23"/>
                    </a:lnTo>
                    <a:lnTo>
                      <a:pt x="60" y="14"/>
                    </a:lnTo>
                    <a:lnTo>
                      <a:pt x="62" y="12"/>
                    </a:lnTo>
                    <a:lnTo>
                      <a:pt x="64" y="9"/>
                    </a:lnTo>
                    <a:lnTo>
                      <a:pt x="64" y="7"/>
                    </a:lnTo>
                    <a:lnTo>
                      <a:pt x="64" y="5"/>
                    </a:lnTo>
                    <a:lnTo>
                      <a:pt x="64" y="3"/>
                    </a:lnTo>
                    <a:lnTo>
                      <a:pt x="62" y="0"/>
                    </a:lnTo>
                    <a:lnTo>
                      <a:pt x="60" y="0"/>
                    </a:lnTo>
                    <a:lnTo>
                      <a:pt x="57" y="0"/>
                    </a:lnTo>
                    <a:lnTo>
                      <a:pt x="13" y="9"/>
                    </a:lnTo>
                    <a:lnTo>
                      <a:pt x="4" y="9"/>
                    </a:lnTo>
                    <a:close/>
                  </a:path>
                </a:pathLst>
              </a:custGeom>
              <a:solidFill>
                <a:srgbClr val="000000"/>
              </a:solidFill>
              <a:ln w="9525">
                <a:solidFill>
                  <a:srgbClr val="008080"/>
                </a:solidFill>
                <a:round/>
                <a:headEnd/>
                <a:tailEnd/>
              </a:ln>
            </p:spPr>
            <p:txBody>
              <a:bodyPr/>
              <a:lstStyle/>
              <a:p>
                <a:endParaRPr lang="zh-CN" altLang="en-US"/>
              </a:p>
            </p:txBody>
          </p:sp>
          <p:sp>
            <p:nvSpPr>
              <p:cNvPr id="361505" name="Freeform 33"/>
              <p:cNvSpPr>
                <a:spLocks/>
              </p:cNvSpPr>
              <p:nvPr/>
            </p:nvSpPr>
            <p:spPr bwMode="auto">
              <a:xfrm>
                <a:off x="3269" y="2693"/>
                <a:ext cx="64" cy="25"/>
              </a:xfrm>
              <a:custGeom>
                <a:avLst/>
                <a:gdLst/>
                <a:ahLst/>
                <a:cxnLst>
                  <a:cxn ang="0">
                    <a:pos x="6" y="12"/>
                  </a:cxn>
                  <a:cxn ang="0">
                    <a:pos x="4" y="14"/>
                  </a:cxn>
                  <a:cxn ang="0">
                    <a:pos x="2" y="16"/>
                  </a:cxn>
                  <a:cxn ang="0">
                    <a:pos x="0" y="18"/>
                  </a:cxn>
                  <a:cxn ang="0">
                    <a:pos x="0" y="20"/>
                  </a:cxn>
                  <a:cxn ang="0">
                    <a:pos x="2" y="23"/>
                  </a:cxn>
                  <a:cxn ang="0">
                    <a:pos x="4" y="25"/>
                  </a:cxn>
                  <a:cxn ang="0">
                    <a:pos x="6" y="25"/>
                  </a:cxn>
                  <a:cxn ang="0">
                    <a:pos x="9" y="25"/>
                  </a:cxn>
                  <a:cxn ang="0">
                    <a:pos x="60" y="14"/>
                  </a:cxn>
                  <a:cxn ang="0">
                    <a:pos x="60" y="14"/>
                  </a:cxn>
                  <a:cxn ang="0">
                    <a:pos x="62" y="12"/>
                  </a:cxn>
                  <a:cxn ang="0">
                    <a:pos x="64" y="9"/>
                  </a:cxn>
                  <a:cxn ang="0">
                    <a:pos x="64" y="7"/>
                  </a:cxn>
                  <a:cxn ang="0">
                    <a:pos x="64" y="5"/>
                  </a:cxn>
                  <a:cxn ang="0">
                    <a:pos x="64" y="3"/>
                  </a:cxn>
                  <a:cxn ang="0">
                    <a:pos x="62" y="0"/>
                  </a:cxn>
                  <a:cxn ang="0">
                    <a:pos x="60" y="0"/>
                  </a:cxn>
                  <a:cxn ang="0">
                    <a:pos x="57" y="0"/>
                  </a:cxn>
                  <a:cxn ang="0">
                    <a:pos x="57" y="0"/>
                  </a:cxn>
                  <a:cxn ang="0">
                    <a:pos x="6" y="12"/>
                  </a:cxn>
                </a:cxnLst>
                <a:rect l="0" t="0" r="r" b="b"/>
                <a:pathLst>
                  <a:path w="64" h="25">
                    <a:moveTo>
                      <a:pt x="6" y="12"/>
                    </a:moveTo>
                    <a:lnTo>
                      <a:pt x="4" y="14"/>
                    </a:lnTo>
                    <a:lnTo>
                      <a:pt x="2" y="16"/>
                    </a:lnTo>
                    <a:lnTo>
                      <a:pt x="0" y="18"/>
                    </a:lnTo>
                    <a:lnTo>
                      <a:pt x="0" y="20"/>
                    </a:lnTo>
                    <a:lnTo>
                      <a:pt x="2" y="23"/>
                    </a:lnTo>
                    <a:lnTo>
                      <a:pt x="4" y="25"/>
                    </a:lnTo>
                    <a:lnTo>
                      <a:pt x="6" y="25"/>
                    </a:lnTo>
                    <a:lnTo>
                      <a:pt x="9" y="25"/>
                    </a:lnTo>
                    <a:lnTo>
                      <a:pt x="60" y="14"/>
                    </a:lnTo>
                    <a:lnTo>
                      <a:pt x="60" y="14"/>
                    </a:lnTo>
                    <a:lnTo>
                      <a:pt x="62" y="12"/>
                    </a:lnTo>
                    <a:lnTo>
                      <a:pt x="64" y="9"/>
                    </a:lnTo>
                    <a:lnTo>
                      <a:pt x="64" y="7"/>
                    </a:lnTo>
                    <a:lnTo>
                      <a:pt x="64" y="5"/>
                    </a:lnTo>
                    <a:lnTo>
                      <a:pt x="64" y="3"/>
                    </a:lnTo>
                    <a:lnTo>
                      <a:pt x="62" y="0"/>
                    </a:lnTo>
                    <a:lnTo>
                      <a:pt x="60" y="0"/>
                    </a:lnTo>
                    <a:lnTo>
                      <a:pt x="57" y="0"/>
                    </a:lnTo>
                    <a:lnTo>
                      <a:pt x="57" y="0"/>
                    </a:lnTo>
                    <a:lnTo>
                      <a:pt x="6" y="12"/>
                    </a:lnTo>
                    <a:close/>
                  </a:path>
                </a:pathLst>
              </a:custGeom>
              <a:solidFill>
                <a:srgbClr val="000000"/>
              </a:solidFill>
              <a:ln w="9525">
                <a:solidFill>
                  <a:srgbClr val="008080"/>
                </a:solidFill>
                <a:round/>
                <a:headEnd/>
                <a:tailEnd/>
              </a:ln>
            </p:spPr>
            <p:txBody>
              <a:bodyPr/>
              <a:lstStyle/>
              <a:p>
                <a:endParaRPr lang="zh-CN" altLang="en-US"/>
              </a:p>
            </p:txBody>
          </p:sp>
          <p:sp>
            <p:nvSpPr>
              <p:cNvPr id="361506" name="Freeform 34"/>
              <p:cNvSpPr>
                <a:spLocks/>
              </p:cNvSpPr>
              <p:nvPr/>
            </p:nvSpPr>
            <p:spPr bwMode="auto">
              <a:xfrm>
                <a:off x="3360" y="2665"/>
                <a:ext cx="62" cy="28"/>
              </a:xfrm>
              <a:custGeom>
                <a:avLst/>
                <a:gdLst/>
                <a:ahLst/>
                <a:cxnLst>
                  <a:cxn ang="0">
                    <a:pos x="4" y="15"/>
                  </a:cxn>
                  <a:cxn ang="0">
                    <a:pos x="2" y="17"/>
                  </a:cxn>
                  <a:cxn ang="0">
                    <a:pos x="0" y="20"/>
                  </a:cxn>
                  <a:cxn ang="0">
                    <a:pos x="0" y="22"/>
                  </a:cxn>
                  <a:cxn ang="0">
                    <a:pos x="0" y="24"/>
                  </a:cxn>
                  <a:cxn ang="0">
                    <a:pos x="0" y="26"/>
                  </a:cxn>
                  <a:cxn ang="0">
                    <a:pos x="2" y="28"/>
                  </a:cxn>
                  <a:cxn ang="0">
                    <a:pos x="4" y="28"/>
                  </a:cxn>
                  <a:cxn ang="0">
                    <a:pos x="6" y="28"/>
                  </a:cxn>
                  <a:cxn ang="0">
                    <a:pos x="31" y="22"/>
                  </a:cxn>
                  <a:cxn ang="0">
                    <a:pos x="57" y="13"/>
                  </a:cxn>
                  <a:cxn ang="0">
                    <a:pos x="60" y="11"/>
                  </a:cxn>
                  <a:cxn ang="0">
                    <a:pos x="62" y="8"/>
                  </a:cxn>
                  <a:cxn ang="0">
                    <a:pos x="62" y="6"/>
                  </a:cxn>
                  <a:cxn ang="0">
                    <a:pos x="62" y="4"/>
                  </a:cxn>
                  <a:cxn ang="0">
                    <a:pos x="62" y="2"/>
                  </a:cxn>
                  <a:cxn ang="0">
                    <a:pos x="60" y="0"/>
                  </a:cxn>
                  <a:cxn ang="0">
                    <a:pos x="57" y="0"/>
                  </a:cxn>
                  <a:cxn ang="0">
                    <a:pos x="55" y="0"/>
                  </a:cxn>
                  <a:cxn ang="0">
                    <a:pos x="29" y="8"/>
                  </a:cxn>
                  <a:cxn ang="0">
                    <a:pos x="4" y="15"/>
                  </a:cxn>
                </a:cxnLst>
                <a:rect l="0" t="0" r="r" b="b"/>
                <a:pathLst>
                  <a:path w="62" h="28">
                    <a:moveTo>
                      <a:pt x="4" y="15"/>
                    </a:moveTo>
                    <a:lnTo>
                      <a:pt x="2" y="17"/>
                    </a:lnTo>
                    <a:lnTo>
                      <a:pt x="0" y="20"/>
                    </a:lnTo>
                    <a:lnTo>
                      <a:pt x="0" y="22"/>
                    </a:lnTo>
                    <a:lnTo>
                      <a:pt x="0" y="24"/>
                    </a:lnTo>
                    <a:lnTo>
                      <a:pt x="0" y="26"/>
                    </a:lnTo>
                    <a:lnTo>
                      <a:pt x="2" y="28"/>
                    </a:lnTo>
                    <a:lnTo>
                      <a:pt x="4" y="28"/>
                    </a:lnTo>
                    <a:lnTo>
                      <a:pt x="6" y="28"/>
                    </a:lnTo>
                    <a:lnTo>
                      <a:pt x="31" y="22"/>
                    </a:lnTo>
                    <a:lnTo>
                      <a:pt x="57" y="13"/>
                    </a:lnTo>
                    <a:lnTo>
                      <a:pt x="60" y="11"/>
                    </a:lnTo>
                    <a:lnTo>
                      <a:pt x="62" y="8"/>
                    </a:lnTo>
                    <a:lnTo>
                      <a:pt x="62" y="6"/>
                    </a:lnTo>
                    <a:lnTo>
                      <a:pt x="62" y="4"/>
                    </a:lnTo>
                    <a:lnTo>
                      <a:pt x="62" y="2"/>
                    </a:lnTo>
                    <a:lnTo>
                      <a:pt x="60" y="0"/>
                    </a:lnTo>
                    <a:lnTo>
                      <a:pt x="57" y="0"/>
                    </a:lnTo>
                    <a:lnTo>
                      <a:pt x="55" y="0"/>
                    </a:lnTo>
                    <a:lnTo>
                      <a:pt x="29" y="8"/>
                    </a:lnTo>
                    <a:lnTo>
                      <a:pt x="4" y="15"/>
                    </a:lnTo>
                    <a:close/>
                  </a:path>
                </a:pathLst>
              </a:custGeom>
              <a:solidFill>
                <a:srgbClr val="000000"/>
              </a:solidFill>
              <a:ln w="9525">
                <a:solidFill>
                  <a:srgbClr val="008080"/>
                </a:solidFill>
                <a:round/>
                <a:headEnd/>
                <a:tailEnd/>
              </a:ln>
            </p:spPr>
            <p:txBody>
              <a:bodyPr/>
              <a:lstStyle/>
              <a:p>
                <a:endParaRPr lang="zh-CN" altLang="en-US"/>
              </a:p>
            </p:txBody>
          </p:sp>
          <p:sp>
            <p:nvSpPr>
              <p:cNvPr id="361507" name="Freeform 35"/>
              <p:cNvSpPr>
                <a:spLocks/>
              </p:cNvSpPr>
              <p:nvPr/>
            </p:nvSpPr>
            <p:spPr bwMode="auto">
              <a:xfrm>
                <a:off x="3446" y="2629"/>
                <a:ext cx="63" cy="33"/>
              </a:xfrm>
              <a:custGeom>
                <a:avLst/>
                <a:gdLst/>
                <a:ahLst/>
                <a:cxnLst>
                  <a:cxn ang="0">
                    <a:pos x="7" y="20"/>
                  </a:cxn>
                  <a:cxn ang="0">
                    <a:pos x="5" y="22"/>
                  </a:cxn>
                  <a:cxn ang="0">
                    <a:pos x="3" y="24"/>
                  </a:cxn>
                  <a:cxn ang="0">
                    <a:pos x="0" y="27"/>
                  </a:cxn>
                  <a:cxn ang="0">
                    <a:pos x="0" y="29"/>
                  </a:cxn>
                  <a:cxn ang="0">
                    <a:pos x="3" y="31"/>
                  </a:cxn>
                  <a:cxn ang="0">
                    <a:pos x="5" y="33"/>
                  </a:cxn>
                  <a:cxn ang="0">
                    <a:pos x="7" y="33"/>
                  </a:cxn>
                  <a:cxn ang="0">
                    <a:pos x="9" y="33"/>
                  </a:cxn>
                  <a:cxn ang="0">
                    <a:pos x="51" y="15"/>
                  </a:cxn>
                  <a:cxn ang="0">
                    <a:pos x="54" y="13"/>
                  </a:cxn>
                  <a:cxn ang="0">
                    <a:pos x="60" y="11"/>
                  </a:cxn>
                  <a:cxn ang="0">
                    <a:pos x="63" y="9"/>
                  </a:cxn>
                  <a:cxn ang="0">
                    <a:pos x="63" y="7"/>
                  </a:cxn>
                  <a:cxn ang="0">
                    <a:pos x="63" y="4"/>
                  </a:cxn>
                  <a:cxn ang="0">
                    <a:pos x="63" y="2"/>
                  </a:cxn>
                  <a:cxn ang="0">
                    <a:pos x="60" y="0"/>
                  </a:cxn>
                  <a:cxn ang="0">
                    <a:pos x="58" y="0"/>
                  </a:cxn>
                  <a:cxn ang="0">
                    <a:pos x="56" y="0"/>
                  </a:cxn>
                  <a:cxn ang="0">
                    <a:pos x="54" y="0"/>
                  </a:cxn>
                  <a:cxn ang="0">
                    <a:pos x="47" y="2"/>
                  </a:cxn>
                  <a:cxn ang="0">
                    <a:pos x="51" y="9"/>
                  </a:cxn>
                  <a:cxn ang="0">
                    <a:pos x="49" y="2"/>
                  </a:cxn>
                  <a:cxn ang="0">
                    <a:pos x="7" y="20"/>
                  </a:cxn>
                </a:cxnLst>
                <a:rect l="0" t="0" r="r" b="b"/>
                <a:pathLst>
                  <a:path w="63" h="33">
                    <a:moveTo>
                      <a:pt x="7" y="20"/>
                    </a:moveTo>
                    <a:lnTo>
                      <a:pt x="5" y="22"/>
                    </a:lnTo>
                    <a:lnTo>
                      <a:pt x="3" y="24"/>
                    </a:lnTo>
                    <a:lnTo>
                      <a:pt x="0" y="27"/>
                    </a:lnTo>
                    <a:lnTo>
                      <a:pt x="0" y="29"/>
                    </a:lnTo>
                    <a:lnTo>
                      <a:pt x="3" y="31"/>
                    </a:lnTo>
                    <a:lnTo>
                      <a:pt x="5" y="33"/>
                    </a:lnTo>
                    <a:lnTo>
                      <a:pt x="7" y="33"/>
                    </a:lnTo>
                    <a:lnTo>
                      <a:pt x="9" y="33"/>
                    </a:lnTo>
                    <a:lnTo>
                      <a:pt x="51" y="15"/>
                    </a:lnTo>
                    <a:lnTo>
                      <a:pt x="54" y="13"/>
                    </a:lnTo>
                    <a:lnTo>
                      <a:pt x="60" y="11"/>
                    </a:lnTo>
                    <a:lnTo>
                      <a:pt x="63" y="9"/>
                    </a:lnTo>
                    <a:lnTo>
                      <a:pt x="63" y="7"/>
                    </a:lnTo>
                    <a:lnTo>
                      <a:pt x="63" y="4"/>
                    </a:lnTo>
                    <a:lnTo>
                      <a:pt x="63" y="2"/>
                    </a:lnTo>
                    <a:lnTo>
                      <a:pt x="60" y="0"/>
                    </a:lnTo>
                    <a:lnTo>
                      <a:pt x="58" y="0"/>
                    </a:lnTo>
                    <a:lnTo>
                      <a:pt x="56" y="0"/>
                    </a:lnTo>
                    <a:lnTo>
                      <a:pt x="54" y="0"/>
                    </a:lnTo>
                    <a:lnTo>
                      <a:pt x="47" y="2"/>
                    </a:lnTo>
                    <a:lnTo>
                      <a:pt x="51" y="9"/>
                    </a:lnTo>
                    <a:lnTo>
                      <a:pt x="49" y="2"/>
                    </a:lnTo>
                    <a:lnTo>
                      <a:pt x="7" y="20"/>
                    </a:lnTo>
                    <a:close/>
                  </a:path>
                </a:pathLst>
              </a:custGeom>
              <a:solidFill>
                <a:srgbClr val="000000"/>
              </a:solidFill>
              <a:ln w="9525">
                <a:solidFill>
                  <a:srgbClr val="008080"/>
                </a:solidFill>
                <a:round/>
                <a:headEnd/>
                <a:tailEnd/>
              </a:ln>
            </p:spPr>
            <p:txBody>
              <a:bodyPr/>
              <a:lstStyle/>
              <a:p>
                <a:endParaRPr lang="zh-CN" altLang="en-US"/>
              </a:p>
            </p:txBody>
          </p:sp>
          <p:sp>
            <p:nvSpPr>
              <p:cNvPr id="361508" name="Freeform 36"/>
              <p:cNvSpPr>
                <a:spLocks/>
              </p:cNvSpPr>
              <p:nvPr/>
            </p:nvSpPr>
            <p:spPr bwMode="auto">
              <a:xfrm>
                <a:off x="3531" y="2580"/>
                <a:ext cx="58" cy="42"/>
              </a:xfrm>
              <a:custGeom>
                <a:avLst/>
                <a:gdLst/>
                <a:ahLst/>
                <a:cxnLst>
                  <a:cxn ang="0">
                    <a:pos x="4" y="31"/>
                  </a:cxn>
                  <a:cxn ang="0">
                    <a:pos x="2" y="33"/>
                  </a:cxn>
                  <a:cxn ang="0">
                    <a:pos x="0" y="36"/>
                  </a:cxn>
                  <a:cxn ang="0">
                    <a:pos x="0" y="38"/>
                  </a:cxn>
                  <a:cxn ang="0">
                    <a:pos x="2" y="40"/>
                  </a:cxn>
                  <a:cxn ang="0">
                    <a:pos x="4" y="42"/>
                  </a:cxn>
                  <a:cxn ang="0">
                    <a:pos x="6" y="42"/>
                  </a:cxn>
                  <a:cxn ang="0">
                    <a:pos x="9" y="42"/>
                  </a:cxn>
                  <a:cxn ang="0">
                    <a:pos x="11" y="42"/>
                  </a:cxn>
                  <a:cxn ang="0">
                    <a:pos x="15" y="38"/>
                  </a:cxn>
                  <a:cxn ang="0">
                    <a:pos x="55" y="13"/>
                  </a:cxn>
                  <a:cxn ang="0">
                    <a:pos x="58" y="11"/>
                  </a:cxn>
                  <a:cxn ang="0">
                    <a:pos x="58" y="9"/>
                  </a:cxn>
                  <a:cxn ang="0">
                    <a:pos x="58" y="7"/>
                  </a:cxn>
                  <a:cxn ang="0">
                    <a:pos x="58" y="4"/>
                  </a:cxn>
                  <a:cxn ang="0">
                    <a:pos x="55" y="2"/>
                  </a:cxn>
                  <a:cxn ang="0">
                    <a:pos x="53" y="0"/>
                  </a:cxn>
                  <a:cxn ang="0">
                    <a:pos x="51" y="0"/>
                  </a:cxn>
                  <a:cxn ang="0">
                    <a:pos x="49" y="2"/>
                  </a:cxn>
                  <a:cxn ang="0">
                    <a:pos x="9" y="27"/>
                  </a:cxn>
                  <a:cxn ang="0">
                    <a:pos x="4" y="31"/>
                  </a:cxn>
                </a:cxnLst>
                <a:rect l="0" t="0" r="r" b="b"/>
                <a:pathLst>
                  <a:path w="58" h="42">
                    <a:moveTo>
                      <a:pt x="4" y="31"/>
                    </a:moveTo>
                    <a:lnTo>
                      <a:pt x="2" y="33"/>
                    </a:lnTo>
                    <a:lnTo>
                      <a:pt x="0" y="36"/>
                    </a:lnTo>
                    <a:lnTo>
                      <a:pt x="0" y="38"/>
                    </a:lnTo>
                    <a:lnTo>
                      <a:pt x="2" y="40"/>
                    </a:lnTo>
                    <a:lnTo>
                      <a:pt x="4" y="42"/>
                    </a:lnTo>
                    <a:lnTo>
                      <a:pt x="6" y="42"/>
                    </a:lnTo>
                    <a:lnTo>
                      <a:pt x="9" y="42"/>
                    </a:lnTo>
                    <a:lnTo>
                      <a:pt x="11" y="42"/>
                    </a:lnTo>
                    <a:lnTo>
                      <a:pt x="15" y="38"/>
                    </a:lnTo>
                    <a:lnTo>
                      <a:pt x="55" y="13"/>
                    </a:lnTo>
                    <a:lnTo>
                      <a:pt x="58" y="11"/>
                    </a:lnTo>
                    <a:lnTo>
                      <a:pt x="58" y="9"/>
                    </a:lnTo>
                    <a:lnTo>
                      <a:pt x="58" y="7"/>
                    </a:lnTo>
                    <a:lnTo>
                      <a:pt x="58" y="4"/>
                    </a:lnTo>
                    <a:lnTo>
                      <a:pt x="55" y="2"/>
                    </a:lnTo>
                    <a:lnTo>
                      <a:pt x="53" y="0"/>
                    </a:lnTo>
                    <a:lnTo>
                      <a:pt x="51" y="0"/>
                    </a:lnTo>
                    <a:lnTo>
                      <a:pt x="49" y="2"/>
                    </a:lnTo>
                    <a:lnTo>
                      <a:pt x="9" y="27"/>
                    </a:lnTo>
                    <a:lnTo>
                      <a:pt x="4" y="31"/>
                    </a:lnTo>
                    <a:close/>
                  </a:path>
                </a:pathLst>
              </a:custGeom>
              <a:solidFill>
                <a:srgbClr val="000000"/>
              </a:solidFill>
              <a:ln w="9525">
                <a:solidFill>
                  <a:srgbClr val="008080"/>
                </a:solidFill>
                <a:round/>
                <a:headEnd/>
                <a:tailEnd/>
              </a:ln>
            </p:spPr>
            <p:txBody>
              <a:bodyPr/>
              <a:lstStyle/>
              <a:p>
                <a:endParaRPr lang="zh-CN" altLang="en-US"/>
              </a:p>
            </p:txBody>
          </p:sp>
          <p:sp>
            <p:nvSpPr>
              <p:cNvPr id="361509" name="Freeform 37"/>
              <p:cNvSpPr>
                <a:spLocks/>
              </p:cNvSpPr>
              <p:nvPr/>
            </p:nvSpPr>
            <p:spPr bwMode="auto">
              <a:xfrm>
                <a:off x="3606" y="2516"/>
                <a:ext cx="49" cy="53"/>
              </a:xfrm>
              <a:custGeom>
                <a:avLst/>
                <a:gdLst/>
                <a:ahLst/>
                <a:cxnLst>
                  <a:cxn ang="0">
                    <a:pos x="5" y="40"/>
                  </a:cxn>
                  <a:cxn ang="0">
                    <a:pos x="3" y="42"/>
                  </a:cxn>
                  <a:cxn ang="0">
                    <a:pos x="0" y="44"/>
                  </a:cxn>
                  <a:cxn ang="0">
                    <a:pos x="0" y="46"/>
                  </a:cxn>
                  <a:cxn ang="0">
                    <a:pos x="3" y="48"/>
                  </a:cxn>
                  <a:cxn ang="0">
                    <a:pos x="5" y="51"/>
                  </a:cxn>
                  <a:cxn ang="0">
                    <a:pos x="7" y="53"/>
                  </a:cxn>
                  <a:cxn ang="0">
                    <a:pos x="9" y="53"/>
                  </a:cxn>
                  <a:cxn ang="0">
                    <a:pos x="11" y="51"/>
                  </a:cxn>
                  <a:cxn ang="0">
                    <a:pos x="14" y="48"/>
                  </a:cxn>
                  <a:cxn ang="0">
                    <a:pos x="16" y="46"/>
                  </a:cxn>
                  <a:cxn ang="0">
                    <a:pos x="42" y="17"/>
                  </a:cxn>
                  <a:cxn ang="0">
                    <a:pos x="47" y="8"/>
                  </a:cxn>
                  <a:cxn ang="0">
                    <a:pos x="49" y="6"/>
                  </a:cxn>
                  <a:cxn ang="0">
                    <a:pos x="49" y="4"/>
                  </a:cxn>
                  <a:cxn ang="0">
                    <a:pos x="47" y="2"/>
                  </a:cxn>
                  <a:cxn ang="0">
                    <a:pos x="45" y="0"/>
                  </a:cxn>
                  <a:cxn ang="0">
                    <a:pos x="42" y="0"/>
                  </a:cxn>
                  <a:cxn ang="0">
                    <a:pos x="40" y="0"/>
                  </a:cxn>
                  <a:cxn ang="0">
                    <a:pos x="38" y="0"/>
                  </a:cxn>
                  <a:cxn ang="0">
                    <a:pos x="36" y="2"/>
                  </a:cxn>
                  <a:cxn ang="0">
                    <a:pos x="31" y="11"/>
                  </a:cxn>
                  <a:cxn ang="0">
                    <a:pos x="5" y="40"/>
                  </a:cxn>
                  <a:cxn ang="0">
                    <a:pos x="11" y="42"/>
                  </a:cxn>
                  <a:cxn ang="0">
                    <a:pos x="7" y="37"/>
                  </a:cxn>
                  <a:cxn ang="0">
                    <a:pos x="5" y="40"/>
                  </a:cxn>
                </a:cxnLst>
                <a:rect l="0" t="0" r="r" b="b"/>
                <a:pathLst>
                  <a:path w="49" h="53">
                    <a:moveTo>
                      <a:pt x="5" y="40"/>
                    </a:moveTo>
                    <a:lnTo>
                      <a:pt x="3" y="42"/>
                    </a:lnTo>
                    <a:lnTo>
                      <a:pt x="0" y="44"/>
                    </a:lnTo>
                    <a:lnTo>
                      <a:pt x="0" y="46"/>
                    </a:lnTo>
                    <a:lnTo>
                      <a:pt x="3" y="48"/>
                    </a:lnTo>
                    <a:lnTo>
                      <a:pt x="5" y="51"/>
                    </a:lnTo>
                    <a:lnTo>
                      <a:pt x="7" y="53"/>
                    </a:lnTo>
                    <a:lnTo>
                      <a:pt x="9" y="53"/>
                    </a:lnTo>
                    <a:lnTo>
                      <a:pt x="11" y="51"/>
                    </a:lnTo>
                    <a:lnTo>
                      <a:pt x="14" y="48"/>
                    </a:lnTo>
                    <a:lnTo>
                      <a:pt x="16" y="46"/>
                    </a:lnTo>
                    <a:lnTo>
                      <a:pt x="42" y="17"/>
                    </a:lnTo>
                    <a:lnTo>
                      <a:pt x="47" y="8"/>
                    </a:lnTo>
                    <a:lnTo>
                      <a:pt x="49" y="6"/>
                    </a:lnTo>
                    <a:lnTo>
                      <a:pt x="49" y="4"/>
                    </a:lnTo>
                    <a:lnTo>
                      <a:pt x="47" y="2"/>
                    </a:lnTo>
                    <a:lnTo>
                      <a:pt x="45" y="0"/>
                    </a:lnTo>
                    <a:lnTo>
                      <a:pt x="42" y="0"/>
                    </a:lnTo>
                    <a:lnTo>
                      <a:pt x="40" y="0"/>
                    </a:lnTo>
                    <a:lnTo>
                      <a:pt x="38" y="0"/>
                    </a:lnTo>
                    <a:lnTo>
                      <a:pt x="36" y="2"/>
                    </a:lnTo>
                    <a:lnTo>
                      <a:pt x="31" y="11"/>
                    </a:lnTo>
                    <a:lnTo>
                      <a:pt x="5" y="40"/>
                    </a:lnTo>
                    <a:lnTo>
                      <a:pt x="11" y="42"/>
                    </a:lnTo>
                    <a:lnTo>
                      <a:pt x="7" y="37"/>
                    </a:lnTo>
                    <a:lnTo>
                      <a:pt x="5" y="40"/>
                    </a:lnTo>
                    <a:close/>
                  </a:path>
                </a:pathLst>
              </a:custGeom>
              <a:solidFill>
                <a:srgbClr val="000000"/>
              </a:solidFill>
              <a:ln w="9525">
                <a:solidFill>
                  <a:srgbClr val="008080"/>
                </a:solidFill>
                <a:round/>
                <a:headEnd/>
                <a:tailEnd/>
              </a:ln>
            </p:spPr>
            <p:txBody>
              <a:bodyPr/>
              <a:lstStyle/>
              <a:p>
                <a:endParaRPr lang="zh-CN" altLang="en-US"/>
              </a:p>
            </p:txBody>
          </p:sp>
          <p:sp>
            <p:nvSpPr>
              <p:cNvPr id="361510" name="Freeform 38"/>
              <p:cNvSpPr>
                <a:spLocks/>
              </p:cNvSpPr>
              <p:nvPr/>
            </p:nvSpPr>
            <p:spPr bwMode="auto">
              <a:xfrm>
                <a:off x="3662" y="2429"/>
                <a:ext cx="24" cy="64"/>
              </a:xfrm>
              <a:custGeom>
                <a:avLst/>
                <a:gdLst/>
                <a:ahLst/>
                <a:cxnLst>
                  <a:cxn ang="0">
                    <a:pos x="0" y="58"/>
                  </a:cxn>
                  <a:cxn ang="0">
                    <a:pos x="0" y="60"/>
                  </a:cxn>
                  <a:cxn ang="0">
                    <a:pos x="0" y="62"/>
                  </a:cxn>
                  <a:cxn ang="0">
                    <a:pos x="2" y="64"/>
                  </a:cxn>
                  <a:cxn ang="0">
                    <a:pos x="4" y="64"/>
                  </a:cxn>
                  <a:cxn ang="0">
                    <a:pos x="6" y="64"/>
                  </a:cxn>
                  <a:cxn ang="0">
                    <a:pos x="9" y="64"/>
                  </a:cxn>
                  <a:cxn ang="0">
                    <a:pos x="11" y="62"/>
                  </a:cxn>
                  <a:cxn ang="0">
                    <a:pos x="13" y="60"/>
                  </a:cxn>
                  <a:cxn ang="0">
                    <a:pos x="20" y="38"/>
                  </a:cxn>
                  <a:cxn ang="0">
                    <a:pos x="20" y="35"/>
                  </a:cxn>
                  <a:cxn ang="0">
                    <a:pos x="24" y="4"/>
                  </a:cxn>
                  <a:cxn ang="0">
                    <a:pos x="22" y="2"/>
                  </a:cxn>
                  <a:cxn ang="0">
                    <a:pos x="20" y="0"/>
                  </a:cxn>
                  <a:cxn ang="0">
                    <a:pos x="18" y="0"/>
                  </a:cxn>
                  <a:cxn ang="0">
                    <a:pos x="15" y="0"/>
                  </a:cxn>
                  <a:cxn ang="0">
                    <a:pos x="13" y="0"/>
                  </a:cxn>
                  <a:cxn ang="0">
                    <a:pos x="11" y="2"/>
                  </a:cxn>
                  <a:cxn ang="0">
                    <a:pos x="11" y="4"/>
                  </a:cxn>
                  <a:cxn ang="0">
                    <a:pos x="11" y="7"/>
                  </a:cxn>
                  <a:cxn ang="0">
                    <a:pos x="6" y="38"/>
                  </a:cxn>
                  <a:cxn ang="0">
                    <a:pos x="13" y="38"/>
                  </a:cxn>
                  <a:cxn ang="0">
                    <a:pos x="6" y="35"/>
                  </a:cxn>
                  <a:cxn ang="0">
                    <a:pos x="0" y="58"/>
                  </a:cxn>
                </a:cxnLst>
                <a:rect l="0" t="0" r="r" b="b"/>
                <a:pathLst>
                  <a:path w="24" h="64">
                    <a:moveTo>
                      <a:pt x="0" y="58"/>
                    </a:moveTo>
                    <a:lnTo>
                      <a:pt x="0" y="60"/>
                    </a:lnTo>
                    <a:lnTo>
                      <a:pt x="0" y="62"/>
                    </a:lnTo>
                    <a:lnTo>
                      <a:pt x="2" y="64"/>
                    </a:lnTo>
                    <a:lnTo>
                      <a:pt x="4" y="64"/>
                    </a:lnTo>
                    <a:lnTo>
                      <a:pt x="6" y="64"/>
                    </a:lnTo>
                    <a:lnTo>
                      <a:pt x="9" y="64"/>
                    </a:lnTo>
                    <a:lnTo>
                      <a:pt x="11" y="62"/>
                    </a:lnTo>
                    <a:lnTo>
                      <a:pt x="13" y="60"/>
                    </a:lnTo>
                    <a:lnTo>
                      <a:pt x="20" y="38"/>
                    </a:lnTo>
                    <a:lnTo>
                      <a:pt x="20" y="35"/>
                    </a:lnTo>
                    <a:lnTo>
                      <a:pt x="24" y="4"/>
                    </a:lnTo>
                    <a:lnTo>
                      <a:pt x="22" y="2"/>
                    </a:lnTo>
                    <a:lnTo>
                      <a:pt x="20" y="0"/>
                    </a:lnTo>
                    <a:lnTo>
                      <a:pt x="18" y="0"/>
                    </a:lnTo>
                    <a:lnTo>
                      <a:pt x="15" y="0"/>
                    </a:lnTo>
                    <a:lnTo>
                      <a:pt x="13" y="0"/>
                    </a:lnTo>
                    <a:lnTo>
                      <a:pt x="11" y="2"/>
                    </a:lnTo>
                    <a:lnTo>
                      <a:pt x="11" y="4"/>
                    </a:lnTo>
                    <a:lnTo>
                      <a:pt x="11" y="7"/>
                    </a:lnTo>
                    <a:lnTo>
                      <a:pt x="6" y="38"/>
                    </a:lnTo>
                    <a:lnTo>
                      <a:pt x="13" y="38"/>
                    </a:lnTo>
                    <a:lnTo>
                      <a:pt x="6" y="35"/>
                    </a:lnTo>
                    <a:lnTo>
                      <a:pt x="0" y="58"/>
                    </a:lnTo>
                    <a:close/>
                  </a:path>
                </a:pathLst>
              </a:custGeom>
              <a:solidFill>
                <a:srgbClr val="000000"/>
              </a:solidFill>
              <a:ln w="9525">
                <a:solidFill>
                  <a:srgbClr val="008080"/>
                </a:solidFill>
                <a:round/>
                <a:headEnd/>
                <a:tailEnd/>
              </a:ln>
            </p:spPr>
            <p:txBody>
              <a:bodyPr/>
              <a:lstStyle/>
              <a:p>
                <a:endParaRPr lang="zh-CN" altLang="en-US"/>
              </a:p>
            </p:txBody>
          </p:sp>
          <p:sp>
            <p:nvSpPr>
              <p:cNvPr id="361511" name="Freeform 39"/>
              <p:cNvSpPr>
                <a:spLocks/>
              </p:cNvSpPr>
              <p:nvPr/>
            </p:nvSpPr>
            <p:spPr bwMode="auto">
              <a:xfrm>
                <a:off x="3644" y="2342"/>
                <a:ext cx="36" cy="60"/>
              </a:xfrm>
              <a:custGeom>
                <a:avLst/>
                <a:gdLst/>
                <a:ahLst/>
                <a:cxnLst>
                  <a:cxn ang="0">
                    <a:pos x="22" y="56"/>
                  </a:cxn>
                  <a:cxn ang="0">
                    <a:pos x="24" y="58"/>
                  </a:cxn>
                  <a:cxn ang="0">
                    <a:pos x="27" y="60"/>
                  </a:cxn>
                  <a:cxn ang="0">
                    <a:pos x="29" y="60"/>
                  </a:cxn>
                  <a:cxn ang="0">
                    <a:pos x="31" y="60"/>
                  </a:cxn>
                  <a:cxn ang="0">
                    <a:pos x="33" y="60"/>
                  </a:cxn>
                  <a:cxn ang="0">
                    <a:pos x="36" y="58"/>
                  </a:cxn>
                  <a:cxn ang="0">
                    <a:pos x="36" y="56"/>
                  </a:cxn>
                  <a:cxn ang="0">
                    <a:pos x="36" y="54"/>
                  </a:cxn>
                  <a:cxn ang="0">
                    <a:pos x="27" y="25"/>
                  </a:cxn>
                  <a:cxn ang="0">
                    <a:pos x="24" y="22"/>
                  </a:cxn>
                  <a:cxn ang="0">
                    <a:pos x="11" y="2"/>
                  </a:cxn>
                  <a:cxn ang="0">
                    <a:pos x="9" y="0"/>
                  </a:cxn>
                  <a:cxn ang="0">
                    <a:pos x="7" y="0"/>
                  </a:cxn>
                  <a:cxn ang="0">
                    <a:pos x="4" y="0"/>
                  </a:cxn>
                  <a:cxn ang="0">
                    <a:pos x="2" y="0"/>
                  </a:cxn>
                  <a:cxn ang="0">
                    <a:pos x="0" y="2"/>
                  </a:cxn>
                  <a:cxn ang="0">
                    <a:pos x="0" y="5"/>
                  </a:cxn>
                  <a:cxn ang="0">
                    <a:pos x="0" y="7"/>
                  </a:cxn>
                  <a:cxn ang="0">
                    <a:pos x="0" y="9"/>
                  </a:cxn>
                  <a:cxn ang="0">
                    <a:pos x="13" y="29"/>
                  </a:cxn>
                  <a:cxn ang="0">
                    <a:pos x="20" y="27"/>
                  </a:cxn>
                  <a:cxn ang="0">
                    <a:pos x="13" y="27"/>
                  </a:cxn>
                  <a:cxn ang="0">
                    <a:pos x="22" y="56"/>
                  </a:cxn>
                </a:cxnLst>
                <a:rect l="0" t="0" r="r" b="b"/>
                <a:pathLst>
                  <a:path w="36" h="60">
                    <a:moveTo>
                      <a:pt x="22" y="56"/>
                    </a:moveTo>
                    <a:lnTo>
                      <a:pt x="24" y="58"/>
                    </a:lnTo>
                    <a:lnTo>
                      <a:pt x="27" y="60"/>
                    </a:lnTo>
                    <a:lnTo>
                      <a:pt x="29" y="60"/>
                    </a:lnTo>
                    <a:lnTo>
                      <a:pt x="31" y="60"/>
                    </a:lnTo>
                    <a:lnTo>
                      <a:pt x="33" y="60"/>
                    </a:lnTo>
                    <a:lnTo>
                      <a:pt x="36" y="58"/>
                    </a:lnTo>
                    <a:lnTo>
                      <a:pt x="36" y="56"/>
                    </a:lnTo>
                    <a:lnTo>
                      <a:pt x="36" y="54"/>
                    </a:lnTo>
                    <a:lnTo>
                      <a:pt x="27" y="25"/>
                    </a:lnTo>
                    <a:lnTo>
                      <a:pt x="24" y="22"/>
                    </a:lnTo>
                    <a:lnTo>
                      <a:pt x="11" y="2"/>
                    </a:lnTo>
                    <a:lnTo>
                      <a:pt x="9" y="0"/>
                    </a:lnTo>
                    <a:lnTo>
                      <a:pt x="7" y="0"/>
                    </a:lnTo>
                    <a:lnTo>
                      <a:pt x="4" y="0"/>
                    </a:lnTo>
                    <a:lnTo>
                      <a:pt x="2" y="0"/>
                    </a:lnTo>
                    <a:lnTo>
                      <a:pt x="0" y="2"/>
                    </a:lnTo>
                    <a:lnTo>
                      <a:pt x="0" y="5"/>
                    </a:lnTo>
                    <a:lnTo>
                      <a:pt x="0" y="7"/>
                    </a:lnTo>
                    <a:lnTo>
                      <a:pt x="0" y="9"/>
                    </a:lnTo>
                    <a:lnTo>
                      <a:pt x="13" y="29"/>
                    </a:lnTo>
                    <a:lnTo>
                      <a:pt x="20" y="27"/>
                    </a:lnTo>
                    <a:lnTo>
                      <a:pt x="13" y="27"/>
                    </a:lnTo>
                    <a:lnTo>
                      <a:pt x="22" y="56"/>
                    </a:lnTo>
                    <a:close/>
                  </a:path>
                </a:pathLst>
              </a:custGeom>
              <a:solidFill>
                <a:srgbClr val="000000"/>
              </a:solidFill>
              <a:ln w="9525">
                <a:solidFill>
                  <a:srgbClr val="008080"/>
                </a:solidFill>
                <a:round/>
                <a:headEnd/>
                <a:tailEnd/>
              </a:ln>
            </p:spPr>
            <p:txBody>
              <a:bodyPr/>
              <a:lstStyle/>
              <a:p>
                <a:endParaRPr lang="zh-CN" altLang="en-US"/>
              </a:p>
            </p:txBody>
          </p:sp>
          <p:sp>
            <p:nvSpPr>
              <p:cNvPr id="361512" name="Freeform 40"/>
              <p:cNvSpPr>
                <a:spLocks/>
              </p:cNvSpPr>
              <p:nvPr/>
            </p:nvSpPr>
            <p:spPr bwMode="auto">
              <a:xfrm>
                <a:off x="3577" y="2275"/>
                <a:ext cx="54" cy="49"/>
              </a:xfrm>
              <a:custGeom>
                <a:avLst/>
                <a:gdLst/>
                <a:ahLst/>
                <a:cxnLst>
                  <a:cxn ang="0">
                    <a:pos x="43" y="45"/>
                  </a:cxn>
                  <a:cxn ang="0">
                    <a:pos x="45" y="47"/>
                  </a:cxn>
                  <a:cxn ang="0">
                    <a:pos x="47" y="49"/>
                  </a:cxn>
                  <a:cxn ang="0">
                    <a:pos x="49" y="49"/>
                  </a:cxn>
                  <a:cxn ang="0">
                    <a:pos x="52" y="47"/>
                  </a:cxn>
                  <a:cxn ang="0">
                    <a:pos x="54" y="45"/>
                  </a:cxn>
                  <a:cxn ang="0">
                    <a:pos x="54" y="43"/>
                  </a:cxn>
                  <a:cxn ang="0">
                    <a:pos x="54" y="40"/>
                  </a:cxn>
                  <a:cxn ang="0">
                    <a:pos x="54" y="38"/>
                  </a:cxn>
                  <a:cxn ang="0">
                    <a:pos x="45" y="29"/>
                  </a:cxn>
                  <a:cxn ang="0">
                    <a:pos x="43" y="27"/>
                  </a:cxn>
                  <a:cxn ang="0">
                    <a:pos x="12" y="0"/>
                  </a:cxn>
                  <a:cxn ang="0">
                    <a:pos x="9" y="0"/>
                  </a:cxn>
                  <a:cxn ang="0">
                    <a:pos x="7" y="0"/>
                  </a:cxn>
                  <a:cxn ang="0">
                    <a:pos x="5" y="0"/>
                  </a:cxn>
                  <a:cxn ang="0">
                    <a:pos x="3" y="3"/>
                  </a:cxn>
                  <a:cxn ang="0">
                    <a:pos x="0" y="5"/>
                  </a:cxn>
                  <a:cxn ang="0">
                    <a:pos x="0" y="7"/>
                  </a:cxn>
                  <a:cxn ang="0">
                    <a:pos x="3" y="9"/>
                  </a:cxn>
                  <a:cxn ang="0">
                    <a:pos x="5" y="12"/>
                  </a:cxn>
                  <a:cxn ang="0">
                    <a:pos x="36" y="38"/>
                  </a:cxn>
                  <a:cxn ang="0">
                    <a:pos x="40" y="34"/>
                  </a:cxn>
                  <a:cxn ang="0">
                    <a:pos x="34" y="36"/>
                  </a:cxn>
                  <a:cxn ang="0">
                    <a:pos x="43" y="45"/>
                  </a:cxn>
                </a:cxnLst>
                <a:rect l="0" t="0" r="r" b="b"/>
                <a:pathLst>
                  <a:path w="54" h="49">
                    <a:moveTo>
                      <a:pt x="43" y="45"/>
                    </a:moveTo>
                    <a:lnTo>
                      <a:pt x="45" y="47"/>
                    </a:lnTo>
                    <a:lnTo>
                      <a:pt x="47" y="49"/>
                    </a:lnTo>
                    <a:lnTo>
                      <a:pt x="49" y="49"/>
                    </a:lnTo>
                    <a:lnTo>
                      <a:pt x="52" y="47"/>
                    </a:lnTo>
                    <a:lnTo>
                      <a:pt x="54" y="45"/>
                    </a:lnTo>
                    <a:lnTo>
                      <a:pt x="54" y="43"/>
                    </a:lnTo>
                    <a:lnTo>
                      <a:pt x="54" y="40"/>
                    </a:lnTo>
                    <a:lnTo>
                      <a:pt x="54" y="38"/>
                    </a:lnTo>
                    <a:lnTo>
                      <a:pt x="45" y="29"/>
                    </a:lnTo>
                    <a:lnTo>
                      <a:pt x="43" y="27"/>
                    </a:lnTo>
                    <a:lnTo>
                      <a:pt x="12" y="0"/>
                    </a:lnTo>
                    <a:lnTo>
                      <a:pt x="9" y="0"/>
                    </a:lnTo>
                    <a:lnTo>
                      <a:pt x="7" y="0"/>
                    </a:lnTo>
                    <a:lnTo>
                      <a:pt x="5" y="0"/>
                    </a:lnTo>
                    <a:lnTo>
                      <a:pt x="3" y="3"/>
                    </a:lnTo>
                    <a:lnTo>
                      <a:pt x="0" y="5"/>
                    </a:lnTo>
                    <a:lnTo>
                      <a:pt x="0" y="7"/>
                    </a:lnTo>
                    <a:lnTo>
                      <a:pt x="3" y="9"/>
                    </a:lnTo>
                    <a:lnTo>
                      <a:pt x="5" y="12"/>
                    </a:lnTo>
                    <a:lnTo>
                      <a:pt x="36" y="38"/>
                    </a:lnTo>
                    <a:lnTo>
                      <a:pt x="40" y="34"/>
                    </a:lnTo>
                    <a:lnTo>
                      <a:pt x="34" y="36"/>
                    </a:lnTo>
                    <a:lnTo>
                      <a:pt x="43" y="45"/>
                    </a:lnTo>
                    <a:close/>
                  </a:path>
                </a:pathLst>
              </a:custGeom>
              <a:solidFill>
                <a:srgbClr val="000000"/>
              </a:solidFill>
              <a:ln w="9525">
                <a:solidFill>
                  <a:srgbClr val="008080"/>
                </a:solidFill>
                <a:round/>
                <a:headEnd/>
                <a:tailEnd/>
              </a:ln>
            </p:spPr>
            <p:txBody>
              <a:bodyPr/>
              <a:lstStyle/>
              <a:p>
                <a:endParaRPr lang="zh-CN" altLang="en-US"/>
              </a:p>
            </p:txBody>
          </p:sp>
          <p:sp>
            <p:nvSpPr>
              <p:cNvPr id="361513" name="Freeform 41"/>
              <p:cNvSpPr>
                <a:spLocks/>
              </p:cNvSpPr>
              <p:nvPr/>
            </p:nvSpPr>
            <p:spPr bwMode="auto">
              <a:xfrm>
                <a:off x="3500" y="2227"/>
                <a:ext cx="60" cy="40"/>
              </a:xfrm>
              <a:custGeom>
                <a:avLst/>
                <a:gdLst/>
                <a:ahLst/>
                <a:cxnLst>
                  <a:cxn ang="0">
                    <a:pos x="49" y="37"/>
                  </a:cxn>
                  <a:cxn ang="0">
                    <a:pos x="51" y="40"/>
                  </a:cxn>
                  <a:cxn ang="0">
                    <a:pos x="53" y="40"/>
                  </a:cxn>
                  <a:cxn ang="0">
                    <a:pos x="55" y="37"/>
                  </a:cxn>
                  <a:cxn ang="0">
                    <a:pos x="57" y="35"/>
                  </a:cxn>
                  <a:cxn ang="0">
                    <a:pos x="60" y="33"/>
                  </a:cxn>
                  <a:cxn ang="0">
                    <a:pos x="60" y="31"/>
                  </a:cxn>
                  <a:cxn ang="0">
                    <a:pos x="57" y="28"/>
                  </a:cxn>
                  <a:cxn ang="0">
                    <a:pos x="55" y="26"/>
                  </a:cxn>
                  <a:cxn ang="0">
                    <a:pos x="46" y="22"/>
                  </a:cxn>
                  <a:cxn ang="0">
                    <a:pos x="9" y="2"/>
                  </a:cxn>
                  <a:cxn ang="0">
                    <a:pos x="6" y="0"/>
                  </a:cxn>
                  <a:cxn ang="0">
                    <a:pos x="4" y="0"/>
                  </a:cxn>
                  <a:cxn ang="0">
                    <a:pos x="2" y="2"/>
                  </a:cxn>
                  <a:cxn ang="0">
                    <a:pos x="0" y="4"/>
                  </a:cxn>
                  <a:cxn ang="0">
                    <a:pos x="0" y="6"/>
                  </a:cxn>
                  <a:cxn ang="0">
                    <a:pos x="0" y="8"/>
                  </a:cxn>
                  <a:cxn ang="0">
                    <a:pos x="0" y="11"/>
                  </a:cxn>
                  <a:cxn ang="0">
                    <a:pos x="2" y="13"/>
                  </a:cxn>
                  <a:cxn ang="0">
                    <a:pos x="40" y="33"/>
                  </a:cxn>
                  <a:cxn ang="0">
                    <a:pos x="49" y="37"/>
                  </a:cxn>
                </a:cxnLst>
                <a:rect l="0" t="0" r="r" b="b"/>
                <a:pathLst>
                  <a:path w="60" h="40">
                    <a:moveTo>
                      <a:pt x="49" y="37"/>
                    </a:moveTo>
                    <a:lnTo>
                      <a:pt x="51" y="40"/>
                    </a:lnTo>
                    <a:lnTo>
                      <a:pt x="53" y="40"/>
                    </a:lnTo>
                    <a:lnTo>
                      <a:pt x="55" y="37"/>
                    </a:lnTo>
                    <a:lnTo>
                      <a:pt x="57" y="35"/>
                    </a:lnTo>
                    <a:lnTo>
                      <a:pt x="60" y="33"/>
                    </a:lnTo>
                    <a:lnTo>
                      <a:pt x="60" y="31"/>
                    </a:lnTo>
                    <a:lnTo>
                      <a:pt x="57" y="28"/>
                    </a:lnTo>
                    <a:lnTo>
                      <a:pt x="55" y="26"/>
                    </a:lnTo>
                    <a:lnTo>
                      <a:pt x="46" y="22"/>
                    </a:lnTo>
                    <a:lnTo>
                      <a:pt x="9" y="2"/>
                    </a:lnTo>
                    <a:lnTo>
                      <a:pt x="6" y="0"/>
                    </a:lnTo>
                    <a:lnTo>
                      <a:pt x="4" y="0"/>
                    </a:lnTo>
                    <a:lnTo>
                      <a:pt x="2" y="2"/>
                    </a:lnTo>
                    <a:lnTo>
                      <a:pt x="0" y="4"/>
                    </a:lnTo>
                    <a:lnTo>
                      <a:pt x="0" y="6"/>
                    </a:lnTo>
                    <a:lnTo>
                      <a:pt x="0" y="8"/>
                    </a:lnTo>
                    <a:lnTo>
                      <a:pt x="0" y="11"/>
                    </a:lnTo>
                    <a:lnTo>
                      <a:pt x="2" y="13"/>
                    </a:lnTo>
                    <a:lnTo>
                      <a:pt x="40" y="33"/>
                    </a:lnTo>
                    <a:lnTo>
                      <a:pt x="49" y="37"/>
                    </a:lnTo>
                    <a:close/>
                  </a:path>
                </a:pathLst>
              </a:custGeom>
              <a:solidFill>
                <a:srgbClr val="000000"/>
              </a:solidFill>
              <a:ln w="9525">
                <a:solidFill>
                  <a:srgbClr val="008080"/>
                </a:solidFill>
                <a:round/>
                <a:headEnd/>
                <a:tailEnd/>
              </a:ln>
            </p:spPr>
            <p:txBody>
              <a:bodyPr/>
              <a:lstStyle/>
              <a:p>
                <a:endParaRPr lang="zh-CN" altLang="en-US"/>
              </a:p>
            </p:txBody>
          </p:sp>
          <p:sp>
            <p:nvSpPr>
              <p:cNvPr id="361514" name="Freeform 42"/>
              <p:cNvSpPr>
                <a:spLocks/>
              </p:cNvSpPr>
              <p:nvPr/>
            </p:nvSpPr>
            <p:spPr bwMode="auto">
              <a:xfrm>
                <a:off x="3413" y="2191"/>
                <a:ext cx="62" cy="33"/>
              </a:xfrm>
              <a:custGeom>
                <a:avLst/>
                <a:gdLst/>
                <a:ahLst/>
                <a:cxnLst>
                  <a:cxn ang="0">
                    <a:pos x="56" y="33"/>
                  </a:cxn>
                  <a:cxn ang="0">
                    <a:pos x="58" y="33"/>
                  </a:cxn>
                  <a:cxn ang="0">
                    <a:pos x="60" y="31"/>
                  </a:cxn>
                  <a:cxn ang="0">
                    <a:pos x="62" y="29"/>
                  </a:cxn>
                  <a:cxn ang="0">
                    <a:pos x="62" y="27"/>
                  </a:cxn>
                  <a:cxn ang="0">
                    <a:pos x="62" y="24"/>
                  </a:cxn>
                  <a:cxn ang="0">
                    <a:pos x="62" y="22"/>
                  </a:cxn>
                  <a:cxn ang="0">
                    <a:pos x="60" y="20"/>
                  </a:cxn>
                  <a:cxn ang="0">
                    <a:pos x="58" y="20"/>
                  </a:cxn>
                  <a:cxn ang="0">
                    <a:pos x="33" y="9"/>
                  </a:cxn>
                  <a:cxn ang="0">
                    <a:pos x="7" y="0"/>
                  </a:cxn>
                  <a:cxn ang="0">
                    <a:pos x="4" y="0"/>
                  </a:cxn>
                  <a:cxn ang="0">
                    <a:pos x="2" y="0"/>
                  </a:cxn>
                  <a:cxn ang="0">
                    <a:pos x="0" y="2"/>
                  </a:cxn>
                  <a:cxn ang="0">
                    <a:pos x="0" y="4"/>
                  </a:cxn>
                  <a:cxn ang="0">
                    <a:pos x="0" y="7"/>
                  </a:cxn>
                  <a:cxn ang="0">
                    <a:pos x="0" y="9"/>
                  </a:cxn>
                  <a:cxn ang="0">
                    <a:pos x="2" y="11"/>
                  </a:cxn>
                  <a:cxn ang="0">
                    <a:pos x="4" y="13"/>
                  </a:cxn>
                  <a:cxn ang="0">
                    <a:pos x="31" y="22"/>
                  </a:cxn>
                  <a:cxn ang="0">
                    <a:pos x="56" y="33"/>
                  </a:cxn>
                </a:cxnLst>
                <a:rect l="0" t="0" r="r" b="b"/>
                <a:pathLst>
                  <a:path w="62" h="33">
                    <a:moveTo>
                      <a:pt x="56" y="33"/>
                    </a:moveTo>
                    <a:lnTo>
                      <a:pt x="58" y="33"/>
                    </a:lnTo>
                    <a:lnTo>
                      <a:pt x="60" y="31"/>
                    </a:lnTo>
                    <a:lnTo>
                      <a:pt x="62" y="29"/>
                    </a:lnTo>
                    <a:lnTo>
                      <a:pt x="62" y="27"/>
                    </a:lnTo>
                    <a:lnTo>
                      <a:pt x="62" y="24"/>
                    </a:lnTo>
                    <a:lnTo>
                      <a:pt x="62" y="22"/>
                    </a:lnTo>
                    <a:lnTo>
                      <a:pt x="60" y="20"/>
                    </a:lnTo>
                    <a:lnTo>
                      <a:pt x="58" y="20"/>
                    </a:lnTo>
                    <a:lnTo>
                      <a:pt x="33" y="9"/>
                    </a:lnTo>
                    <a:lnTo>
                      <a:pt x="7" y="0"/>
                    </a:lnTo>
                    <a:lnTo>
                      <a:pt x="4" y="0"/>
                    </a:lnTo>
                    <a:lnTo>
                      <a:pt x="2" y="0"/>
                    </a:lnTo>
                    <a:lnTo>
                      <a:pt x="0" y="2"/>
                    </a:lnTo>
                    <a:lnTo>
                      <a:pt x="0" y="4"/>
                    </a:lnTo>
                    <a:lnTo>
                      <a:pt x="0" y="7"/>
                    </a:lnTo>
                    <a:lnTo>
                      <a:pt x="0" y="9"/>
                    </a:lnTo>
                    <a:lnTo>
                      <a:pt x="2" y="11"/>
                    </a:lnTo>
                    <a:lnTo>
                      <a:pt x="4" y="13"/>
                    </a:lnTo>
                    <a:lnTo>
                      <a:pt x="31" y="22"/>
                    </a:lnTo>
                    <a:lnTo>
                      <a:pt x="56" y="33"/>
                    </a:lnTo>
                    <a:close/>
                  </a:path>
                </a:pathLst>
              </a:custGeom>
              <a:solidFill>
                <a:srgbClr val="000000"/>
              </a:solidFill>
              <a:ln w="9525">
                <a:solidFill>
                  <a:srgbClr val="008080"/>
                </a:solidFill>
                <a:round/>
                <a:headEnd/>
                <a:tailEnd/>
              </a:ln>
            </p:spPr>
            <p:txBody>
              <a:bodyPr/>
              <a:lstStyle/>
              <a:p>
                <a:endParaRPr lang="zh-CN" altLang="en-US"/>
              </a:p>
            </p:txBody>
          </p:sp>
          <p:sp>
            <p:nvSpPr>
              <p:cNvPr id="361515" name="Freeform 43"/>
              <p:cNvSpPr>
                <a:spLocks/>
              </p:cNvSpPr>
              <p:nvPr/>
            </p:nvSpPr>
            <p:spPr bwMode="auto">
              <a:xfrm>
                <a:off x="3324" y="2162"/>
                <a:ext cx="65" cy="29"/>
              </a:xfrm>
              <a:custGeom>
                <a:avLst/>
                <a:gdLst/>
                <a:ahLst/>
                <a:cxnLst>
                  <a:cxn ang="0">
                    <a:pos x="58" y="29"/>
                  </a:cxn>
                  <a:cxn ang="0">
                    <a:pos x="60" y="29"/>
                  </a:cxn>
                  <a:cxn ang="0">
                    <a:pos x="62" y="27"/>
                  </a:cxn>
                  <a:cxn ang="0">
                    <a:pos x="65" y="25"/>
                  </a:cxn>
                  <a:cxn ang="0">
                    <a:pos x="65" y="22"/>
                  </a:cxn>
                  <a:cxn ang="0">
                    <a:pos x="65" y="20"/>
                  </a:cxn>
                  <a:cxn ang="0">
                    <a:pos x="65" y="18"/>
                  </a:cxn>
                  <a:cxn ang="0">
                    <a:pos x="62" y="16"/>
                  </a:cxn>
                  <a:cxn ang="0">
                    <a:pos x="60" y="16"/>
                  </a:cxn>
                  <a:cxn ang="0">
                    <a:pos x="9" y="0"/>
                  </a:cxn>
                  <a:cxn ang="0">
                    <a:pos x="7" y="0"/>
                  </a:cxn>
                  <a:cxn ang="0">
                    <a:pos x="5" y="0"/>
                  </a:cxn>
                  <a:cxn ang="0">
                    <a:pos x="2" y="2"/>
                  </a:cxn>
                  <a:cxn ang="0">
                    <a:pos x="0" y="5"/>
                  </a:cxn>
                  <a:cxn ang="0">
                    <a:pos x="0" y="7"/>
                  </a:cxn>
                  <a:cxn ang="0">
                    <a:pos x="2" y="9"/>
                  </a:cxn>
                  <a:cxn ang="0">
                    <a:pos x="5" y="11"/>
                  </a:cxn>
                  <a:cxn ang="0">
                    <a:pos x="7" y="13"/>
                  </a:cxn>
                  <a:cxn ang="0">
                    <a:pos x="58" y="29"/>
                  </a:cxn>
                </a:cxnLst>
                <a:rect l="0" t="0" r="r" b="b"/>
                <a:pathLst>
                  <a:path w="65" h="29">
                    <a:moveTo>
                      <a:pt x="58" y="29"/>
                    </a:moveTo>
                    <a:lnTo>
                      <a:pt x="60" y="29"/>
                    </a:lnTo>
                    <a:lnTo>
                      <a:pt x="62" y="27"/>
                    </a:lnTo>
                    <a:lnTo>
                      <a:pt x="65" y="25"/>
                    </a:lnTo>
                    <a:lnTo>
                      <a:pt x="65" y="22"/>
                    </a:lnTo>
                    <a:lnTo>
                      <a:pt x="65" y="20"/>
                    </a:lnTo>
                    <a:lnTo>
                      <a:pt x="65" y="18"/>
                    </a:lnTo>
                    <a:lnTo>
                      <a:pt x="62" y="16"/>
                    </a:lnTo>
                    <a:lnTo>
                      <a:pt x="60" y="16"/>
                    </a:lnTo>
                    <a:lnTo>
                      <a:pt x="9" y="0"/>
                    </a:lnTo>
                    <a:lnTo>
                      <a:pt x="7" y="0"/>
                    </a:lnTo>
                    <a:lnTo>
                      <a:pt x="5" y="0"/>
                    </a:lnTo>
                    <a:lnTo>
                      <a:pt x="2" y="2"/>
                    </a:lnTo>
                    <a:lnTo>
                      <a:pt x="0" y="5"/>
                    </a:lnTo>
                    <a:lnTo>
                      <a:pt x="0" y="7"/>
                    </a:lnTo>
                    <a:lnTo>
                      <a:pt x="2" y="9"/>
                    </a:lnTo>
                    <a:lnTo>
                      <a:pt x="5" y="11"/>
                    </a:lnTo>
                    <a:lnTo>
                      <a:pt x="7" y="13"/>
                    </a:lnTo>
                    <a:lnTo>
                      <a:pt x="58" y="29"/>
                    </a:lnTo>
                    <a:close/>
                  </a:path>
                </a:pathLst>
              </a:custGeom>
              <a:solidFill>
                <a:srgbClr val="000000"/>
              </a:solidFill>
              <a:ln w="9525">
                <a:solidFill>
                  <a:srgbClr val="008080"/>
                </a:solidFill>
                <a:round/>
                <a:headEnd/>
                <a:tailEnd/>
              </a:ln>
            </p:spPr>
            <p:txBody>
              <a:bodyPr/>
              <a:lstStyle/>
              <a:p>
                <a:endParaRPr lang="zh-CN" altLang="en-US"/>
              </a:p>
            </p:txBody>
          </p:sp>
          <p:sp>
            <p:nvSpPr>
              <p:cNvPr id="361516" name="Freeform 44"/>
              <p:cNvSpPr>
                <a:spLocks/>
              </p:cNvSpPr>
              <p:nvPr/>
            </p:nvSpPr>
            <p:spPr bwMode="auto">
              <a:xfrm>
                <a:off x="3233" y="2140"/>
                <a:ext cx="67" cy="27"/>
              </a:xfrm>
              <a:custGeom>
                <a:avLst/>
                <a:gdLst/>
                <a:ahLst/>
                <a:cxnLst>
                  <a:cxn ang="0">
                    <a:pos x="58" y="27"/>
                  </a:cxn>
                  <a:cxn ang="0">
                    <a:pos x="60" y="27"/>
                  </a:cxn>
                  <a:cxn ang="0">
                    <a:pos x="62" y="24"/>
                  </a:cxn>
                  <a:cxn ang="0">
                    <a:pos x="65" y="22"/>
                  </a:cxn>
                  <a:cxn ang="0">
                    <a:pos x="67" y="20"/>
                  </a:cxn>
                  <a:cxn ang="0">
                    <a:pos x="67" y="18"/>
                  </a:cxn>
                  <a:cxn ang="0">
                    <a:pos x="65" y="15"/>
                  </a:cxn>
                  <a:cxn ang="0">
                    <a:pos x="62" y="13"/>
                  </a:cxn>
                  <a:cxn ang="0">
                    <a:pos x="60" y="13"/>
                  </a:cxn>
                  <a:cxn ang="0">
                    <a:pos x="29" y="4"/>
                  </a:cxn>
                  <a:cxn ang="0">
                    <a:pos x="9" y="0"/>
                  </a:cxn>
                  <a:cxn ang="0">
                    <a:pos x="7" y="0"/>
                  </a:cxn>
                  <a:cxn ang="0">
                    <a:pos x="5" y="2"/>
                  </a:cxn>
                  <a:cxn ang="0">
                    <a:pos x="2" y="4"/>
                  </a:cxn>
                  <a:cxn ang="0">
                    <a:pos x="0" y="7"/>
                  </a:cxn>
                  <a:cxn ang="0">
                    <a:pos x="0" y="9"/>
                  </a:cxn>
                  <a:cxn ang="0">
                    <a:pos x="2" y="11"/>
                  </a:cxn>
                  <a:cxn ang="0">
                    <a:pos x="5" y="13"/>
                  </a:cxn>
                  <a:cxn ang="0">
                    <a:pos x="7" y="13"/>
                  </a:cxn>
                  <a:cxn ang="0">
                    <a:pos x="27" y="18"/>
                  </a:cxn>
                  <a:cxn ang="0">
                    <a:pos x="58" y="27"/>
                  </a:cxn>
                </a:cxnLst>
                <a:rect l="0" t="0" r="r" b="b"/>
                <a:pathLst>
                  <a:path w="67" h="27">
                    <a:moveTo>
                      <a:pt x="58" y="27"/>
                    </a:moveTo>
                    <a:lnTo>
                      <a:pt x="60" y="27"/>
                    </a:lnTo>
                    <a:lnTo>
                      <a:pt x="62" y="24"/>
                    </a:lnTo>
                    <a:lnTo>
                      <a:pt x="65" y="22"/>
                    </a:lnTo>
                    <a:lnTo>
                      <a:pt x="67" y="20"/>
                    </a:lnTo>
                    <a:lnTo>
                      <a:pt x="67" y="18"/>
                    </a:lnTo>
                    <a:lnTo>
                      <a:pt x="65" y="15"/>
                    </a:lnTo>
                    <a:lnTo>
                      <a:pt x="62" y="13"/>
                    </a:lnTo>
                    <a:lnTo>
                      <a:pt x="60" y="13"/>
                    </a:lnTo>
                    <a:lnTo>
                      <a:pt x="29" y="4"/>
                    </a:lnTo>
                    <a:lnTo>
                      <a:pt x="9" y="0"/>
                    </a:lnTo>
                    <a:lnTo>
                      <a:pt x="7" y="0"/>
                    </a:lnTo>
                    <a:lnTo>
                      <a:pt x="5" y="2"/>
                    </a:lnTo>
                    <a:lnTo>
                      <a:pt x="2" y="4"/>
                    </a:lnTo>
                    <a:lnTo>
                      <a:pt x="0" y="7"/>
                    </a:lnTo>
                    <a:lnTo>
                      <a:pt x="0" y="9"/>
                    </a:lnTo>
                    <a:lnTo>
                      <a:pt x="2" y="11"/>
                    </a:lnTo>
                    <a:lnTo>
                      <a:pt x="5" y="13"/>
                    </a:lnTo>
                    <a:lnTo>
                      <a:pt x="7" y="13"/>
                    </a:lnTo>
                    <a:lnTo>
                      <a:pt x="27" y="18"/>
                    </a:lnTo>
                    <a:lnTo>
                      <a:pt x="58" y="27"/>
                    </a:lnTo>
                    <a:close/>
                  </a:path>
                </a:pathLst>
              </a:custGeom>
              <a:solidFill>
                <a:srgbClr val="000000"/>
              </a:solidFill>
              <a:ln w="9525">
                <a:solidFill>
                  <a:srgbClr val="008080"/>
                </a:solidFill>
                <a:round/>
                <a:headEnd/>
                <a:tailEnd/>
              </a:ln>
            </p:spPr>
            <p:txBody>
              <a:bodyPr/>
              <a:lstStyle/>
              <a:p>
                <a:endParaRPr lang="zh-CN" altLang="en-US"/>
              </a:p>
            </p:txBody>
          </p:sp>
          <p:sp>
            <p:nvSpPr>
              <p:cNvPr id="361517" name="Freeform 45"/>
              <p:cNvSpPr>
                <a:spLocks/>
              </p:cNvSpPr>
              <p:nvPr/>
            </p:nvSpPr>
            <p:spPr bwMode="auto">
              <a:xfrm>
                <a:off x="3142" y="2124"/>
                <a:ext cx="64" cy="23"/>
              </a:xfrm>
              <a:custGeom>
                <a:avLst/>
                <a:gdLst/>
                <a:ahLst/>
                <a:cxnLst>
                  <a:cxn ang="0">
                    <a:pos x="58" y="23"/>
                  </a:cxn>
                  <a:cxn ang="0">
                    <a:pos x="60" y="23"/>
                  </a:cxn>
                  <a:cxn ang="0">
                    <a:pos x="62" y="23"/>
                  </a:cxn>
                  <a:cxn ang="0">
                    <a:pos x="64" y="20"/>
                  </a:cxn>
                  <a:cxn ang="0">
                    <a:pos x="64" y="18"/>
                  </a:cxn>
                  <a:cxn ang="0">
                    <a:pos x="64" y="16"/>
                  </a:cxn>
                  <a:cxn ang="0">
                    <a:pos x="64" y="14"/>
                  </a:cxn>
                  <a:cxn ang="0">
                    <a:pos x="62" y="11"/>
                  </a:cxn>
                  <a:cxn ang="0">
                    <a:pos x="60" y="9"/>
                  </a:cxn>
                  <a:cxn ang="0">
                    <a:pos x="51" y="7"/>
                  </a:cxn>
                  <a:cxn ang="0">
                    <a:pos x="7" y="0"/>
                  </a:cxn>
                  <a:cxn ang="0">
                    <a:pos x="5" y="0"/>
                  </a:cxn>
                  <a:cxn ang="0">
                    <a:pos x="2" y="3"/>
                  </a:cxn>
                  <a:cxn ang="0">
                    <a:pos x="0" y="5"/>
                  </a:cxn>
                  <a:cxn ang="0">
                    <a:pos x="0" y="7"/>
                  </a:cxn>
                  <a:cxn ang="0">
                    <a:pos x="0" y="9"/>
                  </a:cxn>
                  <a:cxn ang="0">
                    <a:pos x="0" y="11"/>
                  </a:cxn>
                  <a:cxn ang="0">
                    <a:pos x="2" y="14"/>
                  </a:cxn>
                  <a:cxn ang="0">
                    <a:pos x="5" y="14"/>
                  </a:cxn>
                  <a:cxn ang="0">
                    <a:pos x="49" y="20"/>
                  </a:cxn>
                  <a:cxn ang="0">
                    <a:pos x="58" y="23"/>
                  </a:cxn>
                </a:cxnLst>
                <a:rect l="0" t="0" r="r" b="b"/>
                <a:pathLst>
                  <a:path w="64" h="23">
                    <a:moveTo>
                      <a:pt x="58" y="23"/>
                    </a:moveTo>
                    <a:lnTo>
                      <a:pt x="60" y="23"/>
                    </a:lnTo>
                    <a:lnTo>
                      <a:pt x="62" y="23"/>
                    </a:lnTo>
                    <a:lnTo>
                      <a:pt x="64" y="20"/>
                    </a:lnTo>
                    <a:lnTo>
                      <a:pt x="64" y="18"/>
                    </a:lnTo>
                    <a:lnTo>
                      <a:pt x="64" y="16"/>
                    </a:lnTo>
                    <a:lnTo>
                      <a:pt x="64" y="14"/>
                    </a:lnTo>
                    <a:lnTo>
                      <a:pt x="62" y="11"/>
                    </a:lnTo>
                    <a:lnTo>
                      <a:pt x="60" y="9"/>
                    </a:lnTo>
                    <a:lnTo>
                      <a:pt x="51" y="7"/>
                    </a:lnTo>
                    <a:lnTo>
                      <a:pt x="7" y="0"/>
                    </a:lnTo>
                    <a:lnTo>
                      <a:pt x="5" y="0"/>
                    </a:lnTo>
                    <a:lnTo>
                      <a:pt x="2" y="3"/>
                    </a:lnTo>
                    <a:lnTo>
                      <a:pt x="0" y="5"/>
                    </a:lnTo>
                    <a:lnTo>
                      <a:pt x="0" y="7"/>
                    </a:lnTo>
                    <a:lnTo>
                      <a:pt x="0" y="9"/>
                    </a:lnTo>
                    <a:lnTo>
                      <a:pt x="0" y="11"/>
                    </a:lnTo>
                    <a:lnTo>
                      <a:pt x="2" y="14"/>
                    </a:lnTo>
                    <a:lnTo>
                      <a:pt x="5" y="14"/>
                    </a:lnTo>
                    <a:lnTo>
                      <a:pt x="49" y="20"/>
                    </a:lnTo>
                    <a:lnTo>
                      <a:pt x="58" y="23"/>
                    </a:lnTo>
                    <a:close/>
                  </a:path>
                </a:pathLst>
              </a:custGeom>
              <a:solidFill>
                <a:srgbClr val="000000"/>
              </a:solidFill>
              <a:ln w="9525">
                <a:solidFill>
                  <a:srgbClr val="008080"/>
                </a:solidFill>
                <a:round/>
                <a:headEnd/>
                <a:tailEnd/>
              </a:ln>
            </p:spPr>
            <p:txBody>
              <a:bodyPr/>
              <a:lstStyle/>
              <a:p>
                <a:endParaRPr lang="zh-CN" altLang="en-US"/>
              </a:p>
            </p:txBody>
          </p:sp>
          <p:sp>
            <p:nvSpPr>
              <p:cNvPr id="361518" name="Freeform 46"/>
              <p:cNvSpPr>
                <a:spLocks/>
              </p:cNvSpPr>
              <p:nvPr/>
            </p:nvSpPr>
            <p:spPr bwMode="auto">
              <a:xfrm>
                <a:off x="3049" y="2115"/>
                <a:ext cx="66" cy="18"/>
              </a:xfrm>
              <a:custGeom>
                <a:avLst/>
                <a:gdLst/>
                <a:ahLst/>
                <a:cxnLst>
                  <a:cxn ang="0">
                    <a:pos x="58" y="18"/>
                  </a:cxn>
                  <a:cxn ang="0">
                    <a:pos x="60" y="18"/>
                  </a:cxn>
                  <a:cxn ang="0">
                    <a:pos x="62" y="18"/>
                  </a:cxn>
                  <a:cxn ang="0">
                    <a:pos x="64" y="16"/>
                  </a:cxn>
                  <a:cxn ang="0">
                    <a:pos x="66" y="14"/>
                  </a:cxn>
                  <a:cxn ang="0">
                    <a:pos x="66" y="12"/>
                  </a:cxn>
                  <a:cxn ang="0">
                    <a:pos x="64" y="9"/>
                  </a:cxn>
                  <a:cxn ang="0">
                    <a:pos x="62" y="7"/>
                  </a:cxn>
                  <a:cxn ang="0">
                    <a:pos x="60" y="5"/>
                  </a:cxn>
                  <a:cxn ang="0">
                    <a:pos x="9" y="0"/>
                  </a:cxn>
                  <a:cxn ang="0">
                    <a:pos x="6" y="0"/>
                  </a:cxn>
                  <a:cxn ang="0">
                    <a:pos x="4" y="0"/>
                  </a:cxn>
                  <a:cxn ang="0">
                    <a:pos x="2" y="3"/>
                  </a:cxn>
                  <a:cxn ang="0">
                    <a:pos x="0" y="5"/>
                  </a:cxn>
                  <a:cxn ang="0">
                    <a:pos x="0" y="7"/>
                  </a:cxn>
                  <a:cxn ang="0">
                    <a:pos x="2" y="9"/>
                  </a:cxn>
                  <a:cxn ang="0">
                    <a:pos x="4" y="12"/>
                  </a:cxn>
                  <a:cxn ang="0">
                    <a:pos x="6" y="14"/>
                  </a:cxn>
                  <a:cxn ang="0">
                    <a:pos x="58" y="18"/>
                  </a:cxn>
                </a:cxnLst>
                <a:rect l="0" t="0" r="r" b="b"/>
                <a:pathLst>
                  <a:path w="66" h="18">
                    <a:moveTo>
                      <a:pt x="58" y="18"/>
                    </a:moveTo>
                    <a:lnTo>
                      <a:pt x="60" y="18"/>
                    </a:lnTo>
                    <a:lnTo>
                      <a:pt x="62" y="18"/>
                    </a:lnTo>
                    <a:lnTo>
                      <a:pt x="64" y="16"/>
                    </a:lnTo>
                    <a:lnTo>
                      <a:pt x="66" y="14"/>
                    </a:lnTo>
                    <a:lnTo>
                      <a:pt x="66" y="12"/>
                    </a:lnTo>
                    <a:lnTo>
                      <a:pt x="64" y="9"/>
                    </a:lnTo>
                    <a:lnTo>
                      <a:pt x="62" y="7"/>
                    </a:lnTo>
                    <a:lnTo>
                      <a:pt x="60" y="5"/>
                    </a:lnTo>
                    <a:lnTo>
                      <a:pt x="9" y="0"/>
                    </a:lnTo>
                    <a:lnTo>
                      <a:pt x="6" y="0"/>
                    </a:lnTo>
                    <a:lnTo>
                      <a:pt x="4" y="0"/>
                    </a:lnTo>
                    <a:lnTo>
                      <a:pt x="2" y="3"/>
                    </a:lnTo>
                    <a:lnTo>
                      <a:pt x="0" y="5"/>
                    </a:lnTo>
                    <a:lnTo>
                      <a:pt x="0" y="7"/>
                    </a:lnTo>
                    <a:lnTo>
                      <a:pt x="2" y="9"/>
                    </a:lnTo>
                    <a:lnTo>
                      <a:pt x="4" y="12"/>
                    </a:lnTo>
                    <a:lnTo>
                      <a:pt x="6" y="14"/>
                    </a:lnTo>
                    <a:lnTo>
                      <a:pt x="58" y="18"/>
                    </a:lnTo>
                    <a:close/>
                  </a:path>
                </a:pathLst>
              </a:custGeom>
              <a:solidFill>
                <a:srgbClr val="000000"/>
              </a:solidFill>
              <a:ln w="9525">
                <a:solidFill>
                  <a:srgbClr val="008080"/>
                </a:solidFill>
                <a:round/>
                <a:headEnd/>
                <a:tailEnd/>
              </a:ln>
            </p:spPr>
            <p:txBody>
              <a:bodyPr/>
              <a:lstStyle/>
              <a:p>
                <a:endParaRPr lang="zh-CN" altLang="en-US"/>
              </a:p>
            </p:txBody>
          </p:sp>
          <p:sp>
            <p:nvSpPr>
              <p:cNvPr id="361519" name="Freeform 47"/>
              <p:cNvSpPr>
                <a:spLocks/>
              </p:cNvSpPr>
              <p:nvPr/>
            </p:nvSpPr>
            <p:spPr bwMode="auto">
              <a:xfrm>
                <a:off x="2956" y="2109"/>
                <a:ext cx="66" cy="15"/>
              </a:xfrm>
              <a:custGeom>
                <a:avLst/>
                <a:gdLst/>
                <a:ahLst/>
                <a:cxnLst>
                  <a:cxn ang="0">
                    <a:pos x="59" y="15"/>
                  </a:cxn>
                  <a:cxn ang="0">
                    <a:pos x="62" y="15"/>
                  </a:cxn>
                  <a:cxn ang="0">
                    <a:pos x="64" y="15"/>
                  </a:cxn>
                  <a:cxn ang="0">
                    <a:pos x="66" y="13"/>
                  </a:cxn>
                  <a:cxn ang="0">
                    <a:pos x="66" y="11"/>
                  </a:cxn>
                  <a:cxn ang="0">
                    <a:pos x="66" y="9"/>
                  </a:cxn>
                  <a:cxn ang="0">
                    <a:pos x="66" y="6"/>
                  </a:cxn>
                  <a:cxn ang="0">
                    <a:pos x="64" y="4"/>
                  </a:cxn>
                  <a:cxn ang="0">
                    <a:pos x="62" y="2"/>
                  </a:cxn>
                  <a:cxn ang="0">
                    <a:pos x="8" y="0"/>
                  </a:cxn>
                  <a:cxn ang="0">
                    <a:pos x="6" y="0"/>
                  </a:cxn>
                  <a:cxn ang="0">
                    <a:pos x="4" y="0"/>
                  </a:cxn>
                  <a:cxn ang="0">
                    <a:pos x="2" y="2"/>
                  </a:cxn>
                  <a:cxn ang="0">
                    <a:pos x="0" y="4"/>
                  </a:cxn>
                  <a:cxn ang="0">
                    <a:pos x="0" y="6"/>
                  </a:cxn>
                  <a:cxn ang="0">
                    <a:pos x="2" y="9"/>
                  </a:cxn>
                  <a:cxn ang="0">
                    <a:pos x="4" y="11"/>
                  </a:cxn>
                  <a:cxn ang="0">
                    <a:pos x="6" y="13"/>
                  </a:cxn>
                  <a:cxn ang="0">
                    <a:pos x="59" y="15"/>
                  </a:cxn>
                </a:cxnLst>
                <a:rect l="0" t="0" r="r" b="b"/>
                <a:pathLst>
                  <a:path w="66" h="15">
                    <a:moveTo>
                      <a:pt x="59" y="15"/>
                    </a:moveTo>
                    <a:lnTo>
                      <a:pt x="62" y="15"/>
                    </a:lnTo>
                    <a:lnTo>
                      <a:pt x="64" y="15"/>
                    </a:lnTo>
                    <a:lnTo>
                      <a:pt x="66" y="13"/>
                    </a:lnTo>
                    <a:lnTo>
                      <a:pt x="66" y="11"/>
                    </a:lnTo>
                    <a:lnTo>
                      <a:pt x="66" y="9"/>
                    </a:lnTo>
                    <a:lnTo>
                      <a:pt x="66" y="6"/>
                    </a:lnTo>
                    <a:lnTo>
                      <a:pt x="64" y="4"/>
                    </a:lnTo>
                    <a:lnTo>
                      <a:pt x="62" y="2"/>
                    </a:lnTo>
                    <a:lnTo>
                      <a:pt x="8" y="0"/>
                    </a:lnTo>
                    <a:lnTo>
                      <a:pt x="6" y="0"/>
                    </a:lnTo>
                    <a:lnTo>
                      <a:pt x="4" y="0"/>
                    </a:lnTo>
                    <a:lnTo>
                      <a:pt x="2" y="2"/>
                    </a:lnTo>
                    <a:lnTo>
                      <a:pt x="0" y="4"/>
                    </a:lnTo>
                    <a:lnTo>
                      <a:pt x="0" y="6"/>
                    </a:lnTo>
                    <a:lnTo>
                      <a:pt x="2" y="9"/>
                    </a:lnTo>
                    <a:lnTo>
                      <a:pt x="4" y="11"/>
                    </a:lnTo>
                    <a:lnTo>
                      <a:pt x="6" y="13"/>
                    </a:lnTo>
                    <a:lnTo>
                      <a:pt x="59" y="15"/>
                    </a:lnTo>
                    <a:close/>
                  </a:path>
                </a:pathLst>
              </a:custGeom>
              <a:solidFill>
                <a:srgbClr val="000000"/>
              </a:solidFill>
              <a:ln w="9525">
                <a:solidFill>
                  <a:srgbClr val="008080"/>
                </a:solidFill>
                <a:round/>
                <a:headEnd/>
                <a:tailEnd/>
              </a:ln>
            </p:spPr>
            <p:txBody>
              <a:bodyPr/>
              <a:lstStyle/>
              <a:p>
                <a:endParaRPr lang="zh-CN" altLang="en-US"/>
              </a:p>
            </p:txBody>
          </p:sp>
        </p:grpSp>
        <p:grpSp>
          <p:nvGrpSpPr>
            <p:cNvPr id="361520" name="Group 48"/>
            <p:cNvGrpSpPr>
              <a:grpSpLocks/>
            </p:cNvGrpSpPr>
            <p:nvPr/>
          </p:nvGrpSpPr>
          <p:grpSpPr bwMode="auto">
            <a:xfrm>
              <a:off x="4184" y="2207"/>
              <a:ext cx="13" cy="627"/>
              <a:chOff x="2927" y="2427"/>
              <a:chExt cx="13" cy="627"/>
            </a:xfrm>
          </p:grpSpPr>
          <p:sp>
            <p:nvSpPr>
              <p:cNvPr id="361521" name="Freeform 49"/>
              <p:cNvSpPr>
                <a:spLocks/>
              </p:cNvSpPr>
              <p:nvPr/>
            </p:nvSpPr>
            <p:spPr bwMode="auto">
              <a:xfrm>
                <a:off x="2927" y="2427"/>
                <a:ext cx="13" cy="66"/>
              </a:xfrm>
              <a:custGeom>
                <a:avLst/>
                <a:gdLst/>
                <a:ahLst/>
                <a:cxnLst>
                  <a:cxn ang="0">
                    <a:pos x="13" y="9"/>
                  </a:cxn>
                  <a:cxn ang="0">
                    <a:pos x="13" y="6"/>
                  </a:cxn>
                  <a:cxn ang="0">
                    <a:pos x="11" y="4"/>
                  </a:cxn>
                  <a:cxn ang="0">
                    <a:pos x="9" y="2"/>
                  </a:cxn>
                  <a:cxn ang="0">
                    <a:pos x="6" y="0"/>
                  </a:cxn>
                  <a:cxn ang="0">
                    <a:pos x="6" y="0"/>
                  </a:cxn>
                  <a:cxn ang="0">
                    <a:pos x="4" y="2"/>
                  </a:cxn>
                  <a:cxn ang="0">
                    <a:pos x="2" y="4"/>
                  </a:cxn>
                  <a:cxn ang="0">
                    <a:pos x="0" y="6"/>
                  </a:cxn>
                  <a:cxn ang="0">
                    <a:pos x="0" y="57"/>
                  </a:cxn>
                  <a:cxn ang="0">
                    <a:pos x="0" y="60"/>
                  </a:cxn>
                  <a:cxn ang="0">
                    <a:pos x="2" y="62"/>
                  </a:cxn>
                  <a:cxn ang="0">
                    <a:pos x="4" y="64"/>
                  </a:cxn>
                  <a:cxn ang="0">
                    <a:pos x="6" y="66"/>
                  </a:cxn>
                  <a:cxn ang="0">
                    <a:pos x="9" y="66"/>
                  </a:cxn>
                  <a:cxn ang="0">
                    <a:pos x="11" y="64"/>
                  </a:cxn>
                  <a:cxn ang="0">
                    <a:pos x="13" y="62"/>
                  </a:cxn>
                  <a:cxn ang="0">
                    <a:pos x="13" y="60"/>
                  </a:cxn>
                  <a:cxn ang="0">
                    <a:pos x="13" y="9"/>
                  </a:cxn>
                </a:cxnLst>
                <a:rect l="0" t="0" r="r" b="b"/>
                <a:pathLst>
                  <a:path w="13" h="66">
                    <a:moveTo>
                      <a:pt x="13" y="9"/>
                    </a:moveTo>
                    <a:lnTo>
                      <a:pt x="13" y="6"/>
                    </a:lnTo>
                    <a:lnTo>
                      <a:pt x="11" y="4"/>
                    </a:lnTo>
                    <a:lnTo>
                      <a:pt x="9" y="2"/>
                    </a:lnTo>
                    <a:lnTo>
                      <a:pt x="6" y="0"/>
                    </a:lnTo>
                    <a:lnTo>
                      <a:pt x="6" y="0"/>
                    </a:lnTo>
                    <a:lnTo>
                      <a:pt x="4" y="2"/>
                    </a:lnTo>
                    <a:lnTo>
                      <a:pt x="2" y="4"/>
                    </a:lnTo>
                    <a:lnTo>
                      <a:pt x="0" y="6"/>
                    </a:lnTo>
                    <a:lnTo>
                      <a:pt x="0" y="57"/>
                    </a:lnTo>
                    <a:lnTo>
                      <a:pt x="0" y="60"/>
                    </a:lnTo>
                    <a:lnTo>
                      <a:pt x="2" y="62"/>
                    </a:lnTo>
                    <a:lnTo>
                      <a:pt x="4" y="64"/>
                    </a:lnTo>
                    <a:lnTo>
                      <a:pt x="6" y="66"/>
                    </a:lnTo>
                    <a:lnTo>
                      <a:pt x="9" y="66"/>
                    </a:lnTo>
                    <a:lnTo>
                      <a:pt x="11" y="64"/>
                    </a:lnTo>
                    <a:lnTo>
                      <a:pt x="13" y="62"/>
                    </a:lnTo>
                    <a:lnTo>
                      <a:pt x="13" y="60"/>
                    </a:lnTo>
                    <a:lnTo>
                      <a:pt x="13" y="9"/>
                    </a:lnTo>
                    <a:close/>
                  </a:path>
                </a:pathLst>
              </a:custGeom>
              <a:solidFill>
                <a:srgbClr val="000000"/>
              </a:solidFill>
              <a:ln w="9525">
                <a:noFill/>
                <a:round/>
                <a:headEnd/>
                <a:tailEnd/>
              </a:ln>
            </p:spPr>
            <p:txBody>
              <a:bodyPr/>
              <a:lstStyle/>
              <a:p>
                <a:endParaRPr lang="zh-CN" altLang="en-US"/>
              </a:p>
            </p:txBody>
          </p:sp>
          <p:sp>
            <p:nvSpPr>
              <p:cNvPr id="361522" name="Freeform 50"/>
              <p:cNvSpPr>
                <a:spLocks/>
              </p:cNvSpPr>
              <p:nvPr/>
            </p:nvSpPr>
            <p:spPr bwMode="auto">
              <a:xfrm>
                <a:off x="2927" y="2520"/>
                <a:ext cx="13" cy="67"/>
              </a:xfrm>
              <a:custGeom>
                <a:avLst/>
                <a:gdLst/>
                <a:ahLst/>
                <a:cxnLst>
                  <a:cxn ang="0">
                    <a:pos x="13" y="7"/>
                  </a:cxn>
                  <a:cxn ang="0">
                    <a:pos x="13" y="4"/>
                  </a:cxn>
                  <a:cxn ang="0">
                    <a:pos x="13" y="2"/>
                  </a:cxn>
                  <a:cxn ang="0">
                    <a:pos x="11" y="0"/>
                  </a:cxn>
                  <a:cxn ang="0">
                    <a:pos x="9" y="0"/>
                  </a:cxn>
                  <a:cxn ang="0">
                    <a:pos x="6" y="0"/>
                  </a:cxn>
                  <a:cxn ang="0">
                    <a:pos x="4" y="0"/>
                  </a:cxn>
                  <a:cxn ang="0">
                    <a:pos x="2" y="2"/>
                  </a:cxn>
                  <a:cxn ang="0">
                    <a:pos x="0" y="4"/>
                  </a:cxn>
                  <a:cxn ang="0">
                    <a:pos x="0" y="58"/>
                  </a:cxn>
                  <a:cxn ang="0">
                    <a:pos x="0" y="60"/>
                  </a:cxn>
                  <a:cxn ang="0">
                    <a:pos x="2" y="62"/>
                  </a:cxn>
                  <a:cxn ang="0">
                    <a:pos x="4" y="64"/>
                  </a:cxn>
                  <a:cxn ang="0">
                    <a:pos x="6" y="67"/>
                  </a:cxn>
                  <a:cxn ang="0">
                    <a:pos x="9" y="67"/>
                  </a:cxn>
                  <a:cxn ang="0">
                    <a:pos x="11" y="64"/>
                  </a:cxn>
                  <a:cxn ang="0">
                    <a:pos x="13" y="62"/>
                  </a:cxn>
                  <a:cxn ang="0">
                    <a:pos x="13" y="60"/>
                  </a:cxn>
                  <a:cxn ang="0">
                    <a:pos x="13" y="7"/>
                  </a:cxn>
                </a:cxnLst>
                <a:rect l="0" t="0" r="r" b="b"/>
                <a:pathLst>
                  <a:path w="13" h="67">
                    <a:moveTo>
                      <a:pt x="13" y="7"/>
                    </a:moveTo>
                    <a:lnTo>
                      <a:pt x="13" y="4"/>
                    </a:lnTo>
                    <a:lnTo>
                      <a:pt x="13" y="2"/>
                    </a:lnTo>
                    <a:lnTo>
                      <a:pt x="11" y="0"/>
                    </a:lnTo>
                    <a:lnTo>
                      <a:pt x="9" y="0"/>
                    </a:lnTo>
                    <a:lnTo>
                      <a:pt x="6" y="0"/>
                    </a:lnTo>
                    <a:lnTo>
                      <a:pt x="4" y="0"/>
                    </a:lnTo>
                    <a:lnTo>
                      <a:pt x="2" y="2"/>
                    </a:lnTo>
                    <a:lnTo>
                      <a:pt x="0" y="4"/>
                    </a:lnTo>
                    <a:lnTo>
                      <a:pt x="0" y="58"/>
                    </a:lnTo>
                    <a:lnTo>
                      <a:pt x="0" y="60"/>
                    </a:lnTo>
                    <a:lnTo>
                      <a:pt x="2" y="62"/>
                    </a:lnTo>
                    <a:lnTo>
                      <a:pt x="4" y="64"/>
                    </a:lnTo>
                    <a:lnTo>
                      <a:pt x="6" y="67"/>
                    </a:lnTo>
                    <a:lnTo>
                      <a:pt x="9" y="67"/>
                    </a:lnTo>
                    <a:lnTo>
                      <a:pt x="11" y="64"/>
                    </a:lnTo>
                    <a:lnTo>
                      <a:pt x="13" y="62"/>
                    </a:lnTo>
                    <a:lnTo>
                      <a:pt x="13" y="60"/>
                    </a:lnTo>
                    <a:lnTo>
                      <a:pt x="13" y="7"/>
                    </a:lnTo>
                    <a:close/>
                  </a:path>
                </a:pathLst>
              </a:custGeom>
              <a:solidFill>
                <a:srgbClr val="000000"/>
              </a:solidFill>
              <a:ln w="9525">
                <a:noFill/>
                <a:round/>
                <a:headEnd/>
                <a:tailEnd/>
              </a:ln>
            </p:spPr>
            <p:txBody>
              <a:bodyPr/>
              <a:lstStyle/>
              <a:p>
                <a:endParaRPr lang="zh-CN" altLang="en-US"/>
              </a:p>
            </p:txBody>
          </p:sp>
          <p:sp>
            <p:nvSpPr>
              <p:cNvPr id="361523" name="Freeform 51"/>
              <p:cNvSpPr>
                <a:spLocks/>
              </p:cNvSpPr>
              <p:nvPr/>
            </p:nvSpPr>
            <p:spPr bwMode="auto">
              <a:xfrm>
                <a:off x="2927" y="2613"/>
                <a:ext cx="13" cy="67"/>
              </a:xfrm>
              <a:custGeom>
                <a:avLst/>
                <a:gdLst/>
                <a:ahLst/>
                <a:cxnLst>
                  <a:cxn ang="0">
                    <a:pos x="13" y="7"/>
                  </a:cxn>
                  <a:cxn ang="0">
                    <a:pos x="13" y="5"/>
                  </a:cxn>
                  <a:cxn ang="0">
                    <a:pos x="13" y="3"/>
                  </a:cxn>
                  <a:cxn ang="0">
                    <a:pos x="11" y="0"/>
                  </a:cxn>
                  <a:cxn ang="0">
                    <a:pos x="9" y="0"/>
                  </a:cxn>
                  <a:cxn ang="0">
                    <a:pos x="6" y="0"/>
                  </a:cxn>
                  <a:cxn ang="0">
                    <a:pos x="4" y="0"/>
                  </a:cxn>
                  <a:cxn ang="0">
                    <a:pos x="2" y="3"/>
                  </a:cxn>
                  <a:cxn ang="0">
                    <a:pos x="0" y="5"/>
                  </a:cxn>
                  <a:cxn ang="0">
                    <a:pos x="0" y="58"/>
                  </a:cxn>
                  <a:cxn ang="0">
                    <a:pos x="0" y="60"/>
                  </a:cxn>
                  <a:cxn ang="0">
                    <a:pos x="2" y="63"/>
                  </a:cxn>
                  <a:cxn ang="0">
                    <a:pos x="4" y="65"/>
                  </a:cxn>
                  <a:cxn ang="0">
                    <a:pos x="6" y="67"/>
                  </a:cxn>
                  <a:cxn ang="0">
                    <a:pos x="9" y="67"/>
                  </a:cxn>
                  <a:cxn ang="0">
                    <a:pos x="11" y="65"/>
                  </a:cxn>
                  <a:cxn ang="0">
                    <a:pos x="13" y="63"/>
                  </a:cxn>
                  <a:cxn ang="0">
                    <a:pos x="13" y="60"/>
                  </a:cxn>
                  <a:cxn ang="0">
                    <a:pos x="13" y="7"/>
                  </a:cxn>
                </a:cxnLst>
                <a:rect l="0" t="0" r="r" b="b"/>
                <a:pathLst>
                  <a:path w="13" h="67">
                    <a:moveTo>
                      <a:pt x="13" y="7"/>
                    </a:moveTo>
                    <a:lnTo>
                      <a:pt x="13" y="5"/>
                    </a:lnTo>
                    <a:lnTo>
                      <a:pt x="13" y="3"/>
                    </a:lnTo>
                    <a:lnTo>
                      <a:pt x="11" y="0"/>
                    </a:lnTo>
                    <a:lnTo>
                      <a:pt x="9" y="0"/>
                    </a:lnTo>
                    <a:lnTo>
                      <a:pt x="6" y="0"/>
                    </a:lnTo>
                    <a:lnTo>
                      <a:pt x="4" y="0"/>
                    </a:lnTo>
                    <a:lnTo>
                      <a:pt x="2" y="3"/>
                    </a:lnTo>
                    <a:lnTo>
                      <a:pt x="0" y="5"/>
                    </a:lnTo>
                    <a:lnTo>
                      <a:pt x="0" y="58"/>
                    </a:lnTo>
                    <a:lnTo>
                      <a:pt x="0" y="60"/>
                    </a:lnTo>
                    <a:lnTo>
                      <a:pt x="2" y="63"/>
                    </a:lnTo>
                    <a:lnTo>
                      <a:pt x="4" y="65"/>
                    </a:lnTo>
                    <a:lnTo>
                      <a:pt x="6" y="67"/>
                    </a:lnTo>
                    <a:lnTo>
                      <a:pt x="9" y="67"/>
                    </a:lnTo>
                    <a:lnTo>
                      <a:pt x="11" y="65"/>
                    </a:lnTo>
                    <a:lnTo>
                      <a:pt x="13" y="63"/>
                    </a:lnTo>
                    <a:lnTo>
                      <a:pt x="13" y="60"/>
                    </a:lnTo>
                    <a:lnTo>
                      <a:pt x="13" y="7"/>
                    </a:lnTo>
                    <a:close/>
                  </a:path>
                </a:pathLst>
              </a:custGeom>
              <a:solidFill>
                <a:srgbClr val="000000"/>
              </a:solidFill>
              <a:ln w="9525">
                <a:noFill/>
                <a:round/>
                <a:headEnd/>
                <a:tailEnd/>
              </a:ln>
            </p:spPr>
            <p:txBody>
              <a:bodyPr/>
              <a:lstStyle/>
              <a:p>
                <a:endParaRPr lang="zh-CN" altLang="en-US"/>
              </a:p>
            </p:txBody>
          </p:sp>
          <p:sp>
            <p:nvSpPr>
              <p:cNvPr id="361524" name="Freeform 52"/>
              <p:cNvSpPr>
                <a:spLocks/>
              </p:cNvSpPr>
              <p:nvPr/>
            </p:nvSpPr>
            <p:spPr bwMode="auto">
              <a:xfrm>
                <a:off x="2927" y="2707"/>
                <a:ext cx="13" cy="66"/>
              </a:xfrm>
              <a:custGeom>
                <a:avLst/>
                <a:gdLst/>
                <a:ahLst/>
                <a:cxnLst>
                  <a:cxn ang="0">
                    <a:pos x="13" y="6"/>
                  </a:cxn>
                  <a:cxn ang="0">
                    <a:pos x="13" y="4"/>
                  </a:cxn>
                  <a:cxn ang="0">
                    <a:pos x="13" y="2"/>
                  </a:cxn>
                  <a:cxn ang="0">
                    <a:pos x="11" y="0"/>
                  </a:cxn>
                  <a:cxn ang="0">
                    <a:pos x="9" y="0"/>
                  </a:cxn>
                  <a:cxn ang="0">
                    <a:pos x="6" y="0"/>
                  </a:cxn>
                  <a:cxn ang="0">
                    <a:pos x="4" y="0"/>
                  </a:cxn>
                  <a:cxn ang="0">
                    <a:pos x="2" y="2"/>
                  </a:cxn>
                  <a:cxn ang="0">
                    <a:pos x="0" y="4"/>
                  </a:cxn>
                  <a:cxn ang="0">
                    <a:pos x="0" y="58"/>
                  </a:cxn>
                  <a:cxn ang="0">
                    <a:pos x="0" y="60"/>
                  </a:cxn>
                  <a:cxn ang="0">
                    <a:pos x="2" y="62"/>
                  </a:cxn>
                  <a:cxn ang="0">
                    <a:pos x="4" y="64"/>
                  </a:cxn>
                  <a:cxn ang="0">
                    <a:pos x="6" y="66"/>
                  </a:cxn>
                  <a:cxn ang="0">
                    <a:pos x="9" y="66"/>
                  </a:cxn>
                  <a:cxn ang="0">
                    <a:pos x="11" y="64"/>
                  </a:cxn>
                  <a:cxn ang="0">
                    <a:pos x="13" y="62"/>
                  </a:cxn>
                  <a:cxn ang="0">
                    <a:pos x="13" y="60"/>
                  </a:cxn>
                  <a:cxn ang="0">
                    <a:pos x="13" y="6"/>
                  </a:cxn>
                </a:cxnLst>
                <a:rect l="0" t="0" r="r" b="b"/>
                <a:pathLst>
                  <a:path w="13" h="66">
                    <a:moveTo>
                      <a:pt x="13" y="6"/>
                    </a:moveTo>
                    <a:lnTo>
                      <a:pt x="13" y="4"/>
                    </a:lnTo>
                    <a:lnTo>
                      <a:pt x="13" y="2"/>
                    </a:lnTo>
                    <a:lnTo>
                      <a:pt x="11" y="0"/>
                    </a:lnTo>
                    <a:lnTo>
                      <a:pt x="9" y="0"/>
                    </a:lnTo>
                    <a:lnTo>
                      <a:pt x="6" y="0"/>
                    </a:lnTo>
                    <a:lnTo>
                      <a:pt x="4" y="0"/>
                    </a:lnTo>
                    <a:lnTo>
                      <a:pt x="2" y="2"/>
                    </a:lnTo>
                    <a:lnTo>
                      <a:pt x="0" y="4"/>
                    </a:lnTo>
                    <a:lnTo>
                      <a:pt x="0" y="58"/>
                    </a:lnTo>
                    <a:lnTo>
                      <a:pt x="0" y="60"/>
                    </a:lnTo>
                    <a:lnTo>
                      <a:pt x="2" y="62"/>
                    </a:lnTo>
                    <a:lnTo>
                      <a:pt x="4" y="64"/>
                    </a:lnTo>
                    <a:lnTo>
                      <a:pt x="6" y="66"/>
                    </a:lnTo>
                    <a:lnTo>
                      <a:pt x="9" y="66"/>
                    </a:lnTo>
                    <a:lnTo>
                      <a:pt x="11" y="64"/>
                    </a:lnTo>
                    <a:lnTo>
                      <a:pt x="13" y="62"/>
                    </a:lnTo>
                    <a:lnTo>
                      <a:pt x="13" y="60"/>
                    </a:lnTo>
                    <a:lnTo>
                      <a:pt x="13" y="6"/>
                    </a:lnTo>
                    <a:close/>
                  </a:path>
                </a:pathLst>
              </a:custGeom>
              <a:solidFill>
                <a:srgbClr val="000000"/>
              </a:solidFill>
              <a:ln w="9525">
                <a:noFill/>
                <a:round/>
                <a:headEnd/>
                <a:tailEnd/>
              </a:ln>
            </p:spPr>
            <p:txBody>
              <a:bodyPr/>
              <a:lstStyle/>
              <a:p>
                <a:endParaRPr lang="zh-CN" altLang="en-US"/>
              </a:p>
            </p:txBody>
          </p:sp>
          <p:sp>
            <p:nvSpPr>
              <p:cNvPr id="361525" name="Freeform 53"/>
              <p:cNvSpPr>
                <a:spLocks/>
              </p:cNvSpPr>
              <p:nvPr/>
            </p:nvSpPr>
            <p:spPr bwMode="auto">
              <a:xfrm>
                <a:off x="2927" y="2800"/>
                <a:ext cx="13" cy="67"/>
              </a:xfrm>
              <a:custGeom>
                <a:avLst/>
                <a:gdLst/>
                <a:ahLst/>
                <a:cxnLst>
                  <a:cxn ang="0">
                    <a:pos x="13" y="7"/>
                  </a:cxn>
                  <a:cxn ang="0">
                    <a:pos x="13" y="5"/>
                  </a:cxn>
                  <a:cxn ang="0">
                    <a:pos x="13" y="2"/>
                  </a:cxn>
                  <a:cxn ang="0">
                    <a:pos x="11" y="0"/>
                  </a:cxn>
                  <a:cxn ang="0">
                    <a:pos x="9" y="0"/>
                  </a:cxn>
                  <a:cxn ang="0">
                    <a:pos x="6" y="0"/>
                  </a:cxn>
                  <a:cxn ang="0">
                    <a:pos x="4" y="0"/>
                  </a:cxn>
                  <a:cxn ang="0">
                    <a:pos x="2" y="2"/>
                  </a:cxn>
                  <a:cxn ang="0">
                    <a:pos x="0" y="5"/>
                  </a:cxn>
                  <a:cxn ang="0">
                    <a:pos x="0" y="58"/>
                  </a:cxn>
                  <a:cxn ang="0">
                    <a:pos x="0" y="60"/>
                  </a:cxn>
                  <a:cxn ang="0">
                    <a:pos x="2" y="62"/>
                  </a:cxn>
                  <a:cxn ang="0">
                    <a:pos x="4" y="65"/>
                  </a:cxn>
                  <a:cxn ang="0">
                    <a:pos x="6" y="67"/>
                  </a:cxn>
                  <a:cxn ang="0">
                    <a:pos x="9" y="67"/>
                  </a:cxn>
                  <a:cxn ang="0">
                    <a:pos x="11" y="65"/>
                  </a:cxn>
                  <a:cxn ang="0">
                    <a:pos x="13" y="62"/>
                  </a:cxn>
                  <a:cxn ang="0">
                    <a:pos x="13" y="60"/>
                  </a:cxn>
                  <a:cxn ang="0">
                    <a:pos x="13" y="7"/>
                  </a:cxn>
                </a:cxnLst>
                <a:rect l="0" t="0" r="r" b="b"/>
                <a:pathLst>
                  <a:path w="13" h="67">
                    <a:moveTo>
                      <a:pt x="13" y="7"/>
                    </a:moveTo>
                    <a:lnTo>
                      <a:pt x="13" y="5"/>
                    </a:lnTo>
                    <a:lnTo>
                      <a:pt x="13" y="2"/>
                    </a:lnTo>
                    <a:lnTo>
                      <a:pt x="11" y="0"/>
                    </a:lnTo>
                    <a:lnTo>
                      <a:pt x="9" y="0"/>
                    </a:lnTo>
                    <a:lnTo>
                      <a:pt x="6" y="0"/>
                    </a:lnTo>
                    <a:lnTo>
                      <a:pt x="4" y="0"/>
                    </a:lnTo>
                    <a:lnTo>
                      <a:pt x="2" y="2"/>
                    </a:lnTo>
                    <a:lnTo>
                      <a:pt x="0" y="5"/>
                    </a:lnTo>
                    <a:lnTo>
                      <a:pt x="0" y="58"/>
                    </a:lnTo>
                    <a:lnTo>
                      <a:pt x="0" y="60"/>
                    </a:lnTo>
                    <a:lnTo>
                      <a:pt x="2" y="62"/>
                    </a:lnTo>
                    <a:lnTo>
                      <a:pt x="4" y="65"/>
                    </a:lnTo>
                    <a:lnTo>
                      <a:pt x="6" y="67"/>
                    </a:lnTo>
                    <a:lnTo>
                      <a:pt x="9" y="67"/>
                    </a:lnTo>
                    <a:lnTo>
                      <a:pt x="11" y="65"/>
                    </a:lnTo>
                    <a:lnTo>
                      <a:pt x="13" y="62"/>
                    </a:lnTo>
                    <a:lnTo>
                      <a:pt x="13" y="60"/>
                    </a:lnTo>
                    <a:lnTo>
                      <a:pt x="13" y="7"/>
                    </a:lnTo>
                    <a:close/>
                  </a:path>
                </a:pathLst>
              </a:custGeom>
              <a:solidFill>
                <a:srgbClr val="000000"/>
              </a:solidFill>
              <a:ln w="9525">
                <a:noFill/>
                <a:round/>
                <a:headEnd/>
                <a:tailEnd/>
              </a:ln>
            </p:spPr>
            <p:txBody>
              <a:bodyPr/>
              <a:lstStyle/>
              <a:p>
                <a:endParaRPr lang="zh-CN" altLang="en-US"/>
              </a:p>
            </p:txBody>
          </p:sp>
          <p:sp>
            <p:nvSpPr>
              <p:cNvPr id="361526" name="Freeform 54"/>
              <p:cNvSpPr>
                <a:spLocks/>
              </p:cNvSpPr>
              <p:nvPr/>
            </p:nvSpPr>
            <p:spPr bwMode="auto">
              <a:xfrm>
                <a:off x="2927" y="2893"/>
                <a:ext cx="13" cy="67"/>
              </a:xfrm>
              <a:custGeom>
                <a:avLst/>
                <a:gdLst/>
                <a:ahLst/>
                <a:cxnLst>
                  <a:cxn ang="0">
                    <a:pos x="13" y="7"/>
                  </a:cxn>
                  <a:cxn ang="0">
                    <a:pos x="13" y="5"/>
                  </a:cxn>
                  <a:cxn ang="0">
                    <a:pos x="13" y="3"/>
                  </a:cxn>
                  <a:cxn ang="0">
                    <a:pos x="11" y="0"/>
                  </a:cxn>
                  <a:cxn ang="0">
                    <a:pos x="9" y="0"/>
                  </a:cxn>
                  <a:cxn ang="0">
                    <a:pos x="6" y="0"/>
                  </a:cxn>
                  <a:cxn ang="0">
                    <a:pos x="4" y="0"/>
                  </a:cxn>
                  <a:cxn ang="0">
                    <a:pos x="2" y="3"/>
                  </a:cxn>
                  <a:cxn ang="0">
                    <a:pos x="0" y="5"/>
                  </a:cxn>
                  <a:cxn ang="0">
                    <a:pos x="0" y="58"/>
                  </a:cxn>
                  <a:cxn ang="0">
                    <a:pos x="0" y="60"/>
                  </a:cxn>
                  <a:cxn ang="0">
                    <a:pos x="2" y="63"/>
                  </a:cxn>
                  <a:cxn ang="0">
                    <a:pos x="4" y="65"/>
                  </a:cxn>
                  <a:cxn ang="0">
                    <a:pos x="6" y="67"/>
                  </a:cxn>
                  <a:cxn ang="0">
                    <a:pos x="9" y="67"/>
                  </a:cxn>
                  <a:cxn ang="0">
                    <a:pos x="11" y="65"/>
                  </a:cxn>
                  <a:cxn ang="0">
                    <a:pos x="13" y="63"/>
                  </a:cxn>
                  <a:cxn ang="0">
                    <a:pos x="13" y="60"/>
                  </a:cxn>
                  <a:cxn ang="0">
                    <a:pos x="13" y="7"/>
                  </a:cxn>
                </a:cxnLst>
                <a:rect l="0" t="0" r="r" b="b"/>
                <a:pathLst>
                  <a:path w="13" h="67">
                    <a:moveTo>
                      <a:pt x="13" y="7"/>
                    </a:moveTo>
                    <a:lnTo>
                      <a:pt x="13" y="5"/>
                    </a:lnTo>
                    <a:lnTo>
                      <a:pt x="13" y="3"/>
                    </a:lnTo>
                    <a:lnTo>
                      <a:pt x="11" y="0"/>
                    </a:lnTo>
                    <a:lnTo>
                      <a:pt x="9" y="0"/>
                    </a:lnTo>
                    <a:lnTo>
                      <a:pt x="6" y="0"/>
                    </a:lnTo>
                    <a:lnTo>
                      <a:pt x="4" y="0"/>
                    </a:lnTo>
                    <a:lnTo>
                      <a:pt x="2" y="3"/>
                    </a:lnTo>
                    <a:lnTo>
                      <a:pt x="0" y="5"/>
                    </a:lnTo>
                    <a:lnTo>
                      <a:pt x="0" y="58"/>
                    </a:lnTo>
                    <a:lnTo>
                      <a:pt x="0" y="60"/>
                    </a:lnTo>
                    <a:lnTo>
                      <a:pt x="2" y="63"/>
                    </a:lnTo>
                    <a:lnTo>
                      <a:pt x="4" y="65"/>
                    </a:lnTo>
                    <a:lnTo>
                      <a:pt x="6" y="67"/>
                    </a:lnTo>
                    <a:lnTo>
                      <a:pt x="9" y="67"/>
                    </a:lnTo>
                    <a:lnTo>
                      <a:pt x="11" y="65"/>
                    </a:lnTo>
                    <a:lnTo>
                      <a:pt x="13" y="63"/>
                    </a:lnTo>
                    <a:lnTo>
                      <a:pt x="13" y="60"/>
                    </a:lnTo>
                    <a:lnTo>
                      <a:pt x="13" y="7"/>
                    </a:lnTo>
                    <a:close/>
                  </a:path>
                </a:pathLst>
              </a:custGeom>
              <a:solidFill>
                <a:srgbClr val="000000"/>
              </a:solidFill>
              <a:ln w="9525">
                <a:noFill/>
                <a:round/>
                <a:headEnd/>
                <a:tailEnd/>
              </a:ln>
            </p:spPr>
            <p:txBody>
              <a:bodyPr/>
              <a:lstStyle/>
              <a:p>
                <a:endParaRPr lang="zh-CN" altLang="en-US"/>
              </a:p>
            </p:txBody>
          </p:sp>
          <p:sp>
            <p:nvSpPr>
              <p:cNvPr id="361527" name="Freeform 55"/>
              <p:cNvSpPr>
                <a:spLocks/>
              </p:cNvSpPr>
              <p:nvPr/>
            </p:nvSpPr>
            <p:spPr bwMode="auto">
              <a:xfrm>
                <a:off x="2927" y="2987"/>
                <a:ext cx="13" cy="67"/>
              </a:xfrm>
              <a:custGeom>
                <a:avLst/>
                <a:gdLst/>
                <a:ahLst/>
                <a:cxnLst>
                  <a:cxn ang="0">
                    <a:pos x="13" y="7"/>
                  </a:cxn>
                  <a:cxn ang="0">
                    <a:pos x="13" y="4"/>
                  </a:cxn>
                  <a:cxn ang="0">
                    <a:pos x="13" y="2"/>
                  </a:cxn>
                  <a:cxn ang="0">
                    <a:pos x="11" y="0"/>
                  </a:cxn>
                  <a:cxn ang="0">
                    <a:pos x="9" y="0"/>
                  </a:cxn>
                  <a:cxn ang="0">
                    <a:pos x="6" y="0"/>
                  </a:cxn>
                  <a:cxn ang="0">
                    <a:pos x="4" y="0"/>
                  </a:cxn>
                  <a:cxn ang="0">
                    <a:pos x="2" y="2"/>
                  </a:cxn>
                  <a:cxn ang="0">
                    <a:pos x="0" y="4"/>
                  </a:cxn>
                  <a:cxn ang="0">
                    <a:pos x="0" y="58"/>
                  </a:cxn>
                  <a:cxn ang="0">
                    <a:pos x="0" y="60"/>
                  </a:cxn>
                  <a:cxn ang="0">
                    <a:pos x="2" y="62"/>
                  </a:cxn>
                  <a:cxn ang="0">
                    <a:pos x="4" y="64"/>
                  </a:cxn>
                  <a:cxn ang="0">
                    <a:pos x="6" y="67"/>
                  </a:cxn>
                  <a:cxn ang="0">
                    <a:pos x="9" y="67"/>
                  </a:cxn>
                  <a:cxn ang="0">
                    <a:pos x="11" y="64"/>
                  </a:cxn>
                  <a:cxn ang="0">
                    <a:pos x="13" y="62"/>
                  </a:cxn>
                  <a:cxn ang="0">
                    <a:pos x="13" y="60"/>
                  </a:cxn>
                  <a:cxn ang="0">
                    <a:pos x="13" y="7"/>
                  </a:cxn>
                </a:cxnLst>
                <a:rect l="0" t="0" r="r" b="b"/>
                <a:pathLst>
                  <a:path w="13" h="67">
                    <a:moveTo>
                      <a:pt x="13" y="7"/>
                    </a:moveTo>
                    <a:lnTo>
                      <a:pt x="13" y="4"/>
                    </a:lnTo>
                    <a:lnTo>
                      <a:pt x="13" y="2"/>
                    </a:lnTo>
                    <a:lnTo>
                      <a:pt x="11" y="0"/>
                    </a:lnTo>
                    <a:lnTo>
                      <a:pt x="9" y="0"/>
                    </a:lnTo>
                    <a:lnTo>
                      <a:pt x="6" y="0"/>
                    </a:lnTo>
                    <a:lnTo>
                      <a:pt x="4" y="0"/>
                    </a:lnTo>
                    <a:lnTo>
                      <a:pt x="2" y="2"/>
                    </a:lnTo>
                    <a:lnTo>
                      <a:pt x="0" y="4"/>
                    </a:lnTo>
                    <a:lnTo>
                      <a:pt x="0" y="58"/>
                    </a:lnTo>
                    <a:lnTo>
                      <a:pt x="0" y="60"/>
                    </a:lnTo>
                    <a:lnTo>
                      <a:pt x="2" y="62"/>
                    </a:lnTo>
                    <a:lnTo>
                      <a:pt x="4" y="64"/>
                    </a:lnTo>
                    <a:lnTo>
                      <a:pt x="6" y="67"/>
                    </a:lnTo>
                    <a:lnTo>
                      <a:pt x="9" y="67"/>
                    </a:lnTo>
                    <a:lnTo>
                      <a:pt x="11" y="64"/>
                    </a:lnTo>
                    <a:lnTo>
                      <a:pt x="13" y="62"/>
                    </a:lnTo>
                    <a:lnTo>
                      <a:pt x="13" y="60"/>
                    </a:lnTo>
                    <a:lnTo>
                      <a:pt x="13" y="7"/>
                    </a:lnTo>
                    <a:close/>
                  </a:path>
                </a:pathLst>
              </a:custGeom>
              <a:solidFill>
                <a:srgbClr val="000000"/>
              </a:solidFill>
              <a:ln w="9525">
                <a:noFill/>
                <a:round/>
                <a:headEnd/>
                <a:tailEnd/>
              </a:ln>
            </p:spPr>
            <p:txBody>
              <a:bodyPr/>
              <a:lstStyle/>
              <a:p>
                <a:endParaRPr lang="zh-CN" altLang="en-US"/>
              </a:p>
            </p:txBody>
          </p:sp>
        </p:grpSp>
        <p:sp>
          <p:nvSpPr>
            <p:cNvPr id="361528" name="Oval 56"/>
            <p:cNvSpPr>
              <a:spLocks noChangeArrowheads="1"/>
            </p:cNvSpPr>
            <p:nvPr/>
          </p:nvSpPr>
          <p:spPr bwMode="auto">
            <a:xfrm>
              <a:off x="3328" y="2053"/>
              <a:ext cx="109" cy="109"/>
            </a:xfrm>
            <a:prstGeom prst="ellipse">
              <a:avLst/>
            </a:prstGeom>
            <a:gradFill rotWithShape="1">
              <a:gsLst>
                <a:gs pos="0">
                  <a:schemeClr val="bg1"/>
                </a:gs>
                <a:gs pos="100000">
                  <a:srgbClr val="FF0000"/>
                </a:gs>
              </a:gsLst>
              <a:path path="shape">
                <a:fillToRect l="50000" t="50000" r="50000" b="50000"/>
              </a:path>
            </a:gradFill>
            <a:ln w="20638">
              <a:solidFill>
                <a:srgbClr val="000000"/>
              </a:solidFill>
              <a:round/>
              <a:headEnd/>
              <a:tailEnd/>
            </a:ln>
          </p:spPr>
          <p:txBody>
            <a:bodyPr/>
            <a:lstStyle/>
            <a:p>
              <a:endParaRPr lang="zh-CN" altLang="en-US"/>
            </a:p>
          </p:txBody>
        </p:sp>
        <p:sp>
          <p:nvSpPr>
            <p:cNvPr id="361529" name="Line 57"/>
            <p:cNvSpPr>
              <a:spLocks noChangeShapeType="1"/>
            </p:cNvSpPr>
            <p:nvPr/>
          </p:nvSpPr>
          <p:spPr bwMode="auto">
            <a:xfrm>
              <a:off x="3444" y="2107"/>
              <a:ext cx="746" cy="106"/>
            </a:xfrm>
            <a:prstGeom prst="line">
              <a:avLst/>
            </a:prstGeom>
            <a:noFill/>
            <a:ln w="20638">
              <a:solidFill>
                <a:srgbClr val="003366"/>
              </a:solidFill>
              <a:round/>
              <a:headEnd/>
              <a:tailEnd/>
            </a:ln>
          </p:spPr>
          <p:txBody>
            <a:bodyPr/>
            <a:lstStyle/>
            <a:p>
              <a:endParaRPr lang="zh-CN" altLang="en-US"/>
            </a:p>
          </p:txBody>
        </p:sp>
        <p:sp>
          <p:nvSpPr>
            <p:cNvPr id="361531" name="Rectangle 59"/>
            <p:cNvSpPr>
              <a:spLocks noChangeArrowheads="1"/>
            </p:cNvSpPr>
            <p:nvPr/>
          </p:nvSpPr>
          <p:spPr bwMode="auto">
            <a:xfrm>
              <a:off x="3018" y="2042"/>
              <a:ext cx="428" cy="387"/>
            </a:xfrm>
            <a:prstGeom prst="rect">
              <a:avLst/>
            </a:prstGeom>
            <a:noFill/>
            <a:ln w="9525">
              <a:noFill/>
              <a:miter lim="800000"/>
              <a:headEnd/>
              <a:tailEnd/>
            </a:ln>
          </p:spPr>
          <p:txBody>
            <a:bodyPr/>
            <a:lstStyle/>
            <a:p>
              <a:endParaRPr lang="zh-CN" altLang="en-US"/>
            </a:p>
          </p:txBody>
        </p:sp>
        <p:sp>
          <p:nvSpPr>
            <p:cNvPr id="361532" name="Rectangle 60"/>
            <p:cNvSpPr>
              <a:spLocks noChangeArrowheads="1"/>
            </p:cNvSpPr>
            <p:nvPr/>
          </p:nvSpPr>
          <p:spPr bwMode="auto">
            <a:xfrm>
              <a:off x="3146" y="2120"/>
              <a:ext cx="156" cy="259"/>
            </a:xfrm>
            <a:prstGeom prst="rect">
              <a:avLst/>
            </a:prstGeom>
            <a:noFill/>
            <a:ln w="9525">
              <a:noFill/>
              <a:miter lim="800000"/>
              <a:headEnd/>
              <a:tailEnd/>
            </a:ln>
          </p:spPr>
          <p:txBody>
            <a:bodyPr wrap="none" lIns="0" tIns="0" rIns="0" bIns="0">
              <a:spAutoFit/>
            </a:bodyPr>
            <a:lstStyle/>
            <a:p>
              <a:r>
                <a:rPr lang="en-US" altLang="zh-CN" sz="2700" i="1">
                  <a:solidFill>
                    <a:srgbClr val="000066"/>
                  </a:solidFill>
                  <a:ea typeface="楷体_GB2312" pitchFamily="49" charset="-122"/>
                </a:rPr>
                <a:t>m</a:t>
              </a:r>
              <a:endParaRPr lang="en-US" altLang="zh-CN">
                <a:solidFill>
                  <a:srgbClr val="000066"/>
                </a:solidFill>
                <a:latin typeface="Arial" charset="0"/>
                <a:ea typeface="楷体_GB2312" pitchFamily="49" charset="-122"/>
              </a:endParaRPr>
            </a:p>
          </p:txBody>
        </p:sp>
        <p:sp>
          <p:nvSpPr>
            <p:cNvPr id="361533" name="Rectangle 61"/>
            <p:cNvSpPr>
              <a:spLocks noChangeArrowheads="1"/>
            </p:cNvSpPr>
            <p:nvPr/>
          </p:nvSpPr>
          <p:spPr bwMode="auto">
            <a:xfrm>
              <a:off x="3551" y="2107"/>
              <a:ext cx="428" cy="386"/>
            </a:xfrm>
            <a:prstGeom prst="rect">
              <a:avLst/>
            </a:prstGeom>
            <a:noFill/>
            <a:ln w="9525">
              <a:noFill/>
              <a:miter lim="800000"/>
              <a:headEnd/>
              <a:tailEnd/>
            </a:ln>
          </p:spPr>
          <p:txBody>
            <a:bodyPr/>
            <a:lstStyle/>
            <a:p>
              <a:endParaRPr lang="zh-CN" altLang="en-US"/>
            </a:p>
          </p:txBody>
        </p:sp>
        <p:sp>
          <p:nvSpPr>
            <p:cNvPr id="361534" name="Rectangle 62"/>
            <p:cNvSpPr>
              <a:spLocks noChangeArrowheads="1"/>
            </p:cNvSpPr>
            <p:nvPr/>
          </p:nvSpPr>
          <p:spPr bwMode="auto">
            <a:xfrm>
              <a:off x="3679" y="2185"/>
              <a:ext cx="132" cy="259"/>
            </a:xfrm>
            <a:prstGeom prst="rect">
              <a:avLst/>
            </a:prstGeom>
            <a:noFill/>
            <a:ln w="9525">
              <a:noFill/>
              <a:miter lim="800000"/>
              <a:headEnd/>
              <a:tailEnd/>
            </a:ln>
          </p:spPr>
          <p:txBody>
            <a:bodyPr wrap="none" lIns="0" tIns="0" rIns="0" bIns="0">
              <a:spAutoFit/>
            </a:bodyPr>
            <a:lstStyle/>
            <a:p>
              <a:r>
                <a:rPr lang="en-US" altLang="zh-CN" sz="2700" i="1">
                  <a:solidFill>
                    <a:srgbClr val="000066"/>
                  </a:solidFill>
                  <a:ea typeface="楷体_GB2312" pitchFamily="49" charset="-122"/>
                </a:rPr>
                <a:t>R</a:t>
              </a:r>
              <a:endParaRPr lang="en-US" altLang="zh-CN">
                <a:solidFill>
                  <a:srgbClr val="000066"/>
                </a:solidFill>
                <a:latin typeface="Arial" charset="0"/>
                <a:ea typeface="楷体_GB2312" pitchFamily="49" charset="-122"/>
              </a:endParaRPr>
            </a:p>
          </p:txBody>
        </p:sp>
        <p:sp>
          <p:nvSpPr>
            <p:cNvPr id="361535" name="Line 63"/>
            <p:cNvSpPr>
              <a:spLocks noChangeShapeType="1"/>
            </p:cNvSpPr>
            <p:nvPr/>
          </p:nvSpPr>
          <p:spPr bwMode="auto">
            <a:xfrm>
              <a:off x="4187" y="2747"/>
              <a:ext cx="19" cy="526"/>
            </a:xfrm>
            <a:prstGeom prst="line">
              <a:avLst/>
            </a:prstGeom>
            <a:noFill/>
            <a:ln w="28575">
              <a:solidFill>
                <a:srgbClr val="000066"/>
              </a:solidFill>
              <a:round/>
              <a:headEnd/>
              <a:tailEnd type="triangle" w="sm" len="lg"/>
            </a:ln>
            <a:effectLst/>
          </p:spPr>
          <p:txBody>
            <a:bodyPr lIns="90000" tIns="46800" rIns="90000" bIns="46800">
              <a:spAutoFit/>
            </a:bodyPr>
            <a:lstStyle/>
            <a:p>
              <a:endParaRPr lang="zh-CN" altLang="en-US"/>
            </a:p>
          </p:txBody>
        </p:sp>
        <p:graphicFrame>
          <p:nvGraphicFramePr>
            <p:cNvPr id="361536" name="Object 64"/>
            <p:cNvGraphicFramePr>
              <a:graphicFrameLocks noChangeAspect="1"/>
            </p:cNvGraphicFramePr>
            <p:nvPr/>
          </p:nvGraphicFramePr>
          <p:xfrm>
            <a:off x="4272" y="3072"/>
            <a:ext cx="211" cy="243"/>
          </p:xfrm>
          <a:graphic>
            <a:graphicData uri="http://schemas.openxmlformats.org/presentationml/2006/ole">
              <mc:AlternateContent xmlns:mc="http://schemas.openxmlformats.org/markup-compatibility/2006">
                <mc:Choice xmlns:v="urn:schemas-microsoft-com:vml" Requires="v">
                  <p:oleObj name="公式" r:id="rId4" imgW="164880" imgH="190440" progId="Equation.3">
                    <p:embed/>
                  </p:oleObj>
                </mc:Choice>
                <mc:Fallback>
                  <p:oleObj name="公式" r:id="rId4" imgW="164880" imgH="190440" progId="Equation.3">
                    <p:embed/>
                    <p:pic>
                      <p:nvPicPr>
                        <p:cNvPr id="361536" name="Object 6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2" y="3072"/>
                          <a:ext cx="211" cy="2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61538" name="Rectangle 66"/>
          <p:cNvSpPr>
            <a:spLocks noChangeArrowheads="1"/>
          </p:cNvSpPr>
          <p:nvPr/>
        </p:nvSpPr>
        <p:spPr bwMode="auto">
          <a:xfrm>
            <a:off x="381000" y="2590800"/>
            <a:ext cx="1008063" cy="457200"/>
          </a:xfrm>
          <a:prstGeom prst="rect">
            <a:avLst/>
          </a:prstGeom>
          <a:noFill/>
          <a:ln w="9525">
            <a:noFill/>
            <a:miter lim="800000"/>
            <a:headEnd/>
            <a:tailEnd/>
          </a:ln>
          <a:effectLst/>
        </p:spPr>
        <p:txBody>
          <a:bodyPr>
            <a:spAutoFit/>
          </a:bodyPr>
          <a:lstStyle/>
          <a:p>
            <a:r>
              <a:rPr kumimoji="1" lang="zh-CN" altLang="en-US" sz="2400"/>
              <a:t>解： </a:t>
            </a:r>
          </a:p>
        </p:txBody>
      </p:sp>
      <p:graphicFrame>
        <p:nvGraphicFramePr>
          <p:cNvPr id="361539" name="Object 67"/>
          <p:cNvGraphicFramePr>
            <a:graphicFrameLocks noChangeAspect="1"/>
          </p:cNvGraphicFramePr>
          <p:nvPr/>
        </p:nvGraphicFramePr>
        <p:xfrm>
          <a:off x="1143000" y="2971800"/>
          <a:ext cx="2211388" cy="401638"/>
        </p:xfrm>
        <a:graphic>
          <a:graphicData uri="http://schemas.openxmlformats.org/presentationml/2006/ole">
            <mc:AlternateContent xmlns:mc="http://schemas.openxmlformats.org/markup-compatibility/2006">
              <mc:Choice xmlns:v="urn:schemas-microsoft-com:vml" Requires="v">
                <p:oleObj name="公式" r:id="rId6" imgW="1104840" imgH="203040" progId="Equation.3">
                  <p:embed/>
                </p:oleObj>
              </mc:Choice>
              <mc:Fallback>
                <p:oleObj name="公式" r:id="rId6" imgW="1104840" imgH="203040" progId="Equation.3">
                  <p:embed/>
                  <p:pic>
                    <p:nvPicPr>
                      <p:cNvPr id="361539" name="Object 6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3000" y="2971800"/>
                        <a:ext cx="2211388" cy="40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1540" name="Object 68"/>
          <p:cNvGraphicFramePr>
            <a:graphicFrameLocks noChangeAspect="1"/>
          </p:cNvGraphicFramePr>
          <p:nvPr/>
        </p:nvGraphicFramePr>
        <p:xfrm>
          <a:off x="1143000" y="3810000"/>
          <a:ext cx="2651125" cy="785813"/>
        </p:xfrm>
        <a:graphic>
          <a:graphicData uri="http://schemas.openxmlformats.org/presentationml/2006/ole">
            <mc:AlternateContent xmlns:mc="http://schemas.openxmlformats.org/markup-compatibility/2006">
              <mc:Choice xmlns:v="urn:schemas-microsoft-com:vml" Requires="v">
                <p:oleObj name="公式" r:id="rId8" imgW="1320480" imgH="393480" progId="Equation.3">
                  <p:embed/>
                </p:oleObj>
              </mc:Choice>
              <mc:Fallback>
                <p:oleObj name="公式" r:id="rId8" imgW="1320480" imgH="393480" progId="Equation.3">
                  <p:embed/>
                  <p:pic>
                    <p:nvPicPr>
                      <p:cNvPr id="361540" name="Object 6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43000" y="3810000"/>
                        <a:ext cx="2651125" cy="785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1541" name="Object 69"/>
          <p:cNvGraphicFramePr>
            <a:graphicFrameLocks noChangeAspect="1"/>
          </p:cNvGraphicFramePr>
          <p:nvPr/>
        </p:nvGraphicFramePr>
        <p:xfrm>
          <a:off x="1219200" y="5029200"/>
          <a:ext cx="1143000" cy="355600"/>
        </p:xfrm>
        <a:graphic>
          <a:graphicData uri="http://schemas.openxmlformats.org/presentationml/2006/ole">
            <mc:AlternateContent xmlns:mc="http://schemas.openxmlformats.org/markup-compatibility/2006">
              <mc:Choice xmlns:v="urn:schemas-microsoft-com:vml" Requires="v">
                <p:oleObj r:id="rId10" imgW="583693" imgH="177646" progId="Equation.3">
                  <p:embed/>
                </p:oleObj>
              </mc:Choice>
              <mc:Fallback>
                <p:oleObj r:id="rId10" imgW="583693" imgH="177646" progId="Equation.3">
                  <p:embed/>
                  <p:pic>
                    <p:nvPicPr>
                      <p:cNvPr id="361541" name="Object 6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19200" y="5029200"/>
                        <a:ext cx="1143000"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1542" name="Object 70"/>
          <p:cNvGraphicFramePr>
            <a:graphicFrameLocks noChangeAspect="1"/>
          </p:cNvGraphicFramePr>
          <p:nvPr/>
        </p:nvGraphicFramePr>
        <p:xfrm>
          <a:off x="1219200" y="5791200"/>
          <a:ext cx="996950" cy="358775"/>
        </p:xfrm>
        <a:graphic>
          <a:graphicData uri="http://schemas.openxmlformats.org/presentationml/2006/ole">
            <mc:AlternateContent xmlns:mc="http://schemas.openxmlformats.org/markup-compatibility/2006">
              <mc:Choice xmlns:v="urn:schemas-microsoft-com:vml" Requires="v">
                <p:oleObj r:id="rId12" imgW="507780" imgH="177723" progId="Equation.3">
                  <p:embed/>
                </p:oleObj>
              </mc:Choice>
              <mc:Fallback>
                <p:oleObj r:id="rId12" imgW="507780" imgH="177723" progId="Equation.3">
                  <p:embed/>
                  <p:pic>
                    <p:nvPicPr>
                      <p:cNvPr id="361542" name="Object 7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19200" y="5791200"/>
                        <a:ext cx="996950"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1543" name="Text Box 71"/>
          <p:cNvSpPr txBox="1">
            <a:spLocks noChangeArrowheads="1"/>
          </p:cNvSpPr>
          <p:nvPr/>
        </p:nvSpPr>
        <p:spPr bwMode="auto">
          <a:xfrm>
            <a:off x="3048000" y="4724400"/>
            <a:ext cx="2628900" cy="946150"/>
          </a:xfrm>
          <a:prstGeom prst="rect">
            <a:avLst/>
          </a:prstGeom>
          <a:noFill/>
          <a:ln w="9525">
            <a:noFill/>
            <a:miter lim="800000"/>
            <a:headEnd/>
            <a:tailEnd/>
          </a:ln>
          <a:effectLst/>
        </p:spPr>
        <p:txBody>
          <a:bodyPr>
            <a:spAutoFit/>
          </a:bodyPr>
          <a:lstStyle/>
          <a:p>
            <a:pPr>
              <a:spcBef>
                <a:spcPct val="50000"/>
              </a:spcBef>
            </a:pPr>
            <a:r>
              <a:rPr kumimoji="1" lang="zh-CN" altLang="en-US" sz="2800"/>
              <a:t>有心力作用下角动量守恒</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61539"/>
                                        </p:tgtEl>
                                        <p:attrNameLst>
                                          <p:attrName>style.visibility</p:attrName>
                                        </p:attrNameLst>
                                      </p:cBhvr>
                                      <p:to>
                                        <p:strVal val="visible"/>
                                      </p:to>
                                    </p:set>
                                    <p:animEffect transition="in" filter="blinds(horizontal)">
                                      <p:cBhvr>
                                        <p:cTn id="7" dur="500"/>
                                        <p:tgtEl>
                                          <p:spTgt spid="36153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61540"/>
                                        </p:tgtEl>
                                        <p:attrNameLst>
                                          <p:attrName>style.visibility</p:attrName>
                                        </p:attrNameLst>
                                      </p:cBhvr>
                                      <p:to>
                                        <p:strVal val="visible"/>
                                      </p:to>
                                    </p:set>
                                    <p:animEffect transition="in" filter="box(in)">
                                      <p:cBhvr>
                                        <p:cTn id="12" dur="500"/>
                                        <p:tgtEl>
                                          <p:spTgt spid="36154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61541"/>
                                        </p:tgtEl>
                                        <p:attrNameLst>
                                          <p:attrName>style.visibility</p:attrName>
                                        </p:attrNameLst>
                                      </p:cBhvr>
                                      <p:to>
                                        <p:strVal val="visible"/>
                                      </p:to>
                                    </p:set>
                                    <p:animEffect transition="in" filter="blinds(horizontal)">
                                      <p:cBhvr>
                                        <p:cTn id="17" dur="500"/>
                                        <p:tgtEl>
                                          <p:spTgt spid="361541"/>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61543"/>
                                        </p:tgtEl>
                                        <p:attrNameLst>
                                          <p:attrName>style.visibility</p:attrName>
                                        </p:attrNameLst>
                                      </p:cBhvr>
                                      <p:to>
                                        <p:strVal val="visible"/>
                                      </p:to>
                                    </p:set>
                                    <p:animEffect transition="in" filter="strips(downRight)">
                                      <p:cBhvr>
                                        <p:cTn id="22" dur="500"/>
                                        <p:tgtEl>
                                          <p:spTgt spid="36154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61542"/>
                                        </p:tgtEl>
                                        <p:attrNameLst>
                                          <p:attrName>style.visibility</p:attrName>
                                        </p:attrNameLst>
                                      </p:cBhvr>
                                      <p:to>
                                        <p:strVal val="visible"/>
                                      </p:to>
                                    </p:set>
                                    <p:animEffect transition="in" filter="dissolve">
                                      <p:cBhvr>
                                        <p:cTn id="27" dur="500"/>
                                        <p:tgtEl>
                                          <p:spTgt spid="3615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543"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p:txBody>
          <a:bodyPr/>
          <a:lstStyle/>
          <a:p>
            <a:r>
              <a:rPr lang="en-US" altLang="zh-CN"/>
              <a:t>2.3 </a:t>
            </a:r>
            <a:r>
              <a:rPr lang="zh-CN" altLang="en-US"/>
              <a:t>角动量定理，角动量守恒定律</a:t>
            </a:r>
          </a:p>
        </p:txBody>
      </p:sp>
      <p:sp>
        <p:nvSpPr>
          <p:cNvPr id="5" name="灯片编号占位符 4"/>
          <p:cNvSpPr>
            <a:spLocks noGrp="1"/>
          </p:cNvSpPr>
          <p:nvPr>
            <p:ph type="sldNum" sz="quarter" idx="12"/>
          </p:nvPr>
        </p:nvSpPr>
        <p:spPr/>
        <p:txBody>
          <a:bodyPr/>
          <a:lstStyle/>
          <a:p>
            <a:fld id="{4A68EA23-F950-495B-A3AF-D76E4660BD54}" type="slidenum">
              <a:rPr lang="en-US" altLang="zh-CN"/>
              <a:pPr/>
              <a:t>44</a:t>
            </a:fld>
            <a:endParaRPr lang="en-US" altLang="zh-CN"/>
          </a:p>
        </p:txBody>
      </p:sp>
    </p:spTree>
    <p:controls>
      <mc:AlternateContent xmlns:mc="http://schemas.openxmlformats.org/markup-compatibility/2006">
        <mc:Choice xmlns:v="urn:schemas-microsoft-com:vml" Requires="v">
          <p:control r:id="rId1" imgW="6392167" imgH="5038095"/>
        </mc:Choice>
        <mc:Fallback>
          <p:control r:id="rId1" imgW="6392167" imgH="5038095">
            <p:pic>
              <p:nvPicPr>
                <p:cNvPr id="2" name="ShockwaveFlash1"/>
                <p:cNvPicPr preferRelativeResize="0">
                  <a:picLocks noChangeAspect="1"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1381125" y="1219200"/>
                  <a:ext cx="6391275" cy="5038725"/>
                </a:xfrm>
                <a:prstGeom prst="rect">
                  <a:avLst/>
                </a:prstGeom>
                <a:noFill/>
                <a:ln>
                  <a:noFill/>
                </a:ln>
                <a:effectLst/>
                <a:extLst>
                  <a:ext uri="{91240B29-F687-4F45-9708-019B960494DF}">
                    <a14:hiddenLine xmlns:a14="http://schemas.microsoft.com/office/drawing/2010/main" w="19050">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p:txBody>
          <a:bodyPr/>
          <a:lstStyle/>
          <a:p>
            <a:r>
              <a:rPr lang="en-US" altLang="zh-CN"/>
              <a:t>2.2 </a:t>
            </a:r>
            <a:r>
              <a:rPr lang="zh-CN" altLang="en-US"/>
              <a:t>动量定理，动量守恒定律</a:t>
            </a:r>
          </a:p>
        </p:txBody>
      </p:sp>
      <p:sp>
        <p:nvSpPr>
          <p:cNvPr id="17" name="灯片编号占位符 4"/>
          <p:cNvSpPr>
            <a:spLocks noGrp="1"/>
          </p:cNvSpPr>
          <p:nvPr>
            <p:ph type="sldNum" sz="quarter" idx="12"/>
          </p:nvPr>
        </p:nvSpPr>
        <p:spPr/>
        <p:txBody>
          <a:bodyPr/>
          <a:lstStyle/>
          <a:p>
            <a:fld id="{083B6C56-EABE-4AB1-85B5-A013B0021EB3}" type="slidenum">
              <a:rPr lang="en-US" altLang="zh-CN"/>
              <a:pPr/>
              <a:t>5</a:t>
            </a:fld>
            <a:endParaRPr lang="en-US" altLang="zh-CN"/>
          </a:p>
        </p:txBody>
      </p:sp>
      <p:sp>
        <p:nvSpPr>
          <p:cNvPr id="413699" name="Rectangle 3"/>
          <p:cNvSpPr>
            <a:spLocks noChangeArrowheads="1"/>
          </p:cNvSpPr>
          <p:nvPr/>
        </p:nvSpPr>
        <p:spPr bwMode="auto">
          <a:xfrm>
            <a:off x="501650" y="1219200"/>
            <a:ext cx="23177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质点的动量定理</a:t>
            </a:r>
          </a:p>
        </p:txBody>
      </p:sp>
      <p:graphicFrame>
        <p:nvGraphicFramePr>
          <p:cNvPr id="413700" name="Object 4"/>
          <p:cNvGraphicFramePr>
            <a:graphicFrameLocks noChangeAspect="1"/>
          </p:cNvGraphicFramePr>
          <p:nvPr/>
        </p:nvGraphicFramePr>
        <p:xfrm>
          <a:off x="2170112" y="1779587"/>
          <a:ext cx="4764088" cy="887413"/>
        </p:xfrm>
        <a:graphic>
          <a:graphicData uri="http://schemas.openxmlformats.org/presentationml/2006/ole">
            <mc:AlternateContent xmlns:mc="http://schemas.openxmlformats.org/markup-compatibility/2006">
              <mc:Choice xmlns:v="urn:schemas-microsoft-com:vml" Requires="v">
                <p:oleObj name="公式" r:id="rId2" imgW="1904760" imgH="355320" progId="Equation.3">
                  <p:embed/>
                </p:oleObj>
              </mc:Choice>
              <mc:Fallback>
                <p:oleObj name="公式" r:id="rId2" imgW="1904760" imgH="355320" progId="Equation.3">
                  <p:embed/>
                  <p:pic>
                    <p:nvPicPr>
                      <p:cNvPr id="41370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0112" y="1779587"/>
                        <a:ext cx="4764088" cy="887413"/>
                      </a:xfrm>
                      <a:prstGeom prst="rect">
                        <a:avLst/>
                      </a:prstGeom>
                      <a:solidFill>
                        <a:srgbClr val="CC99FF">
                          <a:alpha val="50000"/>
                        </a:srgbClr>
                      </a:solidFill>
                      <a:ln w="127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sp>
        <p:nvSpPr>
          <p:cNvPr id="413701" name="Text Box 5"/>
          <p:cNvSpPr txBox="1">
            <a:spLocks noChangeArrowheads="1"/>
          </p:cNvSpPr>
          <p:nvPr/>
        </p:nvSpPr>
        <p:spPr bwMode="auto">
          <a:xfrm>
            <a:off x="381000" y="2724150"/>
            <a:ext cx="2881313" cy="512763"/>
          </a:xfrm>
          <a:prstGeom prst="rect">
            <a:avLst/>
          </a:prstGeom>
          <a:noFill/>
          <a:ln w="9525" algn="ctr">
            <a:noFill/>
            <a:miter lim="800000"/>
            <a:headEnd/>
            <a:tailEnd/>
          </a:ln>
          <a:effectLst/>
        </p:spPr>
        <p:txBody>
          <a:bodyPr>
            <a:spAutoFit/>
          </a:bodyPr>
          <a:lstStyle/>
          <a:p>
            <a:pPr>
              <a:lnSpc>
                <a:spcPct val="115000"/>
              </a:lnSpc>
              <a:spcBef>
                <a:spcPct val="50000"/>
              </a:spcBef>
            </a:pPr>
            <a:r>
              <a:rPr kumimoji="1" lang="zh-CN" altLang="en-US" sz="2400">
                <a:cs typeface="Times New Roman" pitchFamily="18" charset="0"/>
              </a:rPr>
              <a:t>质点动量定理：</a:t>
            </a:r>
          </a:p>
        </p:txBody>
      </p:sp>
      <p:sp>
        <p:nvSpPr>
          <p:cNvPr id="413702" name="Text Box 6"/>
          <p:cNvSpPr txBox="1">
            <a:spLocks noChangeArrowheads="1"/>
          </p:cNvSpPr>
          <p:nvPr/>
        </p:nvSpPr>
        <p:spPr bwMode="auto">
          <a:xfrm>
            <a:off x="2743200" y="2724150"/>
            <a:ext cx="5791200" cy="933450"/>
          </a:xfrm>
          <a:prstGeom prst="rect">
            <a:avLst/>
          </a:prstGeom>
          <a:noFill/>
          <a:ln w="9525" algn="ctr">
            <a:noFill/>
            <a:miter lim="800000"/>
            <a:headEnd/>
            <a:tailEnd/>
          </a:ln>
          <a:effectLst/>
        </p:spPr>
        <p:txBody>
          <a:bodyPr>
            <a:spAutoFit/>
          </a:bodyPr>
          <a:lstStyle/>
          <a:p>
            <a:pPr>
              <a:lnSpc>
                <a:spcPct val="115000"/>
              </a:lnSpc>
              <a:spcBef>
                <a:spcPct val="50000"/>
              </a:spcBef>
            </a:pPr>
            <a:r>
              <a:rPr kumimoji="1" lang="zh-CN" altLang="en-US" sz="2400" dirty="0">
                <a:cs typeface="Times New Roman" pitchFamily="18" charset="0"/>
              </a:rPr>
              <a:t>质点在运动过程中，所受</a:t>
            </a:r>
            <a:r>
              <a:rPr kumimoji="1" lang="zh-CN" altLang="en-US" sz="2400" dirty="0">
                <a:solidFill>
                  <a:srgbClr val="0000CC"/>
                </a:solidFill>
                <a:cs typeface="Times New Roman" pitchFamily="18" charset="0"/>
              </a:rPr>
              <a:t>合外力</a:t>
            </a:r>
            <a:r>
              <a:rPr kumimoji="1" lang="zh-CN" altLang="en-US" sz="2400" dirty="0">
                <a:cs typeface="Times New Roman" pitchFamily="18" charset="0"/>
              </a:rPr>
              <a:t>的冲量等于质点动量的增量。</a:t>
            </a:r>
          </a:p>
        </p:txBody>
      </p:sp>
      <p:sp>
        <p:nvSpPr>
          <p:cNvPr id="413703" name="Text Box 7"/>
          <p:cNvSpPr txBox="1">
            <a:spLocks noChangeArrowheads="1"/>
          </p:cNvSpPr>
          <p:nvPr/>
        </p:nvSpPr>
        <p:spPr bwMode="auto">
          <a:xfrm>
            <a:off x="685800" y="3505200"/>
            <a:ext cx="1447800" cy="512763"/>
          </a:xfrm>
          <a:prstGeom prst="rect">
            <a:avLst/>
          </a:prstGeom>
          <a:noFill/>
          <a:ln w="9525" algn="ctr">
            <a:noFill/>
            <a:miter lim="800000"/>
            <a:headEnd/>
            <a:tailEnd/>
          </a:ln>
          <a:effectLst/>
        </p:spPr>
        <p:txBody>
          <a:bodyPr>
            <a:spAutoFit/>
          </a:bodyPr>
          <a:lstStyle/>
          <a:p>
            <a:pPr>
              <a:lnSpc>
                <a:spcPct val="115000"/>
              </a:lnSpc>
              <a:spcBef>
                <a:spcPct val="50000"/>
              </a:spcBef>
            </a:pPr>
            <a:r>
              <a:rPr kumimoji="1" lang="zh-CN" altLang="en-US" sz="2400" dirty="0">
                <a:cs typeface="Times New Roman" pitchFamily="18" charset="0"/>
              </a:rPr>
              <a:t>说明：</a:t>
            </a:r>
          </a:p>
        </p:txBody>
      </p:sp>
      <p:grpSp>
        <p:nvGrpSpPr>
          <p:cNvPr id="413704" name="Group 8"/>
          <p:cNvGrpSpPr>
            <a:grpSpLocks/>
          </p:cNvGrpSpPr>
          <p:nvPr/>
        </p:nvGrpSpPr>
        <p:grpSpPr bwMode="auto">
          <a:xfrm>
            <a:off x="381000" y="3965575"/>
            <a:ext cx="8229600" cy="512763"/>
            <a:chOff x="249" y="2339"/>
            <a:chExt cx="5184" cy="323"/>
          </a:xfrm>
        </p:grpSpPr>
        <p:sp>
          <p:nvSpPr>
            <p:cNvPr id="413705" name="Text Box 9"/>
            <p:cNvSpPr txBox="1">
              <a:spLocks noChangeArrowheads="1"/>
            </p:cNvSpPr>
            <p:nvPr/>
          </p:nvSpPr>
          <p:spPr bwMode="auto">
            <a:xfrm>
              <a:off x="249" y="2339"/>
              <a:ext cx="5184" cy="323"/>
            </a:xfrm>
            <a:prstGeom prst="rect">
              <a:avLst/>
            </a:prstGeom>
            <a:noFill/>
            <a:ln w="9525" algn="ctr">
              <a:noFill/>
              <a:miter lim="800000"/>
              <a:headEnd/>
              <a:tailEnd/>
            </a:ln>
            <a:effectLst/>
          </p:spPr>
          <p:txBody>
            <a:bodyPr>
              <a:spAutoFit/>
            </a:bodyPr>
            <a:lstStyle/>
            <a:p>
              <a:pPr>
                <a:lnSpc>
                  <a:spcPct val="115000"/>
                </a:lnSpc>
                <a:spcBef>
                  <a:spcPct val="50000"/>
                </a:spcBef>
              </a:pPr>
              <a:r>
                <a:rPr kumimoji="1" lang="zh-CN" altLang="en-US" sz="2400" dirty="0">
                  <a:cs typeface="Times New Roman" pitchFamily="18" charset="0"/>
                </a:rPr>
                <a:t>（</a:t>
              </a:r>
              <a:r>
                <a:rPr kumimoji="1" lang="en-US" altLang="zh-CN" sz="2400" dirty="0">
                  <a:cs typeface="Times New Roman" pitchFamily="18" charset="0"/>
                </a:rPr>
                <a:t>1</a:t>
              </a:r>
              <a:r>
                <a:rPr kumimoji="1" lang="zh-CN" altLang="en-US" sz="2400" dirty="0">
                  <a:cs typeface="Times New Roman" pitchFamily="18" charset="0"/>
                </a:rPr>
                <a:t>） 冲量的方向             与动量增量            的方向一致。</a:t>
              </a:r>
            </a:p>
          </p:txBody>
        </p:sp>
        <p:graphicFrame>
          <p:nvGraphicFramePr>
            <p:cNvPr id="413706" name="Object 10"/>
            <p:cNvGraphicFramePr>
              <a:graphicFrameLocks noChangeAspect="1"/>
            </p:cNvGraphicFramePr>
            <p:nvPr/>
          </p:nvGraphicFramePr>
          <p:xfrm>
            <a:off x="2154" y="2356"/>
            <a:ext cx="225" cy="288"/>
          </p:xfrm>
          <a:graphic>
            <a:graphicData uri="http://schemas.openxmlformats.org/presentationml/2006/ole">
              <mc:AlternateContent xmlns:mc="http://schemas.openxmlformats.org/markup-compatibility/2006">
                <mc:Choice xmlns:v="urn:schemas-microsoft-com:vml" Requires="v">
                  <p:oleObj name="公式" r:id="rId4" imgW="126720" imgH="190440" progId="Equation.3">
                    <p:embed/>
                  </p:oleObj>
                </mc:Choice>
                <mc:Fallback>
                  <p:oleObj name="公式" r:id="rId4" imgW="126720" imgH="190440" progId="Equation.3">
                    <p:embed/>
                    <p:pic>
                      <p:nvPicPr>
                        <p:cNvPr id="413706"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54" y="2356"/>
                          <a:ext cx="2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3707" name="Object 11"/>
            <p:cNvGraphicFramePr>
              <a:graphicFrameLocks noChangeAspect="1"/>
            </p:cNvGraphicFramePr>
            <p:nvPr/>
          </p:nvGraphicFramePr>
          <p:xfrm>
            <a:off x="3515" y="2340"/>
            <a:ext cx="408" cy="322"/>
          </p:xfrm>
          <a:graphic>
            <a:graphicData uri="http://schemas.openxmlformats.org/presentationml/2006/ole">
              <mc:AlternateContent xmlns:mc="http://schemas.openxmlformats.org/markup-compatibility/2006">
                <mc:Choice xmlns:v="urn:schemas-microsoft-com:vml" Requires="v">
                  <p:oleObj name="公式" r:id="rId6" imgW="215640" imgH="203040" progId="Equation.3">
                    <p:embed/>
                  </p:oleObj>
                </mc:Choice>
                <mc:Fallback>
                  <p:oleObj name="公式" r:id="rId6" imgW="215640" imgH="203040" progId="Equation.3">
                    <p:embed/>
                    <p:pic>
                      <p:nvPicPr>
                        <p:cNvPr id="413707"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15" y="2340"/>
                          <a:ext cx="408" cy="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13708" name="Group 12"/>
          <p:cNvGrpSpPr>
            <a:grpSpLocks/>
          </p:cNvGrpSpPr>
          <p:nvPr/>
        </p:nvGrpSpPr>
        <p:grpSpPr bwMode="auto">
          <a:xfrm>
            <a:off x="381000" y="4648200"/>
            <a:ext cx="8077200" cy="1354138"/>
            <a:chOff x="336" y="1296"/>
            <a:chExt cx="5088" cy="853"/>
          </a:xfrm>
        </p:grpSpPr>
        <p:sp>
          <p:nvSpPr>
            <p:cNvPr id="413709" name="Text Box 13"/>
            <p:cNvSpPr txBox="1">
              <a:spLocks noChangeArrowheads="1"/>
            </p:cNvSpPr>
            <p:nvPr/>
          </p:nvSpPr>
          <p:spPr bwMode="auto">
            <a:xfrm>
              <a:off x="1008" y="1296"/>
              <a:ext cx="4416" cy="853"/>
            </a:xfrm>
            <a:prstGeom prst="rect">
              <a:avLst/>
            </a:prstGeom>
            <a:noFill/>
            <a:ln w="9525" algn="ctr">
              <a:noFill/>
              <a:miter lim="800000"/>
              <a:headEnd/>
              <a:tailEnd/>
            </a:ln>
            <a:effectLst/>
          </p:spPr>
          <p:txBody>
            <a:bodyPr>
              <a:spAutoFit/>
            </a:bodyPr>
            <a:lstStyle/>
            <a:p>
              <a:pPr>
                <a:lnSpc>
                  <a:spcPct val="115000"/>
                </a:lnSpc>
                <a:spcBef>
                  <a:spcPct val="50000"/>
                </a:spcBef>
              </a:pPr>
              <a:r>
                <a:rPr kumimoji="1" lang="zh-CN" altLang="en-US" sz="2400" dirty="0">
                  <a:cs typeface="Times New Roman" pitchFamily="18" charset="0"/>
                </a:rPr>
                <a:t>动量定理中的动量和冲量都是矢量，符合矢量叠加原理。因此在计算时可采用平行四边形法则，或把动量和冲量投影在坐标轴上以分量形式进行计算。</a:t>
              </a:r>
            </a:p>
          </p:txBody>
        </p:sp>
        <p:sp>
          <p:nvSpPr>
            <p:cNvPr id="413710" name="Rectangle 14"/>
            <p:cNvSpPr>
              <a:spLocks noChangeArrowheads="1"/>
            </p:cNvSpPr>
            <p:nvPr/>
          </p:nvSpPr>
          <p:spPr bwMode="auto">
            <a:xfrm>
              <a:off x="336" y="1296"/>
              <a:ext cx="720" cy="323"/>
            </a:xfrm>
            <a:prstGeom prst="rect">
              <a:avLst/>
            </a:prstGeom>
            <a:noFill/>
            <a:ln w="9525" algn="ctr">
              <a:noFill/>
              <a:miter lim="800000"/>
              <a:headEnd/>
              <a:tailEnd/>
            </a:ln>
            <a:effectLst/>
          </p:spPr>
          <p:txBody>
            <a:bodyPr>
              <a:spAutoFit/>
            </a:bodyPr>
            <a:lstStyle/>
            <a:p>
              <a:pPr>
                <a:lnSpc>
                  <a:spcPct val="115000"/>
                </a:lnSpc>
                <a:spcBef>
                  <a:spcPct val="50000"/>
                </a:spcBef>
              </a:pPr>
              <a:r>
                <a:rPr kumimoji="1" lang="zh-CN" altLang="en-US" sz="2400">
                  <a:cs typeface="Times New Roman" pitchFamily="18" charset="0"/>
                </a:rPr>
                <a:t>（</a:t>
              </a:r>
              <a:r>
                <a:rPr kumimoji="1" lang="en-US" altLang="zh-CN" sz="2400">
                  <a:cs typeface="Times New Roman" pitchFamily="18" charset="0"/>
                </a:rPr>
                <a:t>2</a:t>
              </a:r>
              <a:r>
                <a:rPr kumimoji="1" lang="zh-CN" altLang="en-US" sz="2400">
                  <a:cs typeface="Times New Roman" pitchFamily="18" charset="0"/>
                </a:rPr>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413700"/>
                                        </p:tgtEl>
                                        <p:attrNameLst>
                                          <p:attrName>style.visibility</p:attrName>
                                        </p:attrNameLst>
                                      </p:cBhvr>
                                      <p:to>
                                        <p:strVal val="visible"/>
                                      </p:to>
                                    </p:set>
                                    <p:animEffect transition="in" filter="strips(downRight)">
                                      <p:cBhvr>
                                        <p:cTn id="7" dur="500"/>
                                        <p:tgtEl>
                                          <p:spTgt spid="41370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13701"/>
                                        </p:tgtEl>
                                        <p:attrNameLst>
                                          <p:attrName>style.visibility</p:attrName>
                                        </p:attrNameLst>
                                      </p:cBhvr>
                                      <p:to>
                                        <p:strVal val="visible"/>
                                      </p:to>
                                    </p:set>
                                    <p:anim calcmode="lin" valueType="num">
                                      <p:cBhvr additive="base">
                                        <p:cTn id="12" dur="500" fill="hold"/>
                                        <p:tgtEl>
                                          <p:spTgt spid="413701"/>
                                        </p:tgtEl>
                                        <p:attrNameLst>
                                          <p:attrName>ppt_x</p:attrName>
                                        </p:attrNameLst>
                                      </p:cBhvr>
                                      <p:tavLst>
                                        <p:tav tm="0">
                                          <p:val>
                                            <p:strVal val="0-#ppt_w/2"/>
                                          </p:val>
                                        </p:tav>
                                        <p:tav tm="100000">
                                          <p:val>
                                            <p:strVal val="#ppt_x"/>
                                          </p:val>
                                        </p:tav>
                                      </p:tavLst>
                                    </p:anim>
                                    <p:anim calcmode="lin" valueType="num">
                                      <p:cBhvr additive="base">
                                        <p:cTn id="13" dur="500" fill="hold"/>
                                        <p:tgtEl>
                                          <p:spTgt spid="413701"/>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413702"/>
                                        </p:tgtEl>
                                        <p:attrNameLst>
                                          <p:attrName>style.visibility</p:attrName>
                                        </p:attrNameLst>
                                      </p:cBhvr>
                                      <p:to>
                                        <p:strVal val="visible"/>
                                      </p:to>
                                    </p:set>
                                    <p:animEffect transition="in" filter="dissolve">
                                      <p:cBhvr>
                                        <p:cTn id="18" dur="500"/>
                                        <p:tgtEl>
                                          <p:spTgt spid="413702"/>
                                        </p:tgtEl>
                                      </p:cBhvr>
                                    </p:animEffect>
                                  </p:childTnLst>
                                </p:cTn>
                              </p:par>
                            </p:childTnLst>
                          </p:cTn>
                        </p:par>
                      </p:childTnLst>
                    </p:cTn>
                  </p:par>
                  <p:par>
                    <p:cTn id="19" fill="hold">
                      <p:stCondLst>
                        <p:cond delay="indefinite"/>
                      </p:stCondLst>
                      <p:childTnLst>
                        <p:par>
                          <p:cTn id="20" fill="hold">
                            <p:stCondLst>
                              <p:cond delay="0"/>
                            </p:stCondLst>
                            <p:childTnLst>
                              <p:par>
                                <p:cTn id="21" presetID="23" presetClass="entr" presetSubtype="32" fill="hold" grpId="0" nodeType="clickEffect">
                                  <p:stCondLst>
                                    <p:cond delay="0"/>
                                  </p:stCondLst>
                                  <p:childTnLst>
                                    <p:set>
                                      <p:cBhvr>
                                        <p:cTn id="22" dur="1" fill="hold">
                                          <p:stCondLst>
                                            <p:cond delay="0"/>
                                          </p:stCondLst>
                                        </p:cTn>
                                        <p:tgtEl>
                                          <p:spTgt spid="413703"/>
                                        </p:tgtEl>
                                        <p:attrNameLst>
                                          <p:attrName>style.visibility</p:attrName>
                                        </p:attrNameLst>
                                      </p:cBhvr>
                                      <p:to>
                                        <p:strVal val="visible"/>
                                      </p:to>
                                    </p:set>
                                    <p:anim calcmode="lin" valueType="num">
                                      <p:cBhvr>
                                        <p:cTn id="23" dur="500" fill="hold"/>
                                        <p:tgtEl>
                                          <p:spTgt spid="413703"/>
                                        </p:tgtEl>
                                        <p:attrNameLst>
                                          <p:attrName>ppt_w</p:attrName>
                                        </p:attrNameLst>
                                      </p:cBhvr>
                                      <p:tavLst>
                                        <p:tav tm="0">
                                          <p:val>
                                            <p:strVal val="4*#ppt_w"/>
                                          </p:val>
                                        </p:tav>
                                        <p:tav tm="100000">
                                          <p:val>
                                            <p:strVal val="#ppt_w"/>
                                          </p:val>
                                        </p:tav>
                                      </p:tavLst>
                                    </p:anim>
                                    <p:anim calcmode="lin" valueType="num">
                                      <p:cBhvr>
                                        <p:cTn id="24" dur="500" fill="hold"/>
                                        <p:tgtEl>
                                          <p:spTgt spid="413703"/>
                                        </p:tgtEl>
                                        <p:attrNameLst>
                                          <p:attrName>ppt_h</p:attrName>
                                        </p:attrNameLst>
                                      </p:cBhvr>
                                      <p:tavLst>
                                        <p:tav tm="0">
                                          <p:val>
                                            <p:strVal val="4*#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413704"/>
                                        </p:tgtEl>
                                        <p:attrNameLst>
                                          <p:attrName>style.visibility</p:attrName>
                                        </p:attrNameLst>
                                      </p:cBhvr>
                                      <p:to>
                                        <p:strVal val="visible"/>
                                      </p:to>
                                    </p:set>
                                    <p:animEffect transition="in" filter="wipe(left)">
                                      <p:cBhvr>
                                        <p:cTn id="29" dur="500"/>
                                        <p:tgtEl>
                                          <p:spTgt spid="413704"/>
                                        </p:tgtEl>
                                      </p:cBhvr>
                                    </p:animEffect>
                                  </p:childTnLst>
                                </p:cTn>
                              </p:par>
                            </p:childTnLst>
                          </p:cTn>
                        </p:par>
                      </p:childTnLst>
                    </p:cTn>
                  </p:par>
                  <p:par>
                    <p:cTn id="30" fill="hold">
                      <p:stCondLst>
                        <p:cond delay="indefinite"/>
                      </p:stCondLst>
                      <p:childTnLst>
                        <p:par>
                          <p:cTn id="31" fill="hold">
                            <p:stCondLst>
                              <p:cond delay="0"/>
                            </p:stCondLst>
                            <p:childTnLst>
                              <p:par>
                                <p:cTn id="32" presetID="18" presetClass="entr" presetSubtype="6" fill="hold" nodeType="clickEffect">
                                  <p:stCondLst>
                                    <p:cond delay="0"/>
                                  </p:stCondLst>
                                  <p:childTnLst>
                                    <p:set>
                                      <p:cBhvr>
                                        <p:cTn id="33" dur="1" fill="hold">
                                          <p:stCondLst>
                                            <p:cond delay="0"/>
                                          </p:stCondLst>
                                        </p:cTn>
                                        <p:tgtEl>
                                          <p:spTgt spid="413708"/>
                                        </p:tgtEl>
                                        <p:attrNameLst>
                                          <p:attrName>style.visibility</p:attrName>
                                        </p:attrNameLst>
                                      </p:cBhvr>
                                      <p:to>
                                        <p:strVal val="visible"/>
                                      </p:to>
                                    </p:set>
                                    <p:animEffect transition="in" filter="strips(downRight)">
                                      <p:cBhvr>
                                        <p:cTn id="34" dur="500"/>
                                        <p:tgtEl>
                                          <p:spTgt spid="4137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701" grpId="0" autoUpdateAnimBg="0"/>
      <p:bldP spid="413702" grpId="0" autoUpdateAnimBg="0"/>
      <p:bldP spid="413703"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r>
              <a:rPr lang="en-US" altLang="zh-CN"/>
              <a:t>2.2 </a:t>
            </a:r>
            <a:r>
              <a:rPr lang="zh-CN" altLang="en-US"/>
              <a:t>动量定理，动量守恒定律</a:t>
            </a:r>
          </a:p>
        </p:txBody>
      </p:sp>
      <p:sp>
        <p:nvSpPr>
          <p:cNvPr id="19" name="灯片编号占位符 4"/>
          <p:cNvSpPr>
            <a:spLocks noGrp="1"/>
          </p:cNvSpPr>
          <p:nvPr>
            <p:ph type="sldNum" sz="quarter" idx="12"/>
          </p:nvPr>
        </p:nvSpPr>
        <p:spPr/>
        <p:txBody>
          <a:bodyPr/>
          <a:lstStyle/>
          <a:p>
            <a:fld id="{86EC151D-C891-4566-9179-0F425B4CA3D4}" type="slidenum">
              <a:rPr lang="en-US" altLang="zh-CN"/>
              <a:pPr/>
              <a:t>6</a:t>
            </a:fld>
            <a:endParaRPr lang="en-US" altLang="zh-CN"/>
          </a:p>
        </p:txBody>
      </p:sp>
      <p:sp>
        <p:nvSpPr>
          <p:cNvPr id="414723" name="Rectangle 3"/>
          <p:cNvSpPr>
            <a:spLocks noChangeArrowheads="1"/>
          </p:cNvSpPr>
          <p:nvPr/>
        </p:nvSpPr>
        <p:spPr bwMode="auto">
          <a:xfrm>
            <a:off x="501650" y="1219200"/>
            <a:ext cx="23177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质点的动量定理</a:t>
            </a:r>
          </a:p>
        </p:txBody>
      </p:sp>
      <p:graphicFrame>
        <p:nvGraphicFramePr>
          <p:cNvPr id="414724" name="Object 4"/>
          <p:cNvGraphicFramePr>
            <a:graphicFrameLocks noChangeAspect="1"/>
          </p:cNvGraphicFramePr>
          <p:nvPr/>
        </p:nvGraphicFramePr>
        <p:xfrm>
          <a:off x="2209800" y="1703387"/>
          <a:ext cx="3509963" cy="2182813"/>
        </p:xfrm>
        <a:graphic>
          <a:graphicData uri="http://schemas.openxmlformats.org/presentationml/2006/ole">
            <mc:AlternateContent xmlns:mc="http://schemas.openxmlformats.org/markup-compatibility/2006">
              <mc:Choice xmlns:v="urn:schemas-microsoft-com:vml" Requires="v">
                <p:oleObj name="公式" r:id="rId2" imgW="1600200" imgH="1091880" progId="Equation.3">
                  <p:embed/>
                </p:oleObj>
              </mc:Choice>
              <mc:Fallback>
                <p:oleObj name="公式" r:id="rId2" imgW="1600200" imgH="1091880" progId="Equation.3">
                  <p:embed/>
                  <p:pic>
                    <p:nvPicPr>
                      <p:cNvPr id="414724"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703387"/>
                        <a:ext cx="3509963" cy="2182813"/>
                      </a:xfrm>
                      <a:prstGeom prst="rect">
                        <a:avLst/>
                      </a:prstGeom>
                      <a:noFill/>
                      <a:effectLst/>
                      <a:extLst>
                        <a:ext uri="{909E8E84-426E-40DD-AFC4-6F175D3DCCD1}">
                          <a14:hiddenFill xmlns:a14="http://schemas.microsoft.com/office/drawing/2010/main">
                            <a:solidFill>
                              <a:srgbClr val="FF7C80"/>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sp>
        <p:nvSpPr>
          <p:cNvPr id="414725" name="Text Box 5"/>
          <p:cNvSpPr txBox="1">
            <a:spLocks noChangeArrowheads="1"/>
          </p:cNvSpPr>
          <p:nvPr/>
        </p:nvSpPr>
        <p:spPr bwMode="auto">
          <a:xfrm>
            <a:off x="609600" y="4343400"/>
            <a:ext cx="2362200" cy="512763"/>
          </a:xfrm>
          <a:prstGeom prst="rect">
            <a:avLst/>
          </a:prstGeom>
          <a:noFill/>
          <a:ln w="9525" algn="ctr">
            <a:noFill/>
            <a:miter lim="800000"/>
            <a:headEnd/>
            <a:tailEnd/>
          </a:ln>
          <a:effectLst/>
        </p:spPr>
        <p:txBody>
          <a:bodyPr>
            <a:spAutoFit/>
          </a:bodyPr>
          <a:lstStyle/>
          <a:p>
            <a:pPr>
              <a:lnSpc>
                <a:spcPct val="115000"/>
              </a:lnSpc>
              <a:spcBef>
                <a:spcPct val="50000"/>
              </a:spcBef>
            </a:pPr>
            <a:r>
              <a:rPr kumimoji="1" lang="zh-CN" altLang="en-US" sz="2400">
                <a:solidFill>
                  <a:srgbClr val="0000CC"/>
                </a:solidFill>
                <a:cs typeface="Times New Roman" pitchFamily="18" charset="0"/>
              </a:rPr>
              <a:t>平均冲力</a:t>
            </a:r>
            <a:r>
              <a:rPr kumimoji="1" lang="zh-CN" altLang="en-US" sz="2400">
                <a:cs typeface="Times New Roman" pitchFamily="18" charset="0"/>
              </a:rPr>
              <a:t>：</a:t>
            </a:r>
          </a:p>
        </p:txBody>
      </p:sp>
      <p:graphicFrame>
        <p:nvGraphicFramePr>
          <p:cNvPr id="414726" name="Object 6"/>
          <p:cNvGraphicFramePr>
            <a:graphicFrameLocks noChangeAspect="1"/>
          </p:cNvGraphicFramePr>
          <p:nvPr/>
        </p:nvGraphicFramePr>
        <p:xfrm>
          <a:off x="2514600" y="4191000"/>
          <a:ext cx="2506663" cy="1077913"/>
        </p:xfrm>
        <a:graphic>
          <a:graphicData uri="http://schemas.openxmlformats.org/presentationml/2006/ole">
            <mc:AlternateContent xmlns:mc="http://schemas.openxmlformats.org/markup-compatibility/2006">
              <mc:Choice xmlns:v="urn:schemas-microsoft-com:vml" Requires="v">
                <p:oleObj name="公式" r:id="rId4" imgW="1002960" imgH="431640" progId="Equation.3">
                  <p:embed/>
                </p:oleObj>
              </mc:Choice>
              <mc:Fallback>
                <p:oleObj name="公式" r:id="rId4" imgW="1002960" imgH="431640" progId="Equation.3">
                  <p:embed/>
                  <p:pic>
                    <p:nvPicPr>
                      <p:cNvPr id="414726"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4191000"/>
                        <a:ext cx="2506663" cy="1077913"/>
                      </a:xfrm>
                      <a:prstGeom prst="rect">
                        <a:avLst/>
                      </a:prstGeom>
                      <a:noFill/>
                      <a:extLst>
                        <a:ext uri="{909E8E84-426E-40DD-AFC4-6F175D3DCCD1}">
                          <a14:hiddenFill xmlns:a14="http://schemas.microsoft.com/office/drawing/2010/main">
                            <a:solidFill>
                              <a:schemeClr val="hlink"/>
                            </a:solidFill>
                          </a14:hiddenFill>
                        </a:ext>
                      </a:extLst>
                    </p:spPr>
                  </p:pic>
                </p:oleObj>
              </mc:Fallback>
            </mc:AlternateContent>
          </a:graphicData>
        </a:graphic>
      </p:graphicFrame>
      <p:grpSp>
        <p:nvGrpSpPr>
          <p:cNvPr id="414727" name="Group 7"/>
          <p:cNvGrpSpPr>
            <a:grpSpLocks/>
          </p:cNvGrpSpPr>
          <p:nvPr/>
        </p:nvGrpSpPr>
        <p:grpSpPr bwMode="auto">
          <a:xfrm>
            <a:off x="6324600" y="3276600"/>
            <a:ext cx="2630488" cy="2990850"/>
            <a:chOff x="3787" y="2139"/>
            <a:chExt cx="1657" cy="1884"/>
          </a:xfrm>
        </p:grpSpPr>
        <p:sp>
          <p:nvSpPr>
            <p:cNvPr id="414728" name="Freeform 8" descr="深色上对角线"/>
            <p:cNvSpPr>
              <a:spLocks/>
            </p:cNvSpPr>
            <p:nvPr/>
          </p:nvSpPr>
          <p:spPr bwMode="auto">
            <a:xfrm>
              <a:off x="4044" y="2496"/>
              <a:ext cx="874" cy="1516"/>
            </a:xfrm>
            <a:custGeom>
              <a:avLst/>
              <a:gdLst/>
              <a:ahLst/>
              <a:cxnLst>
                <a:cxn ang="0">
                  <a:pos x="0" y="1248"/>
                </a:cxn>
                <a:cxn ang="0">
                  <a:pos x="420" y="780"/>
                </a:cxn>
                <a:cxn ang="0">
                  <a:pos x="735" y="156"/>
                </a:cxn>
                <a:cxn ang="0">
                  <a:pos x="1050" y="0"/>
                </a:cxn>
                <a:cxn ang="0">
                  <a:pos x="1365" y="156"/>
                </a:cxn>
                <a:cxn ang="0">
                  <a:pos x="1680" y="780"/>
                </a:cxn>
                <a:cxn ang="0">
                  <a:pos x="2100" y="1248"/>
                </a:cxn>
              </a:cxnLst>
              <a:rect l="0" t="0" r="r" b="b"/>
              <a:pathLst>
                <a:path w="2100" h="1248">
                  <a:moveTo>
                    <a:pt x="0" y="1248"/>
                  </a:moveTo>
                  <a:cubicBezTo>
                    <a:pt x="149" y="1105"/>
                    <a:pt x="298" y="962"/>
                    <a:pt x="420" y="780"/>
                  </a:cubicBezTo>
                  <a:cubicBezTo>
                    <a:pt x="542" y="598"/>
                    <a:pt x="630" y="286"/>
                    <a:pt x="735" y="156"/>
                  </a:cubicBezTo>
                  <a:cubicBezTo>
                    <a:pt x="840" y="26"/>
                    <a:pt x="945" y="0"/>
                    <a:pt x="1050" y="0"/>
                  </a:cubicBezTo>
                  <a:cubicBezTo>
                    <a:pt x="1155" y="0"/>
                    <a:pt x="1260" y="26"/>
                    <a:pt x="1365" y="156"/>
                  </a:cubicBezTo>
                  <a:cubicBezTo>
                    <a:pt x="1470" y="286"/>
                    <a:pt x="1558" y="598"/>
                    <a:pt x="1680" y="780"/>
                  </a:cubicBezTo>
                  <a:cubicBezTo>
                    <a:pt x="1802" y="962"/>
                    <a:pt x="1951" y="1105"/>
                    <a:pt x="2100" y="1248"/>
                  </a:cubicBezTo>
                </a:path>
              </a:pathLst>
            </a:custGeom>
            <a:pattFill prst="dkUpDiag">
              <a:fgClr>
                <a:srgbClr val="3366FF"/>
              </a:fgClr>
              <a:bgClr>
                <a:srgbClr val="FFFFFF"/>
              </a:bgClr>
            </a:pattFill>
            <a:ln w="19050" cmpd="sng">
              <a:solidFill>
                <a:srgbClr val="0000FF"/>
              </a:solidFill>
              <a:round/>
              <a:headEnd/>
              <a:tailEnd/>
            </a:ln>
          </p:spPr>
          <p:txBody>
            <a:bodyPr/>
            <a:lstStyle/>
            <a:p>
              <a:endParaRPr lang="zh-CN" altLang="en-US"/>
            </a:p>
          </p:txBody>
        </p:sp>
        <p:sp>
          <p:nvSpPr>
            <p:cNvPr id="414729" name="Line 9"/>
            <p:cNvSpPr>
              <a:spLocks noChangeShapeType="1"/>
            </p:cNvSpPr>
            <p:nvPr/>
          </p:nvSpPr>
          <p:spPr bwMode="auto">
            <a:xfrm>
              <a:off x="3787" y="4020"/>
              <a:ext cx="1588" cy="0"/>
            </a:xfrm>
            <a:prstGeom prst="line">
              <a:avLst/>
            </a:prstGeom>
            <a:noFill/>
            <a:ln w="9525">
              <a:solidFill>
                <a:schemeClr val="tx1"/>
              </a:solidFill>
              <a:round/>
              <a:headEnd/>
              <a:tailEnd type="triangle" w="sm" len="med"/>
            </a:ln>
            <a:effectLst/>
          </p:spPr>
          <p:txBody>
            <a:bodyPr/>
            <a:lstStyle/>
            <a:p>
              <a:endParaRPr lang="zh-CN" altLang="en-US"/>
            </a:p>
          </p:txBody>
        </p:sp>
        <p:sp>
          <p:nvSpPr>
            <p:cNvPr id="414730" name="Line 10"/>
            <p:cNvSpPr>
              <a:spLocks noChangeShapeType="1"/>
            </p:cNvSpPr>
            <p:nvPr/>
          </p:nvSpPr>
          <p:spPr bwMode="auto">
            <a:xfrm flipV="1">
              <a:off x="3787" y="2251"/>
              <a:ext cx="0" cy="1769"/>
            </a:xfrm>
            <a:prstGeom prst="line">
              <a:avLst/>
            </a:prstGeom>
            <a:noFill/>
            <a:ln w="9525">
              <a:solidFill>
                <a:schemeClr val="tx1"/>
              </a:solidFill>
              <a:round/>
              <a:headEnd/>
              <a:tailEnd type="triangle" w="sm" len="med"/>
            </a:ln>
          </p:spPr>
          <p:txBody>
            <a:bodyPr/>
            <a:lstStyle/>
            <a:p>
              <a:endParaRPr lang="zh-CN" altLang="en-US"/>
            </a:p>
          </p:txBody>
        </p:sp>
        <p:sp>
          <p:nvSpPr>
            <p:cNvPr id="414731" name="Line 11"/>
            <p:cNvSpPr>
              <a:spLocks noChangeShapeType="1"/>
            </p:cNvSpPr>
            <p:nvPr/>
          </p:nvSpPr>
          <p:spPr bwMode="auto">
            <a:xfrm>
              <a:off x="4043" y="3261"/>
              <a:ext cx="874" cy="0"/>
            </a:xfrm>
            <a:prstGeom prst="line">
              <a:avLst/>
            </a:prstGeom>
            <a:noFill/>
            <a:ln w="19050">
              <a:solidFill>
                <a:srgbClr val="FF0000"/>
              </a:solidFill>
              <a:round/>
              <a:headEnd/>
              <a:tailEnd/>
            </a:ln>
          </p:spPr>
          <p:txBody>
            <a:bodyPr/>
            <a:lstStyle/>
            <a:p>
              <a:endParaRPr lang="zh-CN" altLang="en-US"/>
            </a:p>
          </p:txBody>
        </p:sp>
        <p:sp>
          <p:nvSpPr>
            <p:cNvPr id="414732" name="Line 12"/>
            <p:cNvSpPr>
              <a:spLocks noChangeShapeType="1"/>
            </p:cNvSpPr>
            <p:nvPr/>
          </p:nvSpPr>
          <p:spPr bwMode="auto">
            <a:xfrm>
              <a:off x="4043" y="3261"/>
              <a:ext cx="0" cy="759"/>
            </a:xfrm>
            <a:prstGeom prst="line">
              <a:avLst/>
            </a:prstGeom>
            <a:noFill/>
            <a:ln w="9525">
              <a:solidFill>
                <a:srgbClr val="C0C0C0"/>
              </a:solidFill>
              <a:prstDash val="dash"/>
              <a:round/>
              <a:headEnd/>
              <a:tailEnd/>
            </a:ln>
          </p:spPr>
          <p:txBody>
            <a:bodyPr/>
            <a:lstStyle/>
            <a:p>
              <a:endParaRPr lang="zh-CN" altLang="en-US"/>
            </a:p>
          </p:txBody>
        </p:sp>
        <p:sp>
          <p:nvSpPr>
            <p:cNvPr id="414733" name="Line 13"/>
            <p:cNvSpPr>
              <a:spLocks noChangeShapeType="1"/>
            </p:cNvSpPr>
            <p:nvPr/>
          </p:nvSpPr>
          <p:spPr bwMode="auto">
            <a:xfrm>
              <a:off x="4917" y="3261"/>
              <a:ext cx="0" cy="759"/>
            </a:xfrm>
            <a:prstGeom prst="line">
              <a:avLst/>
            </a:prstGeom>
            <a:noFill/>
            <a:ln w="9525">
              <a:solidFill>
                <a:srgbClr val="C0C0C0"/>
              </a:solidFill>
              <a:prstDash val="dash"/>
              <a:round/>
              <a:headEnd/>
              <a:tailEnd/>
            </a:ln>
          </p:spPr>
          <p:txBody>
            <a:bodyPr/>
            <a:lstStyle/>
            <a:p>
              <a:endParaRPr lang="zh-CN" altLang="en-US"/>
            </a:p>
          </p:txBody>
        </p:sp>
        <p:graphicFrame>
          <p:nvGraphicFramePr>
            <p:cNvPr id="414734" name="Object 14"/>
            <p:cNvGraphicFramePr>
              <a:graphicFrameLocks noChangeAspect="1"/>
            </p:cNvGraphicFramePr>
            <p:nvPr/>
          </p:nvGraphicFramePr>
          <p:xfrm>
            <a:off x="3827" y="2139"/>
            <a:ext cx="414" cy="293"/>
          </p:xfrm>
          <a:graphic>
            <a:graphicData uri="http://schemas.openxmlformats.org/presentationml/2006/ole">
              <mc:AlternateContent xmlns:mc="http://schemas.openxmlformats.org/markup-compatibility/2006">
                <mc:Choice xmlns:v="urn:schemas-microsoft-com:vml" Requires="v">
                  <p:oleObj name="公式" r:id="rId6" imgW="304560" imgH="215640" progId="Equation.3">
                    <p:embed/>
                  </p:oleObj>
                </mc:Choice>
                <mc:Fallback>
                  <p:oleObj name="公式" r:id="rId6" imgW="304560" imgH="215640" progId="Equation.3">
                    <p:embed/>
                    <p:pic>
                      <p:nvPicPr>
                        <p:cNvPr id="414734"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27" y="2139"/>
                          <a:ext cx="414" cy="2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4735" name="Object 15"/>
            <p:cNvGraphicFramePr>
              <a:graphicFrameLocks noChangeAspect="1"/>
            </p:cNvGraphicFramePr>
            <p:nvPr/>
          </p:nvGraphicFramePr>
          <p:xfrm>
            <a:off x="5284" y="3748"/>
            <a:ext cx="160" cy="275"/>
          </p:xfrm>
          <a:graphic>
            <a:graphicData uri="http://schemas.openxmlformats.org/presentationml/2006/ole">
              <mc:AlternateContent xmlns:mc="http://schemas.openxmlformats.org/markup-compatibility/2006">
                <mc:Choice xmlns:v="urn:schemas-microsoft-com:vml" Requires="v">
                  <p:oleObj name="公式" r:id="rId8" imgW="88560" imgH="152280" progId="Equation.3">
                    <p:embed/>
                  </p:oleObj>
                </mc:Choice>
                <mc:Fallback>
                  <p:oleObj name="公式" r:id="rId8" imgW="88560" imgH="152280" progId="Equation.3">
                    <p:embed/>
                    <p:pic>
                      <p:nvPicPr>
                        <p:cNvPr id="414735" name="Object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84" y="3748"/>
                          <a:ext cx="160" cy="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414736" name="Object 16"/>
          <p:cNvGraphicFramePr>
            <a:graphicFrameLocks noChangeAspect="1"/>
          </p:cNvGraphicFramePr>
          <p:nvPr/>
        </p:nvGraphicFramePr>
        <p:xfrm>
          <a:off x="1981200" y="5638800"/>
          <a:ext cx="1598613" cy="685800"/>
        </p:xfrm>
        <a:graphic>
          <a:graphicData uri="http://schemas.openxmlformats.org/presentationml/2006/ole">
            <mc:AlternateContent xmlns:mc="http://schemas.openxmlformats.org/markup-compatibility/2006">
              <mc:Choice xmlns:v="urn:schemas-microsoft-com:vml" Requires="v">
                <p:oleObj name="公式" r:id="rId10" imgW="533160" imgH="228600" progId="Equation.3">
                  <p:embed/>
                </p:oleObj>
              </mc:Choice>
              <mc:Fallback>
                <p:oleObj name="公式" r:id="rId10" imgW="533160" imgH="228600" progId="Equation.3">
                  <p:embed/>
                  <p:pic>
                    <p:nvPicPr>
                      <p:cNvPr id="414736" name="Object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81200" y="5638800"/>
                        <a:ext cx="1598613"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414724"/>
                                        </p:tgtEl>
                                        <p:attrNameLst>
                                          <p:attrName>style.visibility</p:attrName>
                                        </p:attrNameLst>
                                      </p:cBhvr>
                                      <p:to>
                                        <p:strVal val="visible"/>
                                      </p:to>
                                    </p:set>
                                    <p:animEffect transition="in" filter="strips(upRight)">
                                      <p:cBhvr>
                                        <p:cTn id="7" dur="500"/>
                                        <p:tgtEl>
                                          <p:spTgt spid="41472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14725"/>
                                        </p:tgtEl>
                                        <p:attrNameLst>
                                          <p:attrName>style.visibility</p:attrName>
                                        </p:attrNameLst>
                                      </p:cBhvr>
                                      <p:to>
                                        <p:strVal val="visible"/>
                                      </p:to>
                                    </p:set>
                                    <p:anim calcmode="lin" valueType="num">
                                      <p:cBhvr additive="base">
                                        <p:cTn id="12" dur="500" fill="hold"/>
                                        <p:tgtEl>
                                          <p:spTgt spid="414725"/>
                                        </p:tgtEl>
                                        <p:attrNameLst>
                                          <p:attrName>ppt_x</p:attrName>
                                        </p:attrNameLst>
                                      </p:cBhvr>
                                      <p:tavLst>
                                        <p:tav tm="0">
                                          <p:val>
                                            <p:strVal val="0-#ppt_w/2"/>
                                          </p:val>
                                        </p:tav>
                                        <p:tav tm="100000">
                                          <p:val>
                                            <p:strVal val="#ppt_x"/>
                                          </p:val>
                                        </p:tav>
                                      </p:tavLst>
                                    </p:anim>
                                    <p:anim calcmode="lin" valueType="num">
                                      <p:cBhvr additive="base">
                                        <p:cTn id="13" dur="500" fill="hold"/>
                                        <p:tgtEl>
                                          <p:spTgt spid="41472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8" presetClass="entr" presetSubtype="3" fill="hold" nodeType="clickEffect">
                                  <p:stCondLst>
                                    <p:cond delay="0"/>
                                  </p:stCondLst>
                                  <p:childTnLst>
                                    <p:set>
                                      <p:cBhvr>
                                        <p:cTn id="17" dur="1" fill="hold">
                                          <p:stCondLst>
                                            <p:cond delay="0"/>
                                          </p:stCondLst>
                                        </p:cTn>
                                        <p:tgtEl>
                                          <p:spTgt spid="414726"/>
                                        </p:tgtEl>
                                        <p:attrNameLst>
                                          <p:attrName>style.visibility</p:attrName>
                                        </p:attrNameLst>
                                      </p:cBhvr>
                                      <p:to>
                                        <p:strVal val="visible"/>
                                      </p:to>
                                    </p:set>
                                    <p:animEffect transition="in" filter="strips(upRight)">
                                      <p:cBhvr>
                                        <p:cTn id="18" dur="500"/>
                                        <p:tgtEl>
                                          <p:spTgt spid="41472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14727"/>
                                        </p:tgtEl>
                                        <p:attrNameLst>
                                          <p:attrName>style.visibility</p:attrName>
                                        </p:attrNameLst>
                                      </p:cBhvr>
                                      <p:to>
                                        <p:strVal val="visible"/>
                                      </p:to>
                                    </p:set>
                                    <p:animEffect transition="in" filter="fade">
                                      <p:cBhvr>
                                        <p:cTn id="23" dur="2000"/>
                                        <p:tgtEl>
                                          <p:spTgt spid="41472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414736"/>
                                        </p:tgtEl>
                                        <p:attrNameLst>
                                          <p:attrName>style.visibility</p:attrName>
                                        </p:attrNameLst>
                                      </p:cBhvr>
                                      <p:to>
                                        <p:strVal val="visible"/>
                                      </p:to>
                                    </p:set>
                                    <p:animEffect transition="in" filter="wipe(down)">
                                      <p:cBhvr>
                                        <p:cTn id="28" dur="500"/>
                                        <p:tgtEl>
                                          <p:spTgt spid="4147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5"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ChangeArrowheads="1"/>
          </p:cNvSpPr>
          <p:nvPr>
            <p:ph type="title"/>
          </p:nvPr>
        </p:nvSpPr>
        <p:spPr/>
        <p:txBody>
          <a:bodyPr/>
          <a:lstStyle/>
          <a:p>
            <a:r>
              <a:rPr lang="en-US" altLang="zh-CN"/>
              <a:t>2.2 </a:t>
            </a:r>
            <a:r>
              <a:rPr lang="zh-CN" altLang="en-US"/>
              <a:t>动量定理，动量守恒定律</a:t>
            </a:r>
          </a:p>
        </p:txBody>
      </p:sp>
      <p:sp>
        <p:nvSpPr>
          <p:cNvPr id="11" name="灯片编号占位符 4"/>
          <p:cNvSpPr>
            <a:spLocks noGrp="1"/>
          </p:cNvSpPr>
          <p:nvPr>
            <p:ph type="sldNum" sz="quarter" idx="12"/>
          </p:nvPr>
        </p:nvSpPr>
        <p:spPr/>
        <p:txBody>
          <a:bodyPr/>
          <a:lstStyle/>
          <a:p>
            <a:fld id="{F1AA635D-AC16-4D32-A4B7-9BDE024A4A3B}" type="slidenum">
              <a:rPr lang="en-US" altLang="zh-CN"/>
              <a:pPr/>
              <a:t>7</a:t>
            </a:fld>
            <a:endParaRPr lang="en-US" altLang="zh-CN"/>
          </a:p>
        </p:txBody>
      </p:sp>
      <p:sp>
        <p:nvSpPr>
          <p:cNvPr id="415747" name="Rectangle 3"/>
          <p:cNvSpPr>
            <a:spLocks noChangeArrowheads="1"/>
          </p:cNvSpPr>
          <p:nvPr/>
        </p:nvSpPr>
        <p:spPr bwMode="auto">
          <a:xfrm>
            <a:off x="501650" y="1219200"/>
            <a:ext cx="23177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dirty="0"/>
              <a:t>质点的动量定理</a:t>
            </a:r>
          </a:p>
        </p:txBody>
      </p:sp>
      <p:sp>
        <p:nvSpPr>
          <p:cNvPr id="415748" name="Text Box 4"/>
          <p:cNvSpPr txBox="1">
            <a:spLocks noChangeArrowheads="1"/>
          </p:cNvSpPr>
          <p:nvPr/>
        </p:nvSpPr>
        <p:spPr bwMode="auto">
          <a:xfrm>
            <a:off x="533400" y="1657350"/>
            <a:ext cx="8135938" cy="933450"/>
          </a:xfrm>
          <a:prstGeom prst="rect">
            <a:avLst/>
          </a:prstGeom>
          <a:noFill/>
          <a:ln w="9525" algn="ctr">
            <a:noFill/>
            <a:miter lim="800000"/>
            <a:headEnd/>
            <a:tailEnd/>
          </a:ln>
          <a:effectLst/>
        </p:spPr>
        <p:txBody>
          <a:bodyPr>
            <a:spAutoFit/>
          </a:bodyPr>
          <a:lstStyle/>
          <a:p>
            <a:pPr>
              <a:lnSpc>
                <a:spcPct val="115000"/>
              </a:lnSpc>
              <a:spcBef>
                <a:spcPct val="50000"/>
              </a:spcBef>
            </a:pPr>
            <a:r>
              <a:rPr kumimoji="1" lang="zh-CN" altLang="en-US" sz="2400">
                <a:cs typeface="Times New Roman" pitchFamily="18" charset="0"/>
              </a:rPr>
              <a:t>结论：物体动量变化一定的情况下，</a:t>
            </a:r>
            <a:r>
              <a:rPr kumimoji="1" lang="zh-CN" altLang="en-US" sz="2400">
                <a:solidFill>
                  <a:srgbClr val="0000CC"/>
                </a:solidFill>
                <a:cs typeface="Times New Roman" pitchFamily="18" charset="0"/>
              </a:rPr>
              <a:t>作用时间越长，物体受到的平均冲力越小</a:t>
            </a:r>
            <a:r>
              <a:rPr kumimoji="1" lang="zh-CN" altLang="en-US" sz="2400">
                <a:cs typeface="Times New Roman" pitchFamily="18" charset="0"/>
              </a:rPr>
              <a:t>；反之则越大。  </a:t>
            </a:r>
          </a:p>
        </p:txBody>
      </p:sp>
      <p:pic>
        <p:nvPicPr>
          <p:cNvPr id="415749" name="Picture 5" descr="跳高-3"/>
          <p:cNvPicPr>
            <a:picLocks noChangeAspect="1" noChangeArrowheads="1"/>
          </p:cNvPicPr>
          <p:nvPr/>
        </p:nvPicPr>
        <p:blipFill>
          <a:blip r:embed="rId2">
            <a:lum contrast="6000"/>
          </a:blip>
          <a:srcRect l="15541" r="9552"/>
          <a:stretch>
            <a:fillRect/>
          </a:stretch>
        </p:blipFill>
        <p:spPr bwMode="auto">
          <a:xfrm>
            <a:off x="4114800" y="2667000"/>
            <a:ext cx="4826000" cy="3663950"/>
          </a:xfrm>
          <a:prstGeom prst="rect">
            <a:avLst/>
          </a:prstGeom>
          <a:noFill/>
          <a:ln w="9525">
            <a:noFill/>
            <a:miter lim="800000"/>
            <a:headEnd/>
            <a:tailEnd/>
          </a:ln>
        </p:spPr>
      </p:pic>
      <p:grpSp>
        <p:nvGrpSpPr>
          <p:cNvPr id="415750" name="Group 6"/>
          <p:cNvGrpSpPr>
            <a:grpSpLocks/>
          </p:cNvGrpSpPr>
          <p:nvPr/>
        </p:nvGrpSpPr>
        <p:grpSpPr bwMode="auto">
          <a:xfrm>
            <a:off x="533400" y="3657600"/>
            <a:ext cx="5688013" cy="2232025"/>
            <a:chOff x="204" y="2160"/>
            <a:chExt cx="3583" cy="1406"/>
          </a:xfrm>
        </p:grpSpPr>
        <p:sp>
          <p:nvSpPr>
            <p:cNvPr id="415751" name="Text Box 7"/>
            <p:cNvSpPr txBox="1">
              <a:spLocks noChangeArrowheads="1"/>
            </p:cNvSpPr>
            <p:nvPr/>
          </p:nvSpPr>
          <p:spPr bwMode="auto">
            <a:xfrm>
              <a:off x="204" y="2160"/>
              <a:ext cx="1723" cy="1208"/>
            </a:xfrm>
            <a:prstGeom prst="rect">
              <a:avLst/>
            </a:prstGeom>
            <a:noFill/>
            <a:ln w="9525">
              <a:noFill/>
              <a:miter lim="800000"/>
              <a:headEnd/>
              <a:tailEnd/>
            </a:ln>
            <a:effectLst/>
          </p:spPr>
          <p:txBody>
            <a:bodyPr>
              <a:spAutoFit/>
            </a:bodyPr>
            <a:lstStyle/>
            <a:p>
              <a:pPr>
                <a:spcBef>
                  <a:spcPct val="50000"/>
                </a:spcBef>
              </a:pPr>
              <a:r>
                <a:rPr lang="zh-CN" altLang="en-US" sz="2400"/>
                <a:t>海绵垫子可以延长运动员下落时与其接触的时间，这样就减小了地面对人的冲击力。 </a:t>
              </a:r>
            </a:p>
          </p:txBody>
        </p:sp>
        <p:sp>
          <p:nvSpPr>
            <p:cNvPr id="415752" name="Line 8"/>
            <p:cNvSpPr>
              <a:spLocks noChangeShapeType="1"/>
            </p:cNvSpPr>
            <p:nvPr/>
          </p:nvSpPr>
          <p:spPr bwMode="auto">
            <a:xfrm>
              <a:off x="1882" y="2750"/>
              <a:ext cx="1905" cy="816"/>
            </a:xfrm>
            <a:prstGeom prst="line">
              <a:avLst/>
            </a:prstGeom>
            <a:noFill/>
            <a:ln w="19050">
              <a:solidFill>
                <a:srgbClr val="0000FF"/>
              </a:solidFill>
              <a:round/>
              <a:headEnd/>
              <a:tailEnd type="stealth" w="med" len="lg"/>
            </a:ln>
            <a:effec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5748"/>
                                        </p:tgtEl>
                                        <p:attrNameLst>
                                          <p:attrName>style.visibility</p:attrName>
                                        </p:attrNameLst>
                                      </p:cBhvr>
                                      <p:to>
                                        <p:strVal val="visible"/>
                                      </p:to>
                                    </p:set>
                                    <p:animEffect transition="in" filter="wipe(left)">
                                      <p:cBhvr>
                                        <p:cTn id="7" dur="500"/>
                                        <p:tgtEl>
                                          <p:spTgt spid="41574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15749"/>
                                        </p:tgtEl>
                                        <p:attrNameLst>
                                          <p:attrName>style.visibility</p:attrName>
                                        </p:attrNameLst>
                                      </p:cBhvr>
                                      <p:to>
                                        <p:strVal val="visible"/>
                                      </p:to>
                                    </p:set>
                                    <p:animEffect transition="in" filter="blinds(horizontal)">
                                      <p:cBhvr>
                                        <p:cTn id="12" dur="500"/>
                                        <p:tgtEl>
                                          <p:spTgt spid="41574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15750"/>
                                        </p:tgtEl>
                                        <p:attrNameLst>
                                          <p:attrName>style.visibility</p:attrName>
                                        </p:attrNameLst>
                                      </p:cBhvr>
                                      <p:to>
                                        <p:strVal val="visible"/>
                                      </p:to>
                                    </p:set>
                                    <p:animEffect transition="in" filter="blinds(horizontal)">
                                      <p:cBhvr>
                                        <p:cTn id="17" dur="500"/>
                                        <p:tgtEl>
                                          <p:spTgt spid="4157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4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p:txBody>
          <a:bodyPr/>
          <a:lstStyle/>
          <a:p>
            <a:r>
              <a:rPr lang="en-US" altLang="zh-CN"/>
              <a:t>2.2 </a:t>
            </a:r>
            <a:r>
              <a:rPr lang="zh-CN" altLang="en-US"/>
              <a:t>动量定理，动量守恒定律</a:t>
            </a:r>
          </a:p>
        </p:txBody>
      </p:sp>
      <p:sp>
        <p:nvSpPr>
          <p:cNvPr id="11" name="灯片编号占位符 4"/>
          <p:cNvSpPr>
            <a:spLocks noGrp="1"/>
          </p:cNvSpPr>
          <p:nvPr>
            <p:ph type="sldNum" sz="quarter" idx="12"/>
          </p:nvPr>
        </p:nvSpPr>
        <p:spPr/>
        <p:txBody>
          <a:bodyPr/>
          <a:lstStyle/>
          <a:p>
            <a:fld id="{FD88BA90-9244-4803-A44D-297FBCB26164}" type="slidenum">
              <a:rPr lang="en-US" altLang="zh-CN"/>
              <a:pPr/>
              <a:t>8</a:t>
            </a:fld>
            <a:endParaRPr lang="en-US" altLang="zh-CN"/>
          </a:p>
        </p:txBody>
      </p:sp>
      <p:sp>
        <p:nvSpPr>
          <p:cNvPr id="416771" name="Rectangle 3"/>
          <p:cNvSpPr>
            <a:spLocks noChangeArrowheads="1"/>
          </p:cNvSpPr>
          <p:nvPr/>
        </p:nvSpPr>
        <p:spPr bwMode="auto">
          <a:xfrm>
            <a:off x="501650" y="1219200"/>
            <a:ext cx="35369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牛顿第二定律的普遍形式</a:t>
            </a:r>
          </a:p>
        </p:txBody>
      </p:sp>
      <p:graphicFrame>
        <p:nvGraphicFramePr>
          <p:cNvPr id="416772" name="Object 4"/>
          <p:cNvGraphicFramePr>
            <a:graphicFrameLocks noChangeAspect="1"/>
          </p:cNvGraphicFramePr>
          <p:nvPr/>
        </p:nvGraphicFramePr>
        <p:xfrm>
          <a:off x="2743200" y="2057400"/>
          <a:ext cx="1233488" cy="977900"/>
        </p:xfrm>
        <a:graphic>
          <a:graphicData uri="http://schemas.openxmlformats.org/presentationml/2006/ole">
            <mc:AlternateContent xmlns:mc="http://schemas.openxmlformats.org/markup-compatibility/2006">
              <mc:Choice xmlns:v="urn:schemas-microsoft-com:vml" Requires="v">
                <p:oleObj name="公式" r:id="rId2" imgW="495000" imgH="393480" progId="Equation.3">
                  <p:embed/>
                </p:oleObj>
              </mc:Choice>
              <mc:Fallback>
                <p:oleObj name="公式" r:id="rId2" imgW="495000" imgH="393480" progId="Equation.3">
                  <p:embed/>
                  <p:pic>
                    <p:nvPicPr>
                      <p:cNvPr id="416772"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2057400"/>
                        <a:ext cx="1233488" cy="977900"/>
                      </a:xfrm>
                      <a:prstGeom prst="rect">
                        <a:avLst/>
                      </a:prstGeom>
                      <a:noFill/>
                      <a:extLst>
                        <a:ext uri="{909E8E84-426E-40DD-AFC4-6F175D3DCCD1}">
                          <a14:hiddenFill xmlns:a14="http://schemas.microsoft.com/office/drawing/2010/main">
                            <a:solidFill>
                              <a:srgbClr val="FFCC66"/>
                            </a:solidFill>
                          </a14:hiddenFill>
                        </a:ext>
                      </a:extLst>
                    </p:spPr>
                  </p:pic>
                </p:oleObj>
              </mc:Fallback>
            </mc:AlternateContent>
          </a:graphicData>
        </a:graphic>
      </p:graphicFrame>
      <p:graphicFrame>
        <p:nvGraphicFramePr>
          <p:cNvPr id="416773" name="Object 5"/>
          <p:cNvGraphicFramePr>
            <a:graphicFrameLocks noChangeAspect="1"/>
          </p:cNvGraphicFramePr>
          <p:nvPr/>
        </p:nvGraphicFramePr>
        <p:xfrm>
          <a:off x="1404938" y="4191000"/>
          <a:ext cx="1296987" cy="504825"/>
        </p:xfrm>
        <a:graphic>
          <a:graphicData uri="http://schemas.openxmlformats.org/presentationml/2006/ole">
            <mc:AlternateContent xmlns:mc="http://schemas.openxmlformats.org/markup-compatibility/2006">
              <mc:Choice xmlns:v="urn:schemas-microsoft-com:vml" Requires="v">
                <p:oleObj name="公式" r:id="rId4" imgW="520560" imgH="203040" progId="Equation.3">
                  <p:embed/>
                </p:oleObj>
              </mc:Choice>
              <mc:Fallback>
                <p:oleObj name="公式" r:id="rId4" imgW="520560" imgH="203040" progId="Equation.3">
                  <p:embed/>
                  <p:pic>
                    <p:nvPicPr>
                      <p:cNvPr id="416773"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4938" y="4191000"/>
                        <a:ext cx="1296987" cy="504825"/>
                      </a:xfrm>
                      <a:prstGeom prst="rect">
                        <a:avLst/>
                      </a:prstGeom>
                      <a:noFill/>
                      <a:extLst>
                        <a:ext uri="{909E8E84-426E-40DD-AFC4-6F175D3DCCD1}">
                          <a14:hiddenFill xmlns:a14="http://schemas.microsoft.com/office/drawing/2010/main">
                            <a:solidFill>
                              <a:srgbClr val="FFCC66"/>
                            </a:solidFill>
                          </a14:hiddenFill>
                        </a:ext>
                      </a:extLst>
                    </p:spPr>
                  </p:pic>
                </p:oleObj>
              </mc:Fallback>
            </mc:AlternateContent>
          </a:graphicData>
        </a:graphic>
      </p:graphicFrame>
      <p:graphicFrame>
        <p:nvGraphicFramePr>
          <p:cNvPr id="416774" name="Object 6"/>
          <p:cNvGraphicFramePr>
            <a:graphicFrameLocks noChangeAspect="1"/>
          </p:cNvGraphicFramePr>
          <p:nvPr/>
        </p:nvGraphicFramePr>
        <p:xfrm>
          <a:off x="1404938" y="5105400"/>
          <a:ext cx="1233487" cy="977900"/>
        </p:xfrm>
        <a:graphic>
          <a:graphicData uri="http://schemas.openxmlformats.org/presentationml/2006/ole">
            <mc:AlternateContent xmlns:mc="http://schemas.openxmlformats.org/markup-compatibility/2006">
              <mc:Choice xmlns:v="urn:schemas-microsoft-com:vml" Requires="v">
                <p:oleObj name="公式" r:id="rId6" imgW="495000" imgH="393480" progId="Equation.3">
                  <p:embed/>
                </p:oleObj>
              </mc:Choice>
              <mc:Fallback>
                <p:oleObj name="公式" r:id="rId6" imgW="495000" imgH="393480" progId="Equation.3">
                  <p:embed/>
                  <p:pic>
                    <p:nvPicPr>
                      <p:cNvPr id="416774"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04938" y="5105400"/>
                        <a:ext cx="1233487" cy="977900"/>
                      </a:xfrm>
                      <a:prstGeom prst="rect">
                        <a:avLst/>
                      </a:prstGeom>
                      <a:noFill/>
                      <a:extLst>
                        <a:ext uri="{909E8E84-426E-40DD-AFC4-6F175D3DCCD1}">
                          <a14:hiddenFill xmlns:a14="http://schemas.microsoft.com/office/drawing/2010/main">
                            <a:solidFill>
                              <a:srgbClr val="FFCC66"/>
                            </a:solidFill>
                          </a14:hiddenFill>
                        </a:ext>
                      </a:extLst>
                    </p:spPr>
                  </p:pic>
                </p:oleObj>
              </mc:Fallback>
            </mc:AlternateContent>
          </a:graphicData>
        </a:graphic>
      </p:graphicFrame>
      <p:sp>
        <p:nvSpPr>
          <p:cNvPr id="416775" name="Text Box 7"/>
          <p:cNvSpPr txBox="1">
            <a:spLocks noChangeArrowheads="1"/>
          </p:cNvSpPr>
          <p:nvPr/>
        </p:nvSpPr>
        <p:spPr bwMode="auto">
          <a:xfrm>
            <a:off x="3081338" y="4343400"/>
            <a:ext cx="2786062" cy="457200"/>
          </a:xfrm>
          <a:prstGeom prst="rect">
            <a:avLst/>
          </a:prstGeom>
          <a:noFill/>
          <a:ln w="9525">
            <a:noFill/>
            <a:miter lim="800000"/>
            <a:headEnd/>
            <a:tailEnd/>
          </a:ln>
          <a:effectLst/>
        </p:spPr>
        <p:txBody>
          <a:bodyPr wrap="none">
            <a:spAutoFit/>
          </a:bodyPr>
          <a:lstStyle/>
          <a:p>
            <a:r>
              <a:rPr lang="zh-CN" altLang="en-US" sz="2400"/>
              <a:t>适用条件： </a:t>
            </a:r>
            <a:r>
              <a:rPr lang="en-US" altLang="zh-CN" sz="2400" i="1"/>
              <a:t>m</a:t>
            </a:r>
            <a:r>
              <a:rPr lang="en-US" altLang="zh-CN" sz="2400"/>
              <a:t>=</a:t>
            </a:r>
            <a:r>
              <a:rPr lang="zh-CN" altLang="en-US" sz="2400"/>
              <a:t>恒量</a:t>
            </a:r>
          </a:p>
        </p:txBody>
      </p:sp>
      <p:sp>
        <p:nvSpPr>
          <p:cNvPr id="416776" name="Text Box 8"/>
          <p:cNvSpPr txBox="1">
            <a:spLocks noChangeArrowheads="1"/>
          </p:cNvSpPr>
          <p:nvPr/>
        </p:nvSpPr>
        <p:spPr bwMode="auto">
          <a:xfrm>
            <a:off x="3081338" y="5410200"/>
            <a:ext cx="1403350" cy="457200"/>
          </a:xfrm>
          <a:prstGeom prst="rect">
            <a:avLst/>
          </a:prstGeom>
          <a:noFill/>
          <a:ln w="9525">
            <a:noFill/>
            <a:miter lim="800000"/>
            <a:headEnd/>
            <a:tailEnd/>
          </a:ln>
          <a:effectLst/>
        </p:spPr>
        <p:txBody>
          <a:bodyPr wrap="none">
            <a:spAutoFit/>
          </a:bodyPr>
          <a:lstStyle/>
          <a:p>
            <a:r>
              <a:rPr lang="zh-CN" altLang="en-US" sz="2400"/>
              <a:t>普遍成立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416772"/>
                                        </p:tgtEl>
                                        <p:attrNameLst>
                                          <p:attrName>style.visibility</p:attrName>
                                        </p:attrNameLst>
                                      </p:cBhvr>
                                      <p:to>
                                        <p:strVal val="visible"/>
                                      </p:to>
                                    </p:set>
                                    <p:animEffect transition="in" filter="strips(downRight)">
                                      <p:cBhvr>
                                        <p:cTn id="7" dur="500"/>
                                        <p:tgtEl>
                                          <p:spTgt spid="41677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416773"/>
                                        </p:tgtEl>
                                        <p:attrNameLst>
                                          <p:attrName>style.visibility</p:attrName>
                                        </p:attrNameLst>
                                      </p:cBhvr>
                                      <p:to>
                                        <p:strVal val="visible"/>
                                      </p:to>
                                    </p:set>
                                    <p:animEffect transition="in" filter="strips(downRight)">
                                      <p:cBhvr>
                                        <p:cTn id="12" dur="500"/>
                                        <p:tgtEl>
                                          <p:spTgt spid="41677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16775"/>
                                        </p:tgtEl>
                                        <p:attrNameLst>
                                          <p:attrName>style.visibility</p:attrName>
                                        </p:attrNameLst>
                                      </p:cBhvr>
                                      <p:to>
                                        <p:strVal val="visible"/>
                                      </p:to>
                                    </p:set>
                                    <p:animEffect transition="in" filter="wipe(left)">
                                      <p:cBhvr>
                                        <p:cTn id="17" dur="500"/>
                                        <p:tgtEl>
                                          <p:spTgt spid="416775"/>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416774"/>
                                        </p:tgtEl>
                                        <p:attrNameLst>
                                          <p:attrName>style.visibility</p:attrName>
                                        </p:attrNameLst>
                                      </p:cBhvr>
                                      <p:to>
                                        <p:strVal val="visible"/>
                                      </p:to>
                                    </p:set>
                                    <p:animEffect transition="in" filter="strips(downRight)">
                                      <p:cBhvr>
                                        <p:cTn id="22" dur="500"/>
                                        <p:tgtEl>
                                          <p:spTgt spid="41677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16776"/>
                                        </p:tgtEl>
                                        <p:attrNameLst>
                                          <p:attrName>style.visibility</p:attrName>
                                        </p:attrNameLst>
                                      </p:cBhvr>
                                      <p:to>
                                        <p:strVal val="visible"/>
                                      </p:to>
                                    </p:set>
                                    <p:animEffect transition="in" filter="wipe(left)">
                                      <p:cBhvr>
                                        <p:cTn id="27" dur="500"/>
                                        <p:tgtEl>
                                          <p:spTgt spid="4167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775" grpId="0"/>
      <p:bldP spid="41677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altLang="zh-CN"/>
              <a:t>2.2 </a:t>
            </a:r>
            <a:r>
              <a:rPr lang="zh-CN" altLang="en-US"/>
              <a:t>动量定理，动量守恒定律</a:t>
            </a:r>
          </a:p>
        </p:txBody>
      </p:sp>
      <p:sp>
        <p:nvSpPr>
          <p:cNvPr id="39" name="灯片编号占位符 4"/>
          <p:cNvSpPr>
            <a:spLocks noGrp="1"/>
          </p:cNvSpPr>
          <p:nvPr>
            <p:ph type="sldNum" sz="quarter" idx="12"/>
          </p:nvPr>
        </p:nvSpPr>
        <p:spPr/>
        <p:txBody>
          <a:bodyPr/>
          <a:lstStyle/>
          <a:p>
            <a:fld id="{73B21C26-A66F-4BAA-898D-FD4FE34A17D8}" type="slidenum">
              <a:rPr lang="en-US" altLang="zh-CN"/>
              <a:pPr/>
              <a:t>9</a:t>
            </a:fld>
            <a:endParaRPr lang="en-US" altLang="zh-CN"/>
          </a:p>
        </p:txBody>
      </p:sp>
      <p:sp>
        <p:nvSpPr>
          <p:cNvPr id="417795" name="Rectangle 3"/>
          <p:cNvSpPr>
            <a:spLocks noChangeArrowheads="1"/>
          </p:cNvSpPr>
          <p:nvPr/>
        </p:nvSpPr>
        <p:spPr bwMode="auto">
          <a:xfrm>
            <a:off x="501650" y="1219200"/>
            <a:ext cx="26225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质点系的动量定理</a:t>
            </a:r>
          </a:p>
        </p:txBody>
      </p:sp>
      <p:sp>
        <p:nvSpPr>
          <p:cNvPr id="417796" name="Text Box 4"/>
          <p:cNvSpPr txBox="1">
            <a:spLocks noChangeArrowheads="1"/>
          </p:cNvSpPr>
          <p:nvPr/>
        </p:nvSpPr>
        <p:spPr bwMode="auto">
          <a:xfrm>
            <a:off x="609600" y="1676400"/>
            <a:ext cx="4953000" cy="512763"/>
          </a:xfrm>
          <a:prstGeom prst="rect">
            <a:avLst/>
          </a:prstGeom>
          <a:noFill/>
          <a:ln w="9525" algn="ctr">
            <a:noFill/>
            <a:miter lim="800000"/>
            <a:headEnd/>
            <a:tailEnd/>
          </a:ln>
          <a:effectLst/>
        </p:spPr>
        <p:txBody>
          <a:bodyPr>
            <a:spAutoFit/>
          </a:bodyPr>
          <a:lstStyle/>
          <a:p>
            <a:pPr>
              <a:lnSpc>
                <a:spcPct val="115000"/>
              </a:lnSpc>
              <a:spcBef>
                <a:spcPct val="50000"/>
              </a:spcBef>
            </a:pPr>
            <a:r>
              <a:rPr kumimoji="1" lang="zh-CN" altLang="en-US" sz="2400">
                <a:cs typeface="Times New Roman" pitchFamily="18" charset="0"/>
              </a:rPr>
              <a:t>设 有</a:t>
            </a:r>
            <a:r>
              <a:rPr kumimoji="1" lang="en-US" altLang="zh-CN" sz="2400" i="1">
                <a:cs typeface="Times New Roman" pitchFamily="18" charset="0"/>
              </a:rPr>
              <a:t>n</a:t>
            </a:r>
            <a:r>
              <a:rPr kumimoji="1" lang="zh-CN" altLang="en-US" sz="2400">
                <a:cs typeface="Times New Roman" pitchFamily="18" charset="0"/>
              </a:rPr>
              <a:t>个质点构成一个系统</a:t>
            </a:r>
          </a:p>
        </p:txBody>
      </p:sp>
      <p:grpSp>
        <p:nvGrpSpPr>
          <p:cNvPr id="417797" name="Group 5"/>
          <p:cNvGrpSpPr>
            <a:grpSpLocks/>
          </p:cNvGrpSpPr>
          <p:nvPr/>
        </p:nvGrpSpPr>
        <p:grpSpPr bwMode="auto">
          <a:xfrm>
            <a:off x="5867400" y="1524000"/>
            <a:ext cx="2879725" cy="3238500"/>
            <a:chOff x="3606" y="1344"/>
            <a:chExt cx="1814" cy="2040"/>
          </a:xfrm>
        </p:grpSpPr>
        <p:sp>
          <p:nvSpPr>
            <p:cNvPr id="417798" name="Oval 6"/>
            <p:cNvSpPr>
              <a:spLocks noChangeArrowheads="1"/>
            </p:cNvSpPr>
            <p:nvPr/>
          </p:nvSpPr>
          <p:spPr bwMode="auto">
            <a:xfrm>
              <a:off x="4406" y="2464"/>
              <a:ext cx="96" cy="96"/>
            </a:xfrm>
            <a:prstGeom prst="ellipse">
              <a:avLst/>
            </a:prstGeom>
            <a:solidFill>
              <a:schemeClr val="accent1"/>
            </a:solidFill>
            <a:ln w="9525">
              <a:solidFill>
                <a:schemeClr val="tx1"/>
              </a:solidFill>
              <a:round/>
              <a:headEnd/>
              <a:tailEnd/>
            </a:ln>
            <a:effectLst>
              <a:outerShdw dist="35921" dir="2700000" algn="ctr" rotWithShape="0">
                <a:schemeClr val="bg2"/>
              </a:outerShdw>
            </a:effectLst>
          </p:spPr>
          <p:txBody>
            <a:bodyPr wrap="none" anchor="ctr"/>
            <a:lstStyle/>
            <a:p>
              <a:endParaRPr lang="zh-CN" altLang="en-US"/>
            </a:p>
          </p:txBody>
        </p:sp>
        <p:sp>
          <p:nvSpPr>
            <p:cNvPr id="417799" name="Rectangle 7"/>
            <p:cNvSpPr>
              <a:spLocks noChangeArrowheads="1"/>
            </p:cNvSpPr>
            <p:nvPr/>
          </p:nvSpPr>
          <p:spPr bwMode="auto">
            <a:xfrm>
              <a:off x="4241" y="2341"/>
              <a:ext cx="169" cy="288"/>
            </a:xfrm>
            <a:prstGeom prst="rect">
              <a:avLst/>
            </a:prstGeom>
            <a:noFill/>
            <a:ln w="9525">
              <a:noFill/>
              <a:miter lim="800000"/>
              <a:headEnd/>
              <a:tailEnd/>
            </a:ln>
            <a:effectLst>
              <a:outerShdw dist="35921" dir="2700000" algn="ctr" rotWithShape="0">
                <a:schemeClr val="bg2"/>
              </a:outerShdw>
            </a:effectLst>
          </p:spPr>
          <p:txBody>
            <a:bodyPr wrap="none">
              <a:spAutoFit/>
            </a:bodyPr>
            <a:lstStyle/>
            <a:p>
              <a:r>
                <a:rPr kumimoji="1" lang="en-US" altLang="zh-CN" sz="2400" i="1"/>
                <a:t>i</a:t>
              </a:r>
            </a:p>
          </p:txBody>
        </p:sp>
        <p:sp>
          <p:nvSpPr>
            <p:cNvPr id="417800" name="Oval 8"/>
            <p:cNvSpPr>
              <a:spLocks noChangeArrowheads="1"/>
            </p:cNvSpPr>
            <p:nvPr/>
          </p:nvSpPr>
          <p:spPr bwMode="auto">
            <a:xfrm>
              <a:off x="3926" y="2800"/>
              <a:ext cx="144" cy="144"/>
            </a:xfrm>
            <a:prstGeom prst="ellipse">
              <a:avLst/>
            </a:prstGeom>
            <a:gradFill rotWithShape="0">
              <a:gsLst>
                <a:gs pos="0">
                  <a:srgbClr val="FFCCFF"/>
                </a:gs>
                <a:gs pos="100000">
                  <a:srgbClr val="FFCCFF">
                    <a:gamma/>
                    <a:shade val="46275"/>
                    <a:invGamma/>
                  </a:srgbClr>
                </a:gs>
              </a:gsLst>
              <a:path path="shape">
                <a:fillToRect l="50000" t="50000" r="50000" b="50000"/>
              </a:path>
            </a:gradFill>
            <a:ln w="9525">
              <a:solidFill>
                <a:srgbClr val="FFCCFF"/>
              </a:solidFill>
              <a:round/>
              <a:headEnd/>
              <a:tailEnd/>
            </a:ln>
            <a:effectLst>
              <a:outerShdw dist="35921" dir="2700000" algn="ctr" rotWithShape="0">
                <a:schemeClr val="bg2"/>
              </a:outerShdw>
            </a:effectLst>
          </p:spPr>
          <p:txBody>
            <a:bodyPr wrap="none" anchor="ctr"/>
            <a:lstStyle/>
            <a:p>
              <a:endParaRPr lang="zh-CN" altLang="en-US"/>
            </a:p>
          </p:txBody>
        </p:sp>
        <p:sp>
          <p:nvSpPr>
            <p:cNvPr id="417801" name="Oval 9"/>
            <p:cNvSpPr>
              <a:spLocks noChangeArrowheads="1"/>
            </p:cNvSpPr>
            <p:nvPr/>
          </p:nvSpPr>
          <p:spPr bwMode="auto">
            <a:xfrm>
              <a:off x="3878" y="2032"/>
              <a:ext cx="144" cy="144"/>
            </a:xfrm>
            <a:prstGeom prst="ellipse">
              <a:avLst/>
            </a:prstGeom>
            <a:gradFill rotWithShape="0">
              <a:gsLst>
                <a:gs pos="0">
                  <a:srgbClr val="FFCCFF"/>
                </a:gs>
                <a:gs pos="100000">
                  <a:srgbClr val="FFCCFF">
                    <a:gamma/>
                    <a:shade val="46275"/>
                    <a:invGamma/>
                  </a:srgbClr>
                </a:gs>
              </a:gsLst>
              <a:path path="shape">
                <a:fillToRect l="50000" t="50000" r="50000" b="50000"/>
              </a:path>
            </a:gradFill>
            <a:ln w="9525">
              <a:solidFill>
                <a:srgbClr val="FFCCFF"/>
              </a:solidFill>
              <a:round/>
              <a:headEnd/>
              <a:tailEnd/>
            </a:ln>
            <a:effectLst>
              <a:outerShdw dist="35921" dir="2700000" algn="ctr" rotWithShape="0">
                <a:schemeClr val="bg2"/>
              </a:outerShdw>
            </a:effectLst>
          </p:spPr>
          <p:txBody>
            <a:bodyPr wrap="none" anchor="ctr"/>
            <a:lstStyle/>
            <a:p>
              <a:endParaRPr lang="zh-CN" altLang="en-US"/>
            </a:p>
          </p:txBody>
        </p:sp>
        <p:sp>
          <p:nvSpPr>
            <p:cNvPr id="417802" name="Oval 10"/>
            <p:cNvSpPr>
              <a:spLocks noChangeArrowheads="1"/>
            </p:cNvSpPr>
            <p:nvPr/>
          </p:nvSpPr>
          <p:spPr bwMode="auto">
            <a:xfrm>
              <a:off x="4502" y="1888"/>
              <a:ext cx="144" cy="144"/>
            </a:xfrm>
            <a:prstGeom prst="ellipse">
              <a:avLst/>
            </a:prstGeom>
            <a:gradFill rotWithShape="0">
              <a:gsLst>
                <a:gs pos="0">
                  <a:srgbClr val="FFCCFF"/>
                </a:gs>
                <a:gs pos="100000">
                  <a:srgbClr val="FFCCFF">
                    <a:gamma/>
                    <a:shade val="46275"/>
                    <a:invGamma/>
                  </a:srgbClr>
                </a:gs>
              </a:gsLst>
              <a:path path="shape">
                <a:fillToRect l="50000" t="50000" r="50000" b="50000"/>
              </a:path>
            </a:gradFill>
            <a:ln w="9525">
              <a:solidFill>
                <a:srgbClr val="FFCCFF"/>
              </a:solidFill>
              <a:round/>
              <a:headEnd/>
              <a:tailEnd/>
            </a:ln>
            <a:effectLst>
              <a:outerShdw dist="35921" dir="2700000" algn="ctr" rotWithShape="0">
                <a:schemeClr val="bg2"/>
              </a:outerShdw>
            </a:effectLst>
          </p:spPr>
          <p:txBody>
            <a:bodyPr wrap="none" anchor="ctr"/>
            <a:lstStyle/>
            <a:p>
              <a:endParaRPr lang="zh-CN" altLang="en-US"/>
            </a:p>
          </p:txBody>
        </p:sp>
        <p:sp>
          <p:nvSpPr>
            <p:cNvPr id="417803" name="Oval 11"/>
            <p:cNvSpPr>
              <a:spLocks noChangeArrowheads="1"/>
            </p:cNvSpPr>
            <p:nvPr/>
          </p:nvSpPr>
          <p:spPr bwMode="auto">
            <a:xfrm>
              <a:off x="5126" y="2464"/>
              <a:ext cx="144" cy="144"/>
            </a:xfrm>
            <a:prstGeom prst="ellipse">
              <a:avLst/>
            </a:prstGeom>
            <a:gradFill rotWithShape="0">
              <a:gsLst>
                <a:gs pos="0">
                  <a:srgbClr val="FFCCFF"/>
                </a:gs>
                <a:gs pos="100000">
                  <a:srgbClr val="FFCCFF">
                    <a:gamma/>
                    <a:shade val="46275"/>
                    <a:invGamma/>
                  </a:srgbClr>
                </a:gs>
              </a:gsLst>
              <a:path path="shape">
                <a:fillToRect l="50000" t="50000" r="50000" b="50000"/>
              </a:path>
            </a:gradFill>
            <a:ln w="9525">
              <a:solidFill>
                <a:srgbClr val="FFCCFF"/>
              </a:solidFill>
              <a:round/>
              <a:headEnd/>
              <a:tailEnd/>
            </a:ln>
            <a:effectLst>
              <a:outerShdw dist="35921" dir="2700000" algn="ctr" rotWithShape="0">
                <a:schemeClr val="bg2"/>
              </a:outerShdw>
            </a:effectLst>
          </p:spPr>
          <p:txBody>
            <a:bodyPr wrap="none" anchor="ctr"/>
            <a:lstStyle/>
            <a:p>
              <a:endParaRPr lang="zh-CN" altLang="en-US"/>
            </a:p>
          </p:txBody>
        </p:sp>
        <p:sp>
          <p:nvSpPr>
            <p:cNvPr id="417804" name="Oval 12"/>
            <p:cNvSpPr>
              <a:spLocks noChangeArrowheads="1"/>
            </p:cNvSpPr>
            <p:nvPr/>
          </p:nvSpPr>
          <p:spPr bwMode="auto">
            <a:xfrm>
              <a:off x="4694" y="2800"/>
              <a:ext cx="144" cy="144"/>
            </a:xfrm>
            <a:prstGeom prst="ellipse">
              <a:avLst/>
            </a:prstGeom>
            <a:gradFill rotWithShape="0">
              <a:gsLst>
                <a:gs pos="0">
                  <a:srgbClr val="FFCCFF"/>
                </a:gs>
                <a:gs pos="100000">
                  <a:srgbClr val="FFCCFF">
                    <a:gamma/>
                    <a:shade val="46275"/>
                    <a:invGamma/>
                  </a:srgbClr>
                </a:gs>
              </a:gsLst>
              <a:path path="shape">
                <a:fillToRect l="50000" t="50000" r="50000" b="50000"/>
              </a:path>
            </a:gradFill>
            <a:ln w="9525">
              <a:solidFill>
                <a:srgbClr val="FFCCFF"/>
              </a:solidFill>
              <a:round/>
              <a:headEnd/>
              <a:tailEnd/>
            </a:ln>
            <a:effectLst>
              <a:outerShdw dist="35921" dir="2700000" algn="ctr" rotWithShape="0">
                <a:schemeClr val="bg2"/>
              </a:outerShdw>
            </a:effectLst>
          </p:spPr>
          <p:txBody>
            <a:bodyPr wrap="none" anchor="ctr"/>
            <a:lstStyle/>
            <a:p>
              <a:endParaRPr lang="zh-CN" altLang="en-US"/>
            </a:p>
          </p:txBody>
        </p:sp>
        <p:sp>
          <p:nvSpPr>
            <p:cNvPr id="417805" name="Oval 13"/>
            <p:cNvSpPr>
              <a:spLocks noChangeArrowheads="1"/>
            </p:cNvSpPr>
            <p:nvPr/>
          </p:nvSpPr>
          <p:spPr bwMode="auto">
            <a:xfrm>
              <a:off x="3606" y="1570"/>
              <a:ext cx="1814" cy="1814"/>
            </a:xfrm>
            <a:prstGeom prst="ellipse">
              <a:avLst/>
            </a:prstGeom>
            <a:noFill/>
            <a:ln w="9525">
              <a:solidFill>
                <a:schemeClr val="tx1"/>
              </a:solidFill>
              <a:prstDash val="dash"/>
              <a:round/>
              <a:headEnd/>
              <a:tailEnd/>
            </a:ln>
            <a:effectLst/>
          </p:spPr>
          <p:txBody>
            <a:bodyPr wrap="none" anchor="ctr"/>
            <a:lstStyle/>
            <a:p>
              <a:endParaRPr lang="zh-CN" altLang="en-US"/>
            </a:p>
          </p:txBody>
        </p:sp>
        <p:sp>
          <p:nvSpPr>
            <p:cNvPr id="417806" name="Line 14"/>
            <p:cNvSpPr>
              <a:spLocks noChangeShapeType="1"/>
            </p:cNvSpPr>
            <p:nvPr/>
          </p:nvSpPr>
          <p:spPr bwMode="auto">
            <a:xfrm flipH="1">
              <a:off x="4332" y="2568"/>
              <a:ext cx="136" cy="635"/>
            </a:xfrm>
            <a:prstGeom prst="line">
              <a:avLst/>
            </a:prstGeom>
            <a:noFill/>
            <a:ln w="19050">
              <a:solidFill>
                <a:schemeClr val="tx1"/>
              </a:solidFill>
              <a:round/>
              <a:headEnd/>
              <a:tailEnd type="stealth" w="med" len="lg"/>
            </a:ln>
            <a:effectLst/>
          </p:spPr>
          <p:txBody>
            <a:bodyPr/>
            <a:lstStyle/>
            <a:p>
              <a:endParaRPr lang="zh-CN" altLang="en-US"/>
            </a:p>
          </p:txBody>
        </p:sp>
        <p:sp>
          <p:nvSpPr>
            <p:cNvPr id="417807" name="Line 15"/>
            <p:cNvSpPr>
              <a:spLocks noChangeShapeType="1"/>
            </p:cNvSpPr>
            <p:nvPr/>
          </p:nvSpPr>
          <p:spPr bwMode="auto">
            <a:xfrm flipV="1">
              <a:off x="4513" y="1570"/>
              <a:ext cx="816" cy="953"/>
            </a:xfrm>
            <a:prstGeom prst="line">
              <a:avLst/>
            </a:prstGeom>
            <a:noFill/>
            <a:ln w="19050">
              <a:solidFill>
                <a:srgbClr val="0000FF"/>
              </a:solidFill>
              <a:round/>
              <a:headEnd/>
              <a:tailEnd type="stealth" w="med" len="lg"/>
            </a:ln>
            <a:effectLst/>
          </p:spPr>
          <p:txBody>
            <a:bodyPr/>
            <a:lstStyle/>
            <a:p>
              <a:endParaRPr lang="zh-CN" altLang="en-US"/>
            </a:p>
          </p:txBody>
        </p:sp>
        <p:sp>
          <p:nvSpPr>
            <p:cNvPr id="417808" name="Oval 16"/>
            <p:cNvSpPr>
              <a:spLocks noChangeArrowheads="1"/>
            </p:cNvSpPr>
            <p:nvPr/>
          </p:nvSpPr>
          <p:spPr bwMode="auto">
            <a:xfrm>
              <a:off x="4406" y="2464"/>
              <a:ext cx="144" cy="144"/>
            </a:xfrm>
            <a:prstGeom prst="ellipse">
              <a:avLst/>
            </a:prstGeom>
            <a:gradFill rotWithShape="0">
              <a:gsLst>
                <a:gs pos="0">
                  <a:srgbClr val="FF3300"/>
                </a:gs>
                <a:gs pos="100000">
                  <a:srgbClr val="FF3300">
                    <a:gamma/>
                    <a:shade val="46275"/>
                    <a:invGamma/>
                  </a:srgbClr>
                </a:gs>
              </a:gsLst>
              <a:path path="shape">
                <a:fillToRect l="50000" t="50000" r="50000" b="50000"/>
              </a:path>
            </a:gradFill>
            <a:ln w="9525">
              <a:solidFill>
                <a:srgbClr val="FF3300"/>
              </a:solidFill>
              <a:round/>
              <a:headEnd/>
              <a:tailEnd/>
            </a:ln>
            <a:effectLst>
              <a:outerShdw dist="35921" dir="2700000" algn="ctr" rotWithShape="0">
                <a:schemeClr val="bg2"/>
              </a:outerShdw>
            </a:effectLst>
          </p:spPr>
          <p:txBody>
            <a:bodyPr wrap="none" anchor="ctr"/>
            <a:lstStyle/>
            <a:p>
              <a:endParaRPr lang="zh-CN" altLang="en-US"/>
            </a:p>
          </p:txBody>
        </p:sp>
        <p:graphicFrame>
          <p:nvGraphicFramePr>
            <p:cNvPr id="417809" name="Object 17"/>
            <p:cNvGraphicFramePr>
              <a:graphicFrameLocks noChangeAspect="1"/>
            </p:cNvGraphicFramePr>
            <p:nvPr/>
          </p:nvGraphicFramePr>
          <p:xfrm>
            <a:off x="5057" y="1344"/>
            <a:ext cx="238" cy="348"/>
          </p:xfrm>
          <a:graphic>
            <a:graphicData uri="http://schemas.openxmlformats.org/presentationml/2006/ole">
              <mc:AlternateContent xmlns:mc="http://schemas.openxmlformats.org/markup-compatibility/2006">
                <mc:Choice xmlns:v="urn:schemas-microsoft-com:vml" Requires="v">
                  <p:oleObj name="公式" r:id="rId2" imgW="164880" imgH="241200" progId="Equation.3">
                    <p:embed/>
                  </p:oleObj>
                </mc:Choice>
                <mc:Fallback>
                  <p:oleObj name="公式" r:id="rId2" imgW="164880" imgH="241200" progId="Equation.3">
                    <p:embed/>
                    <p:pic>
                      <p:nvPicPr>
                        <p:cNvPr id="417809" name="Object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7" y="1344"/>
                          <a:ext cx="238" cy="3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7810" name="Object 18"/>
            <p:cNvGraphicFramePr>
              <a:graphicFrameLocks noChangeAspect="1"/>
            </p:cNvGraphicFramePr>
            <p:nvPr/>
          </p:nvGraphicFramePr>
          <p:xfrm>
            <a:off x="4314" y="2922"/>
            <a:ext cx="346" cy="367"/>
          </p:xfrm>
          <a:graphic>
            <a:graphicData uri="http://schemas.openxmlformats.org/presentationml/2006/ole">
              <mc:AlternateContent xmlns:mc="http://schemas.openxmlformats.org/markup-compatibility/2006">
                <mc:Choice xmlns:v="urn:schemas-microsoft-com:vml" Requires="v">
                  <p:oleObj name="公式" r:id="rId4" imgW="241200" imgH="253800" progId="Equation.3">
                    <p:embed/>
                  </p:oleObj>
                </mc:Choice>
                <mc:Fallback>
                  <p:oleObj name="公式" r:id="rId4" imgW="241200" imgH="253800" progId="Equation.3">
                    <p:embed/>
                    <p:pic>
                      <p:nvPicPr>
                        <p:cNvPr id="417810"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14" y="2922"/>
                          <a:ext cx="346" cy="3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17811" name="Text Box 19"/>
          <p:cNvSpPr txBox="1">
            <a:spLocks noChangeArrowheads="1"/>
          </p:cNvSpPr>
          <p:nvPr/>
        </p:nvSpPr>
        <p:spPr bwMode="auto">
          <a:xfrm>
            <a:off x="685800" y="2209800"/>
            <a:ext cx="2286000" cy="512763"/>
          </a:xfrm>
          <a:prstGeom prst="rect">
            <a:avLst/>
          </a:prstGeom>
          <a:noFill/>
          <a:ln w="9525" algn="ctr">
            <a:noFill/>
            <a:miter lim="800000"/>
            <a:headEnd/>
            <a:tailEnd/>
          </a:ln>
          <a:effectLst/>
        </p:spPr>
        <p:txBody>
          <a:bodyPr>
            <a:spAutoFit/>
          </a:bodyPr>
          <a:lstStyle/>
          <a:p>
            <a:pPr>
              <a:lnSpc>
                <a:spcPct val="115000"/>
              </a:lnSpc>
              <a:spcBef>
                <a:spcPct val="50000"/>
              </a:spcBef>
            </a:pPr>
            <a:r>
              <a:rPr kumimoji="1" lang="zh-CN" altLang="en-US" sz="2400">
                <a:cs typeface="Times New Roman" pitchFamily="18" charset="0"/>
              </a:rPr>
              <a:t>第</a:t>
            </a:r>
            <a:r>
              <a:rPr kumimoji="1" lang="en-US" altLang="zh-CN" sz="2400" i="1">
                <a:cs typeface="Times New Roman" pitchFamily="18" charset="0"/>
              </a:rPr>
              <a:t>i</a:t>
            </a:r>
            <a:r>
              <a:rPr kumimoji="1" lang="zh-CN" altLang="en-US" sz="2400">
                <a:cs typeface="Times New Roman" pitchFamily="18" charset="0"/>
              </a:rPr>
              <a:t>个质点：</a:t>
            </a:r>
          </a:p>
        </p:txBody>
      </p:sp>
      <p:grpSp>
        <p:nvGrpSpPr>
          <p:cNvPr id="417812" name="Group 20"/>
          <p:cNvGrpSpPr>
            <a:grpSpLocks/>
          </p:cNvGrpSpPr>
          <p:nvPr/>
        </p:nvGrpSpPr>
        <p:grpSpPr bwMode="auto">
          <a:xfrm>
            <a:off x="4191000" y="2971800"/>
            <a:ext cx="1524000" cy="609600"/>
            <a:chOff x="2496" y="2928"/>
            <a:chExt cx="960" cy="384"/>
          </a:xfrm>
        </p:grpSpPr>
        <p:sp>
          <p:nvSpPr>
            <p:cNvPr id="417813" name="Text Box 21"/>
            <p:cNvSpPr txBox="1">
              <a:spLocks noChangeArrowheads="1"/>
            </p:cNvSpPr>
            <p:nvPr/>
          </p:nvSpPr>
          <p:spPr bwMode="auto">
            <a:xfrm>
              <a:off x="2496" y="2928"/>
              <a:ext cx="960" cy="323"/>
            </a:xfrm>
            <a:prstGeom prst="rect">
              <a:avLst/>
            </a:prstGeom>
            <a:noFill/>
            <a:ln w="9525" algn="ctr">
              <a:noFill/>
              <a:miter lim="800000"/>
              <a:headEnd/>
              <a:tailEnd/>
            </a:ln>
            <a:effectLst/>
          </p:spPr>
          <p:txBody>
            <a:bodyPr>
              <a:spAutoFit/>
            </a:bodyPr>
            <a:lstStyle/>
            <a:p>
              <a:pPr>
                <a:lnSpc>
                  <a:spcPct val="115000"/>
                </a:lnSpc>
                <a:spcBef>
                  <a:spcPct val="50000"/>
                </a:spcBef>
              </a:pPr>
              <a:r>
                <a:rPr kumimoji="1" lang="zh-CN" altLang="en-US" sz="2400">
                  <a:cs typeface="Times New Roman" pitchFamily="18" charset="0"/>
                </a:rPr>
                <a:t>外力</a:t>
              </a:r>
            </a:p>
          </p:txBody>
        </p:sp>
        <p:graphicFrame>
          <p:nvGraphicFramePr>
            <p:cNvPr id="417814" name="Object 22"/>
            <p:cNvGraphicFramePr>
              <a:graphicFrameLocks noChangeAspect="1"/>
            </p:cNvGraphicFramePr>
            <p:nvPr/>
          </p:nvGraphicFramePr>
          <p:xfrm>
            <a:off x="3024" y="2928"/>
            <a:ext cx="263" cy="384"/>
          </p:xfrm>
          <a:graphic>
            <a:graphicData uri="http://schemas.openxmlformats.org/presentationml/2006/ole">
              <mc:AlternateContent xmlns:mc="http://schemas.openxmlformats.org/markup-compatibility/2006">
                <mc:Choice xmlns:v="urn:schemas-microsoft-com:vml" Requires="v">
                  <p:oleObj name="公式" r:id="rId6" imgW="164880" imgH="241200" progId="Equation.3">
                    <p:embed/>
                  </p:oleObj>
                </mc:Choice>
                <mc:Fallback>
                  <p:oleObj name="公式" r:id="rId6" imgW="164880" imgH="241200" progId="Equation.3">
                    <p:embed/>
                    <p:pic>
                      <p:nvPicPr>
                        <p:cNvPr id="417814" name="Object 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24" y="2928"/>
                          <a:ext cx="26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17815" name="Group 23"/>
          <p:cNvGrpSpPr>
            <a:grpSpLocks/>
          </p:cNvGrpSpPr>
          <p:nvPr/>
        </p:nvGrpSpPr>
        <p:grpSpPr bwMode="auto">
          <a:xfrm>
            <a:off x="2514600" y="2895600"/>
            <a:ext cx="1524000" cy="687388"/>
            <a:chOff x="1631" y="1693"/>
            <a:chExt cx="960" cy="433"/>
          </a:xfrm>
        </p:grpSpPr>
        <p:sp>
          <p:nvSpPr>
            <p:cNvPr id="417816" name="Text Box 24"/>
            <p:cNvSpPr txBox="1">
              <a:spLocks noChangeArrowheads="1"/>
            </p:cNvSpPr>
            <p:nvPr/>
          </p:nvSpPr>
          <p:spPr bwMode="auto">
            <a:xfrm>
              <a:off x="1631" y="1703"/>
              <a:ext cx="960" cy="323"/>
            </a:xfrm>
            <a:prstGeom prst="rect">
              <a:avLst/>
            </a:prstGeom>
            <a:noFill/>
            <a:ln w="9525" algn="ctr">
              <a:noFill/>
              <a:miter lim="800000"/>
              <a:headEnd/>
              <a:tailEnd/>
            </a:ln>
            <a:effectLst/>
          </p:spPr>
          <p:txBody>
            <a:bodyPr>
              <a:spAutoFit/>
            </a:bodyPr>
            <a:lstStyle/>
            <a:p>
              <a:pPr>
                <a:lnSpc>
                  <a:spcPct val="115000"/>
                </a:lnSpc>
                <a:spcBef>
                  <a:spcPct val="50000"/>
                </a:spcBef>
              </a:pPr>
              <a:r>
                <a:rPr kumimoji="1" lang="zh-CN" altLang="en-US" sz="2400">
                  <a:cs typeface="Times New Roman" pitchFamily="18" charset="0"/>
                </a:rPr>
                <a:t>内力</a:t>
              </a:r>
            </a:p>
          </p:txBody>
        </p:sp>
        <p:graphicFrame>
          <p:nvGraphicFramePr>
            <p:cNvPr id="417817" name="Object 25"/>
            <p:cNvGraphicFramePr>
              <a:graphicFrameLocks noChangeAspect="1"/>
            </p:cNvGraphicFramePr>
            <p:nvPr/>
          </p:nvGraphicFramePr>
          <p:xfrm>
            <a:off x="2141" y="1693"/>
            <a:ext cx="350" cy="433"/>
          </p:xfrm>
          <a:graphic>
            <a:graphicData uri="http://schemas.openxmlformats.org/presentationml/2006/ole">
              <mc:AlternateContent xmlns:mc="http://schemas.openxmlformats.org/markup-compatibility/2006">
                <mc:Choice xmlns:v="urn:schemas-microsoft-com:vml" Requires="v">
                  <p:oleObj name="公式" r:id="rId8" imgW="241200" imgH="253800" progId="Equation.3">
                    <p:embed/>
                  </p:oleObj>
                </mc:Choice>
                <mc:Fallback>
                  <p:oleObj name="公式" r:id="rId8" imgW="241200" imgH="253800" progId="Equation.3">
                    <p:embed/>
                    <p:pic>
                      <p:nvPicPr>
                        <p:cNvPr id="417817" name="Object 2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41" y="1693"/>
                          <a:ext cx="350" cy="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17818" name="Group 26"/>
          <p:cNvGrpSpPr>
            <a:grpSpLocks/>
          </p:cNvGrpSpPr>
          <p:nvPr/>
        </p:nvGrpSpPr>
        <p:grpSpPr bwMode="auto">
          <a:xfrm>
            <a:off x="2590800" y="3581400"/>
            <a:ext cx="2362200" cy="685800"/>
            <a:chOff x="1536" y="3312"/>
            <a:chExt cx="1488" cy="432"/>
          </a:xfrm>
        </p:grpSpPr>
        <p:sp>
          <p:nvSpPr>
            <p:cNvPr id="417819" name="Text Box 27"/>
            <p:cNvSpPr txBox="1">
              <a:spLocks noChangeArrowheads="1"/>
            </p:cNvSpPr>
            <p:nvPr/>
          </p:nvSpPr>
          <p:spPr bwMode="auto">
            <a:xfrm>
              <a:off x="1536" y="3360"/>
              <a:ext cx="1488" cy="323"/>
            </a:xfrm>
            <a:prstGeom prst="rect">
              <a:avLst/>
            </a:prstGeom>
            <a:noFill/>
            <a:ln w="9525" algn="ctr">
              <a:noFill/>
              <a:miter lim="800000"/>
              <a:headEnd/>
              <a:tailEnd/>
            </a:ln>
            <a:effectLst/>
          </p:spPr>
          <p:txBody>
            <a:bodyPr>
              <a:spAutoFit/>
            </a:bodyPr>
            <a:lstStyle/>
            <a:p>
              <a:pPr>
                <a:lnSpc>
                  <a:spcPct val="115000"/>
                </a:lnSpc>
                <a:spcBef>
                  <a:spcPct val="50000"/>
                </a:spcBef>
              </a:pPr>
              <a:r>
                <a:rPr kumimoji="1" lang="zh-CN" altLang="en-US" sz="2400">
                  <a:cs typeface="Times New Roman" pitchFamily="18" charset="0"/>
                </a:rPr>
                <a:t>初速度</a:t>
              </a:r>
            </a:p>
          </p:txBody>
        </p:sp>
        <p:graphicFrame>
          <p:nvGraphicFramePr>
            <p:cNvPr id="417820" name="Object 28"/>
            <p:cNvGraphicFramePr>
              <a:graphicFrameLocks noChangeAspect="1"/>
            </p:cNvGraphicFramePr>
            <p:nvPr/>
          </p:nvGraphicFramePr>
          <p:xfrm>
            <a:off x="2244" y="3312"/>
            <a:ext cx="384" cy="432"/>
          </p:xfrm>
          <a:graphic>
            <a:graphicData uri="http://schemas.openxmlformats.org/presentationml/2006/ole">
              <mc:AlternateContent xmlns:mc="http://schemas.openxmlformats.org/markup-compatibility/2006">
                <mc:Choice xmlns:v="urn:schemas-microsoft-com:vml" Requires="v">
                  <p:oleObj name="公式" r:id="rId10" imgW="203040" imgH="228600" progId="Equation.3">
                    <p:embed/>
                  </p:oleObj>
                </mc:Choice>
                <mc:Fallback>
                  <p:oleObj name="公式" r:id="rId10" imgW="203040" imgH="228600" progId="Equation.3">
                    <p:embed/>
                    <p:pic>
                      <p:nvPicPr>
                        <p:cNvPr id="417820" name="Object 2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44" y="3312"/>
                          <a:ext cx="384"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17821" name="Group 29"/>
          <p:cNvGrpSpPr>
            <a:grpSpLocks/>
          </p:cNvGrpSpPr>
          <p:nvPr/>
        </p:nvGrpSpPr>
        <p:grpSpPr bwMode="auto">
          <a:xfrm>
            <a:off x="2590800" y="4191000"/>
            <a:ext cx="2133600" cy="685800"/>
            <a:chOff x="1536" y="3648"/>
            <a:chExt cx="1344" cy="432"/>
          </a:xfrm>
        </p:grpSpPr>
        <p:sp>
          <p:nvSpPr>
            <p:cNvPr id="417822" name="Text Box 30"/>
            <p:cNvSpPr txBox="1">
              <a:spLocks noChangeArrowheads="1"/>
            </p:cNvSpPr>
            <p:nvPr/>
          </p:nvSpPr>
          <p:spPr bwMode="auto">
            <a:xfrm>
              <a:off x="1536" y="3696"/>
              <a:ext cx="1344" cy="323"/>
            </a:xfrm>
            <a:prstGeom prst="rect">
              <a:avLst/>
            </a:prstGeom>
            <a:noFill/>
            <a:ln w="9525" algn="ctr">
              <a:noFill/>
              <a:miter lim="800000"/>
              <a:headEnd/>
              <a:tailEnd/>
            </a:ln>
            <a:effectLst/>
          </p:spPr>
          <p:txBody>
            <a:bodyPr>
              <a:spAutoFit/>
            </a:bodyPr>
            <a:lstStyle/>
            <a:p>
              <a:pPr>
                <a:lnSpc>
                  <a:spcPct val="115000"/>
                </a:lnSpc>
                <a:spcBef>
                  <a:spcPct val="50000"/>
                </a:spcBef>
              </a:pPr>
              <a:r>
                <a:rPr kumimoji="1" lang="zh-CN" altLang="en-US" sz="2400">
                  <a:cs typeface="Times New Roman" pitchFamily="18" charset="0"/>
                </a:rPr>
                <a:t>末速度</a:t>
              </a:r>
            </a:p>
          </p:txBody>
        </p:sp>
        <p:graphicFrame>
          <p:nvGraphicFramePr>
            <p:cNvPr id="417823" name="Object 31"/>
            <p:cNvGraphicFramePr>
              <a:graphicFrameLocks noChangeAspect="1"/>
            </p:cNvGraphicFramePr>
            <p:nvPr/>
          </p:nvGraphicFramePr>
          <p:xfrm>
            <a:off x="2292" y="3648"/>
            <a:ext cx="287" cy="432"/>
          </p:xfrm>
          <a:graphic>
            <a:graphicData uri="http://schemas.openxmlformats.org/presentationml/2006/ole">
              <mc:AlternateContent xmlns:mc="http://schemas.openxmlformats.org/markup-compatibility/2006">
                <mc:Choice xmlns:v="urn:schemas-microsoft-com:vml" Requires="v">
                  <p:oleObj name="公式" r:id="rId12" imgW="152280" imgH="228600" progId="Equation.3">
                    <p:embed/>
                  </p:oleObj>
                </mc:Choice>
                <mc:Fallback>
                  <p:oleObj name="公式" r:id="rId12" imgW="152280" imgH="228600" progId="Equation.3">
                    <p:embed/>
                    <p:pic>
                      <p:nvPicPr>
                        <p:cNvPr id="417823" name="Object 3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92" y="3648"/>
                          <a:ext cx="287"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17824" name="Group 32"/>
          <p:cNvGrpSpPr>
            <a:grpSpLocks/>
          </p:cNvGrpSpPr>
          <p:nvPr/>
        </p:nvGrpSpPr>
        <p:grpSpPr bwMode="auto">
          <a:xfrm>
            <a:off x="2514600" y="2133600"/>
            <a:ext cx="1676400" cy="685800"/>
            <a:chOff x="1584" y="2544"/>
            <a:chExt cx="1056" cy="432"/>
          </a:xfrm>
        </p:grpSpPr>
        <p:sp>
          <p:nvSpPr>
            <p:cNvPr id="417825" name="Text Box 33"/>
            <p:cNvSpPr txBox="1">
              <a:spLocks noChangeArrowheads="1"/>
            </p:cNvSpPr>
            <p:nvPr/>
          </p:nvSpPr>
          <p:spPr bwMode="auto">
            <a:xfrm>
              <a:off x="1584" y="2592"/>
              <a:ext cx="1056" cy="323"/>
            </a:xfrm>
            <a:prstGeom prst="rect">
              <a:avLst/>
            </a:prstGeom>
            <a:noFill/>
            <a:ln w="9525" algn="ctr">
              <a:noFill/>
              <a:miter lim="800000"/>
              <a:headEnd/>
              <a:tailEnd/>
            </a:ln>
            <a:effectLst/>
          </p:spPr>
          <p:txBody>
            <a:bodyPr>
              <a:spAutoFit/>
            </a:bodyPr>
            <a:lstStyle/>
            <a:p>
              <a:pPr>
                <a:lnSpc>
                  <a:spcPct val="115000"/>
                </a:lnSpc>
                <a:spcBef>
                  <a:spcPct val="50000"/>
                </a:spcBef>
              </a:pPr>
              <a:r>
                <a:rPr kumimoji="1" lang="zh-CN" altLang="en-US" sz="2400">
                  <a:cs typeface="Times New Roman" pitchFamily="18" charset="0"/>
                </a:rPr>
                <a:t>质量</a:t>
              </a:r>
            </a:p>
          </p:txBody>
        </p:sp>
        <p:graphicFrame>
          <p:nvGraphicFramePr>
            <p:cNvPr id="417826" name="Object 34"/>
            <p:cNvGraphicFramePr>
              <a:graphicFrameLocks noChangeAspect="1"/>
            </p:cNvGraphicFramePr>
            <p:nvPr/>
          </p:nvGraphicFramePr>
          <p:xfrm>
            <a:off x="2112" y="2544"/>
            <a:ext cx="360" cy="432"/>
          </p:xfrm>
          <a:graphic>
            <a:graphicData uri="http://schemas.openxmlformats.org/presentationml/2006/ole">
              <mc:AlternateContent xmlns:mc="http://schemas.openxmlformats.org/markup-compatibility/2006">
                <mc:Choice xmlns:v="urn:schemas-microsoft-com:vml" Requires="v">
                  <p:oleObj name="公式" r:id="rId14" imgW="190440" imgH="228600" progId="Equation.3">
                    <p:embed/>
                  </p:oleObj>
                </mc:Choice>
                <mc:Fallback>
                  <p:oleObj name="公式" r:id="rId14" imgW="190440" imgH="228600" progId="Equation.3">
                    <p:embed/>
                    <p:pic>
                      <p:nvPicPr>
                        <p:cNvPr id="417826" name="Object 3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112" y="2544"/>
                          <a:ext cx="360"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417827" name="Text Box 35"/>
          <p:cNvSpPr txBox="1">
            <a:spLocks noChangeArrowheads="1"/>
          </p:cNvSpPr>
          <p:nvPr/>
        </p:nvSpPr>
        <p:spPr bwMode="auto">
          <a:xfrm>
            <a:off x="381000" y="5029200"/>
            <a:ext cx="3505200" cy="512763"/>
          </a:xfrm>
          <a:prstGeom prst="rect">
            <a:avLst/>
          </a:prstGeom>
          <a:noFill/>
          <a:ln w="9525" algn="ctr">
            <a:noFill/>
            <a:miter lim="800000"/>
            <a:headEnd/>
            <a:tailEnd/>
          </a:ln>
          <a:effectLst/>
        </p:spPr>
        <p:txBody>
          <a:bodyPr>
            <a:spAutoFit/>
          </a:bodyPr>
          <a:lstStyle/>
          <a:p>
            <a:pPr>
              <a:lnSpc>
                <a:spcPct val="115000"/>
              </a:lnSpc>
              <a:spcBef>
                <a:spcPct val="50000"/>
              </a:spcBef>
            </a:pPr>
            <a:r>
              <a:rPr kumimoji="1" lang="zh-CN" altLang="en-US" sz="2400">
                <a:cs typeface="Times New Roman" pitchFamily="18" charset="0"/>
              </a:rPr>
              <a:t>由质点动量定理：</a:t>
            </a:r>
          </a:p>
        </p:txBody>
      </p:sp>
      <p:graphicFrame>
        <p:nvGraphicFramePr>
          <p:cNvPr id="417828" name="Object 36"/>
          <p:cNvGraphicFramePr>
            <a:graphicFrameLocks noChangeAspect="1"/>
          </p:cNvGraphicFramePr>
          <p:nvPr/>
        </p:nvGraphicFramePr>
        <p:xfrm>
          <a:off x="1752600" y="5486400"/>
          <a:ext cx="4356100" cy="887413"/>
        </p:xfrm>
        <a:graphic>
          <a:graphicData uri="http://schemas.openxmlformats.org/presentationml/2006/ole">
            <mc:AlternateContent xmlns:mc="http://schemas.openxmlformats.org/markup-compatibility/2006">
              <mc:Choice xmlns:v="urn:schemas-microsoft-com:vml" Requires="v">
                <p:oleObj name="公式" r:id="rId16" imgW="1739880" imgH="355320" progId="Equation.3">
                  <p:embed/>
                </p:oleObj>
              </mc:Choice>
              <mc:Fallback>
                <p:oleObj name="公式" r:id="rId16" imgW="1739880" imgH="355320" progId="Equation.3">
                  <p:embed/>
                  <p:pic>
                    <p:nvPicPr>
                      <p:cNvPr id="417828" name="Object 3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752600" y="5486400"/>
                        <a:ext cx="4356100" cy="887413"/>
                      </a:xfrm>
                      <a:prstGeom prst="rect">
                        <a:avLst/>
                      </a:prstGeom>
                      <a:noFill/>
                      <a:extLst>
                        <a:ext uri="{909E8E84-426E-40DD-AFC4-6F175D3DCCD1}">
                          <a14:hiddenFill xmlns:a14="http://schemas.microsoft.com/office/drawing/2010/main">
                            <a:solidFill>
                              <a:schemeClr val="hlink"/>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17796"/>
                                        </p:tgtEl>
                                        <p:attrNameLst>
                                          <p:attrName>style.visibility</p:attrName>
                                        </p:attrNameLst>
                                      </p:cBhvr>
                                      <p:to>
                                        <p:strVal val="visible"/>
                                      </p:to>
                                    </p:set>
                                    <p:anim calcmode="lin" valueType="num">
                                      <p:cBhvr additive="base">
                                        <p:cTn id="7" dur="500" fill="hold"/>
                                        <p:tgtEl>
                                          <p:spTgt spid="417796"/>
                                        </p:tgtEl>
                                        <p:attrNameLst>
                                          <p:attrName>ppt_x</p:attrName>
                                        </p:attrNameLst>
                                      </p:cBhvr>
                                      <p:tavLst>
                                        <p:tav tm="0">
                                          <p:val>
                                            <p:strVal val="0-#ppt_w/2"/>
                                          </p:val>
                                        </p:tav>
                                        <p:tav tm="100000">
                                          <p:val>
                                            <p:strVal val="#ppt_x"/>
                                          </p:val>
                                        </p:tav>
                                      </p:tavLst>
                                    </p:anim>
                                    <p:anim calcmode="lin" valueType="num">
                                      <p:cBhvr additive="base">
                                        <p:cTn id="8" dur="500" fill="hold"/>
                                        <p:tgtEl>
                                          <p:spTgt spid="41779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417797"/>
                                        </p:tgtEl>
                                        <p:attrNameLst>
                                          <p:attrName>style.visibility</p:attrName>
                                        </p:attrNameLst>
                                      </p:cBhvr>
                                      <p:to>
                                        <p:strVal val="visible"/>
                                      </p:to>
                                    </p:set>
                                    <p:animEffect transition="in" filter="blinds(horizontal)">
                                      <p:cBhvr>
                                        <p:cTn id="13" dur="500"/>
                                        <p:tgtEl>
                                          <p:spTgt spid="417797"/>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417811"/>
                                        </p:tgtEl>
                                        <p:attrNameLst>
                                          <p:attrName>style.visibility</p:attrName>
                                        </p:attrNameLst>
                                      </p:cBhvr>
                                      <p:to>
                                        <p:strVal val="visible"/>
                                      </p:to>
                                    </p:set>
                                    <p:anim calcmode="lin" valueType="num">
                                      <p:cBhvr additive="base">
                                        <p:cTn id="18" dur="500" fill="hold"/>
                                        <p:tgtEl>
                                          <p:spTgt spid="417811"/>
                                        </p:tgtEl>
                                        <p:attrNameLst>
                                          <p:attrName>ppt_x</p:attrName>
                                        </p:attrNameLst>
                                      </p:cBhvr>
                                      <p:tavLst>
                                        <p:tav tm="0">
                                          <p:val>
                                            <p:strVal val="0-#ppt_w/2"/>
                                          </p:val>
                                        </p:tav>
                                        <p:tav tm="100000">
                                          <p:val>
                                            <p:strVal val="#ppt_x"/>
                                          </p:val>
                                        </p:tav>
                                      </p:tavLst>
                                    </p:anim>
                                    <p:anim calcmode="lin" valueType="num">
                                      <p:cBhvr additive="base">
                                        <p:cTn id="19" dur="500" fill="hold"/>
                                        <p:tgtEl>
                                          <p:spTgt spid="417811"/>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8" presetClass="entr" presetSubtype="6" fill="hold" nodeType="clickEffect">
                                  <p:stCondLst>
                                    <p:cond delay="0"/>
                                  </p:stCondLst>
                                  <p:childTnLst>
                                    <p:set>
                                      <p:cBhvr>
                                        <p:cTn id="23" dur="1" fill="hold">
                                          <p:stCondLst>
                                            <p:cond delay="0"/>
                                          </p:stCondLst>
                                        </p:cTn>
                                        <p:tgtEl>
                                          <p:spTgt spid="417824"/>
                                        </p:tgtEl>
                                        <p:attrNameLst>
                                          <p:attrName>style.visibility</p:attrName>
                                        </p:attrNameLst>
                                      </p:cBhvr>
                                      <p:to>
                                        <p:strVal val="visible"/>
                                      </p:to>
                                    </p:set>
                                    <p:animEffect transition="in" filter="strips(downRight)">
                                      <p:cBhvr>
                                        <p:cTn id="24" dur="500"/>
                                        <p:tgtEl>
                                          <p:spTgt spid="41782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417815"/>
                                        </p:tgtEl>
                                        <p:attrNameLst>
                                          <p:attrName>style.visibility</p:attrName>
                                        </p:attrNameLst>
                                      </p:cBhvr>
                                      <p:to>
                                        <p:strVal val="visible"/>
                                      </p:to>
                                    </p:set>
                                    <p:animEffect transition="in" filter="wipe(left)">
                                      <p:cBhvr>
                                        <p:cTn id="29" dur="500"/>
                                        <p:tgtEl>
                                          <p:spTgt spid="417815"/>
                                        </p:tgtEl>
                                      </p:cBhvr>
                                    </p:animEffect>
                                  </p:childTnLst>
                                </p:cTn>
                              </p:par>
                            </p:childTnLst>
                          </p:cTn>
                        </p:par>
                      </p:childTnLst>
                    </p:cTn>
                  </p:par>
                  <p:par>
                    <p:cTn id="30" fill="hold">
                      <p:stCondLst>
                        <p:cond delay="indefinite"/>
                      </p:stCondLst>
                      <p:childTnLst>
                        <p:par>
                          <p:cTn id="31" fill="hold">
                            <p:stCondLst>
                              <p:cond delay="0"/>
                            </p:stCondLst>
                            <p:childTnLst>
                              <p:par>
                                <p:cTn id="32" presetID="18" presetClass="entr" presetSubtype="6" fill="hold" nodeType="clickEffect">
                                  <p:stCondLst>
                                    <p:cond delay="0"/>
                                  </p:stCondLst>
                                  <p:childTnLst>
                                    <p:set>
                                      <p:cBhvr>
                                        <p:cTn id="33" dur="1" fill="hold">
                                          <p:stCondLst>
                                            <p:cond delay="0"/>
                                          </p:stCondLst>
                                        </p:cTn>
                                        <p:tgtEl>
                                          <p:spTgt spid="417812"/>
                                        </p:tgtEl>
                                        <p:attrNameLst>
                                          <p:attrName>style.visibility</p:attrName>
                                        </p:attrNameLst>
                                      </p:cBhvr>
                                      <p:to>
                                        <p:strVal val="visible"/>
                                      </p:to>
                                    </p:set>
                                    <p:animEffect transition="in" filter="strips(downRight)">
                                      <p:cBhvr>
                                        <p:cTn id="34" dur="500"/>
                                        <p:tgtEl>
                                          <p:spTgt spid="417812"/>
                                        </p:tgtEl>
                                      </p:cBhvr>
                                    </p:animEffect>
                                  </p:childTnLst>
                                </p:cTn>
                              </p:par>
                            </p:childTnLst>
                          </p:cTn>
                        </p:par>
                      </p:childTnLst>
                    </p:cTn>
                  </p:par>
                  <p:par>
                    <p:cTn id="35" fill="hold">
                      <p:stCondLst>
                        <p:cond delay="indefinite"/>
                      </p:stCondLst>
                      <p:childTnLst>
                        <p:par>
                          <p:cTn id="36" fill="hold">
                            <p:stCondLst>
                              <p:cond delay="0"/>
                            </p:stCondLst>
                            <p:childTnLst>
                              <p:par>
                                <p:cTn id="37" presetID="18" presetClass="entr" presetSubtype="6" fill="hold" nodeType="clickEffect">
                                  <p:stCondLst>
                                    <p:cond delay="0"/>
                                  </p:stCondLst>
                                  <p:childTnLst>
                                    <p:set>
                                      <p:cBhvr>
                                        <p:cTn id="38" dur="1" fill="hold">
                                          <p:stCondLst>
                                            <p:cond delay="0"/>
                                          </p:stCondLst>
                                        </p:cTn>
                                        <p:tgtEl>
                                          <p:spTgt spid="417818"/>
                                        </p:tgtEl>
                                        <p:attrNameLst>
                                          <p:attrName>style.visibility</p:attrName>
                                        </p:attrNameLst>
                                      </p:cBhvr>
                                      <p:to>
                                        <p:strVal val="visible"/>
                                      </p:to>
                                    </p:set>
                                    <p:animEffect transition="in" filter="strips(downRight)">
                                      <p:cBhvr>
                                        <p:cTn id="39" dur="500"/>
                                        <p:tgtEl>
                                          <p:spTgt spid="417818"/>
                                        </p:tgtEl>
                                      </p:cBhvr>
                                    </p:animEffect>
                                  </p:childTnLst>
                                </p:cTn>
                              </p:par>
                            </p:childTnLst>
                          </p:cTn>
                        </p:par>
                      </p:childTnLst>
                    </p:cTn>
                  </p:par>
                  <p:par>
                    <p:cTn id="40" fill="hold">
                      <p:stCondLst>
                        <p:cond delay="indefinite"/>
                      </p:stCondLst>
                      <p:childTnLst>
                        <p:par>
                          <p:cTn id="41" fill="hold">
                            <p:stCondLst>
                              <p:cond delay="0"/>
                            </p:stCondLst>
                            <p:childTnLst>
                              <p:par>
                                <p:cTn id="42" presetID="18" presetClass="entr" presetSubtype="6" fill="hold" nodeType="clickEffect">
                                  <p:stCondLst>
                                    <p:cond delay="0"/>
                                  </p:stCondLst>
                                  <p:childTnLst>
                                    <p:set>
                                      <p:cBhvr>
                                        <p:cTn id="43" dur="1" fill="hold">
                                          <p:stCondLst>
                                            <p:cond delay="0"/>
                                          </p:stCondLst>
                                        </p:cTn>
                                        <p:tgtEl>
                                          <p:spTgt spid="417821"/>
                                        </p:tgtEl>
                                        <p:attrNameLst>
                                          <p:attrName>style.visibility</p:attrName>
                                        </p:attrNameLst>
                                      </p:cBhvr>
                                      <p:to>
                                        <p:strVal val="visible"/>
                                      </p:to>
                                    </p:set>
                                    <p:animEffect transition="in" filter="strips(downRight)">
                                      <p:cBhvr>
                                        <p:cTn id="44" dur="500"/>
                                        <p:tgtEl>
                                          <p:spTgt spid="417821"/>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41782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8" presetClass="entr" presetSubtype="3" fill="hold" nodeType="clickEffect">
                                  <p:stCondLst>
                                    <p:cond delay="0"/>
                                  </p:stCondLst>
                                  <p:childTnLst>
                                    <p:set>
                                      <p:cBhvr>
                                        <p:cTn id="52" dur="1" fill="hold">
                                          <p:stCondLst>
                                            <p:cond delay="0"/>
                                          </p:stCondLst>
                                        </p:cTn>
                                        <p:tgtEl>
                                          <p:spTgt spid="417828"/>
                                        </p:tgtEl>
                                        <p:attrNameLst>
                                          <p:attrName>style.visibility</p:attrName>
                                        </p:attrNameLst>
                                      </p:cBhvr>
                                      <p:to>
                                        <p:strVal val="visible"/>
                                      </p:to>
                                    </p:set>
                                    <p:animEffect transition="in" filter="strips(upRight)">
                                      <p:cBhvr>
                                        <p:cTn id="53" dur="500"/>
                                        <p:tgtEl>
                                          <p:spTgt spid="417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796" grpId="0" autoUpdateAnimBg="0"/>
      <p:bldP spid="417811" grpId="0" autoUpdateAnimBg="0"/>
      <p:bldP spid="417827" grpId="0" autoUpdateAnimBg="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质朴">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vanPPT">
      <a:majorFont>
        <a:latin typeface="Georgia"/>
        <a:ea typeface="华文行楷"/>
        <a:cs typeface=""/>
      </a:majorFont>
      <a:minorFont>
        <a:latin typeface="Times New Roman"/>
        <a:ea typeface="宋体"/>
        <a:cs typeface=""/>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3877</TotalTime>
  <Words>1676</Words>
  <Application>Microsoft Office PowerPoint</Application>
  <PresentationFormat>全屏显示(4:3)</PresentationFormat>
  <Paragraphs>306</Paragraphs>
  <Slides>44</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4</vt:i4>
      </vt:variant>
      <vt:variant>
        <vt:lpstr>幻灯片标题</vt:lpstr>
      </vt:variant>
      <vt:variant>
        <vt:i4>44</vt:i4>
      </vt:variant>
    </vt:vector>
  </HeadingPairs>
  <TitlesOfParts>
    <vt:vector size="57" baseType="lpstr">
      <vt:lpstr>宋体</vt:lpstr>
      <vt:lpstr>Arial</vt:lpstr>
      <vt:lpstr>Book Antiqua</vt:lpstr>
      <vt:lpstr>Georgia</vt:lpstr>
      <vt:lpstr>Times New Roman</vt:lpstr>
      <vt:lpstr>Verdana</vt:lpstr>
      <vt:lpstr>Wingdings</vt:lpstr>
      <vt:lpstr>Wingdings 3</vt:lpstr>
      <vt:lpstr>质朴</vt:lpstr>
      <vt:lpstr>公式</vt:lpstr>
      <vt:lpstr>文档</vt:lpstr>
      <vt:lpstr>Document</vt:lpstr>
      <vt:lpstr>Equation.3</vt:lpstr>
      <vt:lpstr>2.2 动量定理，动量守恒定律</vt:lpstr>
      <vt:lpstr>2.2 动量定理，动量守恒定律</vt:lpstr>
      <vt:lpstr>2.2 动量定理，动量守恒定律</vt:lpstr>
      <vt:lpstr>2.2 动量定理，动量守恒定律</vt:lpstr>
      <vt:lpstr>2.2 动量定理，动量守恒定律</vt:lpstr>
      <vt:lpstr>2.2 动量定理，动量守恒定律</vt:lpstr>
      <vt:lpstr>2.2 动量定理，动量守恒定律</vt:lpstr>
      <vt:lpstr>2.2 动量定理，动量守恒定律</vt:lpstr>
      <vt:lpstr>2.2 动量定理，动量守恒定律</vt:lpstr>
      <vt:lpstr>2.2 动量定理，动量守恒定律</vt:lpstr>
      <vt:lpstr>2.2 动量定理，动量守恒定律</vt:lpstr>
      <vt:lpstr>2.2 动量定理，动量守恒定律</vt:lpstr>
      <vt:lpstr>2.2 动量定理，动量守恒定律</vt:lpstr>
      <vt:lpstr>2.2 动量定理，动量守恒定律</vt:lpstr>
      <vt:lpstr>2.2 动量定理，动量守恒定律</vt:lpstr>
      <vt:lpstr>2.2 动量定理，动量守恒定律</vt:lpstr>
      <vt:lpstr>2.2 动量定理，动量守恒定律</vt:lpstr>
      <vt:lpstr>2.2 动量定理，动量守恒定律</vt:lpstr>
      <vt:lpstr>2.2 动量定理，动量守恒定律</vt:lpstr>
      <vt:lpstr>2.2 动量定理，动量守恒定律</vt:lpstr>
      <vt:lpstr>2.2 动量定理，动量守恒定律</vt:lpstr>
      <vt:lpstr>2.2 动量定理，动量守恒定律</vt:lpstr>
      <vt:lpstr>2.2 动量定理，动量守恒定律</vt:lpstr>
      <vt:lpstr>2.2 动量定理，动量守恒定律</vt:lpstr>
      <vt:lpstr>2.2 动量定理，动量守恒定律</vt:lpstr>
      <vt:lpstr>2.2 动量定理，动量守恒定律</vt:lpstr>
      <vt:lpstr>2.2 动量定理，动量守恒定律</vt:lpstr>
      <vt:lpstr>2.2 动量定理，动量守恒定律</vt:lpstr>
      <vt:lpstr>2.3 角动量定理，角动量守恒定律</vt:lpstr>
      <vt:lpstr>2.3 角动量定理，角动量守恒定律</vt:lpstr>
      <vt:lpstr>2.3 角动量定理，角动量守恒定律</vt:lpstr>
      <vt:lpstr>2.3 角动量定理，角动量守恒定律</vt:lpstr>
      <vt:lpstr>2.3 角动量定理，角动量守恒定律</vt:lpstr>
      <vt:lpstr>2.3 角动量定理，角动量守恒定律</vt:lpstr>
      <vt:lpstr>2.3 角动量定理，角动量守恒定律</vt:lpstr>
      <vt:lpstr>2.3 角动量定理，角动量守恒定律</vt:lpstr>
      <vt:lpstr>2.3 角动量定理，角动量守恒定律</vt:lpstr>
      <vt:lpstr>2.3 角动量定理，角动量守恒定律</vt:lpstr>
      <vt:lpstr>2.3 角动量定理，角动量守恒定律</vt:lpstr>
      <vt:lpstr>2.3 角动量定理，角动量守恒定律</vt:lpstr>
      <vt:lpstr>2.3 角动量定理，角动量守恒定律</vt:lpstr>
      <vt:lpstr>2.3 角动量定理，角动量守恒定律</vt:lpstr>
      <vt:lpstr>2.3 角动量定理，角动量守恒定律</vt:lpstr>
      <vt:lpstr>2.3 角动量定理，角动量守恒定律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第2章 质点动力学</dc:title>
  <dc:creator>S.Q. Wu</dc:creator>
  <cp:lastModifiedBy>Jin Chen</cp:lastModifiedBy>
  <cp:revision>1583</cp:revision>
  <cp:lastPrinted>1601-01-01T00:00:00Z</cp:lastPrinted>
  <dcterms:created xsi:type="dcterms:W3CDTF">2010-09-14T09:01:38Z</dcterms:created>
  <dcterms:modified xsi:type="dcterms:W3CDTF">2023-03-20T03:37:17Z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