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5" r:id="rId4"/>
    <p:sldId id="26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312" y="-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22851-3428-4FAC-87FA-3C0040F9A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0BBA2E-7007-4963-A0FC-AE07E234A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592F66-E5A4-4167-B3B7-01035736A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6C440-6F19-4752-BCA7-1E569D1BA519}" type="datetimeFigureOut">
              <a:rPr lang="zh-CN" altLang="en-US" smtClean="0"/>
              <a:t>2021-05-20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E7AD1E-5FB5-443C-8119-801375704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E01E81-57E8-4083-9188-E8DEDBF32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5753-168C-4913-AB11-10A37F334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386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085E5B-6C9C-4F6F-93E1-59F3030FA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B36513-A2CE-474C-A25E-D99D3A098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9A9A99-18AF-4BFE-BDF7-0D9A0A5A7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6C440-6F19-4752-BCA7-1E569D1BA519}" type="datetimeFigureOut">
              <a:rPr lang="zh-CN" altLang="en-US" smtClean="0"/>
              <a:t>2021-05-20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C9EE34-A641-4C82-80D6-D1088C344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E93BBE-4BA5-43DE-B88F-1DDD5B602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5753-168C-4913-AB11-10A37F334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303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20BCF1-32CF-4E93-92B3-63D5AEADD1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B99F98-79A8-41D6-87A9-F3876647D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65FA88-6D72-4894-8363-C029BADC6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6C440-6F19-4752-BCA7-1E569D1BA519}" type="datetimeFigureOut">
              <a:rPr lang="zh-CN" altLang="en-US" smtClean="0"/>
              <a:t>2021-05-20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C3960E-2CC3-41A7-A3B7-A7A517B33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698245-D4FE-4708-BF84-7CAE216A8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5753-168C-4913-AB11-10A37F334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3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B1CB59-3BE6-4A9E-957F-64B829C4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9DDCCD-21AD-4C00-9FAA-7762C681C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3F4487-E51F-488C-BF9C-47E65578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6C440-6F19-4752-BCA7-1E569D1BA519}" type="datetimeFigureOut">
              <a:rPr lang="zh-CN" altLang="en-US" smtClean="0"/>
              <a:t>2021-05-20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F40930-3889-4441-9591-ACB91A92E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A1B72C-85C0-4EA7-9799-A73958C01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5753-168C-4913-AB11-10A37F334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374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C25ACC-02E5-4544-9BEF-08C64BFA3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EB6EDC-4C29-415C-9AC4-C07EE31E8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73E4A2-56E1-429C-BC61-3239CDE31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6C440-6F19-4752-BCA7-1E569D1BA519}" type="datetimeFigureOut">
              <a:rPr lang="zh-CN" altLang="en-US" smtClean="0"/>
              <a:t>2021-05-20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C671EE-1744-4AF7-948A-D93AEFC2A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DFFDFC-169D-4C14-BA67-75A26EBA9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5753-168C-4913-AB11-10A37F334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240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10616E-78B4-49F1-8FDC-C879976E6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80725C-4353-4851-93EE-466F146319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A20BA9-5BB5-4B1D-885D-612703800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E80D7C-A2AA-4437-925B-8E6A878EF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6C440-6F19-4752-BCA7-1E569D1BA519}" type="datetimeFigureOut">
              <a:rPr lang="zh-CN" altLang="en-US" smtClean="0"/>
              <a:t>2021-05-20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D2C1C5-32BD-482C-8791-C1D5EAAA4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56CE15-D2F2-464A-8796-93D97E2E2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5753-168C-4913-AB11-10A37F334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921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5AFA6-E039-4170-B093-A32BF72AB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2AB00C-C05D-4652-859F-A8F7A12FB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0395C1-1BCA-4670-A61B-E2B7CD090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B2F843-19B0-418A-8747-BBE6790BAD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EB8C7E-DCFD-48C4-9DAE-63CBAEA1CA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EAC7AF9-DD4F-4680-9420-00C361F50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6C440-6F19-4752-BCA7-1E569D1BA519}" type="datetimeFigureOut">
              <a:rPr lang="zh-CN" altLang="en-US" smtClean="0"/>
              <a:t>2021-05-20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59D87A-710B-48BC-9391-04ADFDEA0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1F257F-88C6-44BF-A04A-4ACEEA575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5753-168C-4913-AB11-10A37F334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34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7693B9-45A8-401F-9EE3-8D348ACC0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8C88CA-4865-4FB4-8FAB-7891151FC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6C440-6F19-4752-BCA7-1E569D1BA519}" type="datetimeFigureOut">
              <a:rPr lang="zh-CN" altLang="en-US" smtClean="0"/>
              <a:t>2021-05-20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0FD564-5A9C-4D5B-A06E-A8DE3EBF0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CEFAAF-60B9-4BB1-BD71-0DB403C0D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5753-168C-4913-AB11-10A37F334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346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9BA329-0DCC-498B-86BF-98CCBA0B0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6C440-6F19-4752-BCA7-1E569D1BA519}" type="datetimeFigureOut">
              <a:rPr lang="zh-CN" altLang="en-US" smtClean="0"/>
              <a:t>2021-05-20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39165F-4A31-440A-B368-D7CB80C1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86ABE5-13EA-4A56-960B-1BD863A8D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5753-168C-4913-AB11-10A37F334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931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BCDA5-E9C0-4CF1-8945-19F5AFCB5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8A8F50-C083-4054-838E-B87E9F9C8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9AA65E-0659-4709-ABAA-5C306FF3A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4D9ABA-5046-4620-9744-6148C87CF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6C440-6F19-4752-BCA7-1E569D1BA519}" type="datetimeFigureOut">
              <a:rPr lang="zh-CN" altLang="en-US" smtClean="0"/>
              <a:t>2021-05-20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4993C1-5DB2-45CE-B832-B6E9DB9CC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79CBE2-9C1A-4864-A6AC-FD1B67D22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5753-168C-4913-AB11-10A37F334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678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29FCD-551E-41DD-A354-8E8592E2E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BB0959D-2E5C-478F-94A4-8279DB643A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01E481-8420-4D72-8841-D08F5D721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6F8914-BBE3-4F56-8B6C-165A85F75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6C440-6F19-4752-BCA7-1E569D1BA519}" type="datetimeFigureOut">
              <a:rPr lang="zh-CN" altLang="en-US" smtClean="0"/>
              <a:t>2021-05-20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3BE63F-1442-4E28-81E6-3F42EA0EB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56B565-DB28-40E1-B31C-60B9B3E2A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5753-168C-4913-AB11-10A37F334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291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1487F6-ADDD-490D-82FC-24C96438E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F0ED42-25E0-47C0-91B2-883D86CE5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936068-D05F-41B9-A07E-7D943C7BC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6C440-6F19-4752-BCA7-1E569D1BA519}" type="datetimeFigureOut">
              <a:rPr lang="zh-CN" altLang="en-US" smtClean="0"/>
              <a:t>2021-05-20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343487-8F9A-480C-8ADD-9CF5644D34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12A728-FC3A-4E77-9F8B-3A56967F7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95753-168C-4913-AB11-10A37F334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623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2274462" y="2679590"/>
            <a:ext cx="7772400" cy="133383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C++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程序设计习题课</a:t>
            </a:r>
          </a:p>
        </p:txBody>
      </p:sp>
      <p:sp>
        <p:nvSpPr>
          <p:cNvPr id="5" name="矩形 4"/>
          <p:cNvSpPr/>
          <p:nvPr/>
        </p:nvSpPr>
        <p:spPr>
          <a:xfrm>
            <a:off x="8611651" y="4150783"/>
            <a:ext cx="13405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10~11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089813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48000" y="749545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endParaRPr lang="zh-CN" alt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#include &lt;</a:t>
            </a:r>
            <a:r>
              <a:rPr lang="en-US" altLang="zh-CN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iostream.h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</a:p>
          <a:p>
            <a:pPr algn="just"/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&lt;class T&gt;</a:t>
            </a:r>
          </a:p>
          <a:p>
            <a:pPr algn="just"/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 min(T 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a,T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b)</a:t>
            </a:r>
          </a:p>
          <a:p>
            <a:pPr algn="just"/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if (a&lt;b)</a:t>
            </a:r>
          </a:p>
          <a:p>
            <a:pPr algn="just"/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return a;</a:t>
            </a:r>
          </a:p>
          <a:p>
            <a:pPr algn="just"/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else</a:t>
            </a:r>
          </a:p>
          <a:p>
            <a:pPr indent="276225" algn="just"/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 b; </a:t>
            </a:r>
          </a:p>
          <a:p>
            <a:pPr algn="just"/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algn="just"/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main()  </a:t>
            </a:r>
          </a:p>
          <a:p>
            <a:pPr algn="just"/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just"/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int 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i1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10,i2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=20;</a:t>
            </a:r>
          </a:p>
          <a:p>
            <a:pPr algn="just"/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double 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d1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3.5,d2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=1.2;</a:t>
            </a:r>
          </a:p>
          <a:p>
            <a:pPr algn="just"/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char 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c1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=’b’,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c2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=’x’;</a:t>
            </a:r>
          </a:p>
          <a:p>
            <a:pPr algn="just"/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cout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&lt;&lt;min(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i1,i2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)&lt;&lt;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endl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cout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&lt;&lt;min(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d1,d2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)&lt;&lt;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endl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indent="133985" algn="just"/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cout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&lt;&lt;min(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c1,c2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)&lt;&lt;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endl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indent="133985" algn="just"/>
            <a:r>
              <a:rPr lang="en-US" altLang="zh-CN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cout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&lt;&lt;min(</a:t>
            </a:r>
            <a:r>
              <a:rPr lang="en-US" altLang="zh-CN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i1,c2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)&lt;&lt;</a:t>
            </a:r>
            <a:r>
              <a:rPr lang="en-US" altLang="zh-CN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endl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indent="133985" algn="just"/>
            <a:r>
              <a:rPr lang="en-US" altLang="zh-CN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cout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&lt;&lt;min(</a:t>
            </a:r>
            <a:r>
              <a:rPr lang="en-US" altLang="zh-CN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i1,d2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)&lt;&lt;</a:t>
            </a:r>
            <a:r>
              <a:rPr lang="en-US" altLang="zh-CN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endl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</a:p>
          <a:p>
            <a:pPr algn="just"/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" name="矩形 2"/>
          <p:cNvSpPr/>
          <p:nvPr/>
        </p:nvSpPr>
        <p:spPr>
          <a:xfrm>
            <a:off x="6680434" y="991865"/>
            <a:ext cx="24635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#include &lt;iostream&gt;</a:t>
            </a:r>
            <a:endParaRPr lang="en-US" altLang="zh-CN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using namespace std;</a:t>
            </a:r>
            <a:endParaRPr lang="en-US" altLang="zh-CN" kern="1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501958" y="1197586"/>
            <a:ext cx="637563" cy="234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238408" y="5903645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kern="1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没有与参数列表匹配的函数模板</a:t>
            </a:r>
            <a:endParaRPr lang="zh-CN" altLang="en-US" kern="1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7031" y="622533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1.3 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分析一下程序中出现的错误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039BA9B-DC6E-401B-9C4A-D22411F72FA7}"/>
              </a:ext>
            </a:extLst>
          </p:cNvPr>
          <p:cNvSpPr/>
          <p:nvPr/>
        </p:nvSpPr>
        <p:spPr>
          <a:xfrm>
            <a:off x="239870" y="67398"/>
            <a:ext cx="28905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实验十 课后练习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6767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86311" y="756755"/>
            <a:ext cx="7597629" cy="1273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kern="1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5) </a:t>
            </a:r>
            <a:r>
              <a:rPr lang="zh-CN" altLang="en-US" kern="1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设计一个类模板，可用于</a:t>
            </a:r>
            <a:r>
              <a:rPr lang="en-US" altLang="zh-CN" kern="1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kern="1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类型的数组，且定义成员函数：</a:t>
            </a:r>
            <a:endParaRPr lang="zh-CN" altLang="en-US" kern="1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kern="1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kern="1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）求所有元素的和</a:t>
            </a:r>
            <a:endParaRPr lang="zh-CN" altLang="en-US" kern="1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kern="1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kern="1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）查找指定的元素是否存在</a:t>
            </a:r>
            <a:endParaRPr lang="zh-CN" altLang="en-US" kern="1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TextBox 4"/>
          <p:cNvSpPr txBox="1"/>
          <p:nvPr/>
        </p:nvSpPr>
        <p:spPr>
          <a:xfrm>
            <a:off x="610081" y="3280589"/>
            <a:ext cx="5396436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size&gt;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buffer[size + 1];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num;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Array() { num = 0; }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insert(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(num == size)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false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buffer[num++]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577449" y="2172593"/>
            <a:ext cx="4907079" cy="36009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search(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num; i++) {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(buffer[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 ==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false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sum()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 = 0;</a:t>
            </a:r>
          </a:p>
          <a:p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num; i++)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 += buffer[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6065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6282" y="238741"/>
            <a:ext cx="3251211" cy="15388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实验十一 课后练习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8.5-5</a:t>
            </a: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46282" y="1651789"/>
            <a:ext cx="5763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ts val="465"/>
              </a:spcBef>
              <a:spcAft>
                <a:spcPts val="465"/>
              </a:spcAft>
            </a:pPr>
            <a:r>
              <a:rPr lang="zh-CN" altLang="en-US" kern="100"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</a:rPr>
              <a:t>STL</a:t>
            </a:r>
            <a:r>
              <a:rPr lang="zh-CN" altLang="en-US" kern="100">
                <a:latin typeface="宋体" panose="02010600030101010101" pitchFamily="2" charset="-122"/>
                <a:ea typeface="宋体" panose="02010600030101010101" pitchFamily="2" charset="-122"/>
              </a:rPr>
              <a:t>的容器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</a:rPr>
              <a:t>vector</a:t>
            </a:r>
            <a:r>
              <a:rPr lang="zh-CN" altLang="en-US" kern="100">
                <a:latin typeface="宋体" panose="02010600030101010101" pitchFamily="2" charset="-122"/>
                <a:ea typeface="宋体" panose="02010600030101010101" pitchFamily="2" charset="-122"/>
              </a:rPr>
              <a:t>和算法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</a:rPr>
              <a:t>partition</a:t>
            </a:r>
            <a:r>
              <a:rPr lang="zh-CN" altLang="en-US" kern="100">
                <a:latin typeface="宋体" panose="02010600030101010101" pitchFamily="2" charset="-122"/>
                <a:ea typeface="宋体" panose="02010600030101010101" pitchFamily="2" charset="-122"/>
              </a:rPr>
              <a:t>实现快速排序功能。</a:t>
            </a:r>
            <a:endParaRPr lang="zh-CN" altLang="en-US" kern="1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84226" y="2518147"/>
            <a:ext cx="5271958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&lt;vector&gt;</a:t>
            </a:r>
            <a:endParaRPr lang="en-US" altLang="zh-CN" sz="120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&lt;algorithm&gt;</a:t>
            </a:r>
            <a:endParaRPr lang="en-US" altLang="zh-CN" sz="120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std;</a:t>
            </a:r>
          </a:p>
          <a:p>
            <a:endParaRPr lang="zh-CN" altLang="en-US" sz="120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Compare</a:t>
            </a:r>
            <a:endParaRPr lang="en-US" altLang="zh-CN" sz="120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value;</a:t>
            </a:r>
          </a:p>
          <a:p>
            <a:r>
              <a:rPr lang="en-US" altLang="zh-CN" sz="12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Compare(</a:t>
            </a:r>
            <a:r>
              <a:rPr lang="en-US" altLang="zh-CN" sz="12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value = </a:t>
            </a:r>
            <a:r>
              <a:rPr lang="en-US" altLang="zh-CN" sz="12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}</a:t>
            </a:r>
          </a:p>
          <a:p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operator()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&lt;= value;</a:t>
            </a:r>
          </a:p>
          <a:p>
            <a:r>
              <a:rPr lang="zh-CN" altLang="en-US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84899" y="2518147"/>
            <a:ext cx="5271958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qsort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&gt;::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iterator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it1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&gt;::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iterator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it2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it2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it1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 2)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元素个数小于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，返回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&gt;::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iterator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it = partition(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it1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it2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Compare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it1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));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取第一个元素作为分隔元素，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it-1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为分隔位置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交换分隔元素与分隔位置上元素的位置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temp =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(it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(it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1) =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it1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it1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temp;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qsort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it1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it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1);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对分隔位置之前的元素排序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qsort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(it,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it2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对分隔位置之后的元素排序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157213F-C3F1-4567-BFEB-1E40C2FEE99D}"/>
              </a:ext>
            </a:extLst>
          </p:cNvPr>
          <p:cNvSpPr/>
          <p:nvPr/>
        </p:nvSpPr>
        <p:spPr>
          <a:xfrm>
            <a:off x="6829065" y="2720051"/>
            <a:ext cx="425175" cy="2898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3C2E2C1-A88E-4427-9FCA-A364F2A72B6D}"/>
              </a:ext>
            </a:extLst>
          </p:cNvPr>
          <p:cNvSpPr txBox="1"/>
          <p:nvPr/>
        </p:nvSpPr>
        <p:spPr>
          <a:xfrm>
            <a:off x="6165918" y="2249767"/>
            <a:ext cx="285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algorithm</a:t>
            </a:r>
            <a:r>
              <a:rPr lang="zh-CN" altLang="en-US" dirty="0">
                <a:solidFill>
                  <a:srgbClr val="FF0000"/>
                </a:solidFill>
              </a:rPr>
              <a:t>库的函数冲突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882DDEC-DA21-4560-873D-DF170E2398C4}"/>
              </a:ext>
            </a:extLst>
          </p:cNvPr>
          <p:cNvSpPr/>
          <p:nvPr/>
        </p:nvSpPr>
        <p:spPr>
          <a:xfrm>
            <a:off x="8808290" y="3284075"/>
            <a:ext cx="731950" cy="1906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3818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550</Words>
  <Application>Microsoft Office PowerPoint</Application>
  <PresentationFormat>宽屏</PresentationFormat>
  <Paragraphs>96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宋体</vt:lpstr>
      <vt:lpstr>新宋体</vt:lpstr>
      <vt:lpstr>Arial</vt:lpstr>
      <vt:lpstr>Times New Roman</vt:lpstr>
      <vt:lpstr>Office 主题​​</vt:lpstr>
      <vt:lpstr>C++程序设计习题课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C++程序设计习题课</dc:title>
  <dc:creator>辉 蒋</dc:creator>
  <cp:lastModifiedBy>辉 蒋</cp:lastModifiedBy>
  <cp:revision>6</cp:revision>
  <dcterms:created xsi:type="dcterms:W3CDTF">2021-05-20T04:06:20Z</dcterms:created>
  <dcterms:modified xsi:type="dcterms:W3CDTF">2021-05-20T13:32:29Z</dcterms:modified>
</cp:coreProperties>
</file>