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sldIdLst>
    <p:sldId id="257" r:id="rId3"/>
    <p:sldId id="270" r:id="rId4"/>
    <p:sldId id="258" r:id="rId5"/>
    <p:sldId id="259" r:id="rId6"/>
    <p:sldId id="260" r:id="rId7"/>
    <p:sldId id="261" r:id="rId8"/>
    <p:sldId id="262" r:id="rId9"/>
    <p:sldId id="263" r:id="rId10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2" d="100"/>
          <a:sy n="92" d="100"/>
        </p:scale>
        <p:origin x="66" y="38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506D4F4-186B-44A5-B684-5EC6EEFAD1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16C474C-61D9-436F-980B-F388B29303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3B70802-6F68-4D1A-96BF-7E03AE1CDD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ABCCAE-01A9-466E-92AF-7E89B57D4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5682FCF-57C3-462A-8DC7-443D795C44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94866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3FDBB2-2CE8-4A43-937C-99E843069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BB9AE0F-112D-4517-B74F-84E29F8070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44DD7CD-2E02-459D-9C91-1D1FA1D645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A4D0888-8AB8-4AC0-8A68-226E2B71A0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D1CAA68-1E4E-48B5-B028-B5EADEB106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98892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2162DD4C-7989-4441-8866-1FF542D4520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08E37FB-1947-481D-924C-C8E907A99C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0096893-DA4A-438A-A7E0-DD196D3EA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C2493BC-1241-4D4E-B8FE-2921F74E4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356F6ED-CB83-4C5C-94F2-8DC2B9530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988468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>
            <a:extLst>
              <a:ext uri="{FF2B5EF4-FFF2-40B4-BE49-F238E27FC236}">
                <a16:creationId xmlns:a16="http://schemas.microsoft.com/office/drawing/2014/main" id="{CF831D2C-4174-4148-A5FA-38DD705AB0C8}"/>
              </a:ext>
            </a:extLst>
          </p:cNvPr>
          <p:cNvGrpSpPr>
            <a:grpSpLocks/>
          </p:cNvGrpSpPr>
          <p:nvPr/>
        </p:nvGrpSpPr>
        <p:grpSpPr bwMode="auto">
          <a:xfrm>
            <a:off x="0" y="-19050"/>
            <a:ext cx="12192000" cy="6877050"/>
            <a:chOff x="0" y="-12"/>
            <a:chExt cx="5760" cy="4332"/>
          </a:xfrm>
        </p:grpSpPr>
        <p:sp>
          <p:nvSpPr>
            <p:cNvPr id="2051" name="Rectangle 3">
              <a:extLst>
                <a:ext uri="{FF2B5EF4-FFF2-40B4-BE49-F238E27FC236}">
                  <a16:creationId xmlns:a16="http://schemas.microsoft.com/office/drawing/2014/main" id="{9A928C1D-1BDF-4549-9DE0-E77B89057A96}"/>
                </a:ext>
              </a:extLst>
            </p:cNvPr>
            <p:cNvSpPr>
              <a:spLocks noChangeArrowheads="1"/>
            </p:cNvSpPr>
            <p:nvPr/>
          </p:nvSpPr>
          <p:spPr bwMode="hidden">
            <a:xfrm>
              <a:off x="1104" y="1008"/>
              <a:ext cx="4656" cy="3312"/>
            </a:xfrm>
            <a:prstGeom prst="rect">
              <a:avLst/>
            </a:prstGeom>
            <a:gradFill rotWithShape="0">
              <a:gsLst>
                <a:gs pos="0">
                  <a:srgbClr val="FFFFFF"/>
                </a:gs>
                <a:gs pos="50000">
                  <a:srgbClr val="FFFFFF"/>
                </a:gs>
                <a:gs pos="100000">
                  <a:srgbClr val="FFFFFF"/>
                </a:gs>
              </a:gsLst>
              <a:lin ang="2700000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800"/>
            </a:p>
          </p:txBody>
        </p:sp>
        <p:grpSp>
          <p:nvGrpSpPr>
            <p:cNvPr id="2052" name="Group 4">
              <a:extLst>
                <a:ext uri="{FF2B5EF4-FFF2-40B4-BE49-F238E27FC236}">
                  <a16:creationId xmlns:a16="http://schemas.microsoft.com/office/drawing/2014/main" id="{DF483BBF-A19E-40F9-80D6-A9148F24CEC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-12"/>
              <a:ext cx="5760" cy="1045"/>
              <a:chOff x="0" y="-9"/>
              <a:chExt cx="5760" cy="1045"/>
            </a:xfrm>
          </p:grpSpPr>
          <p:sp>
            <p:nvSpPr>
              <p:cNvPr id="2053" name="Freeform 5">
                <a:extLst>
                  <a:ext uri="{FF2B5EF4-FFF2-40B4-BE49-F238E27FC236}">
                    <a16:creationId xmlns:a16="http://schemas.microsoft.com/office/drawing/2014/main" id="{6382FA54-00E2-4A48-973D-3FCAF541C157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0" y="4"/>
                <a:ext cx="5760" cy="1032"/>
              </a:xfrm>
              <a:custGeom>
                <a:avLst/>
                <a:gdLst>
                  <a:gd name="T0" fmla="*/ 4848 w 4848"/>
                  <a:gd name="T1" fmla="*/ 432 h 432"/>
                  <a:gd name="T2" fmla="*/ 0 w 4848"/>
                  <a:gd name="T3" fmla="*/ 432 h 432"/>
                  <a:gd name="T4" fmla="*/ 0 w 4848"/>
                  <a:gd name="T5" fmla="*/ 0 h 432"/>
                  <a:gd name="T6" fmla="*/ 4848 w 4848"/>
                  <a:gd name="T7" fmla="*/ 0 h 432"/>
                  <a:gd name="T8" fmla="*/ 4848 w 4848"/>
                  <a:gd name="T9" fmla="*/ 432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848" h="432">
                    <a:moveTo>
                      <a:pt x="4848" y="432"/>
                    </a:moveTo>
                    <a:lnTo>
                      <a:pt x="0" y="432"/>
                    </a:lnTo>
                    <a:lnTo>
                      <a:pt x="0" y="0"/>
                    </a:lnTo>
                    <a:lnTo>
                      <a:pt x="4848" y="0"/>
                    </a:lnTo>
                    <a:lnTo>
                      <a:pt x="4848" y="432"/>
                    </a:lnTo>
                    <a:close/>
                  </a:path>
                </a:pathLst>
              </a:custGeom>
              <a:solidFill>
                <a:srgbClr val="E5D093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800"/>
              </a:p>
            </p:txBody>
          </p:sp>
          <p:grpSp>
            <p:nvGrpSpPr>
              <p:cNvPr id="2054" name="Group 6">
                <a:extLst>
                  <a:ext uri="{FF2B5EF4-FFF2-40B4-BE49-F238E27FC236}">
                    <a16:creationId xmlns:a16="http://schemas.microsoft.com/office/drawing/2014/main" id="{5BF16F6B-E63C-467E-A2A3-FE6979D8100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33" y="-9"/>
                <a:ext cx="5176" cy="1044"/>
                <a:chOff x="333" y="-9"/>
                <a:chExt cx="5176" cy="1044"/>
              </a:xfrm>
            </p:grpSpPr>
            <p:sp>
              <p:nvSpPr>
                <p:cNvPr id="2055" name="Freeform 7">
                  <a:extLst>
                    <a:ext uri="{FF2B5EF4-FFF2-40B4-BE49-F238E27FC236}">
                      <a16:creationId xmlns:a16="http://schemas.microsoft.com/office/drawing/2014/main" id="{73449129-271F-47DF-8A47-7BBAC3CB487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230" y="949"/>
                  <a:ext cx="17" cy="20"/>
                </a:xfrm>
                <a:custGeom>
                  <a:avLst/>
                  <a:gdLst>
                    <a:gd name="T0" fmla="*/ 5 w 15"/>
                    <a:gd name="T1" fmla="*/ 11 h 23"/>
                    <a:gd name="T2" fmla="*/ 15 w 15"/>
                    <a:gd name="T3" fmla="*/ 5 h 23"/>
                    <a:gd name="T4" fmla="*/ 13 w 15"/>
                    <a:gd name="T5" fmla="*/ 17 h 23"/>
                    <a:gd name="T6" fmla="*/ 5 w 15"/>
                    <a:gd name="T7" fmla="*/ 11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15" h="23">
                      <a:moveTo>
                        <a:pt x="5" y="11"/>
                      </a:moveTo>
                      <a:cubicBezTo>
                        <a:pt x="2" y="1"/>
                        <a:pt x="7" y="0"/>
                        <a:pt x="15" y="5"/>
                      </a:cubicBezTo>
                      <a:cubicBezTo>
                        <a:pt x="14" y="9"/>
                        <a:pt x="15" y="13"/>
                        <a:pt x="13" y="17"/>
                      </a:cubicBezTo>
                      <a:cubicBezTo>
                        <a:pt x="9" y="23"/>
                        <a:pt x="0" y="16"/>
                        <a:pt x="5" y="1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56" name="Freeform 8">
                  <a:extLst>
                    <a:ext uri="{FF2B5EF4-FFF2-40B4-BE49-F238E27FC236}">
                      <a16:creationId xmlns:a16="http://schemas.microsoft.com/office/drawing/2014/main" id="{4760AA83-9EB9-463A-9170-764F878A48D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406" y="1015"/>
                  <a:ext cx="21" cy="20"/>
                </a:xfrm>
                <a:custGeom>
                  <a:avLst/>
                  <a:gdLst>
                    <a:gd name="T0" fmla="*/ 3 w 20"/>
                    <a:gd name="T1" fmla="*/ 13 h 23"/>
                    <a:gd name="T2" fmla="*/ 11 w 20"/>
                    <a:gd name="T3" fmla="*/ 3 h 23"/>
                    <a:gd name="T4" fmla="*/ 7 w 20"/>
                    <a:gd name="T5" fmla="*/ 19 h 23"/>
                    <a:gd name="T6" fmla="*/ 3 w 20"/>
                    <a:gd name="T7" fmla="*/ 13 h 2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23">
                      <a:moveTo>
                        <a:pt x="3" y="13"/>
                      </a:moveTo>
                      <a:cubicBezTo>
                        <a:pt x="0" y="5"/>
                        <a:pt x="2" y="0"/>
                        <a:pt x="11" y="3"/>
                      </a:cubicBezTo>
                      <a:cubicBezTo>
                        <a:pt x="16" y="10"/>
                        <a:pt x="20" y="23"/>
                        <a:pt x="7" y="19"/>
                      </a:cubicBezTo>
                      <a:cubicBezTo>
                        <a:pt x="6" y="17"/>
                        <a:pt x="3" y="13"/>
                        <a:pt x="3" y="1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57" name="Freeform 9">
                  <a:extLst>
                    <a:ext uri="{FF2B5EF4-FFF2-40B4-BE49-F238E27FC236}">
                      <a16:creationId xmlns:a16="http://schemas.microsoft.com/office/drawing/2014/main" id="{57719DBD-897A-4BA4-8B73-F21D997E014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909" y="908"/>
                  <a:ext cx="31" cy="34"/>
                </a:xfrm>
                <a:custGeom>
                  <a:avLst/>
                  <a:gdLst>
                    <a:gd name="T0" fmla="*/ 16 w 30"/>
                    <a:gd name="T1" fmla="*/ 33 h 42"/>
                    <a:gd name="T2" fmla="*/ 8 w 30"/>
                    <a:gd name="T3" fmla="*/ 21 h 42"/>
                    <a:gd name="T4" fmla="*/ 0 w 30"/>
                    <a:gd name="T5" fmla="*/ 9 h 42"/>
                    <a:gd name="T6" fmla="*/ 16 w 30"/>
                    <a:gd name="T7" fmla="*/ 3 h 42"/>
                    <a:gd name="T8" fmla="*/ 30 w 30"/>
                    <a:gd name="T9" fmla="*/ 23 h 42"/>
                    <a:gd name="T10" fmla="*/ 28 w 30"/>
                    <a:gd name="T11" fmla="*/ 31 h 42"/>
                    <a:gd name="T12" fmla="*/ 16 w 30"/>
                    <a:gd name="T13" fmla="*/ 33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30" h="42">
                      <a:moveTo>
                        <a:pt x="16" y="33"/>
                      </a:moveTo>
                      <a:cubicBezTo>
                        <a:pt x="3" y="20"/>
                        <a:pt x="15" y="34"/>
                        <a:pt x="8" y="21"/>
                      </a:cubicBezTo>
                      <a:cubicBezTo>
                        <a:pt x="6" y="17"/>
                        <a:pt x="0" y="9"/>
                        <a:pt x="0" y="9"/>
                      </a:cubicBezTo>
                      <a:cubicBezTo>
                        <a:pt x="5" y="1"/>
                        <a:pt x="7" y="0"/>
                        <a:pt x="16" y="3"/>
                      </a:cubicBezTo>
                      <a:cubicBezTo>
                        <a:pt x="25" y="16"/>
                        <a:pt x="10" y="16"/>
                        <a:pt x="30" y="23"/>
                      </a:cubicBezTo>
                      <a:cubicBezTo>
                        <a:pt x="29" y="26"/>
                        <a:pt x="30" y="29"/>
                        <a:pt x="28" y="31"/>
                      </a:cubicBezTo>
                      <a:cubicBezTo>
                        <a:pt x="15" y="42"/>
                        <a:pt x="16" y="38"/>
                        <a:pt x="16" y="33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58" name="Freeform 10">
                  <a:extLst>
                    <a:ext uri="{FF2B5EF4-FFF2-40B4-BE49-F238E27FC236}">
                      <a16:creationId xmlns:a16="http://schemas.microsoft.com/office/drawing/2014/main" id="{46CA5023-662C-4093-926D-1CC27BFD1FC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51" y="940"/>
                  <a:ext cx="25" cy="12"/>
                </a:xfrm>
                <a:custGeom>
                  <a:avLst/>
                  <a:gdLst>
                    <a:gd name="T0" fmla="*/ 15 w 25"/>
                    <a:gd name="T1" fmla="*/ 16 h 16"/>
                    <a:gd name="T2" fmla="*/ 3 w 25"/>
                    <a:gd name="T3" fmla="*/ 8 h 16"/>
                    <a:gd name="T4" fmla="*/ 15 w 25"/>
                    <a:gd name="T5" fmla="*/ 0 h 16"/>
                    <a:gd name="T6" fmla="*/ 15 w 25"/>
                    <a:gd name="T7" fmla="*/ 16 h 1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5" h="16">
                      <a:moveTo>
                        <a:pt x="15" y="16"/>
                      </a:moveTo>
                      <a:cubicBezTo>
                        <a:pt x="10" y="15"/>
                        <a:pt x="0" y="12"/>
                        <a:pt x="3" y="8"/>
                      </a:cubicBezTo>
                      <a:cubicBezTo>
                        <a:pt x="6" y="4"/>
                        <a:pt x="15" y="0"/>
                        <a:pt x="15" y="0"/>
                      </a:cubicBezTo>
                      <a:cubicBezTo>
                        <a:pt x="17" y="3"/>
                        <a:pt x="25" y="16"/>
                        <a:pt x="15" y="1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59" name="Freeform 11">
                  <a:extLst>
                    <a:ext uri="{FF2B5EF4-FFF2-40B4-BE49-F238E27FC236}">
                      <a16:creationId xmlns:a16="http://schemas.microsoft.com/office/drawing/2014/main" id="{15F450C9-C1D5-4265-81C8-60D4042A66C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43" y="954"/>
                  <a:ext cx="65" cy="39"/>
                </a:xfrm>
                <a:custGeom>
                  <a:avLst/>
                  <a:gdLst>
                    <a:gd name="T0" fmla="*/ 14 w 65"/>
                    <a:gd name="T1" fmla="*/ 24 h 46"/>
                    <a:gd name="T2" fmla="*/ 30 w 65"/>
                    <a:gd name="T3" fmla="*/ 4 h 46"/>
                    <a:gd name="T4" fmla="*/ 42 w 65"/>
                    <a:gd name="T5" fmla="*/ 0 h 46"/>
                    <a:gd name="T6" fmla="*/ 58 w 65"/>
                    <a:gd name="T7" fmla="*/ 12 h 46"/>
                    <a:gd name="T8" fmla="*/ 32 w 65"/>
                    <a:gd name="T9" fmla="*/ 26 h 46"/>
                    <a:gd name="T10" fmla="*/ 12 w 65"/>
                    <a:gd name="T11" fmla="*/ 46 h 46"/>
                    <a:gd name="T12" fmla="*/ 8 w 65"/>
                    <a:gd name="T13" fmla="*/ 20 h 46"/>
                    <a:gd name="T14" fmla="*/ 12 w 65"/>
                    <a:gd name="T15" fmla="*/ 14 h 46"/>
                    <a:gd name="T16" fmla="*/ 14 w 65"/>
                    <a:gd name="T17" fmla="*/ 24 h 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65" h="46">
                      <a:moveTo>
                        <a:pt x="14" y="24"/>
                      </a:moveTo>
                      <a:cubicBezTo>
                        <a:pt x="18" y="13"/>
                        <a:pt x="16" y="9"/>
                        <a:pt x="30" y="4"/>
                      </a:cubicBezTo>
                      <a:cubicBezTo>
                        <a:pt x="34" y="3"/>
                        <a:pt x="42" y="0"/>
                        <a:pt x="42" y="0"/>
                      </a:cubicBezTo>
                      <a:cubicBezTo>
                        <a:pt x="50" y="1"/>
                        <a:pt x="65" y="0"/>
                        <a:pt x="58" y="12"/>
                      </a:cubicBezTo>
                      <a:cubicBezTo>
                        <a:pt x="53" y="21"/>
                        <a:pt x="40" y="21"/>
                        <a:pt x="32" y="26"/>
                      </a:cubicBezTo>
                      <a:cubicBezTo>
                        <a:pt x="26" y="35"/>
                        <a:pt x="23" y="42"/>
                        <a:pt x="12" y="46"/>
                      </a:cubicBezTo>
                      <a:cubicBezTo>
                        <a:pt x="0" y="42"/>
                        <a:pt x="5" y="30"/>
                        <a:pt x="8" y="20"/>
                      </a:cubicBezTo>
                      <a:cubicBezTo>
                        <a:pt x="9" y="18"/>
                        <a:pt x="10" y="13"/>
                        <a:pt x="12" y="14"/>
                      </a:cubicBezTo>
                      <a:cubicBezTo>
                        <a:pt x="15" y="16"/>
                        <a:pt x="13" y="21"/>
                        <a:pt x="14" y="2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0" name="Freeform 12">
                  <a:extLst>
                    <a:ext uri="{FF2B5EF4-FFF2-40B4-BE49-F238E27FC236}">
                      <a16:creationId xmlns:a16="http://schemas.microsoft.com/office/drawing/2014/main" id="{B0F14E5C-58A6-4149-ABEE-8A2B2DC2CE4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75" y="952"/>
                  <a:ext cx="68" cy="39"/>
                </a:xfrm>
                <a:custGeom>
                  <a:avLst/>
                  <a:gdLst>
                    <a:gd name="T0" fmla="*/ 0 w 69"/>
                    <a:gd name="T1" fmla="*/ 31 h 47"/>
                    <a:gd name="T2" fmla="*/ 18 w 69"/>
                    <a:gd name="T3" fmla="*/ 25 h 47"/>
                    <a:gd name="T4" fmla="*/ 52 w 69"/>
                    <a:gd name="T5" fmla="*/ 1 h 47"/>
                    <a:gd name="T6" fmla="*/ 64 w 69"/>
                    <a:gd name="T7" fmla="*/ 3 h 47"/>
                    <a:gd name="T8" fmla="*/ 50 w 69"/>
                    <a:gd name="T9" fmla="*/ 19 h 47"/>
                    <a:gd name="T10" fmla="*/ 28 w 69"/>
                    <a:gd name="T11" fmla="*/ 33 h 47"/>
                    <a:gd name="T12" fmla="*/ 22 w 69"/>
                    <a:gd name="T13" fmla="*/ 47 h 47"/>
                    <a:gd name="T14" fmla="*/ 16 w 69"/>
                    <a:gd name="T15" fmla="*/ 45 h 47"/>
                    <a:gd name="T16" fmla="*/ 12 w 69"/>
                    <a:gd name="T17" fmla="*/ 39 h 47"/>
                    <a:gd name="T18" fmla="*/ 0 w 69"/>
                    <a:gd name="T19" fmla="*/ 35 h 47"/>
                    <a:gd name="T20" fmla="*/ 0 w 69"/>
                    <a:gd name="T21" fmla="*/ 31 h 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9" h="47">
                      <a:moveTo>
                        <a:pt x="0" y="31"/>
                      </a:moveTo>
                      <a:cubicBezTo>
                        <a:pt x="7" y="24"/>
                        <a:pt x="9" y="22"/>
                        <a:pt x="18" y="25"/>
                      </a:cubicBezTo>
                      <a:cubicBezTo>
                        <a:pt x="25" y="4"/>
                        <a:pt x="36" y="12"/>
                        <a:pt x="52" y="1"/>
                      </a:cubicBezTo>
                      <a:cubicBezTo>
                        <a:pt x="56" y="2"/>
                        <a:pt x="61" y="0"/>
                        <a:pt x="64" y="3"/>
                      </a:cubicBezTo>
                      <a:cubicBezTo>
                        <a:pt x="69" y="8"/>
                        <a:pt x="50" y="19"/>
                        <a:pt x="50" y="19"/>
                      </a:cubicBezTo>
                      <a:cubicBezTo>
                        <a:pt x="46" y="31"/>
                        <a:pt x="35" y="22"/>
                        <a:pt x="28" y="33"/>
                      </a:cubicBezTo>
                      <a:cubicBezTo>
                        <a:pt x="31" y="41"/>
                        <a:pt x="31" y="44"/>
                        <a:pt x="22" y="47"/>
                      </a:cubicBezTo>
                      <a:cubicBezTo>
                        <a:pt x="20" y="46"/>
                        <a:pt x="18" y="46"/>
                        <a:pt x="16" y="45"/>
                      </a:cubicBezTo>
                      <a:cubicBezTo>
                        <a:pt x="14" y="43"/>
                        <a:pt x="14" y="40"/>
                        <a:pt x="12" y="39"/>
                      </a:cubicBezTo>
                      <a:cubicBezTo>
                        <a:pt x="8" y="37"/>
                        <a:pt x="0" y="35"/>
                        <a:pt x="0" y="35"/>
                      </a:cubicBezTo>
                      <a:cubicBezTo>
                        <a:pt x="2" y="26"/>
                        <a:pt x="3" y="25"/>
                        <a:pt x="0" y="3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1" name="Freeform 13">
                  <a:extLst>
                    <a:ext uri="{FF2B5EF4-FFF2-40B4-BE49-F238E27FC236}">
                      <a16:creationId xmlns:a16="http://schemas.microsoft.com/office/drawing/2014/main" id="{0A8325B3-A755-4468-8C94-8A9FE4EE6EF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007" y="739"/>
                  <a:ext cx="354" cy="228"/>
                </a:xfrm>
                <a:custGeom>
                  <a:avLst/>
                  <a:gdLst>
                    <a:gd name="T0" fmla="*/ 10 w 355"/>
                    <a:gd name="T1" fmla="*/ 4 h 277"/>
                    <a:gd name="T2" fmla="*/ 36 w 355"/>
                    <a:gd name="T3" fmla="*/ 18 h 277"/>
                    <a:gd name="T4" fmla="*/ 46 w 355"/>
                    <a:gd name="T5" fmla="*/ 30 h 277"/>
                    <a:gd name="T6" fmla="*/ 76 w 355"/>
                    <a:gd name="T7" fmla="*/ 52 h 277"/>
                    <a:gd name="T8" fmla="*/ 92 w 355"/>
                    <a:gd name="T9" fmla="*/ 66 h 277"/>
                    <a:gd name="T10" fmla="*/ 122 w 355"/>
                    <a:gd name="T11" fmla="*/ 98 h 277"/>
                    <a:gd name="T12" fmla="*/ 136 w 355"/>
                    <a:gd name="T13" fmla="*/ 128 h 277"/>
                    <a:gd name="T14" fmla="*/ 148 w 355"/>
                    <a:gd name="T15" fmla="*/ 132 h 277"/>
                    <a:gd name="T16" fmla="*/ 154 w 355"/>
                    <a:gd name="T17" fmla="*/ 150 h 277"/>
                    <a:gd name="T18" fmla="*/ 176 w 355"/>
                    <a:gd name="T19" fmla="*/ 152 h 277"/>
                    <a:gd name="T20" fmla="*/ 170 w 355"/>
                    <a:gd name="T21" fmla="*/ 196 h 277"/>
                    <a:gd name="T22" fmla="*/ 180 w 355"/>
                    <a:gd name="T23" fmla="*/ 224 h 277"/>
                    <a:gd name="T24" fmla="*/ 198 w 355"/>
                    <a:gd name="T25" fmla="*/ 232 h 277"/>
                    <a:gd name="T26" fmla="*/ 216 w 355"/>
                    <a:gd name="T27" fmla="*/ 234 h 277"/>
                    <a:gd name="T28" fmla="*/ 236 w 355"/>
                    <a:gd name="T29" fmla="*/ 242 h 277"/>
                    <a:gd name="T30" fmla="*/ 254 w 355"/>
                    <a:gd name="T31" fmla="*/ 236 h 277"/>
                    <a:gd name="T32" fmla="*/ 272 w 355"/>
                    <a:gd name="T33" fmla="*/ 248 h 277"/>
                    <a:gd name="T34" fmla="*/ 296 w 355"/>
                    <a:gd name="T35" fmla="*/ 256 h 277"/>
                    <a:gd name="T36" fmla="*/ 314 w 355"/>
                    <a:gd name="T37" fmla="*/ 264 h 277"/>
                    <a:gd name="T38" fmla="*/ 352 w 355"/>
                    <a:gd name="T39" fmla="*/ 266 h 277"/>
                    <a:gd name="T40" fmla="*/ 342 w 355"/>
                    <a:gd name="T41" fmla="*/ 274 h 277"/>
                    <a:gd name="T42" fmla="*/ 322 w 355"/>
                    <a:gd name="T43" fmla="*/ 272 h 277"/>
                    <a:gd name="T44" fmla="*/ 300 w 355"/>
                    <a:gd name="T45" fmla="*/ 270 h 277"/>
                    <a:gd name="T46" fmla="*/ 288 w 355"/>
                    <a:gd name="T47" fmla="*/ 266 h 277"/>
                    <a:gd name="T48" fmla="*/ 252 w 355"/>
                    <a:gd name="T49" fmla="*/ 264 h 277"/>
                    <a:gd name="T50" fmla="*/ 234 w 355"/>
                    <a:gd name="T51" fmla="*/ 260 h 277"/>
                    <a:gd name="T52" fmla="*/ 172 w 355"/>
                    <a:gd name="T53" fmla="*/ 242 h 277"/>
                    <a:gd name="T54" fmla="*/ 160 w 355"/>
                    <a:gd name="T55" fmla="*/ 216 h 277"/>
                    <a:gd name="T56" fmla="*/ 126 w 355"/>
                    <a:gd name="T57" fmla="*/ 200 h 277"/>
                    <a:gd name="T58" fmla="*/ 108 w 355"/>
                    <a:gd name="T59" fmla="*/ 186 h 277"/>
                    <a:gd name="T60" fmla="*/ 94 w 355"/>
                    <a:gd name="T61" fmla="*/ 158 h 277"/>
                    <a:gd name="T62" fmla="*/ 68 w 355"/>
                    <a:gd name="T63" fmla="*/ 108 h 277"/>
                    <a:gd name="T64" fmla="*/ 64 w 355"/>
                    <a:gd name="T65" fmla="*/ 102 h 277"/>
                    <a:gd name="T66" fmla="*/ 58 w 355"/>
                    <a:gd name="T67" fmla="*/ 100 h 277"/>
                    <a:gd name="T68" fmla="*/ 54 w 355"/>
                    <a:gd name="T69" fmla="*/ 88 h 277"/>
                    <a:gd name="T70" fmla="*/ 38 w 355"/>
                    <a:gd name="T71" fmla="*/ 58 h 277"/>
                    <a:gd name="T72" fmla="*/ 20 w 355"/>
                    <a:gd name="T73" fmla="*/ 40 h 277"/>
                    <a:gd name="T74" fmla="*/ 4 w 355"/>
                    <a:gd name="T75" fmla="*/ 22 h 277"/>
                    <a:gd name="T76" fmla="*/ 10 w 355"/>
                    <a:gd name="T77" fmla="*/ 2 h 277"/>
                    <a:gd name="T78" fmla="*/ 10 w 355"/>
                    <a:gd name="T79" fmla="*/ 4 h 27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</a:cxnLst>
                  <a:rect l="0" t="0" r="r" b="b"/>
                  <a:pathLst>
                    <a:path w="355" h="277">
                      <a:moveTo>
                        <a:pt x="10" y="4"/>
                      </a:moveTo>
                      <a:cubicBezTo>
                        <a:pt x="22" y="0"/>
                        <a:pt x="24" y="14"/>
                        <a:pt x="36" y="18"/>
                      </a:cubicBezTo>
                      <a:cubicBezTo>
                        <a:pt x="37" y="19"/>
                        <a:pt x="45" y="29"/>
                        <a:pt x="46" y="30"/>
                      </a:cubicBezTo>
                      <a:cubicBezTo>
                        <a:pt x="56" y="40"/>
                        <a:pt x="67" y="38"/>
                        <a:pt x="76" y="52"/>
                      </a:cubicBezTo>
                      <a:cubicBezTo>
                        <a:pt x="80" y="58"/>
                        <a:pt x="92" y="66"/>
                        <a:pt x="92" y="66"/>
                      </a:cubicBezTo>
                      <a:cubicBezTo>
                        <a:pt x="96" y="79"/>
                        <a:pt x="112" y="88"/>
                        <a:pt x="122" y="98"/>
                      </a:cubicBezTo>
                      <a:cubicBezTo>
                        <a:pt x="124" y="105"/>
                        <a:pt x="130" y="124"/>
                        <a:pt x="136" y="128"/>
                      </a:cubicBezTo>
                      <a:cubicBezTo>
                        <a:pt x="140" y="130"/>
                        <a:pt x="148" y="132"/>
                        <a:pt x="148" y="132"/>
                      </a:cubicBezTo>
                      <a:cubicBezTo>
                        <a:pt x="150" y="138"/>
                        <a:pt x="154" y="150"/>
                        <a:pt x="154" y="150"/>
                      </a:cubicBezTo>
                      <a:cubicBezTo>
                        <a:pt x="161" y="139"/>
                        <a:pt x="168" y="144"/>
                        <a:pt x="176" y="152"/>
                      </a:cubicBezTo>
                      <a:cubicBezTo>
                        <a:pt x="174" y="167"/>
                        <a:pt x="173" y="181"/>
                        <a:pt x="170" y="196"/>
                      </a:cubicBezTo>
                      <a:cubicBezTo>
                        <a:pt x="171" y="202"/>
                        <a:pt x="174" y="220"/>
                        <a:pt x="180" y="224"/>
                      </a:cubicBezTo>
                      <a:cubicBezTo>
                        <a:pt x="185" y="228"/>
                        <a:pt x="193" y="228"/>
                        <a:pt x="198" y="232"/>
                      </a:cubicBezTo>
                      <a:cubicBezTo>
                        <a:pt x="204" y="230"/>
                        <a:pt x="216" y="234"/>
                        <a:pt x="216" y="234"/>
                      </a:cubicBezTo>
                      <a:cubicBezTo>
                        <a:pt x="223" y="241"/>
                        <a:pt x="225" y="245"/>
                        <a:pt x="236" y="242"/>
                      </a:cubicBezTo>
                      <a:cubicBezTo>
                        <a:pt x="242" y="240"/>
                        <a:pt x="254" y="236"/>
                        <a:pt x="254" y="236"/>
                      </a:cubicBezTo>
                      <a:cubicBezTo>
                        <a:pt x="260" y="240"/>
                        <a:pt x="265" y="246"/>
                        <a:pt x="272" y="248"/>
                      </a:cubicBezTo>
                      <a:cubicBezTo>
                        <a:pt x="277" y="250"/>
                        <a:pt x="291" y="252"/>
                        <a:pt x="296" y="256"/>
                      </a:cubicBezTo>
                      <a:cubicBezTo>
                        <a:pt x="301" y="260"/>
                        <a:pt x="314" y="264"/>
                        <a:pt x="314" y="264"/>
                      </a:cubicBezTo>
                      <a:cubicBezTo>
                        <a:pt x="330" y="263"/>
                        <a:pt x="338" y="261"/>
                        <a:pt x="352" y="266"/>
                      </a:cubicBezTo>
                      <a:cubicBezTo>
                        <a:pt x="355" y="275"/>
                        <a:pt x="350" y="277"/>
                        <a:pt x="342" y="274"/>
                      </a:cubicBezTo>
                      <a:cubicBezTo>
                        <a:pt x="336" y="276"/>
                        <a:pt x="322" y="272"/>
                        <a:pt x="322" y="272"/>
                      </a:cubicBezTo>
                      <a:cubicBezTo>
                        <a:pt x="314" y="275"/>
                        <a:pt x="308" y="272"/>
                        <a:pt x="300" y="270"/>
                      </a:cubicBezTo>
                      <a:cubicBezTo>
                        <a:pt x="296" y="269"/>
                        <a:pt x="288" y="266"/>
                        <a:pt x="288" y="266"/>
                      </a:cubicBezTo>
                      <a:cubicBezTo>
                        <a:pt x="276" y="270"/>
                        <a:pt x="264" y="266"/>
                        <a:pt x="252" y="264"/>
                      </a:cubicBezTo>
                      <a:cubicBezTo>
                        <a:pt x="245" y="259"/>
                        <a:pt x="242" y="257"/>
                        <a:pt x="234" y="260"/>
                      </a:cubicBezTo>
                      <a:cubicBezTo>
                        <a:pt x="211" y="252"/>
                        <a:pt x="192" y="256"/>
                        <a:pt x="172" y="242"/>
                      </a:cubicBezTo>
                      <a:cubicBezTo>
                        <a:pt x="165" y="231"/>
                        <a:pt x="176" y="221"/>
                        <a:pt x="160" y="216"/>
                      </a:cubicBezTo>
                      <a:cubicBezTo>
                        <a:pt x="154" y="233"/>
                        <a:pt x="136" y="203"/>
                        <a:pt x="126" y="200"/>
                      </a:cubicBezTo>
                      <a:cubicBezTo>
                        <a:pt x="120" y="196"/>
                        <a:pt x="114" y="190"/>
                        <a:pt x="108" y="186"/>
                      </a:cubicBezTo>
                      <a:cubicBezTo>
                        <a:pt x="104" y="175"/>
                        <a:pt x="104" y="165"/>
                        <a:pt x="94" y="158"/>
                      </a:cubicBezTo>
                      <a:cubicBezTo>
                        <a:pt x="83" y="142"/>
                        <a:pt x="85" y="119"/>
                        <a:pt x="68" y="108"/>
                      </a:cubicBezTo>
                      <a:cubicBezTo>
                        <a:pt x="67" y="106"/>
                        <a:pt x="66" y="104"/>
                        <a:pt x="64" y="102"/>
                      </a:cubicBezTo>
                      <a:cubicBezTo>
                        <a:pt x="62" y="101"/>
                        <a:pt x="59" y="102"/>
                        <a:pt x="58" y="100"/>
                      </a:cubicBezTo>
                      <a:cubicBezTo>
                        <a:pt x="56" y="97"/>
                        <a:pt x="54" y="88"/>
                        <a:pt x="54" y="88"/>
                      </a:cubicBezTo>
                      <a:cubicBezTo>
                        <a:pt x="59" y="73"/>
                        <a:pt x="52" y="61"/>
                        <a:pt x="38" y="58"/>
                      </a:cubicBezTo>
                      <a:cubicBezTo>
                        <a:pt x="32" y="49"/>
                        <a:pt x="31" y="44"/>
                        <a:pt x="20" y="40"/>
                      </a:cubicBezTo>
                      <a:cubicBezTo>
                        <a:pt x="16" y="27"/>
                        <a:pt x="16" y="26"/>
                        <a:pt x="4" y="22"/>
                      </a:cubicBezTo>
                      <a:cubicBezTo>
                        <a:pt x="1" y="13"/>
                        <a:pt x="0" y="5"/>
                        <a:pt x="10" y="2"/>
                      </a:cubicBezTo>
                      <a:cubicBezTo>
                        <a:pt x="18" y="5"/>
                        <a:pt x="18" y="4"/>
                        <a:pt x="10" y="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2" name="Freeform 14">
                  <a:extLst>
                    <a:ext uri="{FF2B5EF4-FFF2-40B4-BE49-F238E27FC236}">
                      <a16:creationId xmlns:a16="http://schemas.microsoft.com/office/drawing/2014/main" id="{A70C2AC6-A1B5-45A0-9D73-2B8940F7287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222" y="724"/>
                  <a:ext cx="157" cy="167"/>
                </a:xfrm>
                <a:custGeom>
                  <a:avLst/>
                  <a:gdLst>
                    <a:gd name="T0" fmla="*/ 54 w 156"/>
                    <a:gd name="T1" fmla="*/ 66 h 206"/>
                    <a:gd name="T2" fmla="*/ 66 w 156"/>
                    <a:gd name="T3" fmla="*/ 58 h 206"/>
                    <a:gd name="T4" fmla="*/ 68 w 156"/>
                    <a:gd name="T5" fmla="*/ 52 h 206"/>
                    <a:gd name="T6" fmla="*/ 80 w 156"/>
                    <a:gd name="T7" fmla="*/ 44 h 206"/>
                    <a:gd name="T8" fmla="*/ 106 w 156"/>
                    <a:gd name="T9" fmla="*/ 22 h 206"/>
                    <a:gd name="T10" fmla="*/ 112 w 156"/>
                    <a:gd name="T11" fmla="*/ 4 h 206"/>
                    <a:gd name="T12" fmla="*/ 124 w 156"/>
                    <a:gd name="T13" fmla="*/ 0 h 206"/>
                    <a:gd name="T14" fmla="*/ 150 w 156"/>
                    <a:gd name="T15" fmla="*/ 28 h 206"/>
                    <a:gd name="T16" fmla="*/ 146 w 156"/>
                    <a:gd name="T17" fmla="*/ 44 h 206"/>
                    <a:gd name="T18" fmla="*/ 126 w 156"/>
                    <a:gd name="T19" fmla="*/ 64 h 206"/>
                    <a:gd name="T20" fmla="*/ 132 w 156"/>
                    <a:gd name="T21" fmla="*/ 94 h 206"/>
                    <a:gd name="T22" fmla="*/ 142 w 156"/>
                    <a:gd name="T23" fmla="*/ 110 h 206"/>
                    <a:gd name="T24" fmla="*/ 146 w 156"/>
                    <a:gd name="T25" fmla="*/ 128 h 206"/>
                    <a:gd name="T26" fmla="*/ 128 w 156"/>
                    <a:gd name="T27" fmla="*/ 128 h 206"/>
                    <a:gd name="T28" fmla="*/ 116 w 156"/>
                    <a:gd name="T29" fmla="*/ 146 h 206"/>
                    <a:gd name="T30" fmla="*/ 104 w 156"/>
                    <a:gd name="T31" fmla="*/ 156 h 206"/>
                    <a:gd name="T32" fmla="*/ 100 w 156"/>
                    <a:gd name="T33" fmla="*/ 198 h 206"/>
                    <a:gd name="T34" fmla="*/ 88 w 156"/>
                    <a:gd name="T35" fmla="*/ 202 h 206"/>
                    <a:gd name="T36" fmla="*/ 82 w 156"/>
                    <a:gd name="T37" fmla="*/ 206 h 206"/>
                    <a:gd name="T38" fmla="*/ 76 w 156"/>
                    <a:gd name="T39" fmla="*/ 202 h 206"/>
                    <a:gd name="T40" fmla="*/ 72 w 156"/>
                    <a:gd name="T41" fmla="*/ 190 h 206"/>
                    <a:gd name="T42" fmla="*/ 60 w 156"/>
                    <a:gd name="T43" fmla="*/ 186 h 206"/>
                    <a:gd name="T44" fmla="*/ 42 w 156"/>
                    <a:gd name="T45" fmla="*/ 194 h 206"/>
                    <a:gd name="T46" fmla="*/ 28 w 156"/>
                    <a:gd name="T47" fmla="*/ 186 h 206"/>
                    <a:gd name="T48" fmla="*/ 10 w 156"/>
                    <a:gd name="T49" fmla="*/ 148 h 206"/>
                    <a:gd name="T50" fmla="*/ 4 w 156"/>
                    <a:gd name="T51" fmla="*/ 130 h 206"/>
                    <a:gd name="T52" fmla="*/ 0 w 156"/>
                    <a:gd name="T53" fmla="*/ 118 h 206"/>
                    <a:gd name="T54" fmla="*/ 20 w 156"/>
                    <a:gd name="T55" fmla="*/ 96 h 206"/>
                    <a:gd name="T56" fmla="*/ 32 w 156"/>
                    <a:gd name="T57" fmla="*/ 104 h 206"/>
                    <a:gd name="T58" fmla="*/ 34 w 156"/>
                    <a:gd name="T59" fmla="*/ 80 h 206"/>
                    <a:gd name="T60" fmla="*/ 52 w 156"/>
                    <a:gd name="T61" fmla="*/ 70 h 206"/>
                    <a:gd name="T62" fmla="*/ 54 w 156"/>
                    <a:gd name="T63" fmla="*/ 66 h 20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</a:cxnLst>
                  <a:rect l="0" t="0" r="r" b="b"/>
                  <a:pathLst>
                    <a:path w="156" h="206">
                      <a:moveTo>
                        <a:pt x="54" y="66"/>
                      </a:moveTo>
                      <a:cubicBezTo>
                        <a:pt x="58" y="63"/>
                        <a:pt x="64" y="63"/>
                        <a:pt x="66" y="58"/>
                      </a:cubicBezTo>
                      <a:cubicBezTo>
                        <a:pt x="67" y="56"/>
                        <a:pt x="67" y="53"/>
                        <a:pt x="68" y="52"/>
                      </a:cubicBezTo>
                      <a:cubicBezTo>
                        <a:pt x="71" y="49"/>
                        <a:pt x="80" y="44"/>
                        <a:pt x="80" y="44"/>
                      </a:cubicBezTo>
                      <a:cubicBezTo>
                        <a:pt x="113" y="55"/>
                        <a:pt x="85" y="29"/>
                        <a:pt x="106" y="22"/>
                      </a:cubicBezTo>
                      <a:cubicBezTo>
                        <a:pt x="110" y="17"/>
                        <a:pt x="108" y="9"/>
                        <a:pt x="112" y="4"/>
                      </a:cubicBezTo>
                      <a:cubicBezTo>
                        <a:pt x="115" y="1"/>
                        <a:pt x="124" y="0"/>
                        <a:pt x="124" y="0"/>
                      </a:cubicBezTo>
                      <a:cubicBezTo>
                        <a:pt x="138" y="14"/>
                        <a:pt x="126" y="23"/>
                        <a:pt x="150" y="28"/>
                      </a:cubicBezTo>
                      <a:cubicBezTo>
                        <a:pt x="156" y="36"/>
                        <a:pt x="154" y="39"/>
                        <a:pt x="146" y="44"/>
                      </a:cubicBezTo>
                      <a:cubicBezTo>
                        <a:pt x="141" y="52"/>
                        <a:pt x="135" y="61"/>
                        <a:pt x="126" y="64"/>
                      </a:cubicBezTo>
                      <a:cubicBezTo>
                        <a:pt x="118" y="75"/>
                        <a:pt x="128" y="83"/>
                        <a:pt x="132" y="94"/>
                      </a:cubicBezTo>
                      <a:cubicBezTo>
                        <a:pt x="129" y="103"/>
                        <a:pt x="135" y="105"/>
                        <a:pt x="142" y="110"/>
                      </a:cubicBezTo>
                      <a:cubicBezTo>
                        <a:pt x="145" y="119"/>
                        <a:pt x="141" y="120"/>
                        <a:pt x="146" y="128"/>
                      </a:cubicBezTo>
                      <a:cubicBezTo>
                        <a:pt x="142" y="139"/>
                        <a:pt x="135" y="133"/>
                        <a:pt x="128" y="128"/>
                      </a:cubicBezTo>
                      <a:cubicBezTo>
                        <a:pt x="116" y="132"/>
                        <a:pt x="122" y="136"/>
                        <a:pt x="116" y="146"/>
                      </a:cubicBezTo>
                      <a:cubicBezTo>
                        <a:pt x="113" y="151"/>
                        <a:pt x="108" y="152"/>
                        <a:pt x="104" y="156"/>
                      </a:cubicBezTo>
                      <a:cubicBezTo>
                        <a:pt x="107" y="167"/>
                        <a:pt x="112" y="191"/>
                        <a:pt x="100" y="198"/>
                      </a:cubicBezTo>
                      <a:cubicBezTo>
                        <a:pt x="96" y="200"/>
                        <a:pt x="92" y="200"/>
                        <a:pt x="88" y="202"/>
                      </a:cubicBezTo>
                      <a:cubicBezTo>
                        <a:pt x="86" y="203"/>
                        <a:pt x="84" y="205"/>
                        <a:pt x="82" y="206"/>
                      </a:cubicBezTo>
                      <a:cubicBezTo>
                        <a:pt x="80" y="205"/>
                        <a:pt x="77" y="204"/>
                        <a:pt x="76" y="202"/>
                      </a:cubicBezTo>
                      <a:cubicBezTo>
                        <a:pt x="74" y="198"/>
                        <a:pt x="76" y="191"/>
                        <a:pt x="72" y="190"/>
                      </a:cubicBezTo>
                      <a:cubicBezTo>
                        <a:pt x="68" y="189"/>
                        <a:pt x="60" y="186"/>
                        <a:pt x="60" y="186"/>
                      </a:cubicBezTo>
                      <a:cubicBezTo>
                        <a:pt x="53" y="188"/>
                        <a:pt x="49" y="192"/>
                        <a:pt x="42" y="194"/>
                      </a:cubicBezTo>
                      <a:cubicBezTo>
                        <a:pt x="34" y="189"/>
                        <a:pt x="37" y="183"/>
                        <a:pt x="28" y="186"/>
                      </a:cubicBezTo>
                      <a:cubicBezTo>
                        <a:pt x="12" y="181"/>
                        <a:pt x="19" y="161"/>
                        <a:pt x="10" y="148"/>
                      </a:cubicBezTo>
                      <a:cubicBezTo>
                        <a:pt x="5" y="121"/>
                        <a:pt x="11" y="147"/>
                        <a:pt x="4" y="130"/>
                      </a:cubicBezTo>
                      <a:cubicBezTo>
                        <a:pt x="2" y="126"/>
                        <a:pt x="0" y="118"/>
                        <a:pt x="0" y="118"/>
                      </a:cubicBezTo>
                      <a:cubicBezTo>
                        <a:pt x="2" y="95"/>
                        <a:pt x="0" y="83"/>
                        <a:pt x="20" y="96"/>
                      </a:cubicBezTo>
                      <a:cubicBezTo>
                        <a:pt x="23" y="105"/>
                        <a:pt x="23" y="110"/>
                        <a:pt x="32" y="104"/>
                      </a:cubicBezTo>
                      <a:cubicBezTo>
                        <a:pt x="35" y="95"/>
                        <a:pt x="29" y="88"/>
                        <a:pt x="34" y="80"/>
                      </a:cubicBezTo>
                      <a:cubicBezTo>
                        <a:pt x="36" y="76"/>
                        <a:pt x="48" y="73"/>
                        <a:pt x="52" y="70"/>
                      </a:cubicBezTo>
                      <a:cubicBezTo>
                        <a:pt x="57" y="63"/>
                        <a:pt x="58" y="62"/>
                        <a:pt x="54" y="6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3" name="Freeform 15">
                  <a:extLst>
                    <a:ext uri="{FF2B5EF4-FFF2-40B4-BE49-F238E27FC236}">
                      <a16:creationId xmlns:a16="http://schemas.microsoft.com/office/drawing/2014/main" id="{2F964828-D219-4D2B-A89B-F37F879CE4B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75" y="800"/>
                  <a:ext cx="110" cy="32"/>
                </a:xfrm>
                <a:custGeom>
                  <a:avLst/>
                  <a:gdLst>
                    <a:gd name="T0" fmla="*/ 4 w 109"/>
                    <a:gd name="T1" fmla="*/ 32 h 38"/>
                    <a:gd name="T2" fmla="*/ 18 w 109"/>
                    <a:gd name="T3" fmla="*/ 10 h 38"/>
                    <a:gd name="T4" fmla="*/ 46 w 109"/>
                    <a:gd name="T5" fmla="*/ 20 h 38"/>
                    <a:gd name="T6" fmla="*/ 72 w 109"/>
                    <a:gd name="T7" fmla="*/ 14 h 38"/>
                    <a:gd name="T8" fmla="*/ 90 w 109"/>
                    <a:gd name="T9" fmla="*/ 0 h 38"/>
                    <a:gd name="T10" fmla="*/ 76 w 109"/>
                    <a:gd name="T11" fmla="*/ 26 h 38"/>
                    <a:gd name="T12" fmla="*/ 60 w 109"/>
                    <a:gd name="T13" fmla="*/ 38 h 38"/>
                    <a:gd name="T14" fmla="*/ 42 w 109"/>
                    <a:gd name="T15" fmla="*/ 32 h 38"/>
                    <a:gd name="T16" fmla="*/ 14 w 109"/>
                    <a:gd name="T17" fmla="*/ 30 h 38"/>
                    <a:gd name="T18" fmla="*/ 4 w 109"/>
                    <a:gd name="T19" fmla="*/ 32 h 3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</a:cxnLst>
                  <a:rect l="0" t="0" r="r" b="b"/>
                  <a:pathLst>
                    <a:path w="109" h="38">
                      <a:moveTo>
                        <a:pt x="4" y="32"/>
                      </a:moveTo>
                      <a:cubicBezTo>
                        <a:pt x="7" y="22"/>
                        <a:pt x="7" y="14"/>
                        <a:pt x="18" y="10"/>
                      </a:cubicBezTo>
                      <a:cubicBezTo>
                        <a:pt x="28" y="12"/>
                        <a:pt x="37" y="14"/>
                        <a:pt x="46" y="20"/>
                      </a:cubicBezTo>
                      <a:cubicBezTo>
                        <a:pt x="62" y="15"/>
                        <a:pt x="54" y="17"/>
                        <a:pt x="72" y="14"/>
                      </a:cubicBezTo>
                      <a:cubicBezTo>
                        <a:pt x="77" y="9"/>
                        <a:pt x="90" y="0"/>
                        <a:pt x="90" y="0"/>
                      </a:cubicBezTo>
                      <a:cubicBezTo>
                        <a:pt x="109" y="6"/>
                        <a:pt x="85" y="23"/>
                        <a:pt x="76" y="26"/>
                      </a:cubicBezTo>
                      <a:cubicBezTo>
                        <a:pt x="71" y="33"/>
                        <a:pt x="68" y="35"/>
                        <a:pt x="60" y="38"/>
                      </a:cubicBezTo>
                      <a:cubicBezTo>
                        <a:pt x="54" y="36"/>
                        <a:pt x="42" y="32"/>
                        <a:pt x="42" y="32"/>
                      </a:cubicBezTo>
                      <a:cubicBezTo>
                        <a:pt x="33" y="23"/>
                        <a:pt x="26" y="26"/>
                        <a:pt x="14" y="30"/>
                      </a:cubicBezTo>
                      <a:cubicBezTo>
                        <a:pt x="1" y="28"/>
                        <a:pt x="0" y="24"/>
                        <a:pt x="4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4" name="Freeform 16">
                  <a:extLst>
                    <a:ext uri="{FF2B5EF4-FFF2-40B4-BE49-F238E27FC236}">
                      <a16:creationId xmlns:a16="http://schemas.microsoft.com/office/drawing/2014/main" id="{5E982DAB-E25E-46BF-8E72-B75EC307B9E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70" y="839"/>
                  <a:ext cx="75" cy="84"/>
                </a:xfrm>
                <a:custGeom>
                  <a:avLst/>
                  <a:gdLst>
                    <a:gd name="T0" fmla="*/ 8 w 76"/>
                    <a:gd name="T1" fmla="*/ 18 h 104"/>
                    <a:gd name="T2" fmla="*/ 18 w 76"/>
                    <a:gd name="T3" fmla="*/ 0 h 104"/>
                    <a:gd name="T4" fmla="*/ 34 w 76"/>
                    <a:gd name="T5" fmla="*/ 18 h 104"/>
                    <a:gd name="T6" fmla="*/ 62 w 76"/>
                    <a:gd name="T7" fmla="*/ 4 h 104"/>
                    <a:gd name="T8" fmla="*/ 46 w 76"/>
                    <a:gd name="T9" fmla="*/ 34 h 104"/>
                    <a:gd name="T10" fmla="*/ 54 w 76"/>
                    <a:gd name="T11" fmla="*/ 48 h 104"/>
                    <a:gd name="T12" fmla="*/ 58 w 76"/>
                    <a:gd name="T13" fmla="*/ 60 h 104"/>
                    <a:gd name="T14" fmla="*/ 46 w 76"/>
                    <a:gd name="T15" fmla="*/ 74 h 104"/>
                    <a:gd name="T16" fmla="*/ 34 w 76"/>
                    <a:gd name="T17" fmla="*/ 60 h 104"/>
                    <a:gd name="T18" fmla="*/ 22 w 76"/>
                    <a:gd name="T19" fmla="*/ 48 h 104"/>
                    <a:gd name="T20" fmla="*/ 28 w 76"/>
                    <a:gd name="T21" fmla="*/ 68 h 104"/>
                    <a:gd name="T22" fmla="*/ 30 w 76"/>
                    <a:gd name="T23" fmla="*/ 74 h 104"/>
                    <a:gd name="T24" fmla="*/ 20 w 76"/>
                    <a:gd name="T25" fmla="*/ 104 h 104"/>
                    <a:gd name="T26" fmla="*/ 12 w 76"/>
                    <a:gd name="T27" fmla="*/ 102 h 104"/>
                    <a:gd name="T28" fmla="*/ 8 w 76"/>
                    <a:gd name="T29" fmla="*/ 90 h 104"/>
                    <a:gd name="T30" fmla="*/ 0 w 76"/>
                    <a:gd name="T31" fmla="*/ 54 h 104"/>
                    <a:gd name="T32" fmla="*/ 2 w 76"/>
                    <a:gd name="T33" fmla="*/ 30 h 104"/>
                    <a:gd name="T34" fmla="*/ 8 w 76"/>
                    <a:gd name="T35" fmla="*/ 18 h 10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</a:cxnLst>
                  <a:rect l="0" t="0" r="r" b="b"/>
                  <a:pathLst>
                    <a:path w="76" h="104">
                      <a:moveTo>
                        <a:pt x="8" y="18"/>
                      </a:moveTo>
                      <a:cubicBezTo>
                        <a:pt x="10" y="8"/>
                        <a:pt x="9" y="3"/>
                        <a:pt x="18" y="0"/>
                      </a:cubicBezTo>
                      <a:cubicBezTo>
                        <a:pt x="28" y="3"/>
                        <a:pt x="25" y="12"/>
                        <a:pt x="34" y="18"/>
                      </a:cubicBezTo>
                      <a:cubicBezTo>
                        <a:pt x="46" y="16"/>
                        <a:pt x="51" y="8"/>
                        <a:pt x="62" y="4"/>
                      </a:cubicBezTo>
                      <a:cubicBezTo>
                        <a:pt x="76" y="9"/>
                        <a:pt x="56" y="31"/>
                        <a:pt x="46" y="34"/>
                      </a:cubicBezTo>
                      <a:cubicBezTo>
                        <a:pt x="51" y="56"/>
                        <a:pt x="43" y="29"/>
                        <a:pt x="54" y="48"/>
                      </a:cubicBezTo>
                      <a:cubicBezTo>
                        <a:pt x="56" y="52"/>
                        <a:pt x="58" y="60"/>
                        <a:pt x="58" y="60"/>
                      </a:cubicBezTo>
                      <a:cubicBezTo>
                        <a:pt x="55" y="68"/>
                        <a:pt x="54" y="71"/>
                        <a:pt x="46" y="74"/>
                      </a:cubicBezTo>
                      <a:cubicBezTo>
                        <a:pt x="38" y="71"/>
                        <a:pt x="37" y="68"/>
                        <a:pt x="34" y="60"/>
                      </a:cubicBezTo>
                      <a:cubicBezTo>
                        <a:pt x="33" y="50"/>
                        <a:pt x="32" y="33"/>
                        <a:pt x="22" y="48"/>
                      </a:cubicBezTo>
                      <a:cubicBezTo>
                        <a:pt x="25" y="60"/>
                        <a:pt x="23" y="53"/>
                        <a:pt x="28" y="68"/>
                      </a:cubicBezTo>
                      <a:cubicBezTo>
                        <a:pt x="29" y="70"/>
                        <a:pt x="30" y="74"/>
                        <a:pt x="30" y="74"/>
                      </a:cubicBezTo>
                      <a:cubicBezTo>
                        <a:pt x="24" y="84"/>
                        <a:pt x="22" y="93"/>
                        <a:pt x="20" y="104"/>
                      </a:cubicBezTo>
                      <a:cubicBezTo>
                        <a:pt x="17" y="103"/>
                        <a:pt x="14" y="104"/>
                        <a:pt x="12" y="102"/>
                      </a:cubicBezTo>
                      <a:cubicBezTo>
                        <a:pt x="9" y="99"/>
                        <a:pt x="8" y="90"/>
                        <a:pt x="8" y="90"/>
                      </a:cubicBezTo>
                      <a:cubicBezTo>
                        <a:pt x="13" y="75"/>
                        <a:pt x="14" y="64"/>
                        <a:pt x="0" y="54"/>
                      </a:cubicBezTo>
                      <a:cubicBezTo>
                        <a:pt x="1" y="46"/>
                        <a:pt x="1" y="38"/>
                        <a:pt x="2" y="30"/>
                      </a:cubicBezTo>
                      <a:cubicBezTo>
                        <a:pt x="2" y="27"/>
                        <a:pt x="13" y="2"/>
                        <a:pt x="8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5" name="Freeform 17">
                  <a:extLst>
                    <a:ext uri="{FF2B5EF4-FFF2-40B4-BE49-F238E27FC236}">
                      <a16:creationId xmlns:a16="http://schemas.microsoft.com/office/drawing/2014/main" id="{C9A62201-1AE5-46E8-A156-AF37871CE0A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97" y="793"/>
                  <a:ext cx="37" cy="49"/>
                </a:xfrm>
                <a:custGeom>
                  <a:avLst/>
                  <a:gdLst>
                    <a:gd name="T0" fmla="*/ 3 w 37"/>
                    <a:gd name="T1" fmla="*/ 28 h 61"/>
                    <a:gd name="T2" fmla="*/ 13 w 37"/>
                    <a:gd name="T3" fmla="*/ 0 h 61"/>
                    <a:gd name="T4" fmla="*/ 15 w 37"/>
                    <a:gd name="T5" fmla="*/ 28 h 61"/>
                    <a:gd name="T6" fmla="*/ 37 w 37"/>
                    <a:gd name="T7" fmla="*/ 38 h 61"/>
                    <a:gd name="T8" fmla="*/ 19 w 37"/>
                    <a:gd name="T9" fmla="*/ 44 h 61"/>
                    <a:gd name="T10" fmla="*/ 5 w 37"/>
                    <a:gd name="T11" fmla="*/ 58 h 61"/>
                    <a:gd name="T12" fmla="*/ 1 w 37"/>
                    <a:gd name="T13" fmla="*/ 34 h 61"/>
                    <a:gd name="T14" fmla="*/ 3 w 37"/>
                    <a:gd name="T15" fmla="*/ 28 h 6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7" h="61">
                      <a:moveTo>
                        <a:pt x="3" y="28"/>
                      </a:moveTo>
                      <a:cubicBezTo>
                        <a:pt x="5" y="14"/>
                        <a:pt x="2" y="7"/>
                        <a:pt x="13" y="0"/>
                      </a:cubicBezTo>
                      <a:cubicBezTo>
                        <a:pt x="26" y="9"/>
                        <a:pt x="23" y="17"/>
                        <a:pt x="15" y="28"/>
                      </a:cubicBezTo>
                      <a:cubicBezTo>
                        <a:pt x="25" y="31"/>
                        <a:pt x="33" y="27"/>
                        <a:pt x="37" y="38"/>
                      </a:cubicBezTo>
                      <a:cubicBezTo>
                        <a:pt x="30" y="45"/>
                        <a:pt x="28" y="47"/>
                        <a:pt x="19" y="44"/>
                      </a:cubicBezTo>
                      <a:cubicBezTo>
                        <a:pt x="13" y="54"/>
                        <a:pt x="18" y="61"/>
                        <a:pt x="5" y="58"/>
                      </a:cubicBezTo>
                      <a:cubicBezTo>
                        <a:pt x="0" y="50"/>
                        <a:pt x="3" y="44"/>
                        <a:pt x="1" y="34"/>
                      </a:cubicBezTo>
                      <a:cubicBezTo>
                        <a:pt x="2" y="32"/>
                        <a:pt x="3" y="28"/>
                        <a:pt x="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6" name="Freeform 18">
                  <a:extLst>
                    <a:ext uri="{FF2B5EF4-FFF2-40B4-BE49-F238E27FC236}">
                      <a16:creationId xmlns:a16="http://schemas.microsoft.com/office/drawing/2014/main" id="{780C54DC-8C7D-4826-91C8-FB49CD5769D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06" y="869"/>
                  <a:ext cx="47" cy="24"/>
                </a:xfrm>
                <a:custGeom>
                  <a:avLst/>
                  <a:gdLst>
                    <a:gd name="T0" fmla="*/ 7 w 49"/>
                    <a:gd name="T1" fmla="*/ 0 h 29"/>
                    <a:gd name="T2" fmla="*/ 29 w 49"/>
                    <a:gd name="T3" fmla="*/ 0 h 29"/>
                    <a:gd name="T4" fmla="*/ 49 w 49"/>
                    <a:gd name="T5" fmla="*/ 16 h 29"/>
                    <a:gd name="T6" fmla="*/ 35 w 49"/>
                    <a:gd name="T7" fmla="*/ 14 h 29"/>
                    <a:gd name="T8" fmla="*/ 3 w 49"/>
                    <a:gd name="T9" fmla="*/ 16 h 29"/>
                    <a:gd name="T10" fmla="*/ 7 w 49"/>
                    <a:gd name="T11" fmla="*/ 0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9" h="29">
                      <a:moveTo>
                        <a:pt x="7" y="0"/>
                      </a:moveTo>
                      <a:cubicBezTo>
                        <a:pt x="15" y="6"/>
                        <a:pt x="19" y="2"/>
                        <a:pt x="29" y="0"/>
                      </a:cubicBezTo>
                      <a:cubicBezTo>
                        <a:pt x="45" y="5"/>
                        <a:pt x="40" y="3"/>
                        <a:pt x="49" y="16"/>
                      </a:cubicBezTo>
                      <a:cubicBezTo>
                        <a:pt x="46" y="29"/>
                        <a:pt x="42" y="21"/>
                        <a:pt x="35" y="14"/>
                      </a:cubicBezTo>
                      <a:cubicBezTo>
                        <a:pt x="26" y="15"/>
                        <a:pt x="12" y="19"/>
                        <a:pt x="3" y="16"/>
                      </a:cubicBezTo>
                      <a:cubicBezTo>
                        <a:pt x="0" y="6"/>
                        <a:pt x="7" y="10"/>
                        <a:pt x="7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7" name="Freeform 19">
                  <a:extLst>
                    <a:ext uri="{FF2B5EF4-FFF2-40B4-BE49-F238E27FC236}">
                      <a16:creationId xmlns:a16="http://schemas.microsoft.com/office/drawing/2014/main" id="{963688FD-3EE5-4587-9C53-19B0DE25040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55" y="832"/>
                  <a:ext cx="61" cy="42"/>
                </a:xfrm>
                <a:custGeom>
                  <a:avLst/>
                  <a:gdLst>
                    <a:gd name="T0" fmla="*/ 21 w 61"/>
                    <a:gd name="T1" fmla="*/ 38 h 48"/>
                    <a:gd name="T2" fmla="*/ 15 w 61"/>
                    <a:gd name="T3" fmla="*/ 26 h 48"/>
                    <a:gd name="T4" fmla="*/ 3 w 61"/>
                    <a:gd name="T5" fmla="*/ 22 h 48"/>
                    <a:gd name="T6" fmla="*/ 13 w 61"/>
                    <a:gd name="T7" fmla="*/ 8 h 48"/>
                    <a:gd name="T8" fmla="*/ 25 w 61"/>
                    <a:gd name="T9" fmla="*/ 0 h 48"/>
                    <a:gd name="T10" fmla="*/ 49 w 61"/>
                    <a:gd name="T11" fmla="*/ 10 h 48"/>
                    <a:gd name="T12" fmla="*/ 53 w 61"/>
                    <a:gd name="T13" fmla="*/ 20 h 48"/>
                    <a:gd name="T14" fmla="*/ 61 w 61"/>
                    <a:gd name="T15" fmla="*/ 32 h 48"/>
                    <a:gd name="T16" fmla="*/ 41 w 61"/>
                    <a:gd name="T17" fmla="*/ 38 h 48"/>
                    <a:gd name="T18" fmla="*/ 23 w 61"/>
                    <a:gd name="T19" fmla="*/ 44 h 48"/>
                    <a:gd name="T20" fmla="*/ 21 w 61"/>
                    <a:gd name="T21" fmla="*/ 3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</a:cxnLst>
                  <a:rect l="0" t="0" r="r" b="b"/>
                  <a:pathLst>
                    <a:path w="61" h="48">
                      <a:moveTo>
                        <a:pt x="21" y="38"/>
                      </a:moveTo>
                      <a:cubicBezTo>
                        <a:pt x="19" y="34"/>
                        <a:pt x="19" y="29"/>
                        <a:pt x="15" y="26"/>
                      </a:cubicBezTo>
                      <a:cubicBezTo>
                        <a:pt x="12" y="24"/>
                        <a:pt x="3" y="22"/>
                        <a:pt x="3" y="22"/>
                      </a:cubicBezTo>
                      <a:cubicBezTo>
                        <a:pt x="0" y="12"/>
                        <a:pt x="5" y="12"/>
                        <a:pt x="13" y="8"/>
                      </a:cubicBezTo>
                      <a:cubicBezTo>
                        <a:pt x="17" y="6"/>
                        <a:pt x="25" y="0"/>
                        <a:pt x="25" y="0"/>
                      </a:cubicBezTo>
                      <a:cubicBezTo>
                        <a:pt x="37" y="2"/>
                        <a:pt x="41" y="2"/>
                        <a:pt x="49" y="10"/>
                      </a:cubicBezTo>
                      <a:cubicBezTo>
                        <a:pt x="45" y="21"/>
                        <a:pt x="46" y="12"/>
                        <a:pt x="53" y="20"/>
                      </a:cubicBezTo>
                      <a:cubicBezTo>
                        <a:pt x="56" y="24"/>
                        <a:pt x="61" y="32"/>
                        <a:pt x="61" y="32"/>
                      </a:cubicBezTo>
                      <a:cubicBezTo>
                        <a:pt x="56" y="47"/>
                        <a:pt x="53" y="42"/>
                        <a:pt x="41" y="38"/>
                      </a:cubicBezTo>
                      <a:cubicBezTo>
                        <a:pt x="27" y="47"/>
                        <a:pt x="34" y="48"/>
                        <a:pt x="23" y="44"/>
                      </a:cubicBezTo>
                      <a:cubicBezTo>
                        <a:pt x="22" y="42"/>
                        <a:pt x="21" y="38"/>
                        <a:pt x="21" y="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8" name="Freeform 20">
                  <a:extLst>
                    <a:ext uri="{FF2B5EF4-FFF2-40B4-BE49-F238E27FC236}">
                      <a16:creationId xmlns:a16="http://schemas.microsoft.com/office/drawing/2014/main" id="{13931852-755B-4C7B-B449-69E5B74DC0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72" y="852"/>
                  <a:ext cx="286" cy="149"/>
                </a:xfrm>
                <a:custGeom>
                  <a:avLst/>
                  <a:gdLst>
                    <a:gd name="T0" fmla="*/ 46 w 286"/>
                    <a:gd name="T1" fmla="*/ 28 h 182"/>
                    <a:gd name="T2" fmla="*/ 36 w 286"/>
                    <a:gd name="T3" fmla="*/ 14 h 182"/>
                    <a:gd name="T4" fmla="*/ 26 w 286"/>
                    <a:gd name="T5" fmla="*/ 30 h 182"/>
                    <a:gd name="T6" fmla="*/ 0 w 286"/>
                    <a:gd name="T7" fmla="*/ 24 h 182"/>
                    <a:gd name="T8" fmla="*/ 10 w 286"/>
                    <a:gd name="T9" fmla="*/ 42 h 182"/>
                    <a:gd name="T10" fmla="*/ 16 w 286"/>
                    <a:gd name="T11" fmla="*/ 62 h 182"/>
                    <a:gd name="T12" fmla="*/ 24 w 286"/>
                    <a:gd name="T13" fmla="*/ 48 h 182"/>
                    <a:gd name="T14" fmla="*/ 30 w 286"/>
                    <a:gd name="T15" fmla="*/ 44 h 182"/>
                    <a:gd name="T16" fmla="*/ 48 w 286"/>
                    <a:gd name="T17" fmla="*/ 56 h 182"/>
                    <a:gd name="T18" fmla="*/ 70 w 286"/>
                    <a:gd name="T19" fmla="*/ 62 h 182"/>
                    <a:gd name="T20" fmla="*/ 88 w 286"/>
                    <a:gd name="T21" fmla="*/ 72 h 182"/>
                    <a:gd name="T22" fmla="*/ 106 w 286"/>
                    <a:gd name="T23" fmla="*/ 102 h 182"/>
                    <a:gd name="T24" fmla="*/ 104 w 286"/>
                    <a:gd name="T25" fmla="*/ 122 h 182"/>
                    <a:gd name="T26" fmla="*/ 98 w 286"/>
                    <a:gd name="T27" fmla="*/ 134 h 182"/>
                    <a:gd name="T28" fmla="*/ 122 w 286"/>
                    <a:gd name="T29" fmla="*/ 128 h 182"/>
                    <a:gd name="T30" fmla="*/ 140 w 286"/>
                    <a:gd name="T31" fmla="*/ 140 h 182"/>
                    <a:gd name="T32" fmla="*/ 168 w 286"/>
                    <a:gd name="T33" fmla="*/ 148 h 182"/>
                    <a:gd name="T34" fmla="*/ 174 w 286"/>
                    <a:gd name="T35" fmla="*/ 146 h 182"/>
                    <a:gd name="T36" fmla="*/ 168 w 286"/>
                    <a:gd name="T37" fmla="*/ 134 h 182"/>
                    <a:gd name="T38" fmla="*/ 178 w 286"/>
                    <a:gd name="T39" fmla="*/ 136 h 182"/>
                    <a:gd name="T40" fmla="*/ 186 w 286"/>
                    <a:gd name="T41" fmla="*/ 118 h 182"/>
                    <a:gd name="T42" fmla="*/ 202 w 286"/>
                    <a:gd name="T43" fmla="*/ 122 h 182"/>
                    <a:gd name="T44" fmla="*/ 214 w 286"/>
                    <a:gd name="T45" fmla="*/ 130 h 182"/>
                    <a:gd name="T46" fmla="*/ 244 w 286"/>
                    <a:gd name="T47" fmla="*/ 168 h 182"/>
                    <a:gd name="T48" fmla="*/ 262 w 286"/>
                    <a:gd name="T49" fmla="*/ 178 h 182"/>
                    <a:gd name="T50" fmla="*/ 284 w 286"/>
                    <a:gd name="T51" fmla="*/ 170 h 182"/>
                    <a:gd name="T52" fmla="*/ 268 w 286"/>
                    <a:gd name="T53" fmla="*/ 160 h 182"/>
                    <a:gd name="T54" fmla="*/ 256 w 286"/>
                    <a:gd name="T55" fmla="*/ 138 h 182"/>
                    <a:gd name="T56" fmla="*/ 250 w 286"/>
                    <a:gd name="T57" fmla="*/ 132 h 182"/>
                    <a:gd name="T58" fmla="*/ 248 w 286"/>
                    <a:gd name="T59" fmla="*/ 122 h 182"/>
                    <a:gd name="T60" fmla="*/ 236 w 286"/>
                    <a:gd name="T61" fmla="*/ 116 h 182"/>
                    <a:gd name="T62" fmla="*/ 240 w 286"/>
                    <a:gd name="T63" fmla="*/ 96 h 182"/>
                    <a:gd name="T64" fmla="*/ 220 w 286"/>
                    <a:gd name="T65" fmla="*/ 86 h 182"/>
                    <a:gd name="T66" fmla="*/ 210 w 286"/>
                    <a:gd name="T67" fmla="*/ 70 h 182"/>
                    <a:gd name="T68" fmla="*/ 190 w 286"/>
                    <a:gd name="T69" fmla="*/ 54 h 182"/>
                    <a:gd name="T70" fmla="*/ 168 w 286"/>
                    <a:gd name="T71" fmla="*/ 38 h 182"/>
                    <a:gd name="T72" fmla="*/ 156 w 286"/>
                    <a:gd name="T73" fmla="*/ 34 h 182"/>
                    <a:gd name="T74" fmla="*/ 120 w 286"/>
                    <a:gd name="T75" fmla="*/ 16 h 182"/>
                    <a:gd name="T76" fmla="*/ 102 w 286"/>
                    <a:gd name="T77" fmla="*/ 4 h 182"/>
                    <a:gd name="T78" fmla="*/ 96 w 286"/>
                    <a:gd name="T79" fmla="*/ 0 h 182"/>
                    <a:gd name="T80" fmla="*/ 70 w 286"/>
                    <a:gd name="T81" fmla="*/ 10 h 182"/>
                    <a:gd name="T82" fmla="*/ 56 w 286"/>
                    <a:gd name="T83" fmla="*/ 32 h 182"/>
                    <a:gd name="T84" fmla="*/ 46 w 286"/>
                    <a:gd name="T85" fmla="*/ 28 h 18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</a:cxnLst>
                  <a:rect l="0" t="0" r="r" b="b"/>
                  <a:pathLst>
                    <a:path w="286" h="182">
                      <a:moveTo>
                        <a:pt x="46" y="28"/>
                      </a:moveTo>
                      <a:cubicBezTo>
                        <a:pt x="41" y="14"/>
                        <a:pt x="46" y="17"/>
                        <a:pt x="36" y="14"/>
                      </a:cubicBezTo>
                      <a:cubicBezTo>
                        <a:pt x="31" y="17"/>
                        <a:pt x="26" y="30"/>
                        <a:pt x="26" y="30"/>
                      </a:cubicBezTo>
                      <a:cubicBezTo>
                        <a:pt x="12" y="25"/>
                        <a:pt x="19" y="21"/>
                        <a:pt x="0" y="24"/>
                      </a:cubicBezTo>
                      <a:cubicBezTo>
                        <a:pt x="2" y="33"/>
                        <a:pt x="2" y="37"/>
                        <a:pt x="10" y="42"/>
                      </a:cubicBezTo>
                      <a:cubicBezTo>
                        <a:pt x="12" y="49"/>
                        <a:pt x="14" y="55"/>
                        <a:pt x="16" y="62"/>
                      </a:cubicBezTo>
                      <a:cubicBezTo>
                        <a:pt x="24" y="59"/>
                        <a:pt x="27" y="57"/>
                        <a:pt x="24" y="48"/>
                      </a:cubicBezTo>
                      <a:cubicBezTo>
                        <a:pt x="26" y="47"/>
                        <a:pt x="28" y="43"/>
                        <a:pt x="30" y="44"/>
                      </a:cubicBezTo>
                      <a:cubicBezTo>
                        <a:pt x="48" y="48"/>
                        <a:pt x="36" y="52"/>
                        <a:pt x="48" y="56"/>
                      </a:cubicBezTo>
                      <a:cubicBezTo>
                        <a:pt x="74" y="65"/>
                        <a:pt x="47" y="56"/>
                        <a:pt x="70" y="62"/>
                      </a:cubicBezTo>
                      <a:cubicBezTo>
                        <a:pt x="77" y="64"/>
                        <a:pt x="88" y="72"/>
                        <a:pt x="88" y="72"/>
                      </a:cubicBezTo>
                      <a:cubicBezTo>
                        <a:pt x="96" y="84"/>
                        <a:pt x="102" y="87"/>
                        <a:pt x="106" y="102"/>
                      </a:cubicBezTo>
                      <a:cubicBezTo>
                        <a:pt x="105" y="109"/>
                        <a:pt x="106" y="115"/>
                        <a:pt x="104" y="122"/>
                      </a:cubicBezTo>
                      <a:cubicBezTo>
                        <a:pt x="103" y="126"/>
                        <a:pt x="94" y="132"/>
                        <a:pt x="98" y="134"/>
                      </a:cubicBezTo>
                      <a:cubicBezTo>
                        <a:pt x="106" y="137"/>
                        <a:pt x="122" y="128"/>
                        <a:pt x="122" y="128"/>
                      </a:cubicBezTo>
                      <a:cubicBezTo>
                        <a:pt x="130" y="131"/>
                        <a:pt x="133" y="135"/>
                        <a:pt x="140" y="140"/>
                      </a:cubicBezTo>
                      <a:cubicBezTo>
                        <a:pt x="148" y="145"/>
                        <a:pt x="159" y="145"/>
                        <a:pt x="168" y="148"/>
                      </a:cubicBezTo>
                      <a:cubicBezTo>
                        <a:pt x="170" y="147"/>
                        <a:pt x="173" y="148"/>
                        <a:pt x="174" y="146"/>
                      </a:cubicBezTo>
                      <a:cubicBezTo>
                        <a:pt x="176" y="142"/>
                        <a:pt x="164" y="136"/>
                        <a:pt x="168" y="134"/>
                      </a:cubicBezTo>
                      <a:cubicBezTo>
                        <a:pt x="171" y="132"/>
                        <a:pt x="175" y="135"/>
                        <a:pt x="178" y="136"/>
                      </a:cubicBezTo>
                      <a:cubicBezTo>
                        <a:pt x="182" y="131"/>
                        <a:pt x="186" y="118"/>
                        <a:pt x="186" y="118"/>
                      </a:cubicBezTo>
                      <a:cubicBezTo>
                        <a:pt x="189" y="119"/>
                        <a:pt x="199" y="120"/>
                        <a:pt x="202" y="122"/>
                      </a:cubicBezTo>
                      <a:cubicBezTo>
                        <a:pt x="206" y="124"/>
                        <a:pt x="214" y="130"/>
                        <a:pt x="214" y="130"/>
                      </a:cubicBezTo>
                      <a:cubicBezTo>
                        <a:pt x="224" y="145"/>
                        <a:pt x="228" y="158"/>
                        <a:pt x="244" y="168"/>
                      </a:cubicBezTo>
                      <a:cubicBezTo>
                        <a:pt x="250" y="172"/>
                        <a:pt x="262" y="178"/>
                        <a:pt x="262" y="178"/>
                      </a:cubicBezTo>
                      <a:cubicBezTo>
                        <a:pt x="265" y="178"/>
                        <a:pt x="286" y="182"/>
                        <a:pt x="284" y="170"/>
                      </a:cubicBezTo>
                      <a:cubicBezTo>
                        <a:pt x="283" y="164"/>
                        <a:pt x="268" y="160"/>
                        <a:pt x="268" y="160"/>
                      </a:cubicBezTo>
                      <a:cubicBezTo>
                        <a:pt x="261" y="150"/>
                        <a:pt x="270" y="143"/>
                        <a:pt x="256" y="138"/>
                      </a:cubicBezTo>
                      <a:cubicBezTo>
                        <a:pt x="254" y="136"/>
                        <a:pt x="251" y="135"/>
                        <a:pt x="250" y="132"/>
                      </a:cubicBezTo>
                      <a:cubicBezTo>
                        <a:pt x="248" y="129"/>
                        <a:pt x="250" y="125"/>
                        <a:pt x="248" y="122"/>
                      </a:cubicBezTo>
                      <a:cubicBezTo>
                        <a:pt x="246" y="118"/>
                        <a:pt x="240" y="118"/>
                        <a:pt x="236" y="116"/>
                      </a:cubicBezTo>
                      <a:cubicBezTo>
                        <a:pt x="230" y="107"/>
                        <a:pt x="227" y="100"/>
                        <a:pt x="240" y="96"/>
                      </a:cubicBezTo>
                      <a:cubicBezTo>
                        <a:pt x="236" y="83"/>
                        <a:pt x="236" y="84"/>
                        <a:pt x="220" y="86"/>
                      </a:cubicBezTo>
                      <a:cubicBezTo>
                        <a:pt x="209" y="82"/>
                        <a:pt x="208" y="82"/>
                        <a:pt x="210" y="70"/>
                      </a:cubicBezTo>
                      <a:cubicBezTo>
                        <a:pt x="207" y="60"/>
                        <a:pt x="199" y="57"/>
                        <a:pt x="190" y="54"/>
                      </a:cubicBezTo>
                      <a:cubicBezTo>
                        <a:pt x="181" y="45"/>
                        <a:pt x="181" y="42"/>
                        <a:pt x="168" y="38"/>
                      </a:cubicBezTo>
                      <a:cubicBezTo>
                        <a:pt x="164" y="37"/>
                        <a:pt x="156" y="34"/>
                        <a:pt x="156" y="34"/>
                      </a:cubicBezTo>
                      <a:cubicBezTo>
                        <a:pt x="146" y="24"/>
                        <a:pt x="134" y="21"/>
                        <a:pt x="120" y="16"/>
                      </a:cubicBezTo>
                      <a:cubicBezTo>
                        <a:pt x="113" y="14"/>
                        <a:pt x="108" y="8"/>
                        <a:pt x="102" y="4"/>
                      </a:cubicBezTo>
                      <a:cubicBezTo>
                        <a:pt x="100" y="3"/>
                        <a:pt x="96" y="0"/>
                        <a:pt x="96" y="0"/>
                      </a:cubicBezTo>
                      <a:cubicBezTo>
                        <a:pt x="83" y="2"/>
                        <a:pt x="79" y="1"/>
                        <a:pt x="70" y="10"/>
                      </a:cubicBezTo>
                      <a:cubicBezTo>
                        <a:pt x="67" y="19"/>
                        <a:pt x="63" y="27"/>
                        <a:pt x="56" y="32"/>
                      </a:cubicBezTo>
                      <a:cubicBezTo>
                        <a:pt x="49" y="30"/>
                        <a:pt x="52" y="31"/>
                        <a:pt x="46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69" name="Freeform 21">
                  <a:extLst>
                    <a:ext uri="{FF2B5EF4-FFF2-40B4-BE49-F238E27FC236}">
                      <a16:creationId xmlns:a16="http://schemas.microsoft.com/office/drawing/2014/main" id="{FA141DB6-B6AC-446A-9F83-6EE353D65BBA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820" y="866"/>
                  <a:ext cx="78" cy="64"/>
                </a:xfrm>
                <a:custGeom>
                  <a:avLst/>
                  <a:gdLst>
                    <a:gd name="T0" fmla="*/ 1 w 78"/>
                    <a:gd name="T1" fmla="*/ 58 h 78"/>
                    <a:gd name="T2" fmla="*/ 27 w 78"/>
                    <a:gd name="T3" fmla="*/ 60 h 78"/>
                    <a:gd name="T4" fmla="*/ 45 w 78"/>
                    <a:gd name="T5" fmla="*/ 48 h 78"/>
                    <a:gd name="T6" fmla="*/ 57 w 78"/>
                    <a:gd name="T7" fmla="*/ 30 h 78"/>
                    <a:gd name="T8" fmla="*/ 43 w 78"/>
                    <a:gd name="T9" fmla="*/ 14 h 78"/>
                    <a:gd name="T10" fmla="*/ 43 w 78"/>
                    <a:gd name="T11" fmla="*/ 4 h 78"/>
                    <a:gd name="T12" fmla="*/ 71 w 78"/>
                    <a:gd name="T13" fmla="*/ 26 h 78"/>
                    <a:gd name="T14" fmla="*/ 67 w 78"/>
                    <a:gd name="T15" fmla="*/ 54 h 78"/>
                    <a:gd name="T16" fmla="*/ 33 w 78"/>
                    <a:gd name="T17" fmla="*/ 78 h 78"/>
                    <a:gd name="T18" fmla="*/ 9 w 78"/>
                    <a:gd name="T19" fmla="*/ 66 h 78"/>
                    <a:gd name="T20" fmla="*/ 3 w 78"/>
                    <a:gd name="T21" fmla="*/ 62 h 78"/>
                    <a:gd name="T22" fmla="*/ 1 w 78"/>
                    <a:gd name="T23" fmla="*/ 58 h 7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78" h="78">
                      <a:moveTo>
                        <a:pt x="1" y="58"/>
                      </a:moveTo>
                      <a:cubicBezTo>
                        <a:pt x="6" y="44"/>
                        <a:pt x="18" y="57"/>
                        <a:pt x="27" y="60"/>
                      </a:cubicBezTo>
                      <a:cubicBezTo>
                        <a:pt x="35" y="57"/>
                        <a:pt x="38" y="52"/>
                        <a:pt x="45" y="48"/>
                      </a:cubicBezTo>
                      <a:cubicBezTo>
                        <a:pt x="48" y="40"/>
                        <a:pt x="51" y="36"/>
                        <a:pt x="57" y="30"/>
                      </a:cubicBezTo>
                      <a:cubicBezTo>
                        <a:pt x="55" y="23"/>
                        <a:pt x="43" y="14"/>
                        <a:pt x="43" y="14"/>
                      </a:cubicBezTo>
                      <a:cubicBezTo>
                        <a:pt x="33" y="0"/>
                        <a:pt x="30" y="1"/>
                        <a:pt x="43" y="4"/>
                      </a:cubicBezTo>
                      <a:cubicBezTo>
                        <a:pt x="54" y="11"/>
                        <a:pt x="58" y="22"/>
                        <a:pt x="71" y="26"/>
                      </a:cubicBezTo>
                      <a:cubicBezTo>
                        <a:pt x="78" y="37"/>
                        <a:pt x="78" y="46"/>
                        <a:pt x="67" y="54"/>
                      </a:cubicBezTo>
                      <a:cubicBezTo>
                        <a:pt x="51" y="49"/>
                        <a:pt x="53" y="71"/>
                        <a:pt x="33" y="78"/>
                      </a:cubicBezTo>
                      <a:cubicBezTo>
                        <a:pt x="16" y="72"/>
                        <a:pt x="25" y="76"/>
                        <a:pt x="9" y="66"/>
                      </a:cubicBezTo>
                      <a:cubicBezTo>
                        <a:pt x="7" y="65"/>
                        <a:pt x="3" y="62"/>
                        <a:pt x="3" y="62"/>
                      </a:cubicBezTo>
                      <a:cubicBezTo>
                        <a:pt x="0" y="54"/>
                        <a:pt x="13" y="42"/>
                        <a:pt x="1" y="5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0" name="Freeform 22">
                  <a:extLst>
                    <a:ext uri="{FF2B5EF4-FFF2-40B4-BE49-F238E27FC236}">
                      <a16:creationId xmlns:a16="http://schemas.microsoft.com/office/drawing/2014/main" id="{2D7F5D08-56A2-4380-9F5F-CCDB1D0CF51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984" y="732"/>
                  <a:ext cx="19" cy="14"/>
                </a:xfrm>
                <a:custGeom>
                  <a:avLst/>
                  <a:gdLst>
                    <a:gd name="T0" fmla="*/ 3 w 17"/>
                    <a:gd name="T1" fmla="*/ 4 h 18"/>
                    <a:gd name="T2" fmla="*/ 3 w 17"/>
                    <a:gd name="T3" fmla="*/ 14 h 18"/>
                    <a:gd name="T4" fmla="*/ 3 w 17"/>
                    <a:gd name="T5" fmla="*/ 4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7" h="18">
                      <a:moveTo>
                        <a:pt x="3" y="4"/>
                      </a:moveTo>
                      <a:cubicBezTo>
                        <a:pt x="17" y="7"/>
                        <a:pt x="16" y="18"/>
                        <a:pt x="3" y="14"/>
                      </a:cubicBezTo>
                      <a:cubicBezTo>
                        <a:pt x="0" y="6"/>
                        <a:pt x="7" y="0"/>
                        <a:pt x="3" y="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1" name="Freeform 23">
                  <a:extLst>
                    <a:ext uri="{FF2B5EF4-FFF2-40B4-BE49-F238E27FC236}">
                      <a16:creationId xmlns:a16="http://schemas.microsoft.com/office/drawing/2014/main" id="{4A0ACCE6-5300-4F4E-93C0-E9DA9B5744CC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083" y="830"/>
                  <a:ext cx="26" cy="19"/>
                </a:xfrm>
                <a:custGeom>
                  <a:avLst/>
                  <a:gdLst>
                    <a:gd name="T0" fmla="*/ 8 w 26"/>
                    <a:gd name="T1" fmla="*/ 14 h 22"/>
                    <a:gd name="T2" fmla="*/ 14 w 26"/>
                    <a:gd name="T3" fmla="*/ 0 h 22"/>
                    <a:gd name="T4" fmla="*/ 14 w 26"/>
                    <a:gd name="T5" fmla="*/ 22 h 22"/>
                    <a:gd name="T6" fmla="*/ 8 w 26"/>
                    <a:gd name="T7" fmla="*/ 14 h 2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6" h="22">
                      <a:moveTo>
                        <a:pt x="8" y="14"/>
                      </a:moveTo>
                      <a:cubicBezTo>
                        <a:pt x="5" y="6"/>
                        <a:pt x="5" y="3"/>
                        <a:pt x="14" y="0"/>
                      </a:cubicBezTo>
                      <a:cubicBezTo>
                        <a:pt x="26" y="4"/>
                        <a:pt x="23" y="16"/>
                        <a:pt x="14" y="22"/>
                      </a:cubicBezTo>
                      <a:cubicBezTo>
                        <a:pt x="0" y="17"/>
                        <a:pt x="13" y="3"/>
                        <a:pt x="8" y="1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2" name="Freeform 24">
                  <a:extLst>
                    <a:ext uri="{FF2B5EF4-FFF2-40B4-BE49-F238E27FC236}">
                      <a16:creationId xmlns:a16="http://schemas.microsoft.com/office/drawing/2014/main" id="{4DB56238-C366-48E7-9280-17D0B76A5BA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766" y="610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7 w 20"/>
                    <a:gd name="T3" fmla="*/ 2 h 15"/>
                    <a:gd name="T4" fmla="*/ 9 w 20"/>
                    <a:gd name="T5" fmla="*/ 12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1"/>
                        <a:pt x="6" y="0"/>
                        <a:pt x="17" y="2"/>
                      </a:cubicBezTo>
                      <a:cubicBezTo>
                        <a:pt x="20" y="10"/>
                        <a:pt x="18" y="15"/>
                        <a:pt x="9" y="12"/>
                      </a:cubicBezTo>
                      <a:cubicBezTo>
                        <a:pt x="4" y="4"/>
                        <a:pt x="4" y="4"/>
                        <a:pt x="7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3" name="Freeform 25">
                  <a:extLst>
                    <a:ext uri="{FF2B5EF4-FFF2-40B4-BE49-F238E27FC236}">
                      <a16:creationId xmlns:a16="http://schemas.microsoft.com/office/drawing/2014/main" id="{DCA53FEF-890E-4633-954A-7EE141BB6CA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600" y="712"/>
                  <a:ext cx="19" cy="12"/>
                </a:xfrm>
                <a:custGeom>
                  <a:avLst/>
                  <a:gdLst>
                    <a:gd name="T0" fmla="*/ 7 w 20"/>
                    <a:gd name="T1" fmla="*/ 12 h 15"/>
                    <a:gd name="T2" fmla="*/ 15 w 20"/>
                    <a:gd name="T3" fmla="*/ 2 h 15"/>
                    <a:gd name="T4" fmla="*/ 15 w 20"/>
                    <a:gd name="T5" fmla="*/ 14 h 15"/>
                    <a:gd name="T6" fmla="*/ 7 w 20"/>
                    <a:gd name="T7" fmla="*/ 12 h 1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20" h="15">
                      <a:moveTo>
                        <a:pt x="7" y="12"/>
                      </a:moveTo>
                      <a:cubicBezTo>
                        <a:pt x="0" y="2"/>
                        <a:pt x="3" y="0"/>
                        <a:pt x="15" y="2"/>
                      </a:cubicBezTo>
                      <a:cubicBezTo>
                        <a:pt x="16" y="4"/>
                        <a:pt x="20" y="12"/>
                        <a:pt x="15" y="14"/>
                      </a:cubicBezTo>
                      <a:cubicBezTo>
                        <a:pt x="12" y="15"/>
                        <a:pt x="7" y="12"/>
                        <a:pt x="7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4" name="Freeform 26">
                  <a:extLst>
                    <a:ext uri="{FF2B5EF4-FFF2-40B4-BE49-F238E27FC236}">
                      <a16:creationId xmlns:a16="http://schemas.microsoft.com/office/drawing/2014/main" id="{4BBCFBFF-A7FA-4F1F-8D06-195D0982FA0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17" y="680"/>
                  <a:ext cx="80" cy="66"/>
                </a:xfrm>
                <a:custGeom>
                  <a:avLst/>
                  <a:gdLst>
                    <a:gd name="T0" fmla="*/ 0 w 80"/>
                    <a:gd name="T1" fmla="*/ 50 h 80"/>
                    <a:gd name="T2" fmla="*/ 14 w 80"/>
                    <a:gd name="T3" fmla="*/ 24 h 80"/>
                    <a:gd name="T4" fmla="*/ 26 w 80"/>
                    <a:gd name="T5" fmla="*/ 20 h 80"/>
                    <a:gd name="T6" fmla="*/ 48 w 80"/>
                    <a:gd name="T7" fmla="*/ 18 h 80"/>
                    <a:gd name="T8" fmla="*/ 58 w 80"/>
                    <a:gd name="T9" fmla="*/ 0 h 80"/>
                    <a:gd name="T10" fmla="*/ 80 w 80"/>
                    <a:gd name="T11" fmla="*/ 40 h 80"/>
                    <a:gd name="T12" fmla="*/ 70 w 80"/>
                    <a:gd name="T13" fmla="*/ 56 h 80"/>
                    <a:gd name="T14" fmla="*/ 54 w 80"/>
                    <a:gd name="T15" fmla="*/ 62 h 80"/>
                    <a:gd name="T16" fmla="*/ 48 w 80"/>
                    <a:gd name="T17" fmla="*/ 80 h 80"/>
                    <a:gd name="T18" fmla="*/ 32 w 80"/>
                    <a:gd name="T19" fmla="*/ 68 h 80"/>
                    <a:gd name="T20" fmla="*/ 38 w 80"/>
                    <a:gd name="T21" fmla="*/ 52 h 80"/>
                    <a:gd name="T22" fmla="*/ 30 w 80"/>
                    <a:gd name="T23" fmla="*/ 28 h 80"/>
                    <a:gd name="T24" fmla="*/ 20 w 80"/>
                    <a:gd name="T25" fmla="*/ 48 h 80"/>
                    <a:gd name="T26" fmla="*/ 8 w 80"/>
                    <a:gd name="T27" fmla="*/ 56 h 80"/>
                    <a:gd name="T28" fmla="*/ 0 w 80"/>
                    <a:gd name="T29" fmla="*/ 50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80" h="80">
                      <a:moveTo>
                        <a:pt x="0" y="50"/>
                      </a:moveTo>
                      <a:cubicBezTo>
                        <a:pt x="1" y="47"/>
                        <a:pt x="12" y="25"/>
                        <a:pt x="14" y="24"/>
                      </a:cubicBezTo>
                      <a:cubicBezTo>
                        <a:pt x="17" y="22"/>
                        <a:pt x="26" y="20"/>
                        <a:pt x="26" y="20"/>
                      </a:cubicBezTo>
                      <a:cubicBezTo>
                        <a:pt x="34" y="23"/>
                        <a:pt x="40" y="21"/>
                        <a:pt x="48" y="18"/>
                      </a:cubicBezTo>
                      <a:cubicBezTo>
                        <a:pt x="52" y="12"/>
                        <a:pt x="54" y="6"/>
                        <a:pt x="58" y="0"/>
                      </a:cubicBezTo>
                      <a:cubicBezTo>
                        <a:pt x="70" y="4"/>
                        <a:pt x="76" y="28"/>
                        <a:pt x="80" y="40"/>
                      </a:cubicBezTo>
                      <a:cubicBezTo>
                        <a:pt x="75" y="54"/>
                        <a:pt x="80" y="50"/>
                        <a:pt x="70" y="56"/>
                      </a:cubicBezTo>
                      <a:cubicBezTo>
                        <a:pt x="61" y="53"/>
                        <a:pt x="59" y="54"/>
                        <a:pt x="54" y="62"/>
                      </a:cubicBezTo>
                      <a:cubicBezTo>
                        <a:pt x="57" y="71"/>
                        <a:pt x="56" y="75"/>
                        <a:pt x="48" y="80"/>
                      </a:cubicBezTo>
                      <a:cubicBezTo>
                        <a:pt x="40" y="77"/>
                        <a:pt x="39" y="72"/>
                        <a:pt x="32" y="68"/>
                      </a:cubicBezTo>
                      <a:cubicBezTo>
                        <a:pt x="26" y="59"/>
                        <a:pt x="30" y="57"/>
                        <a:pt x="38" y="52"/>
                      </a:cubicBezTo>
                      <a:cubicBezTo>
                        <a:pt x="41" y="42"/>
                        <a:pt x="39" y="34"/>
                        <a:pt x="30" y="28"/>
                      </a:cubicBezTo>
                      <a:cubicBezTo>
                        <a:pt x="20" y="31"/>
                        <a:pt x="30" y="40"/>
                        <a:pt x="20" y="48"/>
                      </a:cubicBezTo>
                      <a:cubicBezTo>
                        <a:pt x="16" y="51"/>
                        <a:pt x="8" y="56"/>
                        <a:pt x="8" y="56"/>
                      </a:cubicBezTo>
                      <a:cubicBezTo>
                        <a:pt x="2" y="50"/>
                        <a:pt x="5" y="50"/>
                        <a:pt x="0" y="5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5" name="Freeform 27">
                  <a:extLst>
                    <a:ext uri="{FF2B5EF4-FFF2-40B4-BE49-F238E27FC236}">
                      <a16:creationId xmlns:a16="http://schemas.microsoft.com/office/drawing/2014/main" id="{A924EAE9-5EE7-49DD-B0CF-ADFE9023DA1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91" y="541"/>
                  <a:ext cx="94" cy="142"/>
                </a:xfrm>
                <a:custGeom>
                  <a:avLst/>
                  <a:gdLst>
                    <a:gd name="T0" fmla="*/ 14 w 94"/>
                    <a:gd name="T1" fmla="*/ 96 h 174"/>
                    <a:gd name="T2" fmla="*/ 26 w 94"/>
                    <a:gd name="T3" fmla="*/ 128 h 174"/>
                    <a:gd name="T4" fmla="*/ 32 w 94"/>
                    <a:gd name="T5" fmla="*/ 108 h 174"/>
                    <a:gd name="T6" fmla="*/ 52 w 94"/>
                    <a:gd name="T7" fmla="*/ 100 h 174"/>
                    <a:gd name="T8" fmla="*/ 46 w 94"/>
                    <a:gd name="T9" fmla="*/ 124 h 174"/>
                    <a:gd name="T10" fmla="*/ 66 w 94"/>
                    <a:gd name="T11" fmla="*/ 126 h 174"/>
                    <a:gd name="T12" fmla="*/ 76 w 94"/>
                    <a:gd name="T13" fmla="*/ 142 h 174"/>
                    <a:gd name="T14" fmla="*/ 58 w 94"/>
                    <a:gd name="T15" fmla="*/ 148 h 174"/>
                    <a:gd name="T16" fmla="*/ 74 w 94"/>
                    <a:gd name="T17" fmla="*/ 174 h 174"/>
                    <a:gd name="T18" fmla="*/ 84 w 94"/>
                    <a:gd name="T19" fmla="*/ 154 h 174"/>
                    <a:gd name="T20" fmla="*/ 82 w 94"/>
                    <a:gd name="T21" fmla="*/ 112 h 174"/>
                    <a:gd name="T22" fmla="*/ 60 w 94"/>
                    <a:gd name="T23" fmla="*/ 106 h 174"/>
                    <a:gd name="T24" fmla="*/ 50 w 94"/>
                    <a:gd name="T25" fmla="*/ 82 h 174"/>
                    <a:gd name="T26" fmla="*/ 34 w 94"/>
                    <a:gd name="T27" fmla="*/ 82 h 174"/>
                    <a:gd name="T28" fmla="*/ 30 w 94"/>
                    <a:gd name="T29" fmla="*/ 70 h 174"/>
                    <a:gd name="T30" fmla="*/ 42 w 94"/>
                    <a:gd name="T31" fmla="*/ 42 h 174"/>
                    <a:gd name="T32" fmla="*/ 30 w 94"/>
                    <a:gd name="T33" fmla="*/ 0 h 174"/>
                    <a:gd name="T34" fmla="*/ 18 w 94"/>
                    <a:gd name="T35" fmla="*/ 22 h 174"/>
                    <a:gd name="T36" fmla="*/ 4 w 94"/>
                    <a:gd name="T37" fmla="*/ 46 h 174"/>
                    <a:gd name="T38" fmla="*/ 14 w 94"/>
                    <a:gd name="T39" fmla="*/ 76 h 174"/>
                    <a:gd name="T40" fmla="*/ 14 w 94"/>
                    <a:gd name="T41" fmla="*/ 96 h 1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</a:cxnLst>
                  <a:rect l="0" t="0" r="r" b="b"/>
                  <a:pathLst>
                    <a:path w="94" h="174">
                      <a:moveTo>
                        <a:pt x="14" y="96"/>
                      </a:moveTo>
                      <a:cubicBezTo>
                        <a:pt x="11" y="109"/>
                        <a:pt x="15" y="120"/>
                        <a:pt x="26" y="128"/>
                      </a:cubicBezTo>
                      <a:cubicBezTo>
                        <a:pt x="34" y="120"/>
                        <a:pt x="35" y="119"/>
                        <a:pt x="32" y="108"/>
                      </a:cubicBezTo>
                      <a:cubicBezTo>
                        <a:pt x="35" y="92"/>
                        <a:pt x="39" y="92"/>
                        <a:pt x="52" y="100"/>
                      </a:cubicBezTo>
                      <a:cubicBezTo>
                        <a:pt x="59" y="110"/>
                        <a:pt x="49" y="114"/>
                        <a:pt x="46" y="124"/>
                      </a:cubicBezTo>
                      <a:cubicBezTo>
                        <a:pt x="50" y="137"/>
                        <a:pt x="57" y="129"/>
                        <a:pt x="66" y="126"/>
                      </a:cubicBezTo>
                      <a:cubicBezTo>
                        <a:pt x="77" y="129"/>
                        <a:pt x="79" y="131"/>
                        <a:pt x="76" y="142"/>
                      </a:cubicBezTo>
                      <a:cubicBezTo>
                        <a:pt x="67" y="139"/>
                        <a:pt x="65" y="141"/>
                        <a:pt x="58" y="148"/>
                      </a:cubicBezTo>
                      <a:cubicBezTo>
                        <a:pt x="60" y="160"/>
                        <a:pt x="62" y="170"/>
                        <a:pt x="74" y="174"/>
                      </a:cubicBezTo>
                      <a:cubicBezTo>
                        <a:pt x="77" y="165"/>
                        <a:pt x="74" y="157"/>
                        <a:pt x="84" y="154"/>
                      </a:cubicBezTo>
                      <a:cubicBezTo>
                        <a:pt x="91" y="143"/>
                        <a:pt x="94" y="122"/>
                        <a:pt x="82" y="112"/>
                      </a:cubicBezTo>
                      <a:cubicBezTo>
                        <a:pt x="77" y="108"/>
                        <a:pt x="66" y="108"/>
                        <a:pt x="60" y="106"/>
                      </a:cubicBezTo>
                      <a:cubicBezTo>
                        <a:pt x="65" y="92"/>
                        <a:pt x="66" y="87"/>
                        <a:pt x="50" y="82"/>
                      </a:cubicBezTo>
                      <a:cubicBezTo>
                        <a:pt x="48" y="82"/>
                        <a:pt x="37" y="86"/>
                        <a:pt x="34" y="82"/>
                      </a:cubicBezTo>
                      <a:cubicBezTo>
                        <a:pt x="32" y="79"/>
                        <a:pt x="30" y="70"/>
                        <a:pt x="30" y="70"/>
                      </a:cubicBezTo>
                      <a:cubicBezTo>
                        <a:pt x="32" y="54"/>
                        <a:pt x="32" y="52"/>
                        <a:pt x="42" y="42"/>
                      </a:cubicBezTo>
                      <a:cubicBezTo>
                        <a:pt x="41" y="30"/>
                        <a:pt x="45" y="5"/>
                        <a:pt x="30" y="0"/>
                      </a:cubicBezTo>
                      <a:cubicBezTo>
                        <a:pt x="14" y="4"/>
                        <a:pt x="16" y="4"/>
                        <a:pt x="18" y="22"/>
                      </a:cubicBezTo>
                      <a:cubicBezTo>
                        <a:pt x="16" y="39"/>
                        <a:pt x="15" y="35"/>
                        <a:pt x="4" y="46"/>
                      </a:cubicBezTo>
                      <a:cubicBezTo>
                        <a:pt x="0" y="59"/>
                        <a:pt x="5" y="67"/>
                        <a:pt x="14" y="76"/>
                      </a:cubicBezTo>
                      <a:cubicBezTo>
                        <a:pt x="15" y="80"/>
                        <a:pt x="17" y="93"/>
                        <a:pt x="14" y="9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6" name="Freeform 28">
                  <a:extLst>
                    <a:ext uri="{FF2B5EF4-FFF2-40B4-BE49-F238E27FC236}">
                      <a16:creationId xmlns:a16="http://schemas.microsoft.com/office/drawing/2014/main" id="{CC9959B5-6A0B-4DEC-BE2B-FEDF36117D6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415" y="644"/>
                  <a:ext cx="32" cy="41"/>
                </a:xfrm>
                <a:custGeom>
                  <a:avLst/>
                  <a:gdLst>
                    <a:gd name="T0" fmla="*/ 6 w 32"/>
                    <a:gd name="T1" fmla="*/ 24 h 50"/>
                    <a:gd name="T2" fmla="*/ 12 w 32"/>
                    <a:gd name="T3" fmla="*/ 0 h 50"/>
                    <a:gd name="T4" fmla="*/ 20 w 32"/>
                    <a:gd name="T5" fmla="*/ 16 h 50"/>
                    <a:gd name="T6" fmla="*/ 22 w 32"/>
                    <a:gd name="T7" fmla="*/ 24 h 50"/>
                    <a:gd name="T8" fmla="*/ 28 w 32"/>
                    <a:gd name="T9" fmla="*/ 26 h 50"/>
                    <a:gd name="T10" fmla="*/ 32 w 32"/>
                    <a:gd name="T11" fmla="*/ 38 h 50"/>
                    <a:gd name="T12" fmla="*/ 18 w 32"/>
                    <a:gd name="T13" fmla="*/ 50 h 50"/>
                    <a:gd name="T14" fmla="*/ 6 w 32"/>
                    <a:gd name="T15" fmla="*/ 2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32" h="50">
                      <a:moveTo>
                        <a:pt x="6" y="24"/>
                      </a:moveTo>
                      <a:cubicBezTo>
                        <a:pt x="0" y="15"/>
                        <a:pt x="3" y="6"/>
                        <a:pt x="12" y="0"/>
                      </a:cubicBezTo>
                      <a:cubicBezTo>
                        <a:pt x="23" y="3"/>
                        <a:pt x="23" y="5"/>
                        <a:pt x="20" y="16"/>
                      </a:cubicBezTo>
                      <a:cubicBezTo>
                        <a:pt x="21" y="19"/>
                        <a:pt x="20" y="22"/>
                        <a:pt x="22" y="24"/>
                      </a:cubicBezTo>
                      <a:cubicBezTo>
                        <a:pt x="23" y="26"/>
                        <a:pt x="27" y="24"/>
                        <a:pt x="28" y="26"/>
                      </a:cubicBezTo>
                      <a:cubicBezTo>
                        <a:pt x="30" y="29"/>
                        <a:pt x="32" y="38"/>
                        <a:pt x="32" y="38"/>
                      </a:cubicBezTo>
                      <a:cubicBezTo>
                        <a:pt x="29" y="46"/>
                        <a:pt x="26" y="47"/>
                        <a:pt x="18" y="50"/>
                      </a:cubicBezTo>
                      <a:cubicBezTo>
                        <a:pt x="12" y="41"/>
                        <a:pt x="18" y="24"/>
                        <a:pt x="6" y="2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7" name="Freeform 29">
                  <a:extLst>
                    <a:ext uri="{FF2B5EF4-FFF2-40B4-BE49-F238E27FC236}">
                      <a16:creationId xmlns:a16="http://schemas.microsoft.com/office/drawing/2014/main" id="{F19967D5-A300-4822-98E8-42397DD2444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49" y="654"/>
                  <a:ext cx="45" cy="41"/>
                </a:xfrm>
                <a:custGeom>
                  <a:avLst/>
                  <a:gdLst>
                    <a:gd name="T0" fmla="*/ 0 w 43"/>
                    <a:gd name="T1" fmla="*/ 44 h 50"/>
                    <a:gd name="T2" fmla="*/ 22 w 43"/>
                    <a:gd name="T3" fmla="*/ 20 h 50"/>
                    <a:gd name="T4" fmla="*/ 36 w 43"/>
                    <a:gd name="T5" fmla="*/ 0 h 50"/>
                    <a:gd name="T6" fmla="*/ 24 w 43"/>
                    <a:gd name="T7" fmla="*/ 28 h 50"/>
                    <a:gd name="T8" fmla="*/ 2 w 43"/>
                    <a:gd name="T9" fmla="*/ 50 h 50"/>
                    <a:gd name="T10" fmla="*/ 0 w 43"/>
                    <a:gd name="T11" fmla="*/ 44 h 5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50">
                      <a:moveTo>
                        <a:pt x="0" y="44"/>
                      </a:moveTo>
                      <a:cubicBezTo>
                        <a:pt x="6" y="38"/>
                        <a:pt x="18" y="29"/>
                        <a:pt x="22" y="20"/>
                      </a:cubicBezTo>
                      <a:cubicBezTo>
                        <a:pt x="27" y="10"/>
                        <a:pt x="25" y="4"/>
                        <a:pt x="36" y="0"/>
                      </a:cubicBezTo>
                      <a:cubicBezTo>
                        <a:pt x="43" y="11"/>
                        <a:pt x="36" y="24"/>
                        <a:pt x="24" y="28"/>
                      </a:cubicBezTo>
                      <a:cubicBezTo>
                        <a:pt x="21" y="38"/>
                        <a:pt x="12" y="47"/>
                        <a:pt x="2" y="50"/>
                      </a:cubicBezTo>
                      <a:cubicBezTo>
                        <a:pt x="1" y="48"/>
                        <a:pt x="0" y="44"/>
                        <a:pt x="0" y="44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8" name="Freeform 30">
                  <a:extLst>
                    <a:ext uri="{FF2B5EF4-FFF2-40B4-BE49-F238E27FC236}">
                      <a16:creationId xmlns:a16="http://schemas.microsoft.com/office/drawing/2014/main" id="{4F795726-69D6-41B5-9EC4-E56CB0A356D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808" y="597"/>
                  <a:ext cx="701" cy="438"/>
                </a:xfrm>
                <a:custGeom>
                  <a:avLst/>
                  <a:gdLst>
                    <a:gd name="T0" fmla="*/ 21 w 471"/>
                    <a:gd name="T1" fmla="*/ 280 h 281"/>
                    <a:gd name="T2" fmla="*/ 24 w 471"/>
                    <a:gd name="T3" fmla="*/ 250 h 281"/>
                    <a:gd name="T4" fmla="*/ 22 w 471"/>
                    <a:gd name="T5" fmla="*/ 245 h 281"/>
                    <a:gd name="T6" fmla="*/ 16 w 471"/>
                    <a:gd name="T7" fmla="*/ 218 h 281"/>
                    <a:gd name="T8" fmla="*/ 4 w 471"/>
                    <a:gd name="T9" fmla="*/ 215 h 281"/>
                    <a:gd name="T10" fmla="*/ 0 w 471"/>
                    <a:gd name="T11" fmla="*/ 191 h 281"/>
                    <a:gd name="T12" fmla="*/ 12 w 471"/>
                    <a:gd name="T13" fmla="*/ 180 h 281"/>
                    <a:gd name="T14" fmla="*/ 6 w 471"/>
                    <a:gd name="T15" fmla="*/ 165 h 281"/>
                    <a:gd name="T16" fmla="*/ 2 w 471"/>
                    <a:gd name="T17" fmla="*/ 160 h 281"/>
                    <a:gd name="T18" fmla="*/ 28 w 471"/>
                    <a:gd name="T19" fmla="*/ 120 h 281"/>
                    <a:gd name="T20" fmla="*/ 44 w 471"/>
                    <a:gd name="T21" fmla="*/ 96 h 281"/>
                    <a:gd name="T22" fmla="*/ 42 w 471"/>
                    <a:gd name="T23" fmla="*/ 70 h 281"/>
                    <a:gd name="T24" fmla="*/ 24 w 471"/>
                    <a:gd name="T25" fmla="*/ 43 h 281"/>
                    <a:gd name="T26" fmla="*/ 20 w 471"/>
                    <a:gd name="T27" fmla="*/ 32 h 281"/>
                    <a:gd name="T28" fmla="*/ 26 w 471"/>
                    <a:gd name="T29" fmla="*/ 36 h 281"/>
                    <a:gd name="T30" fmla="*/ 48 w 471"/>
                    <a:gd name="T31" fmla="*/ 35 h 281"/>
                    <a:gd name="T32" fmla="*/ 64 w 471"/>
                    <a:gd name="T33" fmla="*/ 11 h 281"/>
                    <a:gd name="T34" fmla="*/ 82 w 471"/>
                    <a:gd name="T35" fmla="*/ 0 h 281"/>
                    <a:gd name="T36" fmla="*/ 88 w 471"/>
                    <a:gd name="T37" fmla="*/ 2 h 281"/>
                    <a:gd name="T38" fmla="*/ 92 w 471"/>
                    <a:gd name="T39" fmla="*/ 9 h 281"/>
                    <a:gd name="T40" fmla="*/ 98 w 471"/>
                    <a:gd name="T41" fmla="*/ 5 h 281"/>
                    <a:gd name="T42" fmla="*/ 110 w 471"/>
                    <a:gd name="T43" fmla="*/ 8 h 281"/>
                    <a:gd name="T44" fmla="*/ 116 w 471"/>
                    <a:gd name="T45" fmla="*/ 9 h 281"/>
                    <a:gd name="T46" fmla="*/ 141 w 471"/>
                    <a:gd name="T47" fmla="*/ 14 h 281"/>
                    <a:gd name="T48" fmla="*/ 155 w 471"/>
                    <a:gd name="T49" fmla="*/ 24 h 281"/>
                    <a:gd name="T50" fmla="*/ 167 w 471"/>
                    <a:gd name="T51" fmla="*/ 17 h 281"/>
                    <a:gd name="T52" fmla="*/ 173 w 471"/>
                    <a:gd name="T53" fmla="*/ 14 h 281"/>
                    <a:gd name="T54" fmla="*/ 195 w 471"/>
                    <a:gd name="T55" fmla="*/ 14 h 281"/>
                    <a:gd name="T56" fmla="*/ 211 w 471"/>
                    <a:gd name="T57" fmla="*/ 32 h 281"/>
                    <a:gd name="T58" fmla="*/ 231 w 471"/>
                    <a:gd name="T59" fmla="*/ 59 h 281"/>
                    <a:gd name="T60" fmla="*/ 245 w 471"/>
                    <a:gd name="T61" fmla="*/ 70 h 281"/>
                    <a:gd name="T62" fmla="*/ 257 w 471"/>
                    <a:gd name="T63" fmla="*/ 68 h 281"/>
                    <a:gd name="T64" fmla="*/ 270 w 471"/>
                    <a:gd name="T65" fmla="*/ 65 h 281"/>
                    <a:gd name="T66" fmla="*/ 290 w 471"/>
                    <a:gd name="T67" fmla="*/ 71 h 281"/>
                    <a:gd name="T68" fmla="*/ 300 w 471"/>
                    <a:gd name="T69" fmla="*/ 81 h 281"/>
                    <a:gd name="T70" fmla="*/ 308 w 471"/>
                    <a:gd name="T71" fmla="*/ 90 h 281"/>
                    <a:gd name="T72" fmla="*/ 318 w 471"/>
                    <a:gd name="T73" fmla="*/ 111 h 281"/>
                    <a:gd name="T74" fmla="*/ 322 w 471"/>
                    <a:gd name="T75" fmla="*/ 120 h 281"/>
                    <a:gd name="T76" fmla="*/ 324 w 471"/>
                    <a:gd name="T77" fmla="*/ 125 h 281"/>
                    <a:gd name="T78" fmla="*/ 310 w 471"/>
                    <a:gd name="T79" fmla="*/ 142 h 281"/>
                    <a:gd name="T80" fmla="*/ 322 w 471"/>
                    <a:gd name="T81" fmla="*/ 141 h 281"/>
                    <a:gd name="T82" fmla="*/ 342 w 471"/>
                    <a:gd name="T83" fmla="*/ 155 h 281"/>
                    <a:gd name="T84" fmla="*/ 364 w 471"/>
                    <a:gd name="T85" fmla="*/ 157 h 281"/>
                    <a:gd name="T86" fmla="*/ 380 w 471"/>
                    <a:gd name="T87" fmla="*/ 168 h 281"/>
                    <a:gd name="T88" fmla="*/ 382 w 471"/>
                    <a:gd name="T89" fmla="*/ 172 h 281"/>
                    <a:gd name="T90" fmla="*/ 382 w 471"/>
                    <a:gd name="T91" fmla="*/ 176 h 281"/>
                    <a:gd name="T92" fmla="*/ 394 w 471"/>
                    <a:gd name="T93" fmla="*/ 172 h 281"/>
                    <a:gd name="T94" fmla="*/ 400 w 471"/>
                    <a:gd name="T95" fmla="*/ 171 h 281"/>
                    <a:gd name="T96" fmla="*/ 439 w 471"/>
                    <a:gd name="T97" fmla="*/ 185 h 281"/>
                    <a:gd name="T98" fmla="*/ 447 w 471"/>
                    <a:gd name="T99" fmla="*/ 199 h 281"/>
                    <a:gd name="T100" fmla="*/ 465 w 471"/>
                    <a:gd name="T101" fmla="*/ 201 h 281"/>
                    <a:gd name="T102" fmla="*/ 471 w 471"/>
                    <a:gd name="T103" fmla="*/ 215 h 281"/>
                    <a:gd name="T104" fmla="*/ 451 w 471"/>
                    <a:gd name="T105" fmla="*/ 258 h 281"/>
                    <a:gd name="T106" fmla="*/ 435 w 471"/>
                    <a:gd name="T107" fmla="*/ 281 h 28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1" h="281">
                      <a:moveTo>
                        <a:pt x="21" y="280"/>
                      </a:moveTo>
                      <a:cubicBezTo>
                        <a:pt x="32" y="281"/>
                        <a:pt x="25" y="253"/>
                        <a:pt x="24" y="250"/>
                      </a:cubicBezTo>
                      <a:cubicBezTo>
                        <a:pt x="23" y="248"/>
                        <a:pt x="22" y="245"/>
                        <a:pt x="22" y="245"/>
                      </a:cubicBezTo>
                      <a:cubicBezTo>
                        <a:pt x="21" y="243"/>
                        <a:pt x="20" y="221"/>
                        <a:pt x="16" y="218"/>
                      </a:cubicBezTo>
                      <a:cubicBezTo>
                        <a:pt x="13" y="216"/>
                        <a:pt x="4" y="215"/>
                        <a:pt x="4" y="215"/>
                      </a:cubicBezTo>
                      <a:cubicBezTo>
                        <a:pt x="0" y="207"/>
                        <a:pt x="3" y="200"/>
                        <a:pt x="0" y="191"/>
                      </a:cubicBezTo>
                      <a:cubicBezTo>
                        <a:pt x="2" y="185"/>
                        <a:pt x="7" y="186"/>
                        <a:pt x="12" y="180"/>
                      </a:cubicBezTo>
                      <a:cubicBezTo>
                        <a:pt x="14" y="172"/>
                        <a:pt x="14" y="169"/>
                        <a:pt x="6" y="165"/>
                      </a:cubicBezTo>
                      <a:cubicBezTo>
                        <a:pt x="4" y="163"/>
                        <a:pt x="2" y="162"/>
                        <a:pt x="2" y="160"/>
                      </a:cubicBezTo>
                      <a:cubicBezTo>
                        <a:pt x="2" y="150"/>
                        <a:pt x="16" y="123"/>
                        <a:pt x="28" y="120"/>
                      </a:cubicBezTo>
                      <a:cubicBezTo>
                        <a:pt x="32" y="111"/>
                        <a:pt x="40" y="105"/>
                        <a:pt x="44" y="96"/>
                      </a:cubicBezTo>
                      <a:cubicBezTo>
                        <a:pt x="39" y="83"/>
                        <a:pt x="38" y="85"/>
                        <a:pt x="42" y="70"/>
                      </a:cubicBezTo>
                      <a:cubicBezTo>
                        <a:pt x="38" y="60"/>
                        <a:pt x="34" y="48"/>
                        <a:pt x="24" y="43"/>
                      </a:cubicBezTo>
                      <a:cubicBezTo>
                        <a:pt x="18" y="36"/>
                        <a:pt x="10" y="37"/>
                        <a:pt x="20" y="32"/>
                      </a:cubicBezTo>
                      <a:cubicBezTo>
                        <a:pt x="27" y="34"/>
                        <a:pt x="26" y="32"/>
                        <a:pt x="26" y="36"/>
                      </a:cubicBezTo>
                      <a:cubicBezTo>
                        <a:pt x="34" y="41"/>
                        <a:pt x="39" y="39"/>
                        <a:pt x="48" y="35"/>
                      </a:cubicBezTo>
                      <a:cubicBezTo>
                        <a:pt x="45" y="22"/>
                        <a:pt x="48" y="14"/>
                        <a:pt x="64" y="11"/>
                      </a:cubicBezTo>
                      <a:cubicBezTo>
                        <a:pt x="71" y="8"/>
                        <a:pt x="75" y="3"/>
                        <a:pt x="82" y="0"/>
                      </a:cubicBezTo>
                      <a:cubicBezTo>
                        <a:pt x="84" y="1"/>
                        <a:pt x="88" y="0"/>
                        <a:pt x="88" y="2"/>
                      </a:cubicBezTo>
                      <a:cubicBezTo>
                        <a:pt x="90" y="12"/>
                        <a:pt x="75" y="13"/>
                        <a:pt x="92" y="9"/>
                      </a:cubicBezTo>
                      <a:cubicBezTo>
                        <a:pt x="94" y="8"/>
                        <a:pt x="96" y="5"/>
                        <a:pt x="98" y="5"/>
                      </a:cubicBezTo>
                      <a:cubicBezTo>
                        <a:pt x="102" y="4"/>
                        <a:pt x="106" y="7"/>
                        <a:pt x="110" y="8"/>
                      </a:cubicBezTo>
                      <a:cubicBezTo>
                        <a:pt x="112" y="8"/>
                        <a:pt x="116" y="9"/>
                        <a:pt x="116" y="9"/>
                      </a:cubicBezTo>
                      <a:cubicBezTo>
                        <a:pt x="122" y="16"/>
                        <a:pt x="129" y="13"/>
                        <a:pt x="141" y="14"/>
                      </a:cubicBezTo>
                      <a:cubicBezTo>
                        <a:pt x="143" y="21"/>
                        <a:pt x="147" y="22"/>
                        <a:pt x="155" y="24"/>
                      </a:cubicBezTo>
                      <a:cubicBezTo>
                        <a:pt x="159" y="22"/>
                        <a:pt x="163" y="20"/>
                        <a:pt x="167" y="17"/>
                      </a:cubicBezTo>
                      <a:cubicBezTo>
                        <a:pt x="169" y="16"/>
                        <a:pt x="173" y="14"/>
                        <a:pt x="173" y="14"/>
                      </a:cubicBezTo>
                      <a:cubicBezTo>
                        <a:pt x="195" y="26"/>
                        <a:pt x="175" y="20"/>
                        <a:pt x="195" y="14"/>
                      </a:cubicBezTo>
                      <a:cubicBezTo>
                        <a:pt x="207" y="17"/>
                        <a:pt x="201" y="26"/>
                        <a:pt x="211" y="32"/>
                      </a:cubicBezTo>
                      <a:cubicBezTo>
                        <a:pt x="214" y="38"/>
                        <a:pt x="224" y="55"/>
                        <a:pt x="231" y="59"/>
                      </a:cubicBezTo>
                      <a:cubicBezTo>
                        <a:pt x="241" y="70"/>
                        <a:pt x="235" y="67"/>
                        <a:pt x="245" y="70"/>
                      </a:cubicBezTo>
                      <a:cubicBezTo>
                        <a:pt x="249" y="69"/>
                        <a:pt x="253" y="69"/>
                        <a:pt x="257" y="68"/>
                      </a:cubicBezTo>
                      <a:cubicBezTo>
                        <a:pt x="261" y="67"/>
                        <a:pt x="270" y="65"/>
                        <a:pt x="270" y="65"/>
                      </a:cubicBezTo>
                      <a:cubicBezTo>
                        <a:pt x="278" y="66"/>
                        <a:pt x="283" y="67"/>
                        <a:pt x="290" y="71"/>
                      </a:cubicBezTo>
                      <a:cubicBezTo>
                        <a:pt x="304" y="88"/>
                        <a:pt x="282" y="62"/>
                        <a:pt x="300" y="81"/>
                      </a:cubicBezTo>
                      <a:cubicBezTo>
                        <a:pt x="302" y="84"/>
                        <a:pt x="308" y="90"/>
                        <a:pt x="308" y="90"/>
                      </a:cubicBezTo>
                      <a:cubicBezTo>
                        <a:pt x="311" y="98"/>
                        <a:pt x="315" y="103"/>
                        <a:pt x="318" y="111"/>
                      </a:cubicBezTo>
                      <a:cubicBezTo>
                        <a:pt x="319" y="114"/>
                        <a:pt x="321" y="117"/>
                        <a:pt x="322" y="120"/>
                      </a:cubicBezTo>
                      <a:cubicBezTo>
                        <a:pt x="323" y="122"/>
                        <a:pt x="324" y="125"/>
                        <a:pt x="324" y="125"/>
                      </a:cubicBezTo>
                      <a:cubicBezTo>
                        <a:pt x="321" y="132"/>
                        <a:pt x="313" y="134"/>
                        <a:pt x="310" y="142"/>
                      </a:cubicBezTo>
                      <a:cubicBezTo>
                        <a:pt x="313" y="151"/>
                        <a:pt x="317" y="146"/>
                        <a:pt x="322" y="141"/>
                      </a:cubicBezTo>
                      <a:cubicBezTo>
                        <a:pt x="341" y="143"/>
                        <a:pt x="339" y="142"/>
                        <a:pt x="342" y="155"/>
                      </a:cubicBezTo>
                      <a:cubicBezTo>
                        <a:pt x="351" y="150"/>
                        <a:pt x="355" y="152"/>
                        <a:pt x="364" y="157"/>
                      </a:cubicBezTo>
                      <a:cubicBezTo>
                        <a:pt x="369" y="162"/>
                        <a:pt x="372" y="166"/>
                        <a:pt x="380" y="168"/>
                      </a:cubicBezTo>
                      <a:cubicBezTo>
                        <a:pt x="381" y="169"/>
                        <a:pt x="383" y="171"/>
                        <a:pt x="382" y="172"/>
                      </a:cubicBezTo>
                      <a:cubicBezTo>
                        <a:pt x="380" y="176"/>
                        <a:pt x="368" y="172"/>
                        <a:pt x="382" y="176"/>
                      </a:cubicBezTo>
                      <a:cubicBezTo>
                        <a:pt x="386" y="175"/>
                        <a:pt x="390" y="173"/>
                        <a:pt x="394" y="172"/>
                      </a:cubicBezTo>
                      <a:cubicBezTo>
                        <a:pt x="396" y="172"/>
                        <a:pt x="400" y="171"/>
                        <a:pt x="400" y="171"/>
                      </a:cubicBezTo>
                      <a:cubicBezTo>
                        <a:pt x="413" y="177"/>
                        <a:pt x="427" y="179"/>
                        <a:pt x="439" y="185"/>
                      </a:cubicBezTo>
                      <a:cubicBezTo>
                        <a:pt x="441" y="190"/>
                        <a:pt x="445" y="194"/>
                        <a:pt x="447" y="199"/>
                      </a:cubicBezTo>
                      <a:cubicBezTo>
                        <a:pt x="453" y="198"/>
                        <a:pt x="460" y="195"/>
                        <a:pt x="465" y="201"/>
                      </a:cubicBezTo>
                      <a:cubicBezTo>
                        <a:pt x="468" y="205"/>
                        <a:pt x="471" y="215"/>
                        <a:pt x="471" y="215"/>
                      </a:cubicBezTo>
                      <a:cubicBezTo>
                        <a:pt x="468" y="231"/>
                        <a:pt x="469" y="248"/>
                        <a:pt x="451" y="258"/>
                      </a:cubicBezTo>
                      <a:cubicBezTo>
                        <a:pt x="447" y="262"/>
                        <a:pt x="437" y="275"/>
                        <a:pt x="435" y="281"/>
                      </a:cubicBezTo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79" name="Freeform 31">
                  <a:extLst>
                    <a:ext uri="{FF2B5EF4-FFF2-40B4-BE49-F238E27FC236}">
                      <a16:creationId xmlns:a16="http://schemas.microsoft.com/office/drawing/2014/main" id="{CE7070FF-6E1D-4BED-8983-A5C51796E71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880" y="-7"/>
                  <a:ext cx="984" cy="692"/>
                </a:xfrm>
                <a:custGeom>
                  <a:avLst/>
                  <a:gdLst>
                    <a:gd name="T0" fmla="*/ 406 w 984"/>
                    <a:gd name="T1" fmla="*/ 6 h 844"/>
                    <a:gd name="T2" fmla="*/ 502 w 984"/>
                    <a:gd name="T3" fmla="*/ 34 h 844"/>
                    <a:gd name="T4" fmla="*/ 550 w 984"/>
                    <a:gd name="T5" fmla="*/ 38 h 844"/>
                    <a:gd name="T6" fmla="*/ 578 w 984"/>
                    <a:gd name="T7" fmla="*/ 130 h 844"/>
                    <a:gd name="T8" fmla="*/ 586 w 984"/>
                    <a:gd name="T9" fmla="*/ 90 h 844"/>
                    <a:gd name="T10" fmla="*/ 606 w 984"/>
                    <a:gd name="T11" fmla="*/ 70 h 844"/>
                    <a:gd name="T12" fmla="*/ 642 w 984"/>
                    <a:gd name="T13" fmla="*/ 126 h 844"/>
                    <a:gd name="T14" fmla="*/ 682 w 984"/>
                    <a:gd name="T15" fmla="*/ 98 h 844"/>
                    <a:gd name="T16" fmla="*/ 706 w 984"/>
                    <a:gd name="T17" fmla="*/ 86 h 844"/>
                    <a:gd name="T18" fmla="*/ 762 w 984"/>
                    <a:gd name="T19" fmla="*/ 2 h 844"/>
                    <a:gd name="T20" fmla="*/ 798 w 984"/>
                    <a:gd name="T21" fmla="*/ 70 h 844"/>
                    <a:gd name="T22" fmla="*/ 798 w 984"/>
                    <a:gd name="T23" fmla="*/ 130 h 844"/>
                    <a:gd name="T24" fmla="*/ 790 w 984"/>
                    <a:gd name="T25" fmla="*/ 158 h 844"/>
                    <a:gd name="T26" fmla="*/ 766 w 984"/>
                    <a:gd name="T27" fmla="*/ 162 h 844"/>
                    <a:gd name="T28" fmla="*/ 762 w 984"/>
                    <a:gd name="T29" fmla="*/ 186 h 844"/>
                    <a:gd name="T30" fmla="*/ 802 w 984"/>
                    <a:gd name="T31" fmla="*/ 226 h 844"/>
                    <a:gd name="T32" fmla="*/ 786 w 984"/>
                    <a:gd name="T33" fmla="*/ 322 h 844"/>
                    <a:gd name="T34" fmla="*/ 830 w 984"/>
                    <a:gd name="T35" fmla="*/ 414 h 844"/>
                    <a:gd name="T36" fmla="*/ 854 w 984"/>
                    <a:gd name="T37" fmla="*/ 450 h 844"/>
                    <a:gd name="T38" fmla="*/ 830 w 984"/>
                    <a:gd name="T39" fmla="*/ 450 h 844"/>
                    <a:gd name="T40" fmla="*/ 746 w 984"/>
                    <a:gd name="T41" fmla="*/ 378 h 844"/>
                    <a:gd name="T42" fmla="*/ 678 w 984"/>
                    <a:gd name="T43" fmla="*/ 402 h 844"/>
                    <a:gd name="T44" fmla="*/ 590 w 984"/>
                    <a:gd name="T45" fmla="*/ 442 h 844"/>
                    <a:gd name="T46" fmla="*/ 642 w 984"/>
                    <a:gd name="T47" fmla="*/ 578 h 844"/>
                    <a:gd name="T48" fmla="*/ 710 w 984"/>
                    <a:gd name="T49" fmla="*/ 610 h 844"/>
                    <a:gd name="T50" fmla="*/ 738 w 984"/>
                    <a:gd name="T51" fmla="*/ 550 h 844"/>
                    <a:gd name="T52" fmla="*/ 774 w 984"/>
                    <a:gd name="T53" fmla="*/ 570 h 844"/>
                    <a:gd name="T54" fmla="*/ 766 w 984"/>
                    <a:gd name="T55" fmla="*/ 630 h 844"/>
                    <a:gd name="T56" fmla="*/ 802 w 984"/>
                    <a:gd name="T57" fmla="*/ 670 h 844"/>
                    <a:gd name="T58" fmla="*/ 838 w 984"/>
                    <a:gd name="T59" fmla="*/ 658 h 844"/>
                    <a:gd name="T60" fmla="*/ 922 w 984"/>
                    <a:gd name="T61" fmla="*/ 806 h 844"/>
                    <a:gd name="T62" fmla="*/ 942 w 984"/>
                    <a:gd name="T63" fmla="*/ 826 h 844"/>
                    <a:gd name="T64" fmla="*/ 874 w 984"/>
                    <a:gd name="T65" fmla="*/ 810 h 844"/>
                    <a:gd name="T66" fmla="*/ 830 w 984"/>
                    <a:gd name="T67" fmla="*/ 758 h 844"/>
                    <a:gd name="T68" fmla="*/ 778 w 984"/>
                    <a:gd name="T69" fmla="*/ 710 h 844"/>
                    <a:gd name="T70" fmla="*/ 702 w 984"/>
                    <a:gd name="T71" fmla="*/ 662 h 844"/>
                    <a:gd name="T72" fmla="*/ 614 w 984"/>
                    <a:gd name="T73" fmla="*/ 646 h 844"/>
                    <a:gd name="T74" fmla="*/ 506 w 984"/>
                    <a:gd name="T75" fmla="*/ 594 h 844"/>
                    <a:gd name="T76" fmla="*/ 462 w 984"/>
                    <a:gd name="T77" fmla="*/ 506 h 844"/>
                    <a:gd name="T78" fmla="*/ 430 w 984"/>
                    <a:gd name="T79" fmla="*/ 462 h 844"/>
                    <a:gd name="T80" fmla="*/ 382 w 984"/>
                    <a:gd name="T81" fmla="*/ 430 h 844"/>
                    <a:gd name="T82" fmla="*/ 342 w 984"/>
                    <a:gd name="T83" fmla="*/ 370 h 844"/>
                    <a:gd name="T84" fmla="*/ 354 w 984"/>
                    <a:gd name="T85" fmla="*/ 414 h 844"/>
                    <a:gd name="T86" fmla="*/ 418 w 984"/>
                    <a:gd name="T87" fmla="*/ 494 h 844"/>
                    <a:gd name="T88" fmla="*/ 422 w 984"/>
                    <a:gd name="T89" fmla="*/ 526 h 844"/>
                    <a:gd name="T90" fmla="*/ 394 w 984"/>
                    <a:gd name="T91" fmla="*/ 498 h 844"/>
                    <a:gd name="T92" fmla="*/ 354 w 984"/>
                    <a:gd name="T93" fmla="*/ 466 h 844"/>
                    <a:gd name="T94" fmla="*/ 314 w 984"/>
                    <a:gd name="T95" fmla="*/ 402 h 844"/>
                    <a:gd name="T96" fmla="*/ 266 w 984"/>
                    <a:gd name="T97" fmla="*/ 346 h 844"/>
                    <a:gd name="T98" fmla="*/ 210 w 984"/>
                    <a:gd name="T99" fmla="*/ 314 h 844"/>
                    <a:gd name="T100" fmla="*/ 154 w 984"/>
                    <a:gd name="T101" fmla="*/ 238 h 844"/>
                    <a:gd name="T102" fmla="*/ 66 w 984"/>
                    <a:gd name="T103" fmla="*/ 66 h 844"/>
                    <a:gd name="T104" fmla="*/ 34 w 984"/>
                    <a:gd name="T105" fmla="*/ 38 h 844"/>
                    <a:gd name="T106" fmla="*/ 46 w 984"/>
                    <a:gd name="T107" fmla="*/ 22 h 844"/>
                    <a:gd name="T108" fmla="*/ 102 w 984"/>
                    <a:gd name="T109" fmla="*/ 70 h 8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</a:cxnLst>
                  <a:rect l="0" t="0" r="r" b="b"/>
                  <a:pathLst>
                    <a:path w="984" h="844">
                      <a:moveTo>
                        <a:pt x="82" y="38"/>
                      </a:moveTo>
                      <a:lnTo>
                        <a:pt x="406" y="6"/>
                      </a:lnTo>
                      <a:cubicBezTo>
                        <a:pt x="497" y="22"/>
                        <a:pt x="465" y="0"/>
                        <a:pt x="474" y="54"/>
                      </a:cubicBezTo>
                      <a:cubicBezTo>
                        <a:pt x="492" y="48"/>
                        <a:pt x="484" y="40"/>
                        <a:pt x="502" y="34"/>
                      </a:cubicBezTo>
                      <a:cubicBezTo>
                        <a:pt x="510" y="37"/>
                        <a:pt x="517" y="46"/>
                        <a:pt x="526" y="46"/>
                      </a:cubicBezTo>
                      <a:cubicBezTo>
                        <a:pt x="534" y="46"/>
                        <a:pt x="550" y="38"/>
                        <a:pt x="550" y="38"/>
                      </a:cubicBezTo>
                      <a:cubicBezTo>
                        <a:pt x="556" y="55"/>
                        <a:pt x="552" y="60"/>
                        <a:pt x="542" y="74"/>
                      </a:cubicBezTo>
                      <a:cubicBezTo>
                        <a:pt x="555" y="114"/>
                        <a:pt x="550" y="102"/>
                        <a:pt x="578" y="130"/>
                      </a:cubicBezTo>
                      <a:cubicBezTo>
                        <a:pt x="584" y="148"/>
                        <a:pt x="590" y="148"/>
                        <a:pt x="606" y="138"/>
                      </a:cubicBezTo>
                      <a:cubicBezTo>
                        <a:pt x="600" y="119"/>
                        <a:pt x="594" y="107"/>
                        <a:pt x="586" y="90"/>
                      </a:cubicBezTo>
                      <a:cubicBezTo>
                        <a:pt x="583" y="82"/>
                        <a:pt x="578" y="66"/>
                        <a:pt x="578" y="66"/>
                      </a:cubicBezTo>
                      <a:cubicBezTo>
                        <a:pt x="585" y="44"/>
                        <a:pt x="597" y="56"/>
                        <a:pt x="606" y="70"/>
                      </a:cubicBezTo>
                      <a:cubicBezTo>
                        <a:pt x="609" y="86"/>
                        <a:pt x="608" y="117"/>
                        <a:pt x="626" y="90"/>
                      </a:cubicBezTo>
                      <a:cubicBezTo>
                        <a:pt x="648" y="97"/>
                        <a:pt x="646" y="104"/>
                        <a:pt x="642" y="126"/>
                      </a:cubicBezTo>
                      <a:cubicBezTo>
                        <a:pt x="650" y="150"/>
                        <a:pt x="665" y="141"/>
                        <a:pt x="682" y="130"/>
                      </a:cubicBezTo>
                      <a:cubicBezTo>
                        <a:pt x="689" y="108"/>
                        <a:pt x="673" y="124"/>
                        <a:pt x="682" y="98"/>
                      </a:cubicBezTo>
                      <a:cubicBezTo>
                        <a:pt x="683" y="94"/>
                        <a:pt x="690" y="96"/>
                        <a:pt x="694" y="94"/>
                      </a:cubicBezTo>
                      <a:cubicBezTo>
                        <a:pt x="698" y="92"/>
                        <a:pt x="702" y="89"/>
                        <a:pt x="706" y="86"/>
                      </a:cubicBezTo>
                      <a:cubicBezTo>
                        <a:pt x="717" y="54"/>
                        <a:pt x="688" y="54"/>
                        <a:pt x="742" y="46"/>
                      </a:cubicBezTo>
                      <a:cubicBezTo>
                        <a:pt x="748" y="27"/>
                        <a:pt x="741" y="9"/>
                        <a:pt x="762" y="2"/>
                      </a:cubicBezTo>
                      <a:cubicBezTo>
                        <a:pt x="788" y="11"/>
                        <a:pt x="777" y="38"/>
                        <a:pt x="802" y="46"/>
                      </a:cubicBezTo>
                      <a:cubicBezTo>
                        <a:pt x="831" y="36"/>
                        <a:pt x="805" y="63"/>
                        <a:pt x="798" y="70"/>
                      </a:cubicBezTo>
                      <a:cubicBezTo>
                        <a:pt x="789" y="96"/>
                        <a:pt x="787" y="96"/>
                        <a:pt x="802" y="118"/>
                      </a:cubicBezTo>
                      <a:cubicBezTo>
                        <a:pt x="801" y="122"/>
                        <a:pt x="801" y="127"/>
                        <a:pt x="798" y="130"/>
                      </a:cubicBezTo>
                      <a:cubicBezTo>
                        <a:pt x="794" y="133"/>
                        <a:pt x="784" y="129"/>
                        <a:pt x="782" y="134"/>
                      </a:cubicBezTo>
                      <a:cubicBezTo>
                        <a:pt x="780" y="142"/>
                        <a:pt x="790" y="158"/>
                        <a:pt x="790" y="158"/>
                      </a:cubicBezTo>
                      <a:cubicBezTo>
                        <a:pt x="786" y="161"/>
                        <a:pt x="783" y="165"/>
                        <a:pt x="778" y="166"/>
                      </a:cubicBezTo>
                      <a:cubicBezTo>
                        <a:pt x="774" y="167"/>
                        <a:pt x="769" y="159"/>
                        <a:pt x="766" y="162"/>
                      </a:cubicBezTo>
                      <a:cubicBezTo>
                        <a:pt x="758" y="170"/>
                        <a:pt x="794" y="182"/>
                        <a:pt x="794" y="182"/>
                      </a:cubicBezTo>
                      <a:cubicBezTo>
                        <a:pt x="804" y="211"/>
                        <a:pt x="775" y="190"/>
                        <a:pt x="762" y="186"/>
                      </a:cubicBezTo>
                      <a:cubicBezTo>
                        <a:pt x="767" y="194"/>
                        <a:pt x="773" y="202"/>
                        <a:pt x="778" y="210"/>
                      </a:cubicBezTo>
                      <a:cubicBezTo>
                        <a:pt x="783" y="218"/>
                        <a:pt x="802" y="226"/>
                        <a:pt x="802" y="226"/>
                      </a:cubicBezTo>
                      <a:cubicBezTo>
                        <a:pt x="813" y="242"/>
                        <a:pt x="804" y="245"/>
                        <a:pt x="810" y="262"/>
                      </a:cubicBezTo>
                      <a:cubicBezTo>
                        <a:pt x="803" y="282"/>
                        <a:pt x="793" y="301"/>
                        <a:pt x="786" y="322"/>
                      </a:cubicBezTo>
                      <a:cubicBezTo>
                        <a:pt x="783" y="330"/>
                        <a:pt x="778" y="346"/>
                        <a:pt x="778" y="346"/>
                      </a:cubicBezTo>
                      <a:cubicBezTo>
                        <a:pt x="785" y="366"/>
                        <a:pt x="817" y="394"/>
                        <a:pt x="830" y="414"/>
                      </a:cubicBezTo>
                      <a:cubicBezTo>
                        <a:pt x="835" y="422"/>
                        <a:pt x="841" y="430"/>
                        <a:pt x="846" y="438"/>
                      </a:cubicBezTo>
                      <a:cubicBezTo>
                        <a:pt x="849" y="442"/>
                        <a:pt x="854" y="450"/>
                        <a:pt x="854" y="450"/>
                      </a:cubicBezTo>
                      <a:cubicBezTo>
                        <a:pt x="853" y="457"/>
                        <a:pt x="855" y="466"/>
                        <a:pt x="850" y="470"/>
                      </a:cubicBezTo>
                      <a:cubicBezTo>
                        <a:pt x="844" y="475"/>
                        <a:pt x="831" y="451"/>
                        <a:pt x="830" y="450"/>
                      </a:cubicBezTo>
                      <a:cubicBezTo>
                        <a:pt x="811" y="431"/>
                        <a:pt x="789" y="421"/>
                        <a:pt x="774" y="398"/>
                      </a:cubicBezTo>
                      <a:cubicBezTo>
                        <a:pt x="769" y="379"/>
                        <a:pt x="766" y="371"/>
                        <a:pt x="746" y="378"/>
                      </a:cubicBezTo>
                      <a:cubicBezTo>
                        <a:pt x="717" y="368"/>
                        <a:pt x="730" y="368"/>
                        <a:pt x="706" y="374"/>
                      </a:cubicBezTo>
                      <a:cubicBezTo>
                        <a:pt x="688" y="402"/>
                        <a:pt x="699" y="395"/>
                        <a:pt x="678" y="402"/>
                      </a:cubicBezTo>
                      <a:cubicBezTo>
                        <a:pt x="654" y="386"/>
                        <a:pt x="650" y="390"/>
                        <a:pt x="618" y="394"/>
                      </a:cubicBezTo>
                      <a:cubicBezTo>
                        <a:pt x="607" y="411"/>
                        <a:pt x="601" y="426"/>
                        <a:pt x="590" y="442"/>
                      </a:cubicBezTo>
                      <a:cubicBezTo>
                        <a:pt x="600" y="471"/>
                        <a:pt x="593" y="459"/>
                        <a:pt x="606" y="478"/>
                      </a:cubicBezTo>
                      <a:cubicBezTo>
                        <a:pt x="593" y="518"/>
                        <a:pt x="622" y="548"/>
                        <a:pt x="642" y="578"/>
                      </a:cubicBezTo>
                      <a:cubicBezTo>
                        <a:pt x="651" y="591"/>
                        <a:pt x="651" y="601"/>
                        <a:pt x="666" y="606"/>
                      </a:cubicBezTo>
                      <a:cubicBezTo>
                        <a:pt x="680" y="627"/>
                        <a:pt x="691" y="623"/>
                        <a:pt x="710" y="610"/>
                      </a:cubicBezTo>
                      <a:cubicBezTo>
                        <a:pt x="729" y="616"/>
                        <a:pt x="729" y="606"/>
                        <a:pt x="734" y="590"/>
                      </a:cubicBezTo>
                      <a:cubicBezTo>
                        <a:pt x="735" y="577"/>
                        <a:pt x="731" y="562"/>
                        <a:pt x="738" y="550"/>
                      </a:cubicBezTo>
                      <a:cubicBezTo>
                        <a:pt x="742" y="543"/>
                        <a:pt x="762" y="542"/>
                        <a:pt x="762" y="542"/>
                      </a:cubicBezTo>
                      <a:cubicBezTo>
                        <a:pt x="783" y="547"/>
                        <a:pt x="786" y="552"/>
                        <a:pt x="774" y="570"/>
                      </a:cubicBezTo>
                      <a:cubicBezTo>
                        <a:pt x="779" y="590"/>
                        <a:pt x="790" y="605"/>
                        <a:pt x="770" y="618"/>
                      </a:cubicBezTo>
                      <a:cubicBezTo>
                        <a:pt x="769" y="622"/>
                        <a:pt x="764" y="626"/>
                        <a:pt x="766" y="630"/>
                      </a:cubicBezTo>
                      <a:cubicBezTo>
                        <a:pt x="768" y="634"/>
                        <a:pt x="775" y="634"/>
                        <a:pt x="778" y="638"/>
                      </a:cubicBezTo>
                      <a:cubicBezTo>
                        <a:pt x="788" y="651"/>
                        <a:pt x="786" y="660"/>
                        <a:pt x="802" y="670"/>
                      </a:cubicBezTo>
                      <a:cubicBezTo>
                        <a:pt x="810" y="667"/>
                        <a:pt x="818" y="665"/>
                        <a:pt x="826" y="662"/>
                      </a:cubicBezTo>
                      <a:cubicBezTo>
                        <a:pt x="830" y="661"/>
                        <a:pt x="838" y="658"/>
                        <a:pt x="838" y="658"/>
                      </a:cubicBezTo>
                      <a:cubicBezTo>
                        <a:pt x="857" y="664"/>
                        <a:pt x="864" y="680"/>
                        <a:pt x="870" y="698"/>
                      </a:cubicBezTo>
                      <a:cubicBezTo>
                        <a:pt x="859" y="731"/>
                        <a:pt x="887" y="794"/>
                        <a:pt x="922" y="806"/>
                      </a:cubicBezTo>
                      <a:cubicBezTo>
                        <a:pt x="938" y="801"/>
                        <a:pt x="941" y="792"/>
                        <a:pt x="958" y="798"/>
                      </a:cubicBezTo>
                      <a:cubicBezTo>
                        <a:pt x="984" y="837"/>
                        <a:pt x="928" y="784"/>
                        <a:pt x="942" y="826"/>
                      </a:cubicBezTo>
                      <a:cubicBezTo>
                        <a:pt x="936" y="844"/>
                        <a:pt x="930" y="844"/>
                        <a:pt x="914" y="834"/>
                      </a:cubicBezTo>
                      <a:cubicBezTo>
                        <a:pt x="903" y="817"/>
                        <a:pt x="890" y="821"/>
                        <a:pt x="874" y="810"/>
                      </a:cubicBezTo>
                      <a:cubicBezTo>
                        <a:pt x="851" y="776"/>
                        <a:pt x="882" y="816"/>
                        <a:pt x="854" y="794"/>
                      </a:cubicBezTo>
                      <a:cubicBezTo>
                        <a:pt x="843" y="785"/>
                        <a:pt x="840" y="768"/>
                        <a:pt x="830" y="758"/>
                      </a:cubicBezTo>
                      <a:cubicBezTo>
                        <a:pt x="824" y="739"/>
                        <a:pt x="817" y="724"/>
                        <a:pt x="798" y="718"/>
                      </a:cubicBezTo>
                      <a:cubicBezTo>
                        <a:pt x="791" y="696"/>
                        <a:pt x="800" y="712"/>
                        <a:pt x="778" y="710"/>
                      </a:cubicBezTo>
                      <a:cubicBezTo>
                        <a:pt x="767" y="709"/>
                        <a:pt x="746" y="702"/>
                        <a:pt x="746" y="702"/>
                      </a:cubicBezTo>
                      <a:cubicBezTo>
                        <a:pt x="729" y="691"/>
                        <a:pt x="720" y="674"/>
                        <a:pt x="702" y="662"/>
                      </a:cubicBezTo>
                      <a:cubicBezTo>
                        <a:pt x="694" y="665"/>
                        <a:pt x="687" y="673"/>
                        <a:pt x="678" y="674"/>
                      </a:cubicBezTo>
                      <a:cubicBezTo>
                        <a:pt x="657" y="677"/>
                        <a:pt x="630" y="657"/>
                        <a:pt x="614" y="646"/>
                      </a:cubicBezTo>
                      <a:cubicBezTo>
                        <a:pt x="600" y="637"/>
                        <a:pt x="580" y="639"/>
                        <a:pt x="566" y="630"/>
                      </a:cubicBezTo>
                      <a:cubicBezTo>
                        <a:pt x="546" y="617"/>
                        <a:pt x="525" y="607"/>
                        <a:pt x="506" y="594"/>
                      </a:cubicBezTo>
                      <a:cubicBezTo>
                        <a:pt x="513" y="572"/>
                        <a:pt x="509" y="551"/>
                        <a:pt x="490" y="538"/>
                      </a:cubicBezTo>
                      <a:cubicBezTo>
                        <a:pt x="485" y="522"/>
                        <a:pt x="476" y="515"/>
                        <a:pt x="462" y="506"/>
                      </a:cubicBezTo>
                      <a:cubicBezTo>
                        <a:pt x="441" y="474"/>
                        <a:pt x="469" y="513"/>
                        <a:pt x="442" y="486"/>
                      </a:cubicBezTo>
                      <a:cubicBezTo>
                        <a:pt x="436" y="480"/>
                        <a:pt x="436" y="468"/>
                        <a:pt x="430" y="462"/>
                      </a:cubicBezTo>
                      <a:cubicBezTo>
                        <a:pt x="427" y="459"/>
                        <a:pt x="422" y="459"/>
                        <a:pt x="418" y="458"/>
                      </a:cubicBezTo>
                      <a:cubicBezTo>
                        <a:pt x="407" y="447"/>
                        <a:pt x="382" y="430"/>
                        <a:pt x="382" y="430"/>
                      </a:cubicBezTo>
                      <a:cubicBezTo>
                        <a:pt x="371" y="413"/>
                        <a:pt x="358" y="399"/>
                        <a:pt x="346" y="382"/>
                      </a:cubicBezTo>
                      <a:cubicBezTo>
                        <a:pt x="344" y="378"/>
                        <a:pt x="345" y="373"/>
                        <a:pt x="342" y="370"/>
                      </a:cubicBezTo>
                      <a:cubicBezTo>
                        <a:pt x="339" y="367"/>
                        <a:pt x="334" y="367"/>
                        <a:pt x="330" y="366"/>
                      </a:cubicBezTo>
                      <a:cubicBezTo>
                        <a:pt x="322" y="390"/>
                        <a:pt x="342" y="398"/>
                        <a:pt x="354" y="414"/>
                      </a:cubicBezTo>
                      <a:cubicBezTo>
                        <a:pt x="368" y="432"/>
                        <a:pt x="372" y="446"/>
                        <a:pt x="390" y="458"/>
                      </a:cubicBezTo>
                      <a:cubicBezTo>
                        <a:pt x="409" y="487"/>
                        <a:pt x="399" y="475"/>
                        <a:pt x="418" y="494"/>
                      </a:cubicBezTo>
                      <a:cubicBezTo>
                        <a:pt x="423" y="510"/>
                        <a:pt x="428" y="517"/>
                        <a:pt x="442" y="526"/>
                      </a:cubicBezTo>
                      <a:cubicBezTo>
                        <a:pt x="450" y="550"/>
                        <a:pt x="432" y="533"/>
                        <a:pt x="422" y="526"/>
                      </a:cubicBezTo>
                      <a:cubicBezTo>
                        <a:pt x="399" y="492"/>
                        <a:pt x="430" y="532"/>
                        <a:pt x="402" y="510"/>
                      </a:cubicBezTo>
                      <a:cubicBezTo>
                        <a:pt x="398" y="507"/>
                        <a:pt x="397" y="501"/>
                        <a:pt x="394" y="498"/>
                      </a:cubicBezTo>
                      <a:cubicBezTo>
                        <a:pt x="391" y="495"/>
                        <a:pt x="386" y="493"/>
                        <a:pt x="382" y="490"/>
                      </a:cubicBezTo>
                      <a:cubicBezTo>
                        <a:pt x="377" y="474"/>
                        <a:pt x="370" y="471"/>
                        <a:pt x="354" y="466"/>
                      </a:cubicBezTo>
                      <a:cubicBezTo>
                        <a:pt x="344" y="452"/>
                        <a:pt x="340" y="447"/>
                        <a:pt x="346" y="430"/>
                      </a:cubicBezTo>
                      <a:cubicBezTo>
                        <a:pt x="338" y="418"/>
                        <a:pt x="314" y="402"/>
                        <a:pt x="314" y="402"/>
                      </a:cubicBezTo>
                      <a:cubicBezTo>
                        <a:pt x="306" y="390"/>
                        <a:pt x="298" y="378"/>
                        <a:pt x="290" y="366"/>
                      </a:cubicBezTo>
                      <a:cubicBezTo>
                        <a:pt x="284" y="357"/>
                        <a:pt x="273" y="354"/>
                        <a:pt x="266" y="346"/>
                      </a:cubicBezTo>
                      <a:cubicBezTo>
                        <a:pt x="263" y="342"/>
                        <a:pt x="262" y="337"/>
                        <a:pt x="258" y="334"/>
                      </a:cubicBezTo>
                      <a:cubicBezTo>
                        <a:pt x="243" y="324"/>
                        <a:pt x="225" y="324"/>
                        <a:pt x="210" y="314"/>
                      </a:cubicBezTo>
                      <a:cubicBezTo>
                        <a:pt x="201" y="300"/>
                        <a:pt x="194" y="291"/>
                        <a:pt x="178" y="286"/>
                      </a:cubicBezTo>
                      <a:cubicBezTo>
                        <a:pt x="160" y="260"/>
                        <a:pt x="192" y="247"/>
                        <a:pt x="154" y="238"/>
                      </a:cubicBezTo>
                      <a:cubicBezTo>
                        <a:pt x="111" y="209"/>
                        <a:pt x="106" y="149"/>
                        <a:pt x="90" y="102"/>
                      </a:cubicBezTo>
                      <a:cubicBezTo>
                        <a:pt x="86" y="90"/>
                        <a:pt x="76" y="73"/>
                        <a:pt x="66" y="66"/>
                      </a:cubicBezTo>
                      <a:cubicBezTo>
                        <a:pt x="58" y="60"/>
                        <a:pt x="42" y="50"/>
                        <a:pt x="42" y="50"/>
                      </a:cubicBezTo>
                      <a:cubicBezTo>
                        <a:pt x="39" y="46"/>
                        <a:pt x="38" y="41"/>
                        <a:pt x="34" y="38"/>
                      </a:cubicBezTo>
                      <a:cubicBezTo>
                        <a:pt x="27" y="34"/>
                        <a:pt x="10" y="30"/>
                        <a:pt x="10" y="30"/>
                      </a:cubicBezTo>
                      <a:cubicBezTo>
                        <a:pt x="0" y="1"/>
                        <a:pt x="31" y="17"/>
                        <a:pt x="46" y="22"/>
                      </a:cubicBezTo>
                      <a:cubicBezTo>
                        <a:pt x="65" y="51"/>
                        <a:pt x="61" y="41"/>
                        <a:pt x="86" y="58"/>
                      </a:cubicBezTo>
                      <a:cubicBezTo>
                        <a:pt x="94" y="70"/>
                        <a:pt x="94" y="93"/>
                        <a:pt x="102" y="70"/>
                      </a:cubicBezTo>
                      <a:cubicBezTo>
                        <a:pt x="95" y="49"/>
                        <a:pt x="82" y="62"/>
                        <a:pt x="82" y="3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0" name="Freeform 32">
                  <a:extLst>
                    <a:ext uri="{FF2B5EF4-FFF2-40B4-BE49-F238E27FC236}">
                      <a16:creationId xmlns:a16="http://schemas.microsoft.com/office/drawing/2014/main" id="{78AFB1C1-5474-4C7B-9C35-FE173F0CDC0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577" y="490"/>
                  <a:ext cx="36" cy="39"/>
                </a:xfrm>
                <a:custGeom>
                  <a:avLst/>
                  <a:gdLst>
                    <a:gd name="T0" fmla="*/ 6 w 36"/>
                    <a:gd name="T1" fmla="*/ 28 h 48"/>
                    <a:gd name="T2" fmla="*/ 10 w 36"/>
                    <a:gd name="T3" fmla="*/ 48 h 48"/>
                    <a:gd name="T4" fmla="*/ 6 w 36"/>
                    <a:gd name="T5" fmla="*/ 28 h 4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6" h="48">
                      <a:moveTo>
                        <a:pt x="6" y="28"/>
                      </a:moveTo>
                      <a:cubicBezTo>
                        <a:pt x="25" y="0"/>
                        <a:pt x="36" y="31"/>
                        <a:pt x="10" y="48"/>
                      </a:cubicBezTo>
                      <a:cubicBezTo>
                        <a:pt x="0" y="34"/>
                        <a:pt x="0" y="40"/>
                        <a:pt x="6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1" name="Freeform 33">
                  <a:extLst>
                    <a:ext uri="{FF2B5EF4-FFF2-40B4-BE49-F238E27FC236}">
                      <a16:creationId xmlns:a16="http://schemas.microsoft.com/office/drawing/2014/main" id="{4072855E-0891-46EE-BFC3-A1328BC0302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549" y="475"/>
                  <a:ext cx="38" cy="29"/>
                </a:xfrm>
                <a:custGeom>
                  <a:avLst/>
                  <a:gdLst>
                    <a:gd name="T0" fmla="*/ 0 w 36"/>
                    <a:gd name="T1" fmla="*/ 5 h 37"/>
                    <a:gd name="T2" fmla="*/ 12 w 36"/>
                    <a:gd name="T3" fmla="*/ 1 h 37"/>
                    <a:gd name="T4" fmla="*/ 36 w 36"/>
                    <a:gd name="T5" fmla="*/ 17 h 37"/>
                    <a:gd name="T6" fmla="*/ 8 w 36"/>
                    <a:gd name="T7" fmla="*/ 17 h 37"/>
                    <a:gd name="T8" fmla="*/ 0 w 36"/>
                    <a:gd name="T9" fmla="*/ 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36" h="37">
                      <a:moveTo>
                        <a:pt x="0" y="5"/>
                      </a:moveTo>
                      <a:cubicBezTo>
                        <a:pt x="4" y="4"/>
                        <a:pt x="8" y="0"/>
                        <a:pt x="12" y="1"/>
                      </a:cubicBezTo>
                      <a:cubicBezTo>
                        <a:pt x="21" y="4"/>
                        <a:pt x="36" y="17"/>
                        <a:pt x="36" y="17"/>
                      </a:cubicBezTo>
                      <a:cubicBezTo>
                        <a:pt x="29" y="37"/>
                        <a:pt x="22" y="26"/>
                        <a:pt x="8" y="17"/>
                      </a:cubicBezTo>
                      <a:cubicBezTo>
                        <a:pt x="5" y="13"/>
                        <a:pt x="0" y="5"/>
                        <a:pt x="0" y="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2" name="Freeform 34">
                  <a:extLst>
                    <a:ext uri="{FF2B5EF4-FFF2-40B4-BE49-F238E27FC236}">
                      <a16:creationId xmlns:a16="http://schemas.microsoft.com/office/drawing/2014/main" id="{E3615E19-1D7A-4F61-893D-33CA6F70519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686" y="394"/>
                  <a:ext cx="171" cy="81"/>
                </a:xfrm>
                <a:custGeom>
                  <a:avLst/>
                  <a:gdLst>
                    <a:gd name="T0" fmla="*/ 0 w 170"/>
                    <a:gd name="T1" fmla="*/ 49 h 96"/>
                    <a:gd name="T2" fmla="*/ 28 w 170"/>
                    <a:gd name="T3" fmla="*/ 25 h 96"/>
                    <a:gd name="T4" fmla="*/ 56 w 170"/>
                    <a:gd name="T5" fmla="*/ 21 h 96"/>
                    <a:gd name="T6" fmla="*/ 80 w 170"/>
                    <a:gd name="T7" fmla="*/ 9 h 96"/>
                    <a:gd name="T8" fmla="*/ 64 w 170"/>
                    <a:gd name="T9" fmla="*/ 25 h 96"/>
                    <a:gd name="T10" fmla="*/ 124 w 170"/>
                    <a:gd name="T11" fmla="*/ 49 h 96"/>
                    <a:gd name="T12" fmla="*/ 160 w 170"/>
                    <a:gd name="T13" fmla="*/ 65 h 96"/>
                    <a:gd name="T14" fmla="*/ 116 w 170"/>
                    <a:gd name="T15" fmla="*/ 77 h 96"/>
                    <a:gd name="T16" fmla="*/ 88 w 170"/>
                    <a:gd name="T17" fmla="*/ 57 h 96"/>
                    <a:gd name="T18" fmla="*/ 76 w 170"/>
                    <a:gd name="T19" fmla="*/ 53 h 96"/>
                    <a:gd name="T20" fmla="*/ 24 w 170"/>
                    <a:gd name="T21" fmla="*/ 41 h 96"/>
                    <a:gd name="T22" fmla="*/ 0 w 170"/>
                    <a:gd name="T23" fmla="*/ 49 h 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</a:cxnLst>
                  <a:rect l="0" t="0" r="r" b="b"/>
                  <a:pathLst>
                    <a:path w="170" h="96">
                      <a:moveTo>
                        <a:pt x="0" y="49"/>
                      </a:moveTo>
                      <a:cubicBezTo>
                        <a:pt x="5" y="33"/>
                        <a:pt x="12" y="30"/>
                        <a:pt x="28" y="25"/>
                      </a:cubicBezTo>
                      <a:cubicBezTo>
                        <a:pt x="20" y="0"/>
                        <a:pt x="42" y="16"/>
                        <a:pt x="56" y="21"/>
                      </a:cubicBezTo>
                      <a:cubicBezTo>
                        <a:pt x="56" y="21"/>
                        <a:pt x="77" y="6"/>
                        <a:pt x="80" y="9"/>
                      </a:cubicBezTo>
                      <a:cubicBezTo>
                        <a:pt x="85" y="14"/>
                        <a:pt x="71" y="23"/>
                        <a:pt x="64" y="25"/>
                      </a:cubicBezTo>
                      <a:cubicBezTo>
                        <a:pt x="82" y="37"/>
                        <a:pt x="103" y="42"/>
                        <a:pt x="124" y="49"/>
                      </a:cubicBezTo>
                      <a:cubicBezTo>
                        <a:pt x="136" y="53"/>
                        <a:pt x="160" y="65"/>
                        <a:pt x="160" y="65"/>
                      </a:cubicBezTo>
                      <a:cubicBezTo>
                        <a:pt x="170" y="96"/>
                        <a:pt x="134" y="83"/>
                        <a:pt x="116" y="77"/>
                      </a:cubicBezTo>
                      <a:cubicBezTo>
                        <a:pt x="109" y="57"/>
                        <a:pt x="116" y="66"/>
                        <a:pt x="88" y="57"/>
                      </a:cubicBezTo>
                      <a:cubicBezTo>
                        <a:pt x="84" y="56"/>
                        <a:pt x="76" y="53"/>
                        <a:pt x="76" y="53"/>
                      </a:cubicBezTo>
                      <a:cubicBezTo>
                        <a:pt x="57" y="34"/>
                        <a:pt x="53" y="37"/>
                        <a:pt x="24" y="41"/>
                      </a:cubicBezTo>
                      <a:cubicBezTo>
                        <a:pt x="9" y="51"/>
                        <a:pt x="17" y="49"/>
                        <a:pt x="0" y="4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3" name="Freeform 35">
                  <a:extLst>
                    <a:ext uri="{FF2B5EF4-FFF2-40B4-BE49-F238E27FC236}">
                      <a16:creationId xmlns:a16="http://schemas.microsoft.com/office/drawing/2014/main" id="{6691DEE0-F954-4147-ADF7-D068E6F3BAB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867" y="460"/>
                  <a:ext cx="138" cy="37"/>
                </a:xfrm>
                <a:custGeom>
                  <a:avLst/>
                  <a:gdLst>
                    <a:gd name="T0" fmla="*/ 0 w 138"/>
                    <a:gd name="T1" fmla="*/ 0 h 44"/>
                    <a:gd name="T2" fmla="*/ 52 w 138"/>
                    <a:gd name="T3" fmla="*/ 4 h 44"/>
                    <a:gd name="T4" fmla="*/ 88 w 138"/>
                    <a:gd name="T5" fmla="*/ 24 h 44"/>
                    <a:gd name="T6" fmla="*/ 112 w 138"/>
                    <a:gd name="T7" fmla="*/ 20 h 44"/>
                    <a:gd name="T8" fmla="*/ 108 w 138"/>
                    <a:gd name="T9" fmla="*/ 44 h 44"/>
                    <a:gd name="T10" fmla="*/ 64 w 138"/>
                    <a:gd name="T11" fmla="*/ 40 h 44"/>
                    <a:gd name="T12" fmla="*/ 0 w 138"/>
                    <a:gd name="T13" fmla="*/ 36 h 44"/>
                    <a:gd name="T14" fmla="*/ 28 w 138"/>
                    <a:gd name="T15" fmla="*/ 20 h 44"/>
                    <a:gd name="T16" fmla="*/ 0 w 138"/>
                    <a:gd name="T17" fmla="*/ 0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</a:cxnLst>
                  <a:rect l="0" t="0" r="r" b="b"/>
                  <a:pathLst>
                    <a:path w="138" h="44">
                      <a:moveTo>
                        <a:pt x="0" y="0"/>
                      </a:moveTo>
                      <a:cubicBezTo>
                        <a:pt x="19" y="3"/>
                        <a:pt x="35" y="10"/>
                        <a:pt x="52" y="4"/>
                      </a:cubicBezTo>
                      <a:cubicBezTo>
                        <a:pt x="87" y="11"/>
                        <a:pt x="61" y="15"/>
                        <a:pt x="88" y="24"/>
                      </a:cubicBezTo>
                      <a:cubicBezTo>
                        <a:pt x="96" y="23"/>
                        <a:pt x="104" y="19"/>
                        <a:pt x="112" y="20"/>
                      </a:cubicBezTo>
                      <a:cubicBezTo>
                        <a:pt x="138" y="23"/>
                        <a:pt x="118" y="41"/>
                        <a:pt x="108" y="44"/>
                      </a:cubicBezTo>
                      <a:cubicBezTo>
                        <a:pt x="78" y="34"/>
                        <a:pt x="92" y="34"/>
                        <a:pt x="64" y="40"/>
                      </a:cubicBezTo>
                      <a:cubicBezTo>
                        <a:pt x="41" y="37"/>
                        <a:pt x="22" y="41"/>
                        <a:pt x="0" y="36"/>
                      </a:cubicBezTo>
                      <a:cubicBezTo>
                        <a:pt x="6" y="11"/>
                        <a:pt x="7" y="27"/>
                        <a:pt x="28" y="20"/>
                      </a:cubicBezTo>
                      <a:cubicBezTo>
                        <a:pt x="17" y="13"/>
                        <a:pt x="0" y="13"/>
                        <a:pt x="0" y="0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4" name="Freeform 36">
                  <a:extLst>
                    <a:ext uri="{FF2B5EF4-FFF2-40B4-BE49-F238E27FC236}">
                      <a16:creationId xmlns:a16="http://schemas.microsoft.com/office/drawing/2014/main" id="{1020CBF5-14C0-4B10-8382-D7DD9541E89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794" y="480"/>
                  <a:ext cx="56" cy="34"/>
                </a:xfrm>
                <a:custGeom>
                  <a:avLst/>
                  <a:gdLst>
                    <a:gd name="T0" fmla="*/ 17 w 57"/>
                    <a:gd name="T1" fmla="*/ 25 h 42"/>
                    <a:gd name="T2" fmla="*/ 37 w 57"/>
                    <a:gd name="T3" fmla="*/ 13 h 42"/>
                    <a:gd name="T4" fmla="*/ 17 w 57"/>
                    <a:gd name="T5" fmla="*/ 25 h 4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57" h="42">
                      <a:moveTo>
                        <a:pt x="17" y="25"/>
                      </a:moveTo>
                      <a:cubicBezTo>
                        <a:pt x="0" y="0"/>
                        <a:pt x="21" y="9"/>
                        <a:pt x="37" y="13"/>
                      </a:cubicBezTo>
                      <a:cubicBezTo>
                        <a:pt x="57" y="42"/>
                        <a:pt x="30" y="25"/>
                        <a:pt x="17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5" name="Freeform 37">
                  <a:extLst>
                    <a:ext uri="{FF2B5EF4-FFF2-40B4-BE49-F238E27FC236}">
                      <a16:creationId xmlns:a16="http://schemas.microsoft.com/office/drawing/2014/main" id="{87C55980-443A-4090-A6BB-8FBB4EECD2B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757" y="375"/>
                  <a:ext cx="37" cy="44"/>
                </a:xfrm>
                <a:custGeom>
                  <a:avLst/>
                  <a:gdLst>
                    <a:gd name="T0" fmla="*/ 19 w 39"/>
                    <a:gd name="T1" fmla="*/ 32 h 52"/>
                    <a:gd name="T2" fmla="*/ 19 w 39"/>
                    <a:gd name="T3" fmla="*/ 0 h 52"/>
                    <a:gd name="T4" fmla="*/ 19 w 39"/>
                    <a:gd name="T5" fmla="*/ 32 h 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9" h="52">
                      <a:moveTo>
                        <a:pt x="19" y="32"/>
                      </a:moveTo>
                      <a:cubicBezTo>
                        <a:pt x="13" y="14"/>
                        <a:pt x="0" y="13"/>
                        <a:pt x="19" y="0"/>
                      </a:cubicBezTo>
                      <a:cubicBezTo>
                        <a:pt x="23" y="5"/>
                        <a:pt x="39" y="52"/>
                        <a:pt x="19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6" name="Freeform 38">
                  <a:extLst>
                    <a:ext uri="{FF2B5EF4-FFF2-40B4-BE49-F238E27FC236}">
                      <a16:creationId xmlns:a16="http://schemas.microsoft.com/office/drawing/2014/main" id="{CC659116-C6C0-4664-8030-D659128911A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5054" y="507"/>
                  <a:ext cx="45" cy="66"/>
                </a:xfrm>
                <a:custGeom>
                  <a:avLst/>
                  <a:gdLst>
                    <a:gd name="T0" fmla="*/ 4 w 44"/>
                    <a:gd name="T1" fmla="*/ 9 h 80"/>
                    <a:gd name="T2" fmla="*/ 20 w 44"/>
                    <a:gd name="T3" fmla="*/ 33 h 80"/>
                    <a:gd name="T4" fmla="*/ 24 w 44"/>
                    <a:gd name="T5" fmla="*/ 49 h 80"/>
                    <a:gd name="T6" fmla="*/ 36 w 44"/>
                    <a:gd name="T7" fmla="*/ 53 h 80"/>
                    <a:gd name="T8" fmla="*/ 24 w 44"/>
                    <a:gd name="T9" fmla="*/ 73 h 80"/>
                    <a:gd name="T10" fmla="*/ 0 w 44"/>
                    <a:gd name="T11" fmla="*/ 21 h 80"/>
                    <a:gd name="T12" fmla="*/ 4 w 44"/>
                    <a:gd name="T13" fmla="*/ 9 h 8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44" h="80">
                      <a:moveTo>
                        <a:pt x="4" y="9"/>
                      </a:moveTo>
                      <a:cubicBezTo>
                        <a:pt x="9" y="17"/>
                        <a:pt x="18" y="24"/>
                        <a:pt x="20" y="33"/>
                      </a:cubicBezTo>
                      <a:cubicBezTo>
                        <a:pt x="21" y="38"/>
                        <a:pt x="21" y="45"/>
                        <a:pt x="24" y="49"/>
                      </a:cubicBezTo>
                      <a:cubicBezTo>
                        <a:pt x="27" y="52"/>
                        <a:pt x="32" y="52"/>
                        <a:pt x="36" y="53"/>
                      </a:cubicBezTo>
                      <a:cubicBezTo>
                        <a:pt x="41" y="68"/>
                        <a:pt x="44" y="80"/>
                        <a:pt x="24" y="73"/>
                      </a:cubicBezTo>
                      <a:cubicBezTo>
                        <a:pt x="19" y="55"/>
                        <a:pt x="11" y="37"/>
                        <a:pt x="0" y="21"/>
                      </a:cubicBezTo>
                      <a:cubicBezTo>
                        <a:pt x="4" y="4"/>
                        <a:pt x="4" y="0"/>
                        <a:pt x="4" y="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7" name="Freeform 39">
                  <a:extLst>
                    <a:ext uri="{FF2B5EF4-FFF2-40B4-BE49-F238E27FC236}">
                      <a16:creationId xmlns:a16="http://schemas.microsoft.com/office/drawing/2014/main" id="{393BD18D-3DC9-43EA-902A-A86719CA938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260" y="6"/>
                  <a:ext cx="480" cy="100"/>
                </a:xfrm>
                <a:custGeom>
                  <a:avLst/>
                  <a:gdLst>
                    <a:gd name="T0" fmla="*/ 220 w 323"/>
                    <a:gd name="T1" fmla="*/ 1 h 64"/>
                    <a:gd name="T2" fmla="*/ 231 w 323"/>
                    <a:gd name="T3" fmla="*/ 8 h 64"/>
                    <a:gd name="T4" fmla="*/ 235 w 323"/>
                    <a:gd name="T5" fmla="*/ 0 h 64"/>
                    <a:gd name="T6" fmla="*/ 265 w 323"/>
                    <a:gd name="T7" fmla="*/ 0 h 64"/>
                    <a:gd name="T8" fmla="*/ 287 w 323"/>
                    <a:gd name="T9" fmla="*/ 17 h 64"/>
                    <a:gd name="T10" fmla="*/ 319 w 323"/>
                    <a:gd name="T11" fmla="*/ 10 h 64"/>
                    <a:gd name="T12" fmla="*/ 314 w 323"/>
                    <a:gd name="T13" fmla="*/ 29 h 64"/>
                    <a:gd name="T14" fmla="*/ 298 w 323"/>
                    <a:gd name="T15" fmla="*/ 46 h 64"/>
                    <a:gd name="T16" fmla="*/ 295 w 323"/>
                    <a:gd name="T17" fmla="*/ 29 h 64"/>
                    <a:gd name="T18" fmla="*/ 287 w 323"/>
                    <a:gd name="T19" fmla="*/ 31 h 64"/>
                    <a:gd name="T20" fmla="*/ 279 w 323"/>
                    <a:gd name="T21" fmla="*/ 29 h 64"/>
                    <a:gd name="T22" fmla="*/ 263 w 323"/>
                    <a:gd name="T23" fmla="*/ 21 h 64"/>
                    <a:gd name="T24" fmla="*/ 228 w 323"/>
                    <a:gd name="T25" fmla="*/ 38 h 64"/>
                    <a:gd name="T26" fmla="*/ 201 w 323"/>
                    <a:gd name="T27" fmla="*/ 44 h 64"/>
                    <a:gd name="T28" fmla="*/ 212 w 323"/>
                    <a:gd name="T29" fmla="*/ 57 h 64"/>
                    <a:gd name="T30" fmla="*/ 188 w 323"/>
                    <a:gd name="T31" fmla="*/ 63 h 64"/>
                    <a:gd name="T32" fmla="*/ 169 w 323"/>
                    <a:gd name="T33" fmla="*/ 61 h 64"/>
                    <a:gd name="T34" fmla="*/ 177 w 323"/>
                    <a:gd name="T35" fmla="*/ 57 h 64"/>
                    <a:gd name="T36" fmla="*/ 171 w 323"/>
                    <a:gd name="T37" fmla="*/ 40 h 64"/>
                    <a:gd name="T38" fmla="*/ 169 w 323"/>
                    <a:gd name="T39" fmla="*/ 31 h 64"/>
                    <a:gd name="T40" fmla="*/ 158 w 323"/>
                    <a:gd name="T41" fmla="*/ 23 h 64"/>
                    <a:gd name="T42" fmla="*/ 142 w 323"/>
                    <a:gd name="T43" fmla="*/ 27 h 64"/>
                    <a:gd name="T44" fmla="*/ 134 w 323"/>
                    <a:gd name="T45" fmla="*/ 27 h 64"/>
                    <a:gd name="T46" fmla="*/ 123 w 323"/>
                    <a:gd name="T47" fmla="*/ 25 h 64"/>
                    <a:gd name="T48" fmla="*/ 83 w 323"/>
                    <a:gd name="T49" fmla="*/ 2 h 64"/>
                    <a:gd name="T50" fmla="*/ 59 w 323"/>
                    <a:gd name="T51" fmla="*/ 14 h 64"/>
                    <a:gd name="T52" fmla="*/ 1 w 323"/>
                    <a:gd name="T53" fmla="*/ 0 h 64"/>
                    <a:gd name="T54" fmla="*/ 220 w 323"/>
                    <a:gd name="T55" fmla="*/ 1 h 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</a:cxnLst>
                  <a:rect l="0" t="0" r="r" b="b"/>
                  <a:pathLst>
                    <a:path w="323" h="64">
                      <a:moveTo>
                        <a:pt x="220" y="1"/>
                      </a:moveTo>
                      <a:cubicBezTo>
                        <a:pt x="215" y="12"/>
                        <a:pt x="225" y="17"/>
                        <a:pt x="231" y="8"/>
                      </a:cubicBezTo>
                      <a:cubicBezTo>
                        <a:pt x="235" y="0"/>
                        <a:pt x="229" y="7"/>
                        <a:pt x="235" y="0"/>
                      </a:cubicBezTo>
                      <a:lnTo>
                        <a:pt x="265" y="0"/>
                      </a:lnTo>
                      <a:cubicBezTo>
                        <a:pt x="277" y="6"/>
                        <a:pt x="276" y="11"/>
                        <a:pt x="287" y="17"/>
                      </a:cubicBezTo>
                      <a:cubicBezTo>
                        <a:pt x="308" y="11"/>
                        <a:pt x="293" y="7"/>
                        <a:pt x="319" y="10"/>
                      </a:cubicBezTo>
                      <a:cubicBezTo>
                        <a:pt x="323" y="19"/>
                        <a:pt x="321" y="22"/>
                        <a:pt x="314" y="29"/>
                      </a:cubicBezTo>
                      <a:cubicBezTo>
                        <a:pt x="312" y="39"/>
                        <a:pt x="313" y="50"/>
                        <a:pt x="298" y="46"/>
                      </a:cubicBezTo>
                      <a:cubicBezTo>
                        <a:pt x="297" y="40"/>
                        <a:pt x="298" y="34"/>
                        <a:pt x="295" y="29"/>
                      </a:cubicBezTo>
                      <a:cubicBezTo>
                        <a:pt x="294" y="27"/>
                        <a:pt x="290" y="31"/>
                        <a:pt x="287" y="31"/>
                      </a:cubicBezTo>
                      <a:cubicBezTo>
                        <a:pt x="284" y="31"/>
                        <a:pt x="282" y="30"/>
                        <a:pt x="279" y="29"/>
                      </a:cubicBezTo>
                      <a:cubicBezTo>
                        <a:pt x="274" y="27"/>
                        <a:pt x="263" y="21"/>
                        <a:pt x="263" y="21"/>
                      </a:cubicBezTo>
                      <a:cubicBezTo>
                        <a:pt x="249" y="23"/>
                        <a:pt x="241" y="31"/>
                        <a:pt x="228" y="38"/>
                      </a:cubicBezTo>
                      <a:cubicBezTo>
                        <a:pt x="220" y="41"/>
                        <a:pt x="209" y="42"/>
                        <a:pt x="201" y="44"/>
                      </a:cubicBezTo>
                      <a:cubicBezTo>
                        <a:pt x="193" y="54"/>
                        <a:pt x="200" y="53"/>
                        <a:pt x="212" y="57"/>
                      </a:cubicBezTo>
                      <a:cubicBezTo>
                        <a:pt x="200" y="62"/>
                        <a:pt x="199" y="57"/>
                        <a:pt x="188" y="63"/>
                      </a:cubicBezTo>
                      <a:cubicBezTo>
                        <a:pt x="181" y="62"/>
                        <a:pt x="174" y="64"/>
                        <a:pt x="169" y="61"/>
                      </a:cubicBezTo>
                      <a:cubicBezTo>
                        <a:pt x="166" y="59"/>
                        <a:pt x="175" y="59"/>
                        <a:pt x="177" y="57"/>
                      </a:cubicBezTo>
                      <a:cubicBezTo>
                        <a:pt x="181" y="48"/>
                        <a:pt x="149" y="28"/>
                        <a:pt x="171" y="40"/>
                      </a:cubicBezTo>
                      <a:cubicBezTo>
                        <a:pt x="184" y="55"/>
                        <a:pt x="184" y="36"/>
                        <a:pt x="169" y="31"/>
                      </a:cubicBezTo>
                      <a:cubicBezTo>
                        <a:pt x="167" y="27"/>
                        <a:pt x="167" y="22"/>
                        <a:pt x="158" y="23"/>
                      </a:cubicBezTo>
                      <a:cubicBezTo>
                        <a:pt x="153" y="23"/>
                        <a:pt x="142" y="27"/>
                        <a:pt x="142" y="27"/>
                      </a:cubicBezTo>
                      <a:cubicBezTo>
                        <a:pt x="136" y="39"/>
                        <a:pt x="143" y="31"/>
                        <a:pt x="134" y="27"/>
                      </a:cubicBezTo>
                      <a:cubicBezTo>
                        <a:pt x="130" y="25"/>
                        <a:pt x="126" y="25"/>
                        <a:pt x="123" y="25"/>
                      </a:cubicBezTo>
                      <a:cubicBezTo>
                        <a:pt x="117" y="11"/>
                        <a:pt x="100" y="6"/>
                        <a:pt x="83" y="2"/>
                      </a:cubicBezTo>
                      <a:cubicBezTo>
                        <a:pt x="70" y="4"/>
                        <a:pt x="69" y="9"/>
                        <a:pt x="59" y="14"/>
                      </a:cubicBezTo>
                      <a:cubicBezTo>
                        <a:pt x="45" y="14"/>
                        <a:pt x="0" y="12"/>
                        <a:pt x="1" y="0"/>
                      </a:cubicBezTo>
                      <a:lnTo>
                        <a:pt x="220" y="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8" name="Freeform 40">
                  <a:extLst>
                    <a:ext uri="{FF2B5EF4-FFF2-40B4-BE49-F238E27FC236}">
                      <a16:creationId xmlns:a16="http://schemas.microsoft.com/office/drawing/2014/main" id="{8404BE62-3173-4D68-979F-3A4FCB5F79D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835" y="3"/>
                  <a:ext cx="446" cy="49"/>
                </a:xfrm>
                <a:custGeom>
                  <a:avLst/>
                  <a:gdLst>
                    <a:gd name="T0" fmla="*/ 105 w 300"/>
                    <a:gd name="T1" fmla="*/ 31 h 31"/>
                    <a:gd name="T2" fmla="*/ 30 w 300"/>
                    <a:gd name="T3" fmla="*/ 1 h 31"/>
                    <a:gd name="T4" fmla="*/ 285 w 300"/>
                    <a:gd name="T5" fmla="*/ 0 h 31"/>
                    <a:gd name="T6" fmla="*/ 296 w 300"/>
                    <a:gd name="T7" fmla="*/ 14 h 31"/>
                    <a:gd name="T8" fmla="*/ 264 w 300"/>
                    <a:gd name="T9" fmla="*/ 16 h 31"/>
                    <a:gd name="T10" fmla="*/ 105 w 300"/>
                    <a:gd name="T11" fmla="*/ 31 h 3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300" h="31">
                      <a:moveTo>
                        <a:pt x="105" y="31"/>
                      </a:moveTo>
                      <a:cubicBezTo>
                        <a:pt x="83" y="19"/>
                        <a:pt x="0" y="6"/>
                        <a:pt x="30" y="1"/>
                      </a:cubicBezTo>
                      <a:lnTo>
                        <a:pt x="285" y="0"/>
                      </a:lnTo>
                      <a:cubicBezTo>
                        <a:pt x="296" y="4"/>
                        <a:pt x="300" y="5"/>
                        <a:pt x="296" y="14"/>
                      </a:cubicBezTo>
                      <a:cubicBezTo>
                        <a:pt x="285" y="11"/>
                        <a:pt x="276" y="16"/>
                        <a:pt x="264" y="16"/>
                      </a:cubicBezTo>
                      <a:lnTo>
                        <a:pt x="105" y="3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89" name="Freeform 41">
                  <a:extLst>
                    <a:ext uri="{FF2B5EF4-FFF2-40B4-BE49-F238E27FC236}">
                      <a16:creationId xmlns:a16="http://schemas.microsoft.com/office/drawing/2014/main" id="{A9EBA43C-7160-4483-BD23-1991F70A557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853" y="74"/>
                  <a:ext cx="42" cy="25"/>
                </a:xfrm>
                <a:custGeom>
                  <a:avLst/>
                  <a:gdLst>
                    <a:gd name="T0" fmla="*/ 0 w 41"/>
                    <a:gd name="T1" fmla="*/ 25 h 29"/>
                    <a:gd name="T2" fmla="*/ 12 w 41"/>
                    <a:gd name="T3" fmla="*/ 29 h 29"/>
                    <a:gd name="T4" fmla="*/ 0 w 41"/>
                    <a:gd name="T5" fmla="*/ 25 h 2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1" h="29">
                      <a:moveTo>
                        <a:pt x="0" y="25"/>
                      </a:moveTo>
                      <a:cubicBezTo>
                        <a:pt x="10" y="11"/>
                        <a:pt x="41" y="0"/>
                        <a:pt x="12" y="29"/>
                      </a:cubicBezTo>
                      <a:cubicBezTo>
                        <a:pt x="8" y="28"/>
                        <a:pt x="0" y="25"/>
                        <a:pt x="0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0" name="Freeform 42">
                  <a:extLst>
                    <a:ext uri="{FF2B5EF4-FFF2-40B4-BE49-F238E27FC236}">
                      <a16:creationId xmlns:a16="http://schemas.microsoft.com/office/drawing/2014/main" id="{E4B6E92A-A052-4E77-B6B6-36EB9CCD7765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04" y="3"/>
                  <a:ext cx="1022" cy="372"/>
                </a:xfrm>
                <a:custGeom>
                  <a:avLst/>
                  <a:gdLst>
                    <a:gd name="T0" fmla="*/ 73 w 436"/>
                    <a:gd name="T1" fmla="*/ 1 h 152"/>
                    <a:gd name="T2" fmla="*/ 436 w 436"/>
                    <a:gd name="T3" fmla="*/ 0 h 152"/>
                    <a:gd name="T4" fmla="*/ 416 w 436"/>
                    <a:gd name="T5" fmla="*/ 54 h 152"/>
                    <a:gd name="T6" fmla="*/ 397 w 436"/>
                    <a:gd name="T7" fmla="*/ 68 h 152"/>
                    <a:gd name="T8" fmla="*/ 392 w 436"/>
                    <a:gd name="T9" fmla="*/ 70 h 152"/>
                    <a:gd name="T10" fmla="*/ 375 w 436"/>
                    <a:gd name="T11" fmla="*/ 73 h 152"/>
                    <a:gd name="T12" fmla="*/ 361 w 436"/>
                    <a:gd name="T13" fmla="*/ 88 h 152"/>
                    <a:gd name="T14" fmla="*/ 362 w 436"/>
                    <a:gd name="T15" fmla="*/ 99 h 152"/>
                    <a:gd name="T16" fmla="*/ 364 w 436"/>
                    <a:gd name="T17" fmla="*/ 107 h 152"/>
                    <a:gd name="T18" fmla="*/ 366 w 436"/>
                    <a:gd name="T19" fmla="*/ 113 h 152"/>
                    <a:gd name="T20" fmla="*/ 362 w 436"/>
                    <a:gd name="T21" fmla="*/ 122 h 152"/>
                    <a:gd name="T22" fmla="*/ 351 w 436"/>
                    <a:gd name="T23" fmla="*/ 120 h 152"/>
                    <a:gd name="T24" fmla="*/ 342 w 436"/>
                    <a:gd name="T25" fmla="*/ 129 h 152"/>
                    <a:gd name="T26" fmla="*/ 347 w 436"/>
                    <a:gd name="T27" fmla="*/ 105 h 152"/>
                    <a:gd name="T28" fmla="*/ 338 w 436"/>
                    <a:gd name="T29" fmla="*/ 100 h 152"/>
                    <a:gd name="T30" fmla="*/ 344 w 436"/>
                    <a:gd name="T31" fmla="*/ 93 h 152"/>
                    <a:gd name="T32" fmla="*/ 342 w 436"/>
                    <a:gd name="T33" fmla="*/ 89 h 152"/>
                    <a:gd name="T34" fmla="*/ 320 w 436"/>
                    <a:gd name="T35" fmla="*/ 94 h 152"/>
                    <a:gd name="T36" fmla="*/ 317 w 436"/>
                    <a:gd name="T37" fmla="*/ 85 h 152"/>
                    <a:gd name="T38" fmla="*/ 297 w 436"/>
                    <a:gd name="T39" fmla="*/ 94 h 152"/>
                    <a:gd name="T40" fmla="*/ 320 w 436"/>
                    <a:gd name="T41" fmla="*/ 103 h 152"/>
                    <a:gd name="T42" fmla="*/ 305 w 436"/>
                    <a:gd name="T43" fmla="*/ 117 h 152"/>
                    <a:gd name="T44" fmla="*/ 311 w 436"/>
                    <a:gd name="T45" fmla="*/ 126 h 152"/>
                    <a:gd name="T46" fmla="*/ 315 w 436"/>
                    <a:gd name="T47" fmla="*/ 138 h 152"/>
                    <a:gd name="T48" fmla="*/ 309 w 436"/>
                    <a:gd name="T49" fmla="*/ 139 h 152"/>
                    <a:gd name="T50" fmla="*/ 314 w 436"/>
                    <a:gd name="T51" fmla="*/ 144 h 152"/>
                    <a:gd name="T52" fmla="*/ 307 w 436"/>
                    <a:gd name="T53" fmla="*/ 152 h 152"/>
                    <a:gd name="T54" fmla="*/ 0 w 436"/>
                    <a:gd name="T55" fmla="*/ 149 h 152"/>
                    <a:gd name="T56" fmla="*/ 73 w 436"/>
                    <a:gd name="T57" fmla="*/ 1 h 15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</a:cxnLst>
                  <a:rect l="0" t="0" r="r" b="b"/>
                  <a:pathLst>
                    <a:path w="436" h="152">
                      <a:moveTo>
                        <a:pt x="73" y="1"/>
                      </a:moveTo>
                      <a:lnTo>
                        <a:pt x="436" y="0"/>
                      </a:lnTo>
                      <a:cubicBezTo>
                        <a:pt x="430" y="15"/>
                        <a:pt x="429" y="42"/>
                        <a:pt x="416" y="54"/>
                      </a:cubicBezTo>
                      <a:cubicBezTo>
                        <a:pt x="410" y="60"/>
                        <a:pt x="405" y="63"/>
                        <a:pt x="397" y="68"/>
                      </a:cubicBezTo>
                      <a:cubicBezTo>
                        <a:pt x="396" y="69"/>
                        <a:pt x="392" y="70"/>
                        <a:pt x="392" y="70"/>
                      </a:cubicBezTo>
                      <a:cubicBezTo>
                        <a:pt x="377" y="63"/>
                        <a:pt x="385" y="68"/>
                        <a:pt x="375" y="73"/>
                      </a:cubicBezTo>
                      <a:cubicBezTo>
                        <a:pt x="371" y="82"/>
                        <a:pt x="371" y="83"/>
                        <a:pt x="361" y="88"/>
                      </a:cubicBezTo>
                      <a:cubicBezTo>
                        <a:pt x="359" y="92"/>
                        <a:pt x="364" y="93"/>
                        <a:pt x="362" y="99"/>
                      </a:cubicBezTo>
                      <a:cubicBezTo>
                        <a:pt x="363" y="102"/>
                        <a:pt x="364" y="105"/>
                        <a:pt x="364" y="107"/>
                      </a:cubicBezTo>
                      <a:cubicBezTo>
                        <a:pt x="365" y="109"/>
                        <a:pt x="366" y="111"/>
                        <a:pt x="366" y="113"/>
                      </a:cubicBezTo>
                      <a:cubicBezTo>
                        <a:pt x="365" y="115"/>
                        <a:pt x="364" y="120"/>
                        <a:pt x="362" y="122"/>
                      </a:cubicBezTo>
                      <a:cubicBezTo>
                        <a:pt x="359" y="123"/>
                        <a:pt x="354" y="119"/>
                        <a:pt x="351" y="120"/>
                      </a:cubicBezTo>
                      <a:cubicBezTo>
                        <a:pt x="347" y="129"/>
                        <a:pt x="352" y="127"/>
                        <a:pt x="342" y="129"/>
                      </a:cubicBezTo>
                      <a:cubicBezTo>
                        <a:pt x="340" y="123"/>
                        <a:pt x="345" y="111"/>
                        <a:pt x="347" y="105"/>
                      </a:cubicBezTo>
                      <a:cubicBezTo>
                        <a:pt x="347" y="100"/>
                        <a:pt x="338" y="102"/>
                        <a:pt x="338" y="100"/>
                      </a:cubicBezTo>
                      <a:cubicBezTo>
                        <a:pt x="338" y="98"/>
                        <a:pt x="344" y="95"/>
                        <a:pt x="344" y="93"/>
                      </a:cubicBezTo>
                      <a:cubicBezTo>
                        <a:pt x="344" y="92"/>
                        <a:pt x="344" y="89"/>
                        <a:pt x="342" y="89"/>
                      </a:cubicBezTo>
                      <a:cubicBezTo>
                        <a:pt x="339" y="89"/>
                        <a:pt x="324" y="94"/>
                        <a:pt x="320" y="94"/>
                      </a:cubicBezTo>
                      <a:cubicBezTo>
                        <a:pt x="317" y="86"/>
                        <a:pt x="328" y="88"/>
                        <a:pt x="317" y="85"/>
                      </a:cubicBezTo>
                      <a:cubicBezTo>
                        <a:pt x="311" y="91"/>
                        <a:pt x="306" y="93"/>
                        <a:pt x="297" y="94"/>
                      </a:cubicBezTo>
                      <a:cubicBezTo>
                        <a:pt x="300" y="104"/>
                        <a:pt x="307" y="101"/>
                        <a:pt x="320" y="103"/>
                      </a:cubicBezTo>
                      <a:cubicBezTo>
                        <a:pt x="318" y="109"/>
                        <a:pt x="311" y="111"/>
                        <a:pt x="305" y="117"/>
                      </a:cubicBezTo>
                      <a:lnTo>
                        <a:pt x="311" y="126"/>
                      </a:lnTo>
                      <a:lnTo>
                        <a:pt x="315" y="138"/>
                      </a:lnTo>
                      <a:lnTo>
                        <a:pt x="309" y="139"/>
                      </a:lnTo>
                      <a:lnTo>
                        <a:pt x="314" y="144"/>
                      </a:lnTo>
                      <a:lnTo>
                        <a:pt x="307" y="152"/>
                      </a:lnTo>
                      <a:lnTo>
                        <a:pt x="0" y="149"/>
                      </a:lnTo>
                      <a:lnTo>
                        <a:pt x="73" y="1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1" name="Freeform 43">
                  <a:extLst>
                    <a:ext uri="{FF2B5EF4-FFF2-40B4-BE49-F238E27FC236}">
                      <a16:creationId xmlns:a16="http://schemas.microsoft.com/office/drawing/2014/main" id="{B16010F8-2802-43D5-A512-B88F16014E1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729" y="-9"/>
                  <a:ext cx="47" cy="134"/>
                </a:xfrm>
                <a:custGeom>
                  <a:avLst/>
                  <a:gdLst>
                    <a:gd name="T0" fmla="*/ 5 w 47"/>
                    <a:gd name="T1" fmla="*/ 156 h 165"/>
                    <a:gd name="T2" fmla="*/ 15 w 47"/>
                    <a:gd name="T3" fmla="*/ 108 h 165"/>
                    <a:gd name="T4" fmla="*/ 17 w 47"/>
                    <a:gd name="T5" fmla="*/ 68 h 165"/>
                    <a:gd name="T6" fmla="*/ 11 w 47"/>
                    <a:gd name="T7" fmla="*/ 40 h 165"/>
                    <a:gd name="T8" fmla="*/ 17 w 47"/>
                    <a:gd name="T9" fmla="*/ 12 h 165"/>
                    <a:gd name="T10" fmla="*/ 21 w 47"/>
                    <a:gd name="T11" fmla="*/ 0 h 165"/>
                    <a:gd name="T12" fmla="*/ 31 w 47"/>
                    <a:gd name="T13" fmla="*/ 30 h 165"/>
                    <a:gd name="T14" fmla="*/ 47 w 47"/>
                    <a:gd name="T15" fmla="*/ 98 h 165"/>
                    <a:gd name="T16" fmla="*/ 31 w 47"/>
                    <a:gd name="T17" fmla="*/ 108 h 165"/>
                    <a:gd name="T18" fmla="*/ 23 w 47"/>
                    <a:gd name="T19" fmla="*/ 126 h 165"/>
                    <a:gd name="T20" fmla="*/ 21 w 47"/>
                    <a:gd name="T21" fmla="*/ 132 h 165"/>
                    <a:gd name="T22" fmla="*/ 27 w 47"/>
                    <a:gd name="T23" fmla="*/ 134 h 165"/>
                    <a:gd name="T24" fmla="*/ 31 w 47"/>
                    <a:gd name="T25" fmla="*/ 146 h 165"/>
                    <a:gd name="T26" fmla="*/ 13 w 47"/>
                    <a:gd name="T27" fmla="*/ 148 h 165"/>
                    <a:gd name="T28" fmla="*/ 7 w 47"/>
                    <a:gd name="T29" fmla="*/ 160 h 165"/>
                    <a:gd name="T30" fmla="*/ 3 w 47"/>
                    <a:gd name="T31" fmla="*/ 154 h 165"/>
                    <a:gd name="T32" fmla="*/ 5 w 47"/>
                    <a:gd name="T33" fmla="*/ 156 h 16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</a:cxnLst>
                  <a:rect l="0" t="0" r="r" b="b"/>
                  <a:pathLst>
                    <a:path w="47" h="165">
                      <a:moveTo>
                        <a:pt x="5" y="156"/>
                      </a:moveTo>
                      <a:cubicBezTo>
                        <a:pt x="0" y="141"/>
                        <a:pt x="1" y="118"/>
                        <a:pt x="15" y="108"/>
                      </a:cubicBezTo>
                      <a:cubicBezTo>
                        <a:pt x="16" y="95"/>
                        <a:pt x="17" y="81"/>
                        <a:pt x="17" y="68"/>
                      </a:cubicBezTo>
                      <a:cubicBezTo>
                        <a:pt x="17" y="58"/>
                        <a:pt x="11" y="40"/>
                        <a:pt x="11" y="40"/>
                      </a:cubicBezTo>
                      <a:cubicBezTo>
                        <a:pt x="14" y="20"/>
                        <a:pt x="11" y="29"/>
                        <a:pt x="17" y="12"/>
                      </a:cubicBezTo>
                      <a:cubicBezTo>
                        <a:pt x="18" y="8"/>
                        <a:pt x="21" y="0"/>
                        <a:pt x="21" y="0"/>
                      </a:cubicBezTo>
                      <a:cubicBezTo>
                        <a:pt x="38" y="6"/>
                        <a:pt x="33" y="7"/>
                        <a:pt x="31" y="30"/>
                      </a:cubicBezTo>
                      <a:cubicBezTo>
                        <a:pt x="38" y="52"/>
                        <a:pt x="40" y="76"/>
                        <a:pt x="47" y="98"/>
                      </a:cubicBezTo>
                      <a:cubicBezTo>
                        <a:pt x="44" y="116"/>
                        <a:pt x="45" y="113"/>
                        <a:pt x="31" y="108"/>
                      </a:cubicBezTo>
                      <a:cubicBezTo>
                        <a:pt x="25" y="118"/>
                        <a:pt x="28" y="112"/>
                        <a:pt x="23" y="126"/>
                      </a:cubicBezTo>
                      <a:cubicBezTo>
                        <a:pt x="22" y="128"/>
                        <a:pt x="21" y="132"/>
                        <a:pt x="21" y="132"/>
                      </a:cubicBezTo>
                      <a:cubicBezTo>
                        <a:pt x="23" y="133"/>
                        <a:pt x="26" y="132"/>
                        <a:pt x="27" y="134"/>
                      </a:cubicBezTo>
                      <a:cubicBezTo>
                        <a:pt x="29" y="137"/>
                        <a:pt x="31" y="146"/>
                        <a:pt x="31" y="146"/>
                      </a:cubicBezTo>
                      <a:cubicBezTo>
                        <a:pt x="27" y="165"/>
                        <a:pt x="23" y="155"/>
                        <a:pt x="13" y="148"/>
                      </a:cubicBezTo>
                      <a:cubicBezTo>
                        <a:pt x="11" y="152"/>
                        <a:pt x="11" y="160"/>
                        <a:pt x="7" y="160"/>
                      </a:cubicBezTo>
                      <a:cubicBezTo>
                        <a:pt x="5" y="160"/>
                        <a:pt x="4" y="156"/>
                        <a:pt x="3" y="154"/>
                      </a:cubicBezTo>
                      <a:cubicBezTo>
                        <a:pt x="3" y="153"/>
                        <a:pt x="4" y="155"/>
                        <a:pt x="5" y="15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2" name="Freeform 44">
                  <a:extLst>
                    <a:ext uri="{FF2B5EF4-FFF2-40B4-BE49-F238E27FC236}">
                      <a16:creationId xmlns:a16="http://schemas.microsoft.com/office/drawing/2014/main" id="{14FC8565-9B13-42AB-B7FF-B572EB586B8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701" y="103"/>
                  <a:ext cx="138" cy="84"/>
                </a:xfrm>
                <a:custGeom>
                  <a:avLst/>
                  <a:gdLst>
                    <a:gd name="T0" fmla="*/ 26 w 138"/>
                    <a:gd name="T1" fmla="*/ 61 h 103"/>
                    <a:gd name="T2" fmla="*/ 30 w 138"/>
                    <a:gd name="T3" fmla="*/ 43 h 103"/>
                    <a:gd name="T4" fmla="*/ 50 w 138"/>
                    <a:gd name="T5" fmla="*/ 33 h 103"/>
                    <a:gd name="T6" fmla="*/ 54 w 138"/>
                    <a:gd name="T7" fmla="*/ 45 h 103"/>
                    <a:gd name="T8" fmla="*/ 66 w 138"/>
                    <a:gd name="T9" fmla="*/ 49 h 103"/>
                    <a:gd name="T10" fmla="*/ 80 w 138"/>
                    <a:gd name="T11" fmla="*/ 55 h 103"/>
                    <a:gd name="T12" fmla="*/ 116 w 138"/>
                    <a:gd name="T13" fmla="*/ 33 h 103"/>
                    <a:gd name="T14" fmla="*/ 130 w 138"/>
                    <a:gd name="T15" fmla="*/ 17 h 103"/>
                    <a:gd name="T16" fmla="*/ 138 w 138"/>
                    <a:gd name="T17" fmla="*/ 11 h 103"/>
                    <a:gd name="T18" fmla="*/ 106 w 138"/>
                    <a:gd name="T19" fmla="*/ 49 h 103"/>
                    <a:gd name="T20" fmla="*/ 84 w 138"/>
                    <a:gd name="T21" fmla="*/ 67 h 103"/>
                    <a:gd name="T22" fmla="*/ 66 w 138"/>
                    <a:gd name="T23" fmla="*/ 81 h 103"/>
                    <a:gd name="T24" fmla="*/ 48 w 138"/>
                    <a:gd name="T25" fmla="*/ 103 h 103"/>
                    <a:gd name="T26" fmla="*/ 26 w 138"/>
                    <a:gd name="T27" fmla="*/ 89 h 103"/>
                    <a:gd name="T28" fmla="*/ 20 w 138"/>
                    <a:gd name="T29" fmla="*/ 87 h 103"/>
                    <a:gd name="T30" fmla="*/ 22 w 138"/>
                    <a:gd name="T31" fmla="*/ 97 h 103"/>
                    <a:gd name="T32" fmla="*/ 0 w 138"/>
                    <a:gd name="T33" fmla="*/ 97 h 103"/>
                    <a:gd name="T34" fmla="*/ 10 w 138"/>
                    <a:gd name="T35" fmla="*/ 79 h 103"/>
                    <a:gd name="T36" fmla="*/ 26 w 138"/>
                    <a:gd name="T37" fmla="*/ 61 h 10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</a:cxnLst>
                  <a:rect l="0" t="0" r="r" b="b"/>
                  <a:pathLst>
                    <a:path w="138" h="103">
                      <a:moveTo>
                        <a:pt x="26" y="61"/>
                      </a:moveTo>
                      <a:cubicBezTo>
                        <a:pt x="29" y="53"/>
                        <a:pt x="33" y="51"/>
                        <a:pt x="30" y="43"/>
                      </a:cubicBezTo>
                      <a:cubicBezTo>
                        <a:pt x="33" y="27"/>
                        <a:pt x="37" y="24"/>
                        <a:pt x="50" y="33"/>
                      </a:cubicBezTo>
                      <a:cubicBezTo>
                        <a:pt x="51" y="37"/>
                        <a:pt x="53" y="41"/>
                        <a:pt x="54" y="45"/>
                      </a:cubicBezTo>
                      <a:cubicBezTo>
                        <a:pt x="55" y="49"/>
                        <a:pt x="66" y="49"/>
                        <a:pt x="66" y="49"/>
                      </a:cubicBezTo>
                      <a:cubicBezTo>
                        <a:pt x="75" y="43"/>
                        <a:pt x="77" y="45"/>
                        <a:pt x="80" y="55"/>
                      </a:cubicBezTo>
                      <a:cubicBezTo>
                        <a:pt x="92" y="47"/>
                        <a:pt x="101" y="37"/>
                        <a:pt x="116" y="33"/>
                      </a:cubicBezTo>
                      <a:cubicBezTo>
                        <a:pt x="125" y="19"/>
                        <a:pt x="120" y="24"/>
                        <a:pt x="130" y="17"/>
                      </a:cubicBezTo>
                      <a:cubicBezTo>
                        <a:pt x="134" y="11"/>
                        <a:pt x="134" y="0"/>
                        <a:pt x="138" y="11"/>
                      </a:cubicBezTo>
                      <a:cubicBezTo>
                        <a:pt x="135" y="31"/>
                        <a:pt x="126" y="45"/>
                        <a:pt x="106" y="49"/>
                      </a:cubicBezTo>
                      <a:cubicBezTo>
                        <a:pt x="97" y="55"/>
                        <a:pt x="93" y="61"/>
                        <a:pt x="84" y="67"/>
                      </a:cubicBezTo>
                      <a:cubicBezTo>
                        <a:pt x="80" y="79"/>
                        <a:pt x="79" y="79"/>
                        <a:pt x="66" y="81"/>
                      </a:cubicBezTo>
                      <a:cubicBezTo>
                        <a:pt x="60" y="90"/>
                        <a:pt x="57" y="97"/>
                        <a:pt x="48" y="103"/>
                      </a:cubicBezTo>
                      <a:cubicBezTo>
                        <a:pt x="42" y="94"/>
                        <a:pt x="37" y="93"/>
                        <a:pt x="26" y="89"/>
                      </a:cubicBezTo>
                      <a:cubicBezTo>
                        <a:pt x="24" y="88"/>
                        <a:pt x="20" y="87"/>
                        <a:pt x="20" y="87"/>
                      </a:cubicBezTo>
                      <a:cubicBezTo>
                        <a:pt x="10" y="90"/>
                        <a:pt x="14" y="94"/>
                        <a:pt x="22" y="97"/>
                      </a:cubicBezTo>
                      <a:cubicBezTo>
                        <a:pt x="14" y="103"/>
                        <a:pt x="9" y="100"/>
                        <a:pt x="0" y="97"/>
                      </a:cubicBezTo>
                      <a:cubicBezTo>
                        <a:pt x="2" y="87"/>
                        <a:pt x="1" y="82"/>
                        <a:pt x="10" y="79"/>
                      </a:cubicBezTo>
                      <a:cubicBezTo>
                        <a:pt x="15" y="63"/>
                        <a:pt x="14" y="69"/>
                        <a:pt x="26" y="6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3" name="Freeform 45">
                  <a:extLst>
                    <a:ext uri="{FF2B5EF4-FFF2-40B4-BE49-F238E27FC236}">
                      <a16:creationId xmlns:a16="http://schemas.microsoft.com/office/drawing/2014/main" id="{715BCC57-14AA-4506-B978-4F5BF17371A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53" y="182"/>
                  <a:ext cx="187" cy="176"/>
                </a:xfrm>
                <a:custGeom>
                  <a:avLst/>
                  <a:gdLst>
                    <a:gd name="T0" fmla="*/ 158 w 188"/>
                    <a:gd name="T1" fmla="*/ 24 h 214"/>
                    <a:gd name="T2" fmla="*/ 160 w 188"/>
                    <a:gd name="T3" fmla="*/ 6 h 214"/>
                    <a:gd name="T4" fmla="*/ 170 w 188"/>
                    <a:gd name="T5" fmla="*/ 0 h 214"/>
                    <a:gd name="T6" fmla="*/ 182 w 188"/>
                    <a:gd name="T7" fmla="*/ 24 h 214"/>
                    <a:gd name="T8" fmla="*/ 188 w 188"/>
                    <a:gd name="T9" fmla="*/ 42 h 214"/>
                    <a:gd name="T10" fmla="*/ 178 w 188"/>
                    <a:gd name="T11" fmla="*/ 58 h 214"/>
                    <a:gd name="T12" fmla="*/ 170 w 188"/>
                    <a:gd name="T13" fmla="*/ 76 h 214"/>
                    <a:gd name="T14" fmla="*/ 162 w 188"/>
                    <a:gd name="T15" fmla="*/ 126 h 214"/>
                    <a:gd name="T16" fmla="*/ 144 w 188"/>
                    <a:gd name="T17" fmla="*/ 136 h 214"/>
                    <a:gd name="T18" fmla="*/ 120 w 188"/>
                    <a:gd name="T19" fmla="*/ 138 h 214"/>
                    <a:gd name="T20" fmla="*/ 112 w 188"/>
                    <a:gd name="T21" fmla="*/ 124 h 214"/>
                    <a:gd name="T22" fmla="*/ 102 w 188"/>
                    <a:gd name="T23" fmla="*/ 146 h 214"/>
                    <a:gd name="T24" fmla="*/ 90 w 188"/>
                    <a:gd name="T25" fmla="*/ 150 h 214"/>
                    <a:gd name="T26" fmla="*/ 80 w 188"/>
                    <a:gd name="T27" fmla="*/ 132 h 214"/>
                    <a:gd name="T28" fmla="*/ 58 w 188"/>
                    <a:gd name="T29" fmla="*/ 144 h 214"/>
                    <a:gd name="T30" fmla="*/ 76 w 188"/>
                    <a:gd name="T31" fmla="*/ 142 h 214"/>
                    <a:gd name="T32" fmla="*/ 78 w 188"/>
                    <a:gd name="T33" fmla="*/ 160 h 214"/>
                    <a:gd name="T34" fmla="*/ 58 w 188"/>
                    <a:gd name="T35" fmla="*/ 166 h 214"/>
                    <a:gd name="T36" fmla="*/ 34 w 188"/>
                    <a:gd name="T37" fmla="*/ 166 h 214"/>
                    <a:gd name="T38" fmla="*/ 36 w 188"/>
                    <a:gd name="T39" fmla="*/ 154 h 214"/>
                    <a:gd name="T40" fmla="*/ 46 w 188"/>
                    <a:gd name="T41" fmla="*/ 144 h 214"/>
                    <a:gd name="T42" fmla="*/ 34 w 188"/>
                    <a:gd name="T43" fmla="*/ 148 h 214"/>
                    <a:gd name="T44" fmla="*/ 26 w 188"/>
                    <a:gd name="T45" fmla="*/ 166 h 214"/>
                    <a:gd name="T46" fmla="*/ 30 w 188"/>
                    <a:gd name="T47" fmla="*/ 190 h 214"/>
                    <a:gd name="T48" fmla="*/ 14 w 188"/>
                    <a:gd name="T49" fmla="*/ 200 h 214"/>
                    <a:gd name="T50" fmla="*/ 0 w 188"/>
                    <a:gd name="T51" fmla="*/ 214 h 214"/>
                    <a:gd name="T52" fmla="*/ 8 w 188"/>
                    <a:gd name="T53" fmla="*/ 188 h 214"/>
                    <a:gd name="T54" fmla="*/ 0 w 188"/>
                    <a:gd name="T55" fmla="*/ 164 h 214"/>
                    <a:gd name="T56" fmla="*/ 14 w 188"/>
                    <a:gd name="T57" fmla="*/ 152 h 214"/>
                    <a:gd name="T58" fmla="*/ 32 w 188"/>
                    <a:gd name="T59" fmla="*/ 134 h 214"/>
                    <a:gd name="T60" fmla="*/ 44 w 188"/>
                    <a:gd name="T61" fmla="*/ 118 h 214"/>
                    <a:gd name="T62" fmla="*/ 72 w 188"/>
                    <a:gd name="T63" fmla="*/ 116 h 214"/>
                    <a:gd name="T64" fmla="*/ 84 w 188"/>
                    <a:gd name="T65" fmla="*/ 112 h 214"/>
                    <a:gd name="T66" fmla="*/ 114 w 188"/>
                    <a:gd name="T67" fmla="*/ 78 h 214"/>
                    <a:gd name="T68" fmla="*/ 120 w 188"/>
                    <a:gd name="T69" fmla="*/ 92 h 214"/>
                    <a:gd name="T70" fmla="*/ 132 w 188"/>
                    <a:gd name="T71" fmla="*/ 76 h 214"/>
                    <a:gd name="T72" fmla="*/ 150 w 188"/>
                    <a:gd name="T73" fmla="*/ 54 h 214"/>
                    <a:gd name="T74" fmla="*/ 154 w 188"/>
                    <a:gd name="T75" fmla="*/ 42 h 214"/>
                    <a:gd name="T76" fmla="*/ 148 w 188"/>
                    <a:gd name="T77" fmla="*/ 38 h 214"/>
                    <a:gd name="T78" fmla="*/ 152 w 188"/>
                    <a:gd name="T79" fmla="*/ 32 h 214"/>
                    <a:gd name="T80" fmla="*/ 158 w 188"/>
                    <a:gd name="T81" fmla="*/ 24 h 21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</a:cxnLst>
                  <a:rect l="0" t="0" r="r" b="b"/>
                  <a:pathLst>
                    <a:path w="188" h="214">
                      <a:moveTo>
                        <a:pt x="158" y="24"/>
                      </a:moveTo>
                      <a:cubicBezTo>
                        <a:pt x="156" y="18"/>
                        <a:pt x="160" y="6"/>
                        <a:pt x="160" y="6"/>
                      </a:cubicBezTo>
                      <a:cubicBezTo>
                        <a:pt x="167" y="16"/>
                        <a:pt x="167" y="8"/>
                        <a:pt x="170" y="0"/>
                      </a:cubicBezTo>
                      <a:cubicBezTo>
                        <a:pt x="181" y="4"/>
                        <a:pt x="179" y="14"/>
                        <a:pt x="182" y="24"/>
                      </a:cubicBezTo>
                      <a:cubicBezTo>
                        <a:pt x="184" y="30"/>
                        <a:pt x="188" y="42"/>
                        <a:pt x="188" y="42"/>
                      </a:cubicBezTo>
                      <a:cubicBezTo>
                        <a:pt x="183" y="56"/>
                        <a:pt x="188" y="52"/>
                        <a:pt x="178" y="58"/>
                      </a:cubicBezTo>
                      <a:cubicBezTo>
                        <a:pt x="174" y="63"/>
                        <a:pt x="170" y="76"/>
                        <a:pt x="170" y="76"/>
                      </a:cubicBezTo>
                      <a:cubicBezTo>
                        <a:pt x="169" y="100"/>
                        <a:pt x="173" y="110"/>
                        <a:pt x="162" y="126"/>
                      </a:cubicBezTo>
                      <a:cubicBezTo>
                        <a:pt x="150" y="118"/>
                        <a:pt x="155" y="132"/>
                        <a:pt x="144" y="136"/>
                      </a:cubicBezTo>
                      <a:cubicBezTo>
                        <a:pt x="135" y="134"/>
                        <a:pt x="129" y="135"/>
                        <a:pt x="120" y="138"/>
                      </a:cubicBezTo>
                      <a:cubicBezTo>
                        <a:pt x="114" y="129"/>
                        <a:pt x="122" y="127"/>
                        <a:pt x="112" y="124"/>
                      </a:cubicBezTo>
                      <a:cubicBezTo>
                        <a:pt x="108" y="130"/>
                        <a:pt x="108" y="142"/>
                        <a:pt x="102" y="146"/>
                      </a:cubicBezTo>
                      <a:cubicBezTo>
                        <a:pt x="98" y="148"/>
                        <a:pt x="90" y="150"/>
                        <a:pt x="90" y="150"/>
                      </a:cubicBezTo>
                      <a:cubicBezTo>
                        <a:pt x="87" y="141"/>
                        <a:pt x="89" y="135"/>
                        <a:pt x="80" y="132"/>
                      </a:cubicBezTo>
                      <a:cubicBezTo>
                        <a:pt x="68" y="134"/>
                        <a:pt x="65" y="134"/>
                        <a:pt x="58" y="144"/>
                      </a:cubicBezTo>
                      <a:cubicBezTo>
                        <a:pt x="66" y="150"/>
                        <a:pt x="68" y="147"/>
                        <a:pt x="76" y="142"/>
                      </a:cubicBezTo>
                      <a:cubicBezTo>
                        <a:pt x="81" y="146"/>
                        <a:pt x="85" y="155"/>
                        <a:pt x="78" y="160"/>
                      </a:cubicBezTo>
                      <a:cubicBezTo>
                        <a:pt x="75" y="162"/>
                        <a:pt x="62" y="165"/>
                        <a:pt x="58" y="166"/>
                      </a:cubicBezTo>
                      <a:cubicBezTo>
                        <a:pt x="48" y="173"/>
                        <a:pt x="44" y="173"/>
                        <a:pt x="34" y="166"/>
                      </a:cubicBezTo>
                      <a:cubicBezTo>
                        <a:pt x="35" y="162"/>
                        <a:pt x="34" y="158"/>
                        <a:pt x="36" y="154"/>
                      </a:cubicBezTo>
                      <a:cubicBezTo>
                        <a:pt x="38" y="150"/>
                        <a:pt x="55" y="146"/>
                        <a:pt x="46" y="144"/>
                      </a:cubicBezTo>
                      <a:cubicBezTo>
                        <a:pt x="42" y="143"/>
                        <a:pt x="34" y="148"/>
                        <a:pt x="34" y="148"/>
                      </a:cubicBezTo>
                      <a:cubicBezTo>
                        <a:pt x="32" y="155"/>
                        <a:pt x="28" y="159"/>
                        <a:pt x="26" y="166"/>
                      </a:cubicBezTo>
                      <a:cubicBezTo>
                        <a:pt x="36" y="182"/>
                        <a:pt x="36" y="173"/>
                        <a:pt x="30" y="190"/>
                      </a:cubicBezTo>
                      <a:cubicBezTo>
                        <a:pt x="28" y="196"/>
                        <a:pt x="14" y="200"/>
                        <a:pt x="14" y="200"/>
                      </a:cubicBezTo>
                      <a:cubicBezTo>
                        <a:pt x="5" y="214"/>
                        <a:pt x="11" y="210"/>
                        <a:pt x="0" y="214"/>
                      </a:cubicBezTo>
                      <a:cubicBezTo>
                        <a:pt x="2" y="202"/>
                        <a:pt x="5" y="198"/>
                        <a:pt x="8" y="188"/>
                      </a:cubicBezTo>
                      <a:cubicBezTo>
                        <a:pt x="6" y="178"/>
                        <a:pt x="3" y="173"/>
                        <a:pt x="0" y="164"/>
                      </a:cubicBezTo>
                      <a:cubicBezTo>
                        <a:pt x="3" y="156"/>
                        <a:pt x="7" y="157"/>
                        <a:pt x="14" y="152"/>
                      </a:cubicBezTo>
                      <a:cubicBezTo>
                        <a:pt x="18" y="141"/>
                        <a:pt x="23" y="140"/>
                        <a:pt x="32" y="134"/>
                      </a:cubicBezTo>
                      <a:cubicBezTo>
                        <a:pt x="37" y="127"/>
                        <a:pt x="37" y="123"/>
                        <a:pt x="44" y="118"/>
                      </a:cubicBezTo>
                      <a:cubicBezTo>
                        <a:pt x="64" y="121"/>
                        <a:pt x="55" y="122"/>
                        <a:pt x="72" y="116"/>
                      </a:cubicBezTo>
                      <a:cubicBezTo>
                        <a:pt x="76" y="115"/>
                        <a:pt x="84" y="112"/>
                        <a:pt x="84" y="112"/>
                      </a:cubicBezTo>
                      <a:cubicBezTo>
                        <a:pt x="105" y="119"/>
                        <a:pt x="97" y="84"/>
                        <a:pt x="114" y="78"/>
                      </a:cubicBezTo>
                      <a:cubicBezTo>
                        <a:pt x="117" y="87"/>
                        <a:pt x="110" y="89"/>
                        <a:pt x="120" y="92"/>
                      </a:cubicBezTo>
                      <a:cubicBezTo>
                        <a:pt x="125" y="85"/>
                        <a:pt x="125" y="81"/>
                        <a:pt x="132" y="76"/>
                      </a:cubicBezTo>
                      <a:cubicBezTo>
                        <a:pt x="138" y="68"/>
                        <a:pt x="146" y="65"/>
                        <a:pt x="150" y="54"/>
                      </a:cubicBezTo>
                      <a:cubicBezTo>
                        <a:pt x="151" y="50"/>
                        <a:pt x="154" y="42"/>
                        <a:pt x="154" y="42"/>
                      </a:cubicBezTo>
                      <a:cubicBezTo>
                        <a:pt x="152" y="41"/>
                        <a:pt x="148" y="40"/>
                        <a:pt x="148" y="38"/>
                      </a:cubicBezTo>
                      <a:cubicBezTo>
                        <a:pt x="148" y="36"/>
                        <a:pt x="161" y="33"/>
                        <a:pt x="152" y="32"/>
                      </a:cubicBezTo>
                      <a:lnTo>
                        <a:pt x="158" y="24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4" name="Freeform 46">
                  <a:extLst>
                    <a:ext uri="{FF2B5EF4-FFF2-40B4-BE49-F238E27FC236}">
                      <a16:creationId xmlns:a16="http://schemas.microsoft.com/office/drawing/2014/main" id="{0D019180-6C2F-4F44-AC76-FFD1555FF6E9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677" y="233"/>
                  <a:ext cx="14" cy="10"/>
                </a:xfrm>
                <a:custGeom>
                  <a:avLst/>
                  <a:gdLst>
                    <a:gd name="T0" fmla="*/ 0 w 13"/>
                    <a:gd name="T1" fmla="*/ 9 h 13"/>
                    <a:gd name="T2" fmla="*/ 4 w 13"/>
                    <a:gd name="T3" fmla="*/ 13 h 13"/>
                    <a:gd name="T4" fmla="*/ 0 w 13"/>
                    <a:gd name="T5" fmla="*/ 9 h 1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3" h="13">
                      <a:moveTo>
                        <a:pt x="0" y="9"/>
                      </a:moveTo>
                      <a:cubicBezTo>
                        <a:pt x="6" y="0"/>
                        <a:pt x="13" y="7"/>
                        <a:pt x="4" y="13"/>
                      </a:cubicBezTo>
                      <a:cubicBezTo>
                        <a:pt x="0" y="6"/>
                        <a:pt x="0" y="5"/>
                        <a:pt x="0" y="9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5" name="Freeform 47">
                  <a:extLst>
                    <a:ext uri="{FF2B5EF4-FFF2-40B4-BE49-F238E27FC236}">
                      <a16:creationId xmlns:a16="http://schemas.microsoft.com/office/drawing/2014/main" id="{7EFFD414-7C1D-4BD8-B5C8-1193CE5CEFE7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627" y="353"/>
                  <a:ext cx="813" cy="462"/>
                </a:xfrm>
                <a:custGeom>
                  <a:avLst/>
                  <a:gdLst>
                    <a:gd name="T0" fmla="*/ 812 w 812"/>
                    <a:gd name="T1" fmla="*/ 26 h 564"/>
                    <a:gd name="T2" fmla="*/ 778 w 812"/>
                    <a:gd name="T3" fmla="*/ 78 h 564"/>
                    <a:gd name="T4" fmla="*/ 748 w 812"/>
                    <a:gd name="T5" fmla="*/ 122 h 564"/>
                    <a:gd name="T6" fmla="*/ 722 w 812"/>
                    <a:gd name="T7" fmla="*/ 142 h 564"/>
                    <a:gd name="T8" fmla="*/ 634 w 812"/>
                    <a:gd name="T9" fmla="*/ 180 h 564"/>
                    <a:gd name="T10" fmla="*/ 632 w 812"/>
                    <a:gd name="T11" fmla="*/ 210 h 564"/>
                    <a:gd name="T12" fmla="*/ 604 w 812"/>
                    <a:gd name="T13" fmla="*/ 230 h 564"/>
                    <a:gd name="T14" fmla="*/ 620 w 812"/>
                    <a:gd name="T15" fmla="*/ 178 h 564"/>
                    <a:gd name="T16" fmla="*/ 576 w 812"/>
                    <a:gd name="T17" fmla="*/ 188 h 564"/>
                    <a:gd name="T18" fmla="*/ 556 w 812"/>
                    <a:gd name="T19" fmla="*/ 218 h 564"/>
                    <a:gd name="T20" fmla="*/ 596 w 812"/>
                    <a:gd name="T21" fmla="*/ 280 h 564"/>
                    <a:gd name="T22" fmla="*/ 594 w 812"/>
                    <a:gd name="T23" fmla="*/ 368 h 564"/>
                    <a:gd name="T24" fmla="*/ 542 w 812"/>
                    <a:gd name="T25" fmla="*/ 406 h 564"/>
                    <a:gd name="T26" fmla="*/ 522 w 812"/>
                    <a:gd name="T27" fmla="*/ 386 h 564"/>
                    <a:gd name="T28" fmla="*/ 482 w 812"/>
                    <a:gd name="T29" fmla="*/ 348 h 564"/>
                    <a:gd name="T30" fmla="*/ 462 w 812"/>
                    <a:gd name="T31" fmla="*/ 348 h 564"/>
                    <a:gd name="T32" fmla="*/ 450 w 812"/>
                    <a:gd name="T33" fmla="*/ 394 h 564"/>
                    <a:gd name="T34" fmla="*/ 500 w 812"/>
                    <a:gd name="T35" fmla="*/ 464 h 564"/>
                    <a:gd name="T36" fmla="*/ 510 w 812"/>
                    <a:gd name="T37" fmla="*/ 524 h 564"/>
                    <a:gd name="T38" fmla="*/ 526 w 812"/>
                    <a:gd name="T39" fmla="*/ 560 h 564"/>
                    <a:gd name="T40" fmla="*/ 492 w 812"/>
                    <a:gd name="T41" fmla="*/ 544 h 564"/>
                    <a:gd name="T42" fmla="*/ 470 w 812"/>
                    <a:gd name="T43" fmla="*/ 518 h 564"/>
                    <a:gd name="T44" fmla="*/ 422 w 812"/>
                    <a:gd name="T45" fmla="*/ 424 h 564"/>
                    <a:gd name="T46" fmla="*/ 426 w 812"/>
                    <a:gd name="T47" fmla="*/ 310 h 564"/>
                    <a:gd name="T48" fmla="*/ 422 w 812"/>
                    <a:gd name="T49" fmla="*/ 268 h 564"/>
                    <a:gd name="T50" fmla="*/ 412 w 812"/>
                    <a:gd name="T51" fmla="*/ 276 h 564"/>
                    <a:gd name="T52" fmla="*/ 386 w 812"/>
                    <a:gd name="T53" fmla="*/ 266 h 564"/>
                    <a:gd name="T54" fmla="*/ 360 w 812"/>
                    <a:gd name="T55" fmla="*/ 170 h 564"/>
                    <a:gd name="T56" fmla="*/ 330 w 812"/>
                    <a:gd name="T57" fmla="*/ 166 h 564"/>
                    <a:gd name="T58" fmla="*/ 288 w 812"/>
                    <a:gd name="T59" fmla="*/ 172 h 564"/>
                    <a:gd name="T60" fmla="*/ 242 w 812"/>
                    <a:gd name="T61" fmla="*/ 232 h 564"/>
                    <a:gd name="T62" fmla="*/ 196 w 812"/>
                    <a:gd name="T63" fmla="*/ 268 h 564"/>
                    <a:gd name="T64" fmla="*/ 184 w 812"/>
                    <a:gd name="T65" fmla="*/ 274 h 564"/>
                    <a:gd name="T66" fmla="*/ 160 w 812"/>
                    <a:gd name="T67" fmla="*/ 328 h 564"/>
                    <a:gd name="T68" fmla="*/ 152 w 812"/>
                    <a:gd name="T69" fmla="*/ 354 h 564"/>
                    <a:gd name="T70" fmla="*/ 128 w 812"/>
                    <a:gd name="T71" fmla="*/ 404 h 564"/>
                    <a:gd name="T72" fmla="*/ 94 w 812"/>
                    <a:gd name="T73" fmla="*/ 392 h 564"/>
                    <a:gd name="T74" fmla="*/ 66 w 812"/>
                    <a:gd name="T75" fmla="*/ 258 h 564"/>
                    <a:gd name="T76" fmla="*/ 72 w 812"/>
                    <a:gd name="T77" fmla="*/ 156 h 564"/>
                    <a:gd name="T78" fmla="*/ 44 w 812"/>
                    <a:gd name="T79" fmla="*/ 180 h 564"/>
                    <a:gd name="T80" fmla="*/ 20 w 812"/>
                    <a:gd name="T81" fmla="*/ 150 h 564"/>
                    <a:gd name="T82" fmla="*/ 24 w 812"/>
                    <a:gd name="T83" fmla="*/ 138 h 564"/>
                    <a:gd name="T84" fmla="*/ 0 w 812"/>
                    <a:gd name="T85" fmla="*/ 92 h 564"/>
                    <a:gd name="T86" fmla="*/ 798 w 812"/>
                    <a:gd name="T87" fmla="*/ 6 h 56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</a:cxnLst>
                  <a:rect l="0" t="0" r="r" b="b"/>
                  <a:pathLst>
                    <a:path w="812" h="564">
                      <a:moveTo>
                        <a:pt x="798" y="6"/>
                      </a:moveTo>
                      <a:cubicBezTo>
                        <a:pt x="801" y="15"/>
                        <a:pt x="809" y="16"/>
                        <a:pt x="812" y="26"/>
                      </a:cubicBezTo>
                      <a:cubicBezTo>
                        <a:pt x="809" y="36"/>
                        <a:pt x="801" y="41"/>
                        <a:pt x="796" y="50"/>
                      </a:cubicBezTo>
                      <a:cubicBezTo>
                        <a:pt x="791" y="61"/>
                        <a:pt x="788" y="71"/>
                        <a:pt x="778" y="78"/>
                      </a:cubicBezTo>
                      <a:cubicBezTo>
                        <a:pt x="773" y="85"/>
                        <a:pt x="771" y="88"/>
                        <a:pt x="774" y="96"/>
                      </a:cubicBezTo>
                      <a:cubicBezTo>
                        <a:pt x="767" y="107"/>
                        <a:pt x="758" y="114"/>
                        <a:pt x="748" y="122"/>
                      </a:cubicBezTo>
                      <a:cubicBezTo>
                        <a:pt x="744" y="125"/>
                        <a:pt x="736" y="130"/>
                        <a:pt x="736" y="130"/>
                      </a:cubicBezTo>
                      <a:cubicBezTo>
                        <a:pt x="740" y="141"/>
                        <a:pt x="731" y="140"/>
                        <a:pt x="722" y="142"/>
                      </a:cubicBezTo>
                      <a:cubicBezTo>
                        <a:pt x="716" y="148"/>
                        <a:pt x="712" y="151"/>
                        <a:pt x="704" y="154"/>
                      </a:cubicBezTo>
                      <a:cubicBezTo>
                        <a:pt x="686" y="150"/>
                        <a:pt x="650" y="169"/>
                        <a:pt x="634" y="180"/>
                      </a:cubicBezTo>
                      <a:cubicBezTo>
                        <a:pt x="636" y="189"/>
                        <a:pt x="631" y="193"/>
                        <a:pt x="640" y="196"/>
                      </a:cubicBezTo>
                      <a:cubicBezTo>
                        <a:pt x="643" y="205"/>
                        <a:pt x="640" y="207"/>
                        <a:pt x="632" y="210"/>
                      </a:cubicBezTo>
                      <a:cubicBezTo>
                        <a:pt x="626" y="219"/>
                        <a:pt x="623" y="226"/>
                        <a:pt x="614" y="232"/>
                      </a:cubicBezTo>
                      <a:cubicBezTo>
                        <a:pt x="611" y="231"/>
                        <a:pt x="606" y="233"/>
                        <a:pt x="604" y="230"/>
                      </a:cubicBezTo>
                      <a:cubicBezTo>
                        <a:pt x="599" y="220"/>
                        <a:pt x="610" y="199"/>
                        <a:pt x="620" y="196"/>
                      </a:cubicBezTo>
                      <a:cubicBezTo>
                        <a:pt x="623" y="187"/>
                        <a:pt x="617" y="187"/>
                        <a:pt x="620" y="178"/>
                      </a:cubicBezTo>
                      <a:cubicBezTo>
                        <a:pt x="617" y="164"/>
                        <a:pt x="609" y="168"/>
                        <a:pt x="598" y="172"/>
                      </a:cubicBezTo>
                      <a:cubicBezTo>
                        <a:pt x="592" y="180"/>
                        <a:pt x="585" y="185"/>
                        <a:pt x="576" y="188"/>
                      </a:cubicBezTo>
                      <a:cubicBezTo>
                        <a:pt x="572" y="194"/>
                        <a:pt x="568" y="200"/>
                        <a:pt x="564" y="206"/>
                      </a:cubicBezTo>
                      <a:cubicBezTo>
                        <a:pt x="561" y="210"/>
                        <a:pt x="556" y="218"/>
                        <a:pt x="556" y="218"/>
                      </a:cubicBezTo>
                      <a:cubicBezTo>
                        <a:pt x="558" y="234"/>
                        <a:pt x="559" y="243"/>
                        <a:pt x="572" y="252"/>
                      </a:cubicBezTo>
                      <a:cubicBezTo>
                        <a:pt x="579" y="262"/>
                        <a:pt x="586" y="273"/>
                        <a:pt x="596" y="280"/>
                      </a:cubicBezTo>
                      <a:cubicBezTo>
                        <a:pt x="598" y="286"/>
                        <a:pt x="602" y="298"/>
                        <a:pt x="602" y="298"/>
                      </a:cubicBezTo>
                      <a:cubicBezTo>
                        <a:pt x="601" y="308"/>
                        <a:pt x="599" y="361"/>
                        <a:pt x="594" y="368"/>
                      </a:cubicBezTo>
                      <a:cubicBezTo>
                        <a:pt x="590" y="374"/>
                        <a:pt x="576" y="378"/>
                        <a:pt x="570" y="382"/>
                      </a:cubicBezTo>
                      <a:cubicBezTo>
                        <a:pt x="563" y="393"/>
                        <a:pt x="550" y="396"/>
                        <a:pt x="542" y="406"/>
                      </a:cubicBezTo>
                      <a:cubicBezTo>
                        <a:pt x="536" y="413"/>
                        <a:pt x="539" y="417"/>
                        <a:pt x="530" y="420"/>
                      </a:cubicBezTo>
                      <a:cubicBezTo>
                        <a:pt x="526" y="408"/>
                        <a:pt x="538" y="391"/>
                        <a:pt x="522" y="386"/>
                      </a:cubicBezTo>
                      <a:cubicBezTo>
                        <a:pt x="516" y="377"/>
                        <a:pt x="510" y="364"/>
                        <a:pt x="502" y="356"/>
                      </a:cubicBezTo>
                      <a:cubicBezTo>
                        <a:pt x="497" y="341"/>
                        <a:pt x="505" y="360"/>
                        <a:pt x="482" y="348"/>
                      </a:cubicBezTo>
                      <a:cubicBezTo>
                        <a:pt x="478" y="346"/>
                        <a:pt x="478" y="339"/>
                        <a:pt x="474" y="336"/>
                      </a:cubicBezTo>
                      <a:cubicBezTo>
                        <a:pt x="470" y="323"/>
                        <a:pt x="466" y="342"/>
                        <a:pt x="462" y="348"/>
                      </a:cubicBezTo>
                      <a:cubicBezTo>
                        <a:pt x="460" y="358"/>
                        <a:pt x="456" y="363"/>
                        <a:pt x="454" y="374"/>
                      </a:cubicBezTo>
                      <a:cubicBezTo>
                        <a:pt x="457" y="383"/>
                        <a:pt x="455" y="387"/>
                        <a:pt x="450" y="394"/>
                      </a:cubicBezTo>
                      <a:cubicBezTo>
                        <a:pt x="454" y="399"/>
                        <a:pt x="464" y="411"/>
                        <a:pt x="466" y="418"/>
                      </a:cubicBezTo>
                      <a:cubicBezTo>
                        <a:pt x="474" y="443"/>
                        <a:pt x="472" y="458"/>
                        <a:pt x="500" y="464"/>
                      </a:cubicBezTo>
                      <a:cubicBezTo>
                        <a:pt x="507" y="469"/>
                        <a:pt x="510" y="474"/>
                        <a:pt x="516" y="480"/>
                      </a:cubicBezTo>
                      <a:cubicBezTo>
                        <a:pt x="511" y="494"/>
                        <a:pt x="513" y="509"/>
                        <a:pt x="510" y="524"/>
                      </a:cubicBezTo>
                      <a:cubicBezTo>
                        <a:pt x="512" y="537"/>
                        <a:pt x="511" y="541"/>
                        <a:pt x="522" y="548"/>
                      </a:cubicBezTo>
                      <a:cubicBezTo>
                        <a:pt x="523" y="552"/>
                        <a:pt x="525" y="556"/>
                        <a:pt x="526" y="560"/>
                      </a:cubicBezTo>
                      <a:cubicBezTo>
                        <a:pt x="527" y="564"/>
                        <a:pt x="514" y="556"/>
                        <a:pt x="514" y="556"/>
                      </a:cubicBezTo>
                      <a:cubicBezTo>
                        <a:pt x="502" y="564"/>
                        <a:pt x="501" y="551"/>
                        <a:pt x="492" y="544"/>
                      </a:cubicBezTo>
                      <a:cubicBezTo>
                        <a:pt x="488" y="541"/>
                        <a:pt x="480" y="536"/>
                        <a:pt x="480" y="536"/>
                      </a:cubicBezTo>
                      <a:cubicBezTo>
                        <a:pt x="471" y="522"/>
                        <a:pt x="474" y="529"/>
                        <a:pt x="470" y="518"/>
                      </a:cubicBezTo>
                      <a:cubicBezTo>
                        <a:pt x="467" y="491"/>
                        <a:pt x="461" y="446"/>
                        <a:pt x="436" y="430"/>
                      </a:cubicBezTo>
                      <a:cubicBezTo>
                        <a:pt x="428" y="433"/>
                        <a:pt x="425" y="433"/>
                        <a:pt x="422" y="424"/>
                      </a:cubicBezTo>
                      <a:cubicBezTo>
                        <a:pt x="427" y="404"/>
                        <a:pt x="432" y="383"/>
                        <a:pt x="438" y="364"/>
                      </a:cubicBezTo>
                      <a:cubicBezTo>
                        <a:pt x="436" y="343"/>
                        <a:pt x="431" y="330"/>
                        <a:pt x="426" y="310"/>
                      </a:cubicBezTo>
                      <a:cubicBezTo>
                        <a:pt x="429" y="302"/>
                        <a:pt x="425" y="300"/>
                        <a:pt x="422" y="292"/>
                      </a:cubicBezTo>
                      <a:cubicBezTo>
                        <a:pt x="424" y="282"/>
                        <a:pt x="428" y="277"/>
                        <a:pt x="422" y="268"/>
                      </a:cubicBezTo>
                      <a:cubicBezTo>
                        <a:pt x="420" y="269"/>
                        <a:pt x="418" y="269"/>
                        <a:pt x="416" y="270"/>
                      </a:cubicBezTo>
                      <a:cubicBezTo>
                        <a:pt x="414" y="272"/>
                        <a:pt x="414" y="275"/>
                        <a:pt x="412" y="276"/>
                      </a:cubicBezTo>
                      <a:cubicBezTo>
                        <a:pt x="408" y="278"/>
                        <a:pt x="400" y="280"/>
                        <a:pt x="400" y="280"/>
                      </a:cubicBezTo>
                      <a:cubicBezTo>
                        <a:pt x="394" y="274"/>
                        <a:pt x="389" y="274"/>
                        <a:pt x="386" y="266"/>
                      </a:cubicBezTo>
                      <a:cubicBezTo>
                        <a:pt x="391" y="251"/>
                        <a:pt x="379" y="206"/>
                        <a:pt x="364" y="196"/>
                      </a:cubicBezTo>
                      <a:cubicBezTo>
                        <a:pt x="357" y="186"/>
                        <a:pt x="358" y="182"/>
                        <a:pt x="360" y="170"/>
                      </a:cubicBezTo>
                      <a:cubicBezTo>
                        <a:pt x="358" y="160"/>
                        <a:pt x="356" y="147"/>
                        <a:pt x="346" y="144"/>
                      </a:cubicBezTo>
                      <a:cubicBezTo>
                        <a:pt x="343" y="154"/>
                        <a:pt x="338" y="160"/>
                        <a:pt x="330" y="166"/>
                      </a:cubicBezTo>
                      <a:cubicBezTo>
                        <a:pt x="323" y="164"/>
                        <a:pt x="308" y="160"/>
                        <a:pt x="308" y="160"/>
                      </a:cubicBezTo>
                      <a:cubicBezTo>
                        <a:pt x="296" y="162"/>
                        <a:pt x="297" y="166"/>
                        <a:pt x="288" y="172"/>
                      </a:cubicBezTo>
                      <a:cubicBezTo>
                        <a:pt x="284" y="185"/>
                        <a:pt x="282" y="191"/>
                        <a:pt x="268" y="196"/>
                      </a:cubicBezTo>
                      <a:cubicBezTo>
                        <a:pt x="264" y="200"/>
                        <a:pt x="243" y="231"/>
                        <a:pt x="242" y="232"/>
                      </a:cubicBezTo>
                      <a:cubicBezTo>
                        <a:pt x="231" y="239"/>
                        <a:pt x="215" y="247"/>
                        <a:pt x="206" y="256"/>
                      </a:cubicBezTo>
                      <a:cubicBezTo>
                        <a:pt x="202" y="260"/>
                        <a:pt x="200" y="265"/>
                        <a:pt x="196" y="268"/>
                      </a:cubicBezTo>
                      <a:cubicBezTo>
                        <a:pt x="194" y="269"/>
                        <a:pt x="192" y="269"/>
                        <a:pt x="190" y="270"/>
                      </a:cubicBezTo>
                      <a:cubicBezTo>
                        <a:pt x="188" y="271"/>
                        <a:pt x="186" y="272"/>
                        <a:pt x="184" y="274"/>
                      </a:cubicBezTo>
                      <a:cubicBezTo>
                        <a:pt x="180" y="278"/>
                        <a:pt x="172" y="286"/>
                        <a:pt x="172" y="286"/>
                      </a:cubicBezTo>
                      <a:cubicBezTo>
                        <a:pt x="167" y="300"/>
                        <a:pt x="165" y="314"/>
                        <a:pt x="160" y="328"/>
                      </a:cubicBezTo>
                      <a:cubicBezTo>
                        <a:pt x="158" y="335"/>
                        <a:pt x="156" y="341"/>
                        <a:pt x="154" y="348"/>
                      </a:cubicBezTo>
                      <a:cubicBezTo>
                        <a:pt x="153" y="350"/>
                        <a:pt x="152" y="354"/>
                        <a:pt x="152" y="354"/>
                      </a:cubicBezTo>
                      <a:cubicBezTo>
                        <a:pt x="152" y="359"/>
                        <a:pt x="156" y="384"/>
                        <a:pt x="146" y="392"/>
                      </a:cubicBezTo>
                      <a:cubicBezTo>
                        <a:pt x="141" y="397"/>
                        <a:pt x="128" y="404"/>
                        <a:pt x="128" y="404"/>
                      </a:cubicBezTo>
                      <a:cubicBezTo>
                        <a:pt x="125" y="412"/>
                        <a:pt x="122" y="421"/>
                        <a:pt x="114" y="424"/>
                      </a:cubicBezTo>
                      <a:cubicBezTo>
                        <a:pt x="100" y="419"/>
                        <a:pt x="97" y="405"/>
                        <a:pt x="94" y="392"/>
                      </a:cubicBezTo>
                      <a:cubicBezTo>
                        <a:pt x="86" y="362"/>
                        <a:pt x="82" y="332"/>
                        <a:pt x="72" y="302"/>
                      </a:cubicBezTo>
                      <a:cubicBezTo>
                        <a:pt x="71" y="281"/>
                        <a:pt x="70" y="275"/>
                        <a:pt x="66" y="258"/>
                      </a:cubicBezTo>
                      <a:cubicBezTo>
                        <a:pt x="66" y="251"/>
                        <a:pt x="68" y="219"/>
                        <a:pt x="64" y="208"/>
                      </a:cubicBezTo>
                      <a:cubicBezTo>
                        <a:pt x="70" y="191"/>
                        <a:pt x="66" y="173"/>
                        <a:pt x="72" y="156"/>
                      </a:cubicBezTo>
                      <a:cubicBezTo>
                        <a:pt x="66" y="139"/>
                        <a:pt x="60" y="168"/>
                        <a:pt x="56" y="172"/>
                      </a:cubicBezTo>
                      <a:cubicBezTo>
                        <a:pt x="53" y="175"/>
                        <a:pt x="44" y="180"/>
                        <a:pt x="44" y="180"/>
                      </a:cubicBezTo>
                      <a:cubicBezTo>
                        <a:pt x="35" y="177"/>
                        <a:pt x="28" y="173"/>
                        <a:pt x="24" y="162"/>
                      </a:cubicBezTo>
                      <a:cubicBezTo>
                        <a:pt x="23" y="158"/>
                        <a:pt x="20" y="150"/>
                        <a:pt x="20" y="150"/>
                      </a:cubicBezTo>
                      <a:cubicBezTo>
                        <a:pt x="30" y="148"/>
                        <a:pt x="30" y="143"/>
                        <a:pt x="38" y="138"/>
                      </a:cubicBezTo>
                      <a:cubicBezTo>
                        <a:pt x="35" y="128"/>
                        <a:pt x="31" y="133"/>
                        <a:pt x="24" y="138"/>
                      </a:cubicBezTo>
                      <a:cubicBezTo>
                        <a:pt x="15" y="135"/>
                        <a:pt x="15" y="132"/>
                        <a:pt x="18" y="124"/>
                      </a:cubicBezTo>
                      <a:cubicBezTo>
                        <a:pt x="11" y="114"/>
                        <a:pt x="9" y="101"/>
                        <a:pt x="0" y="92"/>
                      </a:cubicBezTo>
                      <a:lnTo>
                        <a:pt x="76" y="0"/>
                      </a:lnTo>
                      <a:lnTo>
                        <a:pt x="798" y="6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6" name="Freeform 48">
                  <a:extLst>
                    <a:ext uri="{FF2B5EF4-FFF2-40B4-BE49-F238E27FC236}">
                      <a16:creationId xmlns:a16="http://schemas.microsoft.com/office/drawing/2014/main" id="{CC4D5FC0-6FB9-40D5-A6DE-DD3F2686D404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770" y="671"/>
                  <a:ext cx="45" cy="71"/>
                </a:xfrm>
                <a:custGeom>
                  <a:avLst/>
                  <a:gdLst>
                    <a:gd name="T0" fmla="*/ 7 w 43"/>
                    <a:gd name="T1" fmla="*/ 11 h 85"/>
                    <a:gd name="T2" fmla="*/ 17 w 43"/>
                    <a:gd name="T3" fmla="*/ 3 h 85"/>
                    <a:gd name="T4" fmla="*/ 37 w 43"/>
                    <a:gd name="T5" fmla="*/ 33 h 85"/>
                    <a:gd name="T6" fmla="*/ 19 w 43"/>
                    <a:gd name="T7" fmla="*/ 85 h 85"/>
                    <a:gd name="T8" fmla="*/ 1 w 43"/>
                    <a:gd name="T9" fmla="*/ 69 h 85"/>
                    <a:gd name="T10" fmla="*/ 7 w 43"/>
                    <a:gd name="T11" fmla="*/ 11 h 85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</a:cxnLst>
                  <a:rect l="0" t="0" r="r" b="b"/>
                  <a:pathLst>
                    <a:path w="43" h="85">
                      <a:moveTo>
                        <a:pt x="7" y="11"/>
                      </a:moveTo>
                      <a:cubicBezTo>
                        <a:pt x="4" y="2"/>
                        <a:pt x="9" y="0"/>
                        <a:pt x="17" y="3"/>
                      </a:cubicBezTo>
                      <a:cubicBezTo>
                        <a:pt x="24" y="13"/>
                        <a:pt x="28" y="24"/>
                        <a:pt x="37" y="33"/>
                      </a:cubicBezTo>
                      <a:cubicBezTo>
                        <a:pt x="43" y="52"/>
                        <a:pt x="40" y="78"/>
                        <a:pt x="19" y="85"/>
                      </a:cubicBezTo>
                      <a:cubicBezTo>
                        <a:pt x="6" y="81"/>
                        <a:pt x="5" y="81"/>
                        <a:pt x="1" y="69"/>
                      </a:cubicBezTo>
                      <a:cubicBezTo>
                        <a:pt x="2" y="66"/>
                        <a:pt x="0" y="4"/>
                        <a:pt x="7" y="1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7" name="Freeform 49">
                  <a:extLst>
                    <a:ext uri="{FF2B5EF4-FFF2-40B4-BE49-F238E27FC236}">
                      <a16:creationId xmlns:a16="http://schemas.microsoft.com/office/drawing/2014/main" id="{58B93535-9E10-41D5-81D3-AC5DEF8E383E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394" y="431"/>
                  <a:ext cx="42" cy="59"/>
                </a:xfrm>
                <a:custGeom>
                  <a:avLst/>
                  <a:gdLst>
                    <a:gd name="T0" fmla="*/ 13 w 44"/>
                    <a:gd name="T1" fmla="*/ 28 h 74"/>
                    <a:gd name="T2" fmla="*/ 29 w 44"/>
                    <a:gd name="T3" fmla="*/ 2 h 74"/>
                    <a:gd name="T4" fmla="*/ 43 w 44"/>
                    <a:gd name="T5" fmla="*/ 4 h 74"/>
                    <a:gd name="T6" fmla="*/ 39 w 44"/>
                    <a:gd name="T7" fmla="*/ 26 h 74"/>
                    <a:gd name="T8" fmla="*/ 13 w 44"/>
                    <a:gd name="T9" fmla="*/ 74 h 74"/>
                    <a:gd name="T10" fmla="*/ 7 w 44"/>
                    <a:gd name="T11" fmla="*/ 60 h 74"/>
                    <a:gd name="T12" fmla="*/ 3 w 44"/>
                    <a:gd name="T13" fmla="*/ 36 h 74"/>
                    <a:gd name="T14" fmla="*/ 13 w 44"/>
                    <a:gd name="T15" fmla="*/ 28 h 7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</a:cxnLst>
                  <a:rect l="0" t="0" r="r" b="b"/>
                  <a:pathLst>
                    <a:path w="44" h="74">
                      <a:moveTo>
                        <a:pt x="13" y="28"/>
                      </a:moveTo>
                      <a:cubicBezTo>
                        <a:pt x="15" y="13"/>
                        <a:pt x="14" y="7"/>
                        <a:pt x="29" y="2"/>
                      </a:cubicBezTo>
                      <a:cubicBezTo>
                        <a:pt x="34" y="3"/>
                        <a:pt x="40" y="0"/>
                        <a:pt x="43" y="4"/>
                      </a:cubicBezTo>
                      <a:cubicBezTo>
                        <a:pt x="44" y="6"/>
                        <a:pt x="41" y="21"/>
                        <a:pt x="39" y="26"/>
                      </a:cubicBezTo>
                      <a:cubicBezTo>
                        <a:pt x="31" y="43"/>
                        <a:pt x="30" y="63"/>
                        <a:pt x="13" y="74"/>
                      </a:cubicBezTo>
                      <a:cubicBezTo>
                        <a:pt x="4" y="71"/>
                        <a:pt x="4" y="68"/>
                        <a:pt x="7" y="60"/>
                      </a:cubicBezTo>
                      <a:cubicBezTo>
                        <a:pt x="5" y="50"/>
                        <a:pt x="0" y="46"/>
                        <a:pt x="3" y="36"/>
                      </a:cubicBezTo>
                      <a:cubicBezTo>
                        <a:pt x="4" y="32"/>
                        <a:pt x="8" y="23"/>
                        <a:pt x="1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8" name="Freeform 50">
                  <a:extLst>
                    <a:ext uri="{FF2B5EF4-FFF2-40B4-BE49-F238E27FC236}">
                      <a16:creationId xmlns:a16="http://schemas.microsoft.com/office/drawing/2014/main" id="{CB24120E-FFAB-479F-9C03-6DD315E00FC0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2513" y="402"/>
                  <a:ext cx="21" cy="24"/>
                </a:xfrm>
                <a:custGeom>
                  <a:avLst/>
                  <a:gdLst>
                    <a:gd name="T0" fmla="*/ 7 w 20"/>
                    <a:gd name="T1" fmla="*/ 16 h 30"/>
                    <a:gd name="T2" fmla="*/ 5 w 20"/>
                    <a:gd name="T3" fmla="*/ 30 h 30"/>
                    <a:gd name="T4" fmla="*/ 7 w 20"/>
                    <a:gd name="T5" fmla="*/ 16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20" h="30">
                      <a:moveTo>
                        <a:pt x="7" y="16"/>
                      </a:moveTo>
                      <a:cubicBezTo>
                        <a:pt x="18" y="0"/>
                        <a:pt x="20" y="20"/>
                        <a:pt x="5" y="30"/>
                      </a:cubicBezTo>
                      <a:cubicBezTo>
                        <a:pt x="0" y="23"/>
                        <a:pt x="1" y="22"/>
                        <a:pt x="7" y="16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099" name="Freeform 51">
                  <a:extLst>
                    <a:ext uri="{FF2B5EF4-FFF2-40B4-BE49-F238E27FC236}">
                      <a16:creationId xmlns:a16="http://schemas.microsoft.com/office/drawing/2014/main" id="{F204E792-8E9D-40FC-B64E-03B56C73069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333" y="169"/>
                  <a:ext cx="1015" cy="866"/>
                </a:xfrm>
                <a:custGeom>
                  <a:avLst/>
                  <a:gdLst>
                    <a:gd name="T0" fmla="*/ 481 w 682"/>
                    <a:gd name="T1" fmla="*/ 464 h 557"/>
                    <a:gd name="T2" fmla="*/ 486 w 682"/>
                    <a:gd name="T3" fmla="*/ 451 h 557"/>
                    <a:gd name="T4" fmla="*/ 500 w 682"/>
                    <a:gd name="T5" fmla="*/ 413 h 557"/>
                    <a:gd name="T6" fmla="*/ 309 w 682"/>
                    <a:gd name="T7" fmla="*/ 287 h 557"/>
                    <a:gd name="T8" fmla="*/ 282 w 682"/>
                    <a:gd name="T9" fmla="*/ 346 h 557"/>
                    <a:gd name="T10" fmla="*/ 303 w 682"/>
                    <a:gd name="T11" fmla="*/ 556 h 557"/>
                    <a:gd name="T12" fmla="*/ 282 w 682"/>
                    <a:gd name="T13" fmla="*/ 494 h 557"/>
                    <a:gd name="T14" fmla="*/ 242 w 682"/>
                    <a:gd name="T15" fmla="*/ 439 h 557"/>
                    <a:gd name="T16" fmla="*/ 245 w 682"/>
                    <a:gd name="T17" fmla="*/ 413 h 557"/>
                    <a:gd name="T18" fmla="*/ 247 w 682"/>
                    <a:gd name="T19" fmla="*/ 394 h 557"/>
                    <a:gd name="T20" fmla="*/ 220 w 682"/>
                    <a:gd name="T21" fmla="*/ 375 h 557"/>
                    <a:gd name="T22" fmla="*/ 194 w 682"/>
                    <a:gd name="T23" fmla="*/ 346 h 557"/>
                    <a:gd name="T24" fmla="*/ 148 w 682"/>
                    <a:gd name="T25" fmla="*/ 354 h 557"/>
                    <a:gd name="T26" fmla="*/ 126 w 682"/>
                    <a:gd name="T27" fmla="*/ 365 h 557"/>
                    <a:gd name="T28" fmla="*/ 78 w 682"/>
                    <a:gd name="T29" fmla="*/ 365 h 557"/>
                    <a:gd name="T30" fmla="*/ 22 w 682"/>
                    <a:gd name="T31" fmla="*/ 312 h 557"/>
                    <a:gd name="T32" fmla="*/ 11 w 682"/>
                    <a:gd name="T33" fmla="*/ 295 h 557"/>
                    <a:gd name="T34" fmla="*/ 0 w 682"/>
                    <a:gd name="T35" fmla="*/ 264 h 557"/>
                    <a:gd name="T36" fmla="*/ 24 w 682"/>
                    <a:gd name="T37" fmla="*/ 213 h 557"/>
                    <a:gd name="T38" fmla="*/ 32 w 682"/>
                    <a:gd name="T39" fmla="*/ 181 h 557"/>
                    <a:gd name="T40" fmla="*/ 51 w 682"/>
                    <a:gd name="T41" fmla="*/ 143 h 557"/>
                    <a:gd name="T42" fmla="*/ 81 w 682"/>
                    <a:gd name="T43" fmla="*/ 116 h 557"/>
                    <a:gd name="T44" fmla="*/ 167 w 682"/>
                    <a:gd name="T45" fmla="*/ 67 h 557"/>
                    <a:gd name="T46" fmla="*/ 220 w 682"/>
                    <a:gd name="T47" fmla="*/ 30 h 557"/>
                    <a:gd name="T48" fmla="*/ 258 w 682"/>
                    <a:gd name="T49" fmla="*/ 6 h 557"/>
                    <a:gd name="T50" fmla="*/ 363 w 682"/>
                    <a:gd name="T51" fmla="*/ 2 h 557"/>
                    <a:gd name="T52" fmla="*/ 398 w 682"/>
                    <a:gd name="T53" fmla="*/ 0 h 557"/>
                    <a:gd name="T54" fmla="*/ 384 w 682"/>
                    <a:gd name="T55" fmla="*/ 34 h 557"/>
                    <a:gd name="T56" fmla="*/ 443 w 682"/>
                    <a:gd name="T57" fmla="*/ 84 h 557"/>
                    <a:gd name="T58" fmla="*/ 497 w 682"/>
                    <a:gd name="T59" fmla="*/ 74 h 557"/>
                    <a:gd name="T60" fmla="*/ 529 w 682"/>
                    <a:gd name="T61" fmla="*/ 82 h 557"/>
                    <a:gd name="T62" fmla="*/ 559 w 682"/>
                    <a:gd name="T63" fmla="*/ 97 h 557"/>
                    <a:gd name="T64" fmla="*/ 572 w 682"/>
                    <a:gd name="T65" fmla="*/ 188 h 557"/>
                    <a:gd name="T66" fmla="*/ 572 w 682"/>
                    <a:gd name="T67" fmla="*/ 240 h 557"/>
                    <a:gd name="T68" fmla="*/ 599 w 682"/>
                    <a:gd name="T69" fmla="*/ 283 h 557"/>
                    <a:gd name="T70" fmla="*/ 645 w 682"/>
                    <a:gd name="T71" fmla="*/ 300 h 557"/>
                    <a:gd name="T72" fmla="*/ 680 w 682"/>
                    <a:gd name="T73" fmla="*/ 295 h 557"/>
                    <a:gd name="T74" fmla="*/ 664 w 682"/>
                    <a:gd name="T75" fmla="*/ 340 h 557"/>
                    <a:gd name="T76" fmla="*/ 599 w 682"/>
                    <a:gd name="T77" fmla="*/ 407 h 557"/>
                    <a:gd name="T78" fmla="*/ 548 w 682"/>
                    <a:gd name="T79" fmla="*/ 485 h 557"/>
                    <a:gd name="T80" fmla="*/ 556 w 682"/>
                    <a:gd name="T81" fmla="*/ 508 h 557"/>
                    <a:gd name="T82" fmla="*/ 435 w 682"/>
                    <a:gd name="T83" fmla="*/ 556 h 5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</a:cxnLst>
                  <a:rect l="0" t="0" r="r" b="b"/>
                  <a:pathLst>
                    <a:path w="682" h="557">
                      <a:moveTo>
                        <a:pt x="435" y="556"/>
                      </a:moveTo>
                      <a:lnTo>
                        <a:pt x="481" y="464"/>
                      </a:lnTo>
                      <a:lnTo>
                        <a:pt x="473" y="449"/>
                      </a:lnTo>
                      <a:lnTo>
                        <a:pt x="486" y="451"/>
                      </a:lnTo>
                      <a:lnTo>
                        <a:pt x="495" y="441"/>
                      </a:lnTo>
                      <a:lnTo>
                        <a:pt x="500" y="413"/>
                      </a:lnTo>
                      <a:lnTo>
                        <a:pt x="500" y="371"/>
                      </a:lnTo>
                      <a:lnTo>
                        <a:pt x="309" y="287"/>
                      </a:lnTo>
                      <a:lnTo>
                        <a:pt x="296" y="308"/>
                      </a:lnTo>
                      <a:lnTo>
                        <a:pt x="282" y="346"/>
                      </a:lnTo>
                      <a:lnTo>
                        <a:pt x="396" y="557"/>
                      </a:lnTo>
                      <a:lnTo>
                        <a:pt x="303" y="556"/>
                      </a:lnTo>
                      <a:lnTo>
                        <a:pt x="304" y="536"/>
                      </a:lnTo>
                      <a:cubicBezTo>
                        <a:pt x="284" y="520"/>
                        <a:pt x="296" y="510"/>
                        <a:pt x="282" y="494"/>
                      </a:cubicBezTo>
                      <a:cubicBezTo>
                        <a:pt x="276" y="475"/>
                        <a:pt x="267" y="468"/>
                        <a:pt x="253" y="451"/>
                      </a:cubicBezTo>
                      <a:cubicBezTo>
                        <a:pt x="249" y="447"/>
                        <a:pt x="245" y="443"/>
                        <a:pt x="242" y="439"/>
                      </a:cubicBezTo>
                      <a:lnTo>
                        <a:pt x="237" y="432"/>
                      </a:lnTo>
                      <a:cubicBezTo>
                        <a:pt x="237" y="432"/>
                        <a:pt x="245" y="413"/>
                        <a:pt x="245" y="413"/>
                      </a:cubicBezTo>
                      <a:cubicBezTo>
                        <a:pt x="247" y="409"/>
                        <a:pt x="250" y="401"/>
                        <a:pt x="250" y="401"/>
                      </a:cubicBezTo>
                      <a:cubicBezTo>
                        <a:pt x="249" y="399"/>
                        <a:pt x="247" y="397"/>
                        <a:pt x="247" y="394"/>
                      </a:cubicBezTo>
                      <a:cubicBezTo>
                        <a:pt x="248" y="390"/>
                        <a:pt x="253" y="382"/>
                        <a:pt x="253" y="382"/>
                      </a:cubicBezTo>
                      <a:cubicBezTo>
                        <a:pt x="243" y="370"/>
                        <a:pt x="237" y="371"/>
                        <a:pt x="220" y="375"/>
                      </a:cubicBezTo>
                      <a:cubicBezTo>
                        <a:pt x="217" y="371"/>
                        <a:pt x="210" y="369"/>
                        <a:pt x="207" y="365"/>
                      </a:cubicBezTo>
                      <a:cubicBezTo>
                        <a:pt x="185" y="337"/>
                        <a:pt x="216" y="363"/>
                        <a:pt x="194" y="346"/>
                      </a:cubicBezTo>
                      <a:cubicBezTo>
                        <a:pt x="167" y="349"/>
                        <a:pt x="179" y="346"/>
                        <a:pt x="156" y="352"/>
                      </a:cubicBezTo>
                      <a:cubicBezTo>
                        <a:pt x="153" y="353"/>
                        <a:pt x="148" y="354"/>
                        <a:pt x="148" y="354"/>
                      </a:cubicBezTo>
                      <a:cubicBezTo>
                        <a:pt x="146" y="356"/>
                        <a:pt x="145" y="359"/>
                        <a:pt x="142" y="361"/>
                      </a:cubicBezTo>
                      <a:cubicBezTo>
                        <a:pt x="138" y="363"/>
                        <a:pt x="126" y="365"/>
                        <a:pt x="126" y="365"/>
                      </a:cubicBezTo>
                      <a:cubicBezTo>
                        <a:pt x="105" y="354"/>
                        <a:pt x="116" y="355"/>
                        <a:pt x="94" y="361"/>
                      </a:cubicBezTo>
                      <a:cubicBezTo>
                        <a:pt x="89" y="362"/>
                        <a:pt x="78" y="365"/>
                        <a:pt x="78" y="365"/>
                      </a:cubicBezTo>
                      <a:cubicBezTo>
                        <a:pt x="62" y="383"/>
                        <a:pt x="46" y="346"/>
                        <a:pt x="35" y="337"/>
                      </a:cubicBezTo>
                      <a:cubicBezTo>
                        <a:pt x="32" y="330"/>
                        <a:pt x="24" y="320"/>
                        <a:pt x="22" y="312"/>
                      </a:cubicBezTo>
                      <a:cubicBezTo>
                        <a:pt x="20" y="308"/>
                        <a:pt x="22" y="303"/>
                        <a:pt x="19" y="300"/>
                      </a:cubicBezTo>
                      <a:cubicBezTo>
                        <a:pt x="17" y="297"/>
                        <a:pt x="13" y="297"/>
                        <a:pt x="11" y="295"/>
                      </a:cubicBezTo>
                      <a:cubicBezTo>
                        <a:pt x="3" y="277"/>
                        <a:pt x="15" y="306"/>
                        <a:pt x="5" y="276"/>
                      </a:cubicBezTo>
                      <a:cubicBezTo>
                        <a:pt x="4" y="272"/>
                        <a:pt x="0" y="264"/>
                        <a:pt x="0" y="264"/>
                      </a:cubicBezTo>
                      <a:cubicBezTo>
                        <a:pt x="3" y="253"/>
                        <a:pt x="2" y="248"/>
                        <a:pt x="13" y="243"/>
                      </a:cubicBezTo>
                      <a:cubicBezTo>
                        <a:pt x="20" y="221"/>
                        <a:pt x="17" y="231"/>
                        <a:pt x="24" y="213"/>
                      </a:cubicBezTo>
                      <a:cubicBezTo>
                        <a:pt x="26" y="209"/>
                        <a:pt x="30" y="200"/>
                        <a:pt x="30" y="200"/>
                      </a:cubicBezTo>
                      <a:cubicBezTo>
                        <a:pt x="26" y="192"/>
                        <a:pt x="24" y="191"/>
                        <a:pt x="32" y="181"/>
                      </a:cubicBezTo>
                      <a:cubicBezTo>
                        <a:pt x="36" y="177"/>
                        <a:pt x="43" y="169"/>
                        <a:pt x="43" y="169"/>
                      </a:cubicBezTo>
                      <a:cubicBezTo>
                        <a:pt x="37" y="155"/>
                        <a:pt x="36" y="153"/>
                        <a:pt x="51" y="143"/>
                      </a:cubicBezTo>
                      <a:cubicBezTo>
                        <a:pt x="56" y="140"/>
                        <a:pt x="67" y="135"/>
                        <a:pt x="67" y="135"/>
                      </a:cubicBezTo>
                      <a:cubicBezTo>
                        <a:pt x="73" y="129"/>
                        <a:pt x="75" y="122"/>
                        <a:pt x="81" y="116"/>
                      </a:cubicBezTo>
                      <a:cubicBezTo>
                        <a:pt x="89" y="107"/>
                        <a:pt x="102" y="105"/>
                        <a:pt x="113" y="99"/>
                      </a:cubicBezTo>
                      <a:cubicBezTo>
                        <a:pt x="125" y="85"/>
                        <a:pt x="149" y="76"/>
                        <a:pt x="167" y="67"/>
                      </a:cubicBezTo>
                      <a:cubicBezTo>
                        <a:pt x="174" y="59"/>
                        <a:pt x="175" y="50"/>
                        <a:pt x="188" y="46"/>
                      </a:cubicBezTo>
                      <a:cubicBezTo>
                        <a:pt x="198" y="39"/>
                        <a:pt x="208" y="36"/>
                        <a:pt x="220" y="30"/>
                      </a:cubicBezTo>
                      <a:cubicBezTo>
                        <a:pt x="223" y="28"/>
                        <a:pt x="228" y="25"/>
                        <a:pt x="228" y="25"/>
                      </a:cubicBezTo>
                      <a:cubicBezTo>
                        <a:pt x="237" y="16"/>
                        <a:pt x="245" y="10"/>
                        <a:pt x="258" y="6"/>
                      </a:cubicBezTo>
                      <a:cubicBezTo>
                        <a:pt x="269" y="31"/>
                        <a:pt x="301" y="6"/>
                        <a:pt x="320" y="4"/>
                      </a:cubicBezTo>
                      <a:cubicBezTo>
                        <a:pt x="334" y="3"/>
                        <a:pt x="349" y="3"/>
                        <a:pt x="363" y="2"/>
                      </a:cubicBezTo>
                      <a:cubicBezTo>
                        <a:pt x="369" y="3"/>
                        <a:pt x="376" y="5"/>
                        <a:pt x="382" y="4"/>
                      </a:cubicBezTo>
                      <a:cubicBezTo>
                        <a:pt x="387" y="4"/>
                        <a:pt x="398" y="0"/>
                        <a:pt x="398" y="0"/>
                      </a:cubicBezTo>
                      <a:cubicBezTo>
                        <a:pt x="415" y="8"/>
                        <a:pt x="406" y="16"/>
                        <a:pt x="400" y="30"/>
                      </a:cubicBezTo>
                      <a:cubicBezTo>
                        <a:pt x="398" y="34"/>
                        <a:pt x="384" y="34"/>
                        <a:pt x="384" y="34"/>
                      </a:cubicBezTo>
                      <a:cubicBezTo>
                        <a:pt x="379" y="47"/>
                        <a:pt x="398" y="51"/>
                        <a:pt x="411" y="55"/>
                      </a:cubicBezTo>
                      <a:cubicBezTo>
                        <a:pt x="419" y="72"/>
                        <a:pt x="421" y="79"/>
                        <a:pt x="443" y="84"/>
                      </a:cubicBezTo>
                      <a:cubicBezTo>
                        <a:pt x="461" y="71"/>
                        <a:pt x="435" y="65"/>
                        <a:pt x="468" y="57"/>
                      </a:cubicBezTo>
                      <a:cubicBezTo>
                        <a:pt x="482" y="61"/>
                        <a:pt x="485" y="70"/>
                        <a:pt x="497" y="74"/>
                      </a:cubicBezTo>
                      <a:cubicBezTo>
                        <a:pt x="505" y="76"/>
                        <a:pt x="513" y="78"/>
                        <a:pt x="521" y="80"/>
                      </a:cubicBezTo>
                      <a:cubicBezTo>
                        <a:pt x="524" y="81"/>
                        <a:pt x="529" y="82"/>
                        <a:pt x="529" y="82"/>
                      </a:cubicBezTo>
                      <a:cubicBezTo>
                        <a:pt x="547" y="78"/>
                        <a:pt x="547" y="76"/>
                        <a:pt x="562" y="84"/>
                      </a:cubicBezTo>
                      <a:cubicBezTo>
                        <a:pt x="566" y="95"/>
                        <a:pt x="565" y="86"/>
                        <a:pt x="559" y="97"/>
                      </a:cubicBezTo>
                      <a:cubicBezTo>
                        <a:pt x="557" y="101"/>
                        <a:pt x="554" y="110"/>
                        <a:pt x="554" y="110"/>
                      </a:cubicBezTo>
                      <a:cubicBezTo>
                        <a:pt x="556" y="132"/>
                        <a:pt x="556" y="168"/>
                        <a:pt x="572" y="188"/>
                      </a:cubicBezTo>
                      <a:cubicBezTo>
                        <a:pt x="568" y="198"/>
                        <a:pt x="564" y="208"/>
                        <a:pt x="562" y="219"/>
                      </a:cubicBezTo>
                      <a:cubicBezTo>
                        <a:pt x="564" y="227"/>
                        <a:pt x="569" y="233"/>
                        <a:pt x="572" y="240"/>
                      </a:cubicBezTo>
                      <a:cubicBezTo>
                        <a:pt x="573" y="247"/>
                        <a:pt x="572" y="254"/>
                        <a:pt x="575" y="259"/>
                      </a:cubicBezTo>
                      <a:cubicBezTo>
                        <a:pt x="577" y="263"/>
                        <a:pt x="595" y="272"/>
                        <a:pt x="599" y="283"/>
                      </a:cubicBezTo>
                      <a:cubicBezTo>
                        <a:pt x="594" y="295"/>
                        <a:pt x="603" y="306"/>
                        <a:pt x="618" y="310"/>
                      </a:cubicBezTo>
                      <a:cubicBezTo>
                        <a:pt x="630" y="307"/>
                        <a:pt x="638" y="308"/>
                        <a:pt x="645" y="300"/>
                      </a:cubicBezTo>
                      <a:cubicBezTo>
                        <a:pt x="660" y="302"/>
                        <a:pt x="663" y="303"/>
                        <a:pt x="672" y="293"/>
                      </a:cubicBezTo>
                      <a:cubicBezTo>
                        <a:pt x="675" y="294"/>
                        <a:pt x="679" y="293"/>
                        <a:pt x="680" y="295"/>
                      </a:cubicBezTo>
                      <a:cubicBezTo>
                        <a:pt x="682" y="301"/>
                        <a:pt x="674" y="321"/>
                        <a:pt x="672" y="327"/>
                      </a:cubicBezTo>
                      <a:cubicBezTo>
                        <a:pt x="668" y="340"/>
                        <a:pt x="671" y="326"/>
                        <a:pt x="664" y="340"/>
                      </a:cubicBezTo>
                      <a:cubicBezTo>
                        <a:pt x="652" y="360"/>
                        <a:pt x="646" y="381"/>
                        <a:pt x="621" y="394"/>
                      </a:cubicBezTo>
                      <a:cubicBezTo>
                        <a:pt x="614" y="402"/>
                        <a:pt x="609" y="402"/>
                        <a:pt x="599" y="407"/>
                      </a:cubicBezTo>
                      <a:cubicBezTo>
                        <a:pt x="590" y="418"/>
                        <a:pt x="579" y="429"/>
                        <a:pt x="567" y="439"/>
                      </a:cubicBezTo>
                      <a:cubicBezTo>
                        <a:pt x="560" y="454"/>
                        <a:pt x="555" y="470"/>
                        <a:pt x="548" y="485"/>
                      </a:cubicBezTo>
                      <a:cubicBezTo>
                        <a:pt x="549" y="489"/>
                        <a:pt x="550" y="492"/>
                        <a:pt x="551" y="496"/>
                      </a:cubicBezTo>
                      <a:cubicBezTo>
                        <a:pt x="552" y="500"/>
                        <a:pt x="556" y="508"/>
                        <a:pt x="556" y="508"/>
                      </a:cubicBezTo>
                      <a:cubicBezTo>
                        <a:pt x="559" y="524"/>
                        <a:pt x="562" y="546"/>
                        <a:pt x="576" y="557"/>
                      </a:cubicBezTo>
                      <a:lnTo>
                        <a:pt x="435" y="556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0" name="Freeform 52">
                  <a:extLst>
                    <a:ext uri="{FF2B5EF4-FFF2-40B4-BE49-F238E27FC236}">
                      <a16:creationId xmlns:a16="http://schemas.microsoft.com/office/drawing/2014/main" id="{DEF1638A-11D6-46D8-A8B5-7CFB926EF606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727" y="495"/>
                  <a:ext cx="382" cy="540"/>
                </a:xfrm>
                <a:custGeom>
                  <a:avLst/>
                  <a:gdLst>
                    <a:gd name="T0" fmla="*/ 243 w 257"/>
                    <a:gd name="T1" fmla="*/ 347 h 347"/>
                    <a:gd name="T2" fmla="*/ 233 w 257"/>
                    <a:gd name="T3" fmla="*/ 301 h 347"/>
                    <a:gd name="T4" fmla="*/ 217 w 257"/>
                    <a:gd name="T5" fmla="*/ 288 h 347"/>
                    <a:gd name="T6" fmla="*/ 215 w 257"/>
                    <a:gd name="T7" fmla="*/ 269 h 347"/>
                    <a:gd name="T8" fmla="*/ 209 w 257"/>
                    <a:gd name="T9" fmla="*/ 254 h 347"/>
                    <a:gd name="T10" fmla="*/ 209 w 257"/>
                    <a:gd name="T11" fmla="*/ 229 h 347"/>
                    <a:gd name="T12" fmla="*/ 207 w 257"/>
                    <a:gd name="T13" fmla="*/ 214 h 347"/>
                    <a:gd name="T14" fmla="*/ 228 w 257"/>
                    <a:gd name="T15" fmla="*/ 202 h 347"/>
                    <a:gd name="T16" fmla="*/ 257 w 257"/>
                    <a:gd name="T17" fmla="*/ 197 h 347"/>
                    <a:gd name="T18" fmla="*/ 257 w 257"/>
                    <a:gd name="T19" fmla="*/ 136 h 347"/>
                    <a:gd name="T20" fmla="*/ 54 w 257"/>
                    <a:gd name="T21" fmla="*/ 96 h 347"/>
                    <a:gd name="T22" fmla="*/ 32 w 257"/>
                    <a:gd name="T23" fmla="*/ 98 h 347"/>
                    <a:gd name="T24" fmla="*/ 16 w 257"/>
                    <a:gd name="T25" fmla="*/ 102 h 347"/>
                    <a:gd name="T26" fmla="*/ 0 w 257"/>
                    <a:gd name="T27" fmla="*/ 149 h 347"/>
                    <a:gd name="T28" fmla="*/ 93 w 257"/>
                    <a:gd name="T29" fmla="*/ 346 h 347"/>
                    <a:gd name="T30" fmla="*/ 243 w 257"/>
                    <a:gd name="T31" fmla="*/ 347 h 34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257" h="347">
                      <a:moveTo>
                        <a:pt x="243" y="347"/>
                      </a:moveTo>
                      <a:lnTo>
                        <a:pt x="233" y="301"/>
                      </a:lnTo>
                      <a:lnTo>
                        <a:pt x="217" y="288"/>
                      </a:lnTo>
                      <a:lnTo>
                        <a:pt x="215" y="269"/>
                      </a:lnTo>
                      <a:lnTo>
                        <a:pt x="209" y="254"/>
                      </a:lnTo>
                      <a:lnTo>
                        <a:pt x="209" y="229"/>
                      </a:lnTo>
                      <a:lnTo>
                        <a:pt x="207" y="214"/>
                      </a:lnTo>
                      <a:lnTo>
                        <a:pt x="228" y="202"/>
                      </a:lnTo>
                      <a:lnTo>
                        <a:pt x="257" y="197"/>
                      </a:lnTo>
                      <a:lnTo>
                        <a:pt x="257" y="136"/>
                      </a:lnTo>
                      <a:cubicBezTo>
                        <a:pt x="209" y="119"/>
                        <a:pt x="13" y="0"/>
                        <a:pt x="54" y="96"/>
                      </a:cubicBezTo>
                      <a:cubicBezTo>
                        <a:pt x="36" y="106"/>
                        <a:pt x="57" y="97"/>
                        <a:pt x="32" y="98"/>
                      </a:cubicBezTo>
                      <a:cubicBezTo>
                        <a:pt x="27" y="99"/>
                        <a:pt x="16" y="102"/>
                        <a:pt x="16" y="102"/>
                      </a:cubicBezTo>
                      <a:lnTo>
                        <a:pt x="0" y="149"/>
                      </a:lnTo>
                      <a:lnTo>
                        <a:pt x="93" y="346"/>
                      </a:lnTo>
                      <a:lnTo>
                        <a:pt x="243" y="347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1" name="Freeform 53">
                  <a:extLst>
                    <a:ext uri="{FF2B5EF4-FFF2-40B4-BE49-F238E27FC236}">
                      <a16:creationId xmlns:a16="http://schemas.microsoft.com/office/drawing/2014/main" id="{BA77821B-C21D-4E82-9C8A-4F5DDC4081F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400" y="896"/>
                  <a:ext cx="16" cy="29"/>
                </a:xfrm>
                <a:custGeom>
                  <a:avLst/>
                  <a:gdLst>
                    <a:gd name="T0" fmla="*/ 7 w 19"/>
                    <a:gd name="T1" fmla="*/ 25 h 37"/>
                    <a:gd name="T2" fmla="*/ 19 w 19"/>
                    <a:gd name="T3" fmla="*/ 21 h 37"/>
                    <a:gd name="T4" fmla="*/ 7 w 19"/>
                    <a:gd name="T5" fmla="*/ 25 h 3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19" h="37">
                      <a:moveTo>
                        <a:pt x="7" y="25"/>
                      </a:moveTo>
                      <a:cubicBezTo>
                        <a:pt x="0" y="4"/>
                        <a:pt x="12" y="0"/>
                        <a:pt x="19" y="21"/>
                      </a:cubicBezTo>
                      <a:cubicBezTo>
                        <a:pt x="14" y="37"/>
                        <a:pt x="18" y="36"/>
                        <a:pt x="7" y="25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2" name="Freeform 54">
                  <a:extLst>
                    <a:ext uri="{FF2B5EF4-FFF2-40B4-BE49-F238E27FC236}">
                      <a16:creationId xmlns:a16="http://schemas.microsoft.com/office/drawing/2014/main" id="{D513C01D-E6F9-4019-920A-E9D3BB24A8BF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379" y="617"/>
                  <a:ext cx="21" cy="17"/>
                </a:xfrm>
                <a:custGeom>
                  <a:avLst/>
                  <a:gdLst>
                    <a:gd name="T0" fmla="*/ 12 w 22"/>
                    <a:gd name="T1" fmla="*/ 12 h 20"/>
                    <a:gd name="T2" fmla="*/ 16 w 22"/>
                    <a:gd name="T3" fmla="*/ 0 h 20"/>
                    <a:gd name="T4" fmla="*/ 20 w 22"/>
                    <a:gd name="T5" fmla="*/ 12 h 20"/>
                    <a:gd name="T6" fmla="*/ 8 w 22"/>
                    <a:gd name="T7" fmla="*/ 20 h 20"/>
                    <a:gd name="T8" fmla="*/ 12 w 22"/>
                    <a:gd name="T9" fmla="*/ 12 h 2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</a:cxnLst>
                  <a:rect l="0" t="0" r="r" b="b"/>
                  <a:pathLst>
                    <a:path w="22" h="20">
                      <a:moveTo>
                        <a:pt x="12" y="12"/>
                      </a:moveTo>
                      <a:cubicBezTo>
                        <a:pt x="13" y="8"/>
                        <a:pt x="12" y="0"/>
                        <a:pt x="16" y="0"/>
                      </a:cubicBezTo>
                      <a:cubicBezTo>
                        <a:pt x="20" y="0"/>
                        <a:pt x="22" y="8"/>
                        <a:pt x="20" y="12"/>
                      </a:cubicBezTo>
                      <a:cubicBezTo>
                        <a:pt x="18" y="16"/>
                        <a:pt x="12" y="17"/>
                        <a:pt x="8" y="20"/>
                      </a:cubicBezTo>
                      <a:cubicBezTo>
                        <a:pt x="3" y="5"/>
                        <a:pt x="0" y="6"/>
                        <a:pt x="12" y="1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3" name="Freeform 55">
                  <a:extLst>
                    <a:ext uri="{FF2B5EF4-FFF2-40B4-BE49-F238E27FC236}">
                      <a16:creationId xmlns:a16="http://schemas.microsoft.com/office/drawing/2014/main" id="{4A49AF85-D96A-49E4-ABAE-CF2B92BA8ED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453" y="275"/>
                  <a:ext cx="58" cy="24"/>
                </a:xfrm>
                <a:custGeom>
                  <a:avLst/>
                  <a:gdLst>
                    <a:gd name="T0" fmla="*/ 24 w 57"/>
                    <a:gd name="T1" fmla="*/ 18 h 30"/>
                    <a:gd name="T2" fmla="*/ 32 w 57"/>
                    <a:gd name="T3" fmla="*/ 6 h 30"/>
                    <a:gd name="T4" fmla="*/ 36 w 57"/>
                    <a:gd name="T5" fmla="*/ 30 h 30"/>
                    <a:gd name="T6" fmla="*/ 24 w 57"/>
                    <a:gd name="T7" fmla="*/ 1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57" h="30">
                      <a:moveTo>
                        <a:pt x="24" y="18"/>
                      </a:moveTo>
                      <a:cubicBezTo>
                        <a:pt x="0" y="10"/>
                        <a:pt x="9" y="0"/>
                        <a:pt x="32" y="6"/>
                      </a:cubicBezTo>
                      <a:cubicBezTo>
                        <a:pt x="46" y="15"/>
                        <a:pt x="57" y="23"/>
                        <a:pt x="36" y="30"/>
                      </a:cubicBezTo>
                      <a:cubicBezTo>
                        <a:pt x="21" y="25"/>
                        <a:pt x="24" y="30"/>
                        <a:pt x="24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4" name="Freeform 56">
                  <a:extLst>
                    <a:ext uri="{FF2B5EF4-FFF2-40B4-BE49-F238E27FC236}">
                      <a16:creationId xmlns:a16="http://schemas.microsoft.com/office/drawing/2014/main" id="{2F1E1E61-8E85-43DC-9FE9-0C3FD2829B78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161" y="50"/>
                  <a:ext cx="691" cy="569"/>
                </a:xfrm>
                <a:custGeom>
                  <a:avLst/>
                  <a:gdLst>
                    <a:gd name="T0" fmla="*/ 473 w 693"/>
                    <a:gd name="T1" fmla="*/ 464 h 696"/>
                    <a:gd name="T2" fmla="*/ 393 w 693"/>
                    <a:gd name="T3" fmla="*/ 452 h 696"/>
                    <a:gd name="T4" fmla="*/ 325 w 693"/>
                    <a:gd name="T5" fmla="*/ 412 h 696"/>
                    <a:gd name="T6" fmla="*/ 265 w 693"/>
                    <a:gd name="T7" fmla="*/ 400 h 696"/>
                    <a:gd name="T8" fmla="*/ 237 w 693"/>
                    <a:gd name="T9" fmla="*/ 416 h 696"/>
                    <a:gd name="T10" fmla="*/ 261 w 693"/>
                    <a:gd name="T11" fmla="*/ 428 h 696"/>
                    <a:gd name="T12" fmla="*/ 293 w 693"/>
                    <a:gd name="T13" fmla="*/ 468 h 696"/>
                    <a:gd name="T14" fmla="*/ 321 w 693"/>
                    <a:gd name="T15" fmla="*/ 476 h 696"/>
                    <a:gd name="T16" fmla="*/ 333 w 693"/>
                    <a:gd name="T17" fmla="*/ 536 h 696"/>
                    <a:gd name="T18" fmla="*/ 313 w 693"/>
                    <a:gd name="T19" fmla="*/ 552 h 696"/>
                    <a:gd name="T20" fmla="*/ 261 w 693"/>
                    <a:gd name="T21" fmla="*/ 616 h 696"/>
                    <a:gd name="T22" fmla="*/ 225 w 693"/>
                    <a:gd name="T23" fmla="*/ 628 h 696"/>
                    <a:gd name="T24" fmla="*/ 97 w 693"/>
                    <a:gd name="T25" fmla="*/ 696 h 696"/>
                    <a:gd name="T26" fmla="*/ 77 w 693"/>
                    <a:gd name="T27" fmla="*/ 616 h 696"/>
                    <a:gd name="T28" fmla="*/ 45 w 693"/>
                    <a:gd name="T29" fmla="*/ 524 h 696"/>
                    <a:gd name="T30" fmla="*/ 33 w 693"/>
                    <a:gd name="T31" fmla="*/ 448 h 696"/>
                    <a:gd name="T32" fmla="*/ 53 w 693"/>
                    <a:gd name="T33" fmla="*/ 344 h 696"/>
                    <a:gd name="T34" fmla="*/ 17 w 693"/>
                    <a:gd name="T35" fmla="*/ 392 h 696"/>
                    <a:gd name="T36" fmla="*/ 81 w 693"/>
                    <a:gd name="T37" fmla="*/ 280 h 696"/>
                    <a:gd name="T38" fmla="*/ 113 w 693"/>
                    <a:gd name="T39" fmla="*/ 204 h 696"/>
                    <a:gd name="T40" fmla="*/ 37 w 693"/>
                    <a:gd name="T41" fmla="*/ 204 h 696"/>
                    <a:gd name="T42" fmla="*/ 1 w 693"/>
                    <a:gd name="T43" fmla="*/ 196 h 696"/>
                    <a:gd name="T44" fmla="*/ 25 w 693"/>
                    <a:gd name="T45" fmla="*/ 140 h 696"/>
                    <a:gd name="T46" fmla="*/ 97 w 693"/>
                    <a:gd name="T47" fmla="*/ 112 h 696"/>
                    <a:gd name="T48" fmla="*/ 221 w 693"/>
                    <a:gd name="T49" fmla="*/ 124 h 696"/>
                    <a:gd name="T50" fmla="*/ 229 w 693"/>
                    <a:gd name="T51" fmla="*/ 64 h 696"/>
                    <a:gd name="T52" fmla="*/ 261 w 693"/>
                    <a:gd name="T53" fmla="*/ 0 h 696"/>
                    <a:gd name="T54" fmla="*/ 357 w 693"/>
                    <a:gd name="T55" fmla="*/ 44 h 696"/>
                    <a:gd name="T56" fmla="*/ 329 w 693"/>
                    <a:gd name="T57" fmla="*/ 88 h 696"/>
                    <a:gd name="T58" fmla="*/ 301 w 693"/>
                    <a:gd name="T59" fmla="*/ 176 h 696"/>
                    <a:gd name="T60" fmla="*/ 361 w 693"/>
                    <a:gd name="T61" fmla="*/ 192 h 696"/>
                    <a:gd name="T62" fmla="*/ 373 w 693"/>
                    <a:gd name="T63" fmla="*/ 136 h 696"/>
                    <a:gd name="T64" fmla="*/ 417 w 693"/>
                    <a:gd name="T65" fmla="*/ 92 h 696"/>
                    <a:gd name="T66" fmla="*/ 497 w 693"/>
                    <a:gd name="T67" fmla="*/ 88 h 696"/>
                    <a:gd name="T68" fmla="*/ 529 w 693"/>
                    <a:gd name="T69" fmla="*/ 52 h 696"/>
                    <a:gd name="T70" fmla="*/ 541 w 693"/>
                    <a:gd name="T71" fmla="*/ 460 h 69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</a:cxnLst>
                  <a:rect l="0" t="0" r="r" b="b"/>
                  <a:pathLst>
                    <a:path w="693" h="696">
                      <a:moveTo>
                        <a:pt x="541" y="460"/>
                      </a:moveTo>
                      <a:lnTo>
                        <a:pt x="473" y="464"/>
                      </a:lnTo>
                      <a:lnTo>
                        <a:pt x="441" y="452"/>
                      </a:lnTo>
                      <a:lnTo>
                        <a:pt x="393" y="452"/>
                      </a:lnTo>
                      <a:cubicBezTo>
                        <a:pt x="365" y="448"/>
                        <a:pt x="360" y="444"/>
                        <a:pt x="337" y="436"/>
                      </a:cubicBezTo>
                      <a:cubicBezTo>
                        <a:pt x="336" y="432"/>
                        <a:pt x="330" y="413"/>
                        <a:pt x="325" y="412"/>
                      </a:cubicBezTo>
                      <a:cubicBezTo>
                        <a:pt x="317" y="411"/>
                        <a:pt x="301" y="420"/>
                        <a:pt x="301" y="420"/>
                      </a:cubicBezTo>
                      <a:cubicBezTo>
                        <a:pt x="289" y="412"/>
                        <a:pt x="277" y="408"/>
                        <a:pt x="265" y="400"/>
                      </a:cubicBezTo>
                      <a:cubicBezTo>
                        <a:pt x="252" y="380"/>
                        <a:pt x="256" y="356"/>
                        <a:pt x="233" y="348"/>
                      </a:cubicBezTo>
                      <a:cubicBezTo>
                        <a:pt x="217" y="372"/>
                        <a:pt x="221" y="392"/>
                        <a:pt x="237" y="416"/>
                      </a:cubicBezTo>
                      <a:cubicBezTo>
                        <a:pt x="234" y="428"/>
                        <a:pt x="228" y="445"/>
                        <a:pt x="237" y="444"/>
                      </a:cubicBezTo>
                      <a:cubicBezTo>
                        <a:pt x="247" y="443"/>
                        <a:pt x="261" y="428"/>
                        <a:pt x="261" y="428"/>
                      </a:cubicBezTo>
                      <a:cubicBezTo>
                        <a:pt x="258" y="450"/>
                        <a:pt x="243" y="475"/>
                        <a:pt x="269" y="484"/>
                      </a:cubicBezTo>
                      <a:cubicBezTo>
                        <a:pt x="277" y="479"/>
                        <a:pt x="288" y="476"/>
                        <a:pt x="293" y="468"/>
                      </a:cubicBezTo>
                      <a:cubicBezTo>
                        <a:pt x="302" y="454"/>
                        <a:pt x="303" y="446"/>
                        <a:pt x="317" y="436"/>
                      </a:cubicBezTo>
                      <a:cubicBezTo>
                        <a:pt x="315" y="448"/>
                        <a:pt x="306" y="467"/>
                        <a:pt x="321" y="476"/>
                      </a:cubicBezTo>
                      <a:cubicBezTo>
                        <a:pt x="328" y="480"/>
                        <a:pt x="345" y="484"/>
                        <a:pt x="345" y="484"/>
                      </a:cubicBezTo>
                      <a:cubicBezTo>
                        <a:pt x="382" y="472"/>
                        <a:pt x="347" y="527"/>
                        <a:pt x="333" y="536"/>
                      </a:cubicBezTo>
                      <a:cubicBezTo>
                        <a:pt x="330" y="540"/>
                        <a:pt x="329" y="545"/>
                        <a:pt x="325" y="548"/>
                      </a:cubicBezTo>
                      <a:cubicBezTo>
                        <a:pt x="322" y="551"/>
                        <a:pt x="316" y="549"/>
                        <a:pt x="313" y="552"/>
                      </a:cubicBezTo>
                      <a:cubicBezTo>
                        <a:pt x="300" y="565"/>
                        <a:pt x="320" y="575"/>
                        <a:pt x="293" y="584"/>
                      </a:cubicBezTo>
                      <a:cubicBezTo>
                        <a:pt x="286" y="595"/>
                        <a:pt x="272" y="610"/>
                        <a:pt x="261" y="616"/>
                      </a:cubicBezTo>
                      <a:cubicBezTo>
                        <a:pt x="254" y="620"/>
                        <a:pt x="245" y="621"/>
                        <a:pt x="237" y="624"/>
                      </a:cubicBezTo>
                      <a:cubicBezTo>
                        <a:pt x="233" y="625"/>
                        <a:pt x="225" y="628"/>
                        <a:pt x="225" y="628"/>
                      </a:cubicBezTo>
                      <a:cubicBezTo>
                        <a:pt x="215" y="659"/>
                        <a:pt x="212" y="652"/>
                        <a:pt x="173" y="656"/>
                      </a:cubicBezTo>
                      <a:cubicBezTo>
                        <a:pt x="140" y="667"/>
                        <a:pt x="132" y="687"/>
                        <a:pt x="97" y="696"/>
                      </a:cubicBezTo>
                      <a:cubicBezTo>
                        <a:pt x="77" y="691"/>
                        <a:pt x="75" y="687"/>
                        <a:pt x="81" y="668"/>
                      </a:cubicBezTo>
                      <a:cubicBezTo>
                        <a:pt x="77" y="646"/>
                        <a:pt x="72" y="639"/>
                        <a:pt x="77" y="616"/>
                      </a:cubicBezTo>
                      <a:cubicBezTo>
                        <a:pt x="73" y="598"/>
                        <a:pt x="71" y="587"/>
                        <a:pt x="61" y="572"/>
                      </a:cubicBezTo>
                      <a:cubicBezTo>
                        <a:pt x="58" y="551"/>
                        <a:pt x="51" y="543"/>
                        <a:pt x="45" y="524"/>
                      </a:cubicBezTo>
                      <a:cubicBezTo>
                        <a:pt x="52" y="502"/>
                        <a:pt x="58" y="496"/>
                        <a:pt x="49" y="472"/>
                      </a:cubicBezTo>
                      <a:cubicBezTo>
                        <a:pt x="46" y="463"/>
                        <a:pt x="33" y="448"/>
                        <a:pt x="33" y="448"/>
                      </a:cubicBezTo>
                      <a:cubicBezTo>
                        <a:pt x="42" y="422"/>
                        <a:pt x="42" y="408"/>
                        <a:pt x="33" y="380"/>
                      </a:cubicBezTo>
                      <a:cubicBezTo>
                        <a:pt x="49" y="369"/>
                        <a:pt x="48" y="362"/>
                        <a:pt x="53" y="344"/>
                      </a:cubicBezTo>
                      <a:cubicBezTo>
                        <a:pt x="47" y="327"/>
                        <a:pt x="49" y="308"/>
                        <a:pt x="33" y="332"/>
                      </a:cubicBezTo>
                      <a:cubicBezTo>
                        <a:pt x="40" y="353"/>
                        <a:pt x="29" y="374"/>
                        <a:pt x="17" y="392"/>
                      </a:cubicBezTo>
                      <a:cubicBezTo>
                        <a:pt x="6" y="360"/>
                        <a:pt x="10" y="340"/>
                        <a:pt x="13" y="304"/>
                      </a:cubicBezTo>
                      <a:cubicBezTo>
                        <a:pt x="44" y="314"/>
                        <a:pt x="54" y="289"/>
                        <a:pt x="81" y="280"/>
                      </a:cubicBezTo>
                      <a:cubicBezTo>
                        <a:pt x="94" y="261"/>
                        <a:pt x="85" y="242"/>
                        <a:pt x="105" y="228"/>
                      </a:cubicBezTo>
                      <a:cubicBezTo>
                        <a:pt x="108" y="220"/>
                        <a:pt x="110" y="212"/>
                        <a:pt x="113" y="204"/>
                      </a:cubicBezTo>
                      <a:cubicBezTo>
                        <a:pt x="116" y="196"/>
                        <a:pt x="89" y="196"/>
                        <a:pt x="89" y="196"/>
                      </a:cubicBezTo>
                      <a:cubicBezTo>
                        <a:pt x="81" y="221"/>
                        <a:pt x="58" y="211"/>
                        <a:pt x="37" y="204"/>
                      </a:cubicBezTo>
                      <a:cubicBezTo>
                        <a:pt x="33" y="207"/>
                        <a:pt x="30" y="213"/>
                        <a:pt x="25" y="212"/>
                      </a:cubicBezTo>
                      <a:cubicBezTo>
                        <a:pt x="16" y="210"/>
                        <a:pt x="1" y="196"/>
                        <a:pt x="1" y="196"/>
                      </a:cubicBezTo>
                      <a:cubicBezTo>
                        <a:pt x="4" y="186"/>
                        <a:pt x="4" y="174"/>
                        <a:pt x="9" y="164"/>
                      </a:cubicBezTo>
                      <a:cubicBezTo>
                        <a:pt x="13" y="155"/>
                        <a:pt x="25" y="140"/>
                        <a:pt x="25" y="140"/>
                      </a:cubicBezTo>
                      <a:cubicBezTo>
                        <a:pt x="0" y="132"/>
                        <a:pt x="25" y="128"/>
                        <a:pt x="37" y="124"/>
                      </a:cubicBezTo>
                      <a:cubicBezTo>
                        <a:pt x="58" y="131"/>
                        <a:pt x="75" y="116"/>
                        <a:pt x="97" y="112"/>
                      </a:cubicBezTo>
                      <a:cubicBezTo>
                        <a:pt x="135" y="87"/>
                        <a:pt x="159" y="122"/>
                        <a:pt x="197" y="132"/>
                      </a:cubicBezTo>
                      <a:cubicBezTo>
                        <a:pt x="205" y="129"/>
                        <a:pt x="213" y="127"/>
                        <a:pt x="221" y="124"/>
                      </a:cubicBezTo>
                      <a:cubicBezTo>
                        <a:pt x="225" y="123"/>
                        <a:pt x="226" y="147"/>
                        <a:pt x="233" y="120"/>
                      </a:cubicBezTo>
                      <a:lnTo>
                        <a:pt x="229" y="64"/>
                      </a:lnTo>
                      <a:lnTo>
                        <a:pt x="209" y="40"/>
                      </a:lnTo>
                      <a:cubicBezTo>
                        <a:pt x="243" y="21"/>
                        <a:pt x="240" y="21"/>
                        <a:pt x="261" y="0"/>
                      </a:cubicBezTo>
                      <a:cubicBezTo>
                        <a:pt x="297" y="16"/>
                        <a:pt x="333" y="32"/>
                        <a:pt x="369" y="48"/>
                      </a:cubicBezTo>
                      <a:cubicBezTo>
                        <a:pt x="373" y="50"/>
                        <a:pt x="361" y="44"/>
                        <a:pt x="357" y="44"/>
                      </a:cubicBezTo>
                      <a:cubicBezTo>
                        <a:pt x="349" y="45"/>
                        <a:pt x="333" y="52"/>
                        <a:pt x="333" y="52"/>
                      </a:cubicBezTo>
                      <a:cubicBezTo>
                        <a:pt x="322" y="68"/>
                        <a:pt x="318" y="71"/>
                        <a:pt x="329" y="88"/>
                      </a:cubicBezTo>
                      <a:cubicBezTo>
                        <a:pt x="308" y="119"/>
                        <a:pt x="323" y="118"/>
                        <a:pt x="333" y="148"/>
                      </a:cubicBezTo>
                      <a:cubicBezTo>
                        <a:pt x="320" y="157"/>
                        <a:pt x="314" y="167"/>
                        <a:pt x="301" y="176"/>
                      </a:cubicBezTo>
                      <a:cubicBezTo>
                        <a:pt x="306" y="213"/>
                        <a:pt x="303" y="213"/>
                        <a:pt x="337" y="220"/>
                      </a:cubicBezTo>
                      <a:cubicBezTo>
                        <a:pt x="358" y="216"/>
                        <a:pt x="368" y="214"/>
                        <a:pt x="361" y="192"/>
                      </a:cubicBezTo>
                      <a:cubicBezTo>
                        <a:pt x="362" y="177"/>
                        <a:pt x="362" y="162"/>
                        <a:pt x="365" y="148"/>
                      </a:cubicBezTo>
                      <a:cubicBezTo>
                        <a:pt x="366" y="143"/>
                        <a:pt x="369" y="133"/>
                        <a:pt x="373" y="136"/>
                      </a:cubicBezTo>
                      <a:cubicBezTo>
                        <a:pt x="379" y="140"/>
                        <a:pt x="376" y="149"/>
                        <a:pt x="377" y="156"/>
                      </a:cubicBezTo>
                      <a:cubicBezTo>
                        <a:pt x="404" y="147"/>
                        <a:pt x="409" y="116"/>
                        <a:pt x="417" y="92"/>
                      </a:cubicBezTo>
                      <a:cubicBezTo>
                        <a:pt x="422" y="76"/>
                        <a:pt x="453" y="74"/>
                        <a:pt x="465" y="72"/>
                      </a:cubicBezTo>
                      <a:cubicBezTo>
                        <a:pt x="472" y="92"/>
                        <a:pt x="477" y="93"/>
                        <a:pt x="497" y="88"/>
                      </a:cubicBezTo>
                      <a:cubicBezTo>
                        <a:pt x="512" y="78"/>
                        <a:pt x="515" y="74"/>
                        <a:pt x="509" y="56"/>
                      </a:cubicBezTo>
                      <a:cubicBezTo>
                        <a:pt x="523" y="46"/>
                        <a:pt x="517" y="46"/>
                        <a:pt x="529" y="52"/>
                      </a:cubicBezTo>
                      <a:lnTo>
                        <a:pt x="693" y="72"/>
                      </a:lnTo>
                      <a:lnTo>
                        <a:pt x="541" y="460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5" name="Freeform 57">
                  <a:extLst>
                    <a:ext uri="{FF2B5EF4-FFF2-40B4-BE49-F238E27FC236}">
                      <a16:creationId xmlns:a16="http://schemas.microsoft.com/office/drawing/2014/main" id="{8B9C1ADB-2949-4A70-89A2-567A52CC9D21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689" y="6"/>
                  <a:ext cx="1386" cy="232"/>
                </a:xfrm>
                <a:custGeom>
                  <a:avLst/>
                  <a:gdLst>
                    <a:gd name="T0" fmla="*/ 825 w 931"/>
                    <a:gd name="T1" fmla="*/ 0 h 149"/>
                    <a:gd name="T2" fmla="*/ 143 w 931"/>
                    <a:gd name="T3" fmla="*/ 29 h 149"/>
                    <a:gd name="T4" fmla="*/ 91 w 931"/>
                    <a:gd name="T5" fmla="*/ 42 h 149"/>
                    <a:gd name="T6" fmla="*/ 62 w 931"/>
                    <a:gd name="T7" fmla="*/ 42 h 149"/>
                    <a:gd name="T8" fmla="*/ 22 w 931"/>
                    <a:gd name="T9" fmla="*/ 77 h 149"/>
                    <a:gd name="T10" fmla="*/ 0 w 931"/>
                    <a:gd name="T11" fmla="*/ 105 h 149"/>
                    <a:gd name="T12" fmla="*/ 59 w 931"/>
                    <a:gd name="T13" fmla="*/ 115 h 149"/>
                    <a:gd name="T14" fmla="*/ 97 w 931"/>
                    <a:gd name="T15" fmla="*/ 96 h 149"/>
                    <a:gd name="T16" fmla="*/ 108 w 931"/>
                    <a:gd name="T17" fmla="*/ 84 h 149"/>
                    <a:gd name="T18" fmla="*/ 167 w 931"/>
                    <a:gd name="T19" fmla="*/ 52 h 149"/>
                    <a:gd name="T20" fmla="*/ 215 w 931"/>
                    <a:gd name="T21" fmla="*/ 46 h 149"/>
                    <a:gd name="T22" fmla="*/ 237 w 931"/>
                    <a:gd name="T23" fmla="*/ 94 h 149"/>
                    <a:gd name="T24" fmla="*/ 188 w 931"/>
                    <a:gd name="T25" fmla="*/ 109 h 149"/>
                    <a:gd name="T26" fmla="*/ 231 w 931"/>
                    <a:gd name="T27" fmla="*/ 113 h 149"/>
                    <a:gd name="T28" fmla="*/ 250 w 931"/>
                    <a:gd name="T29" fmla="*/ 90 h 149"/>
                    <a:gd name="T30" fmla="*/ 266 w 931"/>
                    <a:gd name="T31" fmla="*/ 92 h 149"/>
                    <a:gd name="T32" fmla="*/ 253 w 931"/>
                    <a:gd name="T33" fmla="*/ 54 h 149"/>
                    <a:gd name="T34" fmla="*/ 266 w 931"/>
                    <a:gd name="T35" fmla="*/ 44 h 149"/>
                    <a:gd name="T36" fmla="*/ 277 w 931"/>
                    <a:gd name="T37" fmla="*/ 88 h 149"/>
                    <a:gd name="T38" fmla="*/ 266 w 931"/>
                    <a:gd name="T39" fmla="*/ 113 h 149"/>
                    <a:gd name="T40" fmla="*/ 296 w 931"/>
                    <a:gd name="T41" fmla="*/ 130 h 149"/>
                    <a:gd name="T42" fmla="*/ 299 w 931"/>
                    <a:gd name="T43" fmla="*/ 92 h 149"/>
                    <a:gd name="T44" fmla="*/ 331 w 931"/>
                    <a:gd name="T45" fmla="*/ 103 h 149"/>
                    <a:gd name="T46" fmla="*/ 382 w 931"/>
                    <a:gd name="T47" fmla="*/ 73 h 149"/>
                    <a:gd name="T48" fmla="*/ 409 w 931"/>
                    <a:gd name="T49" fmla="*/ 50 h 149"/>
                    <a:gd name="T50" fmla="*/ 439 w 931"/>
                    <a:gd name="T51" fmla="*/ 56 h 149"/>
                    <a:gd name="T52" fmla="*/ 455 w 931"/>
                    <a:gd name="T53" fmla="*/ 50 h 149"/>
                    <a:gd name="T54" fmla="*/ 431 w 931"/>
                    <a:gd name="T55" fmla="*/ 44 h 149"/>
                    <a:gd name="T56" fmla="*/ 474 w 931"/>
                    <a:gd name="T57" fmla="*/ 35 h 149"/>
                    <a:gd name="T58" fmla="*/ 544 w 931"/>
                    <a:gd name="T59" fmla="*/ 54 h 149"/>
                    <a:gd name="T60" fmla="*/ 581 w 931"/>
                    <a:gd name="T61" fmla="*/ 42 h 149"/>
                    <a:gd name="T62" fmla="*/ 584 w 931"/>
                    <a:gd name="T63" fmla="*/ 63 h 149"/>
                    <a:gd name="T64" fmla="*/ 568 w 931"/>
                    <a:gd name="T65" fmla="*/ 101 h 149"/>
                    <a:gd name="T66" fmla="*/ 611 w 931"/>
                    <a:gd name="T67" fmla="*/ 88 h 149"/>
                    <a:gd name="T68" fmla="*/ 624 w 931"/>
                    <a:gd name="T69" fmla="*/ 80 h 149"/>
                    <a:gd name="T70" fmla="*/ 648 w 931"/>
                    <a:gd name="T71" fmla="*/ 61 h 149"/>
                    <a:gd name="T72" fmla="*/ 794 w 931"/>
                    <a:gd name="T73" fmla="*/ 84 h 149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</a:cxnLst>
                  <a:rect l="0" t="0" r="r" b="b"/>
                  <a:pathLst>
                    <a:path w="931" h="149">
                      <a:moveTo>
                        <a:pt x="794" y="84"/>
                      </a:moveTo>
                      <a:cubicBezTo>
                        <a:pt x="813" y="72"/>
                        <a:pt x="931" y="14"/>
                        <a:pt x="825" y="0"/>
                      </a:cubicBezTo>
                      <a:lnTo>
                        <a:pt x="159" y="0"/>
                      </a:lnTo>
                      <a:cubicBezTo>
                        <a:pt x="149" y="12"/>
                        <a:pt x="162" y="18"/>
                        <a:pt x="143" y="29"/>
                      </a:cubicBezTo>
                      <a:cubicBezTo>
                        <a:pt x="130" y="44"/>
                        <a:pt x="133" y="39"/>
                        <a:pt x="116" y="48"/>
                      </a:cubicBezTo>
                      <a:cubicBezTo>
                        <a:pt x="108" y="46"/>
                        <a:pt x="100" y="44"/>
                        <a:pt x="91" y="42"/>
                      </a:cubicBezTo>
                      <a:cubicBezTo>
                        <a:pt x="89" y="41"/>
                        <a:pt x="83" y="40"/>
                        <a:pt x="83" y="40"/>
                      </a:cubicBezTo>
                      <a:cubicBezTo>
                        <a:pt x="76" y="40"/>
                        <a:pt x="68" y="39"/>
                        <a:pt x="62" y="42"/>
                      </a:cubicBezTo>
                      <a:cubicBezTo>
                        <a:pt x="54" y="45"/>
                        <a:pt x="46" y="61"/>
                        <a:pt x="38" y="67"/>
                      </a:cubicBezTo>
                      <a:cubicBezTo>
                        <a:pt x="32" y="71"/>
                        <a:pt x="27" y="74"/>
                        <a:pt x="22" y="77"/>
                      </a:cubicBezTo>
                      <a:cubicBezTo>
                        <a:pt x="16" y="81"/>
                        <a:pt x="5" y="86"/>
                        <a:pt x="5" y="86"/>
                      </a:cubicBezTo>
                      <a:cubicBezTo>
                        <a:pt x="9" y="95"/>
                        <a:pt x="7" y="97"/>
                        <a:pt x="0" y="105"/>
                      </a:cubicBezTo>
                      <a:cubicBezTo>
                        <a:pt x="17" y="107"/>
                        <a:pt x="22" y="107"/>
                        <a:pt x="16" y="120"/>
                      </a:cubicBezTo>
                      <a:cubicBezTo>
                        <a:pt x="27" y="122"/>
                        <a:pt x="48" y="116"/>
                        <a:pt x="59" y="115"/>
                      </a:cubicBezTo>
                      <a:cubicBezTo>
                        <a:pt x="71" y="112"/>
                        <a:pt x="73" y="117"/>
                        <a:pt x="83" y="111"/>
                      </a:cubicBezTo>
                      <a:cubicBezTo>
                        <a:pt x="89" y="96"/>
                        <a:pt x="83" y="100"/>
                        <a:pt x="97" y="96"/>
                      </a:cubicBezTo>
                      <a:cubicBezTo>
                        <a:pt x="100" y="94"/>
                        <a:pt x="103" y="93"/>
                        <a:pt x="105" y="90"/>
                      </a:cubicBezTo>
                      <a:cubicBezTo>
                        <a:pt x="106" y="88"/>
                        <a:pt x="106" y="85"/>
                        <a:pt x="108" y="84"/>
                      </a:cubicBezTo>
                      <a:cubicBezTo>
                        <a:pt x="112" y="80"/>
                        <a:pt x="140" y="69"/>
                        <a:pt x="148" y="67"/>
                      </a:cubicBezTo>
                      <a:cubicBezTo>
                        <a:pt x="160" y="52"/>
                        <a:pt x="153" y="56"/>
                        <a:pt x="167" y="52"/>
                      </a:cubicBezTo>
                      <a:cubicBezTo>
                        <a:pt x="178" y="55"/>
                        <a:pt x="179" y="62"/>
                        <a:pt x="191" y="58"/>
                      </a:cubicBezTo>
                      <a:cubicBezTo>
                        <a:pt x="199" y="52"/>
                        <a:pt x="206" y="51"/>
                        <a:pt x="215" y="46"/>
                      </a:cubicBezTo>
                      <a:cubicBezTo>
                        <a:pt x="226" y="58"/>
                        <a:pt x="217" y="46"/>
                        <a:pt x="223" y="69"/>
                      </a:cubicBezTo>
                      <a:cubicBezTo>
                        <a:pt x="226" y="79"/>
                        <a:pt x="233" y="85"/>
                        <a:pt x="237" y="94"/>
                      </a:cubicBezTo>
                      <a:cubicBezTo>
                        <a:pt x="227" y="100"/>
                        <a:pt x="229" y="104"/>
                        <a:pt x="218" y="107"/>
                      </a:cubicBezTo>
                      <a:cubicBezTo>
                        <a:pt x="207" y="120"/>
                        <a:pt x="203" y="113"/>
                        <a:pt x="188" y="109"/>
                      </a:cubicBezTo>
                      <a:cubicBezTo>
                        <a:pt x="191" y="117"/>
                        <a:pt x="200" y="127"/>
                        <a:pt x="210" y="132"/>
                      </a:cubicBezTo>
                      <a:cubicBezTo>
                        <a:pt x="218" y="114"/>
                        <a:pt x="211" y="122"/>
                        <a:pt x="231" y="113"/>
                      </a:cubicBezTo>
                      <a:cubicBezTo>
                        <a:pt x="237" y="111"/>
                        <a:pt x="248" y="105"/>
                        <a:pt x="248" y="105"/>
                      </a:cubicBezTo>
                      <a:cubicBezTo>
                        <a:pt x="248" y="100"/>
                        <a:pt x="246" y="94"/>
                        <a:pt x="250" y="90"/>
                      </a:cubicBezTo>
                      <a:cubicBezTo>
                        <a:pt x="253" y="88"/>
                        <a:pt x="254" y="96"/>
                        <a:pt x="258" y="96"/>
                      </a:cubicBezTo>
                      <a:cubicBezTo>
                        <a:pt x="262" y="97"/>
                        <a:pt x="264" y="94"/>
                        <a:pt x="266" y="92"/>
                      </a:cubicBezTo>
                      <a:cubicBezTo>
                        <a:pt x="262" y="82"/>
                        <a:pt x="252" y="77"/>
                        <a:pt x="248" y="67"/>
                      </a:cubicBezTo>
                      <a:cubicBezTo>
                        <a:pt x="250" y="63"/>
                        <a:pt x="255" y="58"/>
                        <a:pt x="253" y="54"/>
                      </a:cubicBezTo>
                      <a:cubicBezTo>
                        <a:pt x="251" y="50"/>
                        <a:pt x="248" y="42"/>
                        <a:pt x="248" y="42"/>
                      </a:cubicBezTo>
                      <a:cubicBezTo>
                        <a:pt x="256" y="32"/>
                        <a:pt x="259" y="35"/>
                        <a:pt x="266" y="44"/>
                      </a:cubicBezTo>
                      <a:cubicBezTo>
                        <a:pt x="270" y="56"/>
                        <a:pt x="276" y="61"/>
                        <a:pt x="285" y="71"/>
                      </a:cubicBezTo>
                      <a:cubicBezTo>
                        <a:pt x="281" y="81"/>
                        <a:pt x="289" y="82"/>
                        <a:pt x="277" y="88"/>
                      </a:cubicBezTo>
                      <a:cubicBezTo>
                        <a:pt x="262" y="106"/>
                        <a:pt x="278" y="83"/>
                        <a:pt x="274" y="101"/>
                      </a:cubicBezTo>
                      <a:cubicBezTo>
                        <a:pt x="274" y="105"/>
                        <a:pt x="268" y="109"/>
                        <a:pt x="266" y="113"/>
                      </a:cubicBezTo>
                      <a:cubicBezTo>
                        <a:pt x="270" y="122"/>
                        <a:pt x="268" y="125"/>
                        <a:pt x="261" y="132"/>
                      </a:cubicBezTo>
                      <a:cubicBezTo>
                        <a:pt x="268" y="149"/>
                        <a:pt x="282" y="134"/>
                        <a:pt x="296" y="130"/>
                      </a:cubicBezTo>
                      <a:cubicBezTo>
                        <a:pt x="299" y="122"/>
                        <a:pt x="295" y="119"/>
                        <a:pt x="299" y="111"/>
                      </a:cubicBezTo>
                      <a:cubicBezTo>
                        <a:pt x="296" y="105"/>
                        <a:pt x="288" y="97"/>
                        <a:pt x="299" y="92"/>
                      </a:cubicBezTo>
                      <a:cubicBezTo>
                        <a:pt x="303" y="90"/>
                        <a:pt x="315" y="88"/>
                        <a:pt x="315" y="88"/>
                      </a:cubicBezTo>
                      <a:cubicBezTo>
                        <a:pt x="326" y="91"/>
                        <a:pt x="325" y="95"/>
                        <a:pt x="331" y="103"/>
                      </a:cubicBezTo>
                      <a:cubicBezTo>
                        <a:pt x="339" y="84"/>
                        <a:pt x="331" y="90"/>
                        <a:pt x="361" y="92"/>
                      </a:cubicBezTo>
                      <a:cubicBezTo>
                        <a:pt x="355" y="76"/>
                        <a:pt x="365" y="76"/>
                        <a:pt x="382" y="73"/>
                      </a:cubicBezTo>
                      <a:cubicBezTo>
                        <a:pt x="383" y="71"/>
                        <a:pt x="387" y="57"/>
                        <a:pt x="393" y="54"/>
                      </a:cubicBezTo>
                      <a:cubicBezTo>
                        <a:pt x="398" y="52"/>
                        <a:pt x="409" y="50"/>
                        <a:pt x="409" y="50"/>
                      </a:cubicBezTo>
                      <a:cubicBezTo>
                        <a:pt x="430" y="54"/>
                        <a:pt x="413" y="58"/>
                        <a:pt x="431" y="63"/>
                      </a:cubicBezTo>
                      <a:cubicBezTo>
                        <a:pt x="433" y="61"/>
                        <a:pt x="435" y="57"/>
                        <a:pt x="439" y="56"/>
                      </a:cubicBezTo>
                      <a:cubicBezTo>
                        <a:pt x="445" y="55"/>
                        <a:pt x="452" y="61"/>
                        <a:pt x="457" y="58"/>
                      </a:cubicBezTo>
                      <a:cubicBezTo>
                        <a:pt x="461" y="57"/>
                        <a:pt x="457" y="52"/>
                        <a:pt x="455" y="50"/>
                      </a:cubicBezTo>
                      <a:cubicBezTo>
                        <a:pt x="451" y="47"/>
                        <a:pt x="444" y="47"/>
                        <a:pt x="439" y="46"/>
                      </a:cubicBezTo>
                      <a:cubicBezTo>
                        <a:pt x="436" y="45"/>
                        <a:pt x="431" y="44"/>
                        <a:pt x="431" y="44"/>
                      </a:cubicBezTo>
                      <a:cubicBezTo>
                        <a:pt x="440" y="38"/>
                        <a:pt x="443" y="36"/>
                        <a:pt x="455" y="40"/>
                      </a:cubicBezTo>
                      <a:cubicBezTo>
                        <a:pt x="461" y="38"/>
                        <a:pt x="467" y="35"/>
                        <a:pt x="474" y="35"/>
                      </a:cubicBezTo>
                      <a:cubicBezTo>
                        <a:pt x="483" y="36"/>
                        <a:pt x="511" y="43"/>
                        <a:pt x="519" y="46"/>
                      </a:cubicBezTo>
                      <a:cubicBezTo>
                        <a:pt x="527" y="49"/>
                        <a:pt x="544" y="54"/>
                        <a:pt x="544" y="54"/>
                      </a:cubicBezTo>
                      <a:cubicBezTo>
                        <a:pt x="548" y="54"/>
                        <a:pt x="560" y="52"/>
                        <a:pt x="565" y="50"/>
                      </a:cubicBezTo>
                      <a:cubicBezTo>
                        <a:pt x="570" y="47"/>
                        <a:pt x="581" y="42"/>
                        <a:pt x="581" y="42"/>
                      </a:cubicBezTo>
                      <a:cubicBezTo>
                        <a:pt x="585" y="42"/>
                        <a:pt x="598" y="44"/>
                        <a:pt x="600" y="48"/>
                      </a:cubicBezTo>
                      <a:cubicBezTo>
                        <a:pt x="603" y="55"/>
                        <a:pt x="589" y="61"/>
                        <a:pt x="584" y="63"/>
                      </a:cubicBezTo>
                      <a:cubicBezTo>
                        <a:pt x="576" y="69"/>
                        <a:pt x="568" y="69"/>
                        <a:pt x="565" y="77"/>
                      </a:cubicBezTo>
                      <a:cubicBezTo>
                        <a:pt x="568" y="86"/>
                        <a:pt x="564" y="92"/>
                        <a:pt x="568" y="101"/>
                      </a:cubicBezTo>
                      <a:cubicBezTo>
                        <a:pt x="574" y="93"/>
                        <a:pt x="577" y="91"/>
                        <a:pt x="589" y="94"/>
                      </a:cubicBezTo>
                      <a:cubicBezTo>
                        <a:pt x="595" y="108"/>
                        <a:pt x="602" y="93"/>
                        <a:pt x="611" y="88"/>
                      </a:cubicBezTo>
                      <a:cubicBezTo>
                        <a:pt x="613" y="86"/>
                        <a:pt x="613" y="83"/>
                        <a:pt x="616" y="82"/>
                      </a:cubicBezTo>
                      <a:cubicBezTo>
                        <a:pt x="618" y="80"/>
                        <a:pt x="622" y="81"/>
                        <a:pt x="624" y="80"/>
                      </a:cubicBezTo>
                      <a:cubicBezTo>
                        <a:pt x="626" y="78"/>
                        <a:pt x="626" y="75"/>
                        <a:pt x="627" y="73"/>
                      </a:cubicBezTo>
                      <a:cubicBezTo>
                        <a:pt x="632" y="65"/>
                        <a:pt x="638" y="63"/>
                        <a:pt x="648" y="61"/>
                      </a:cubicBezTo>
                      <a:cubicBezTo>
                        <a:pt x="664" y="62"/>
                        <a:pt x="684" y="69"/>
                        <a:pt x="700" y="69"/>
                      </a:cubicBezTo>
                      <a:lnTo>
                        <a:pt x="794" y="84"/>
                      </a:ln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6" name="Freeform 58">
                  <a:extLst>
                    <a:ext uri="{FF2B5EF4-FFF2-40B4-BE49-F238E27FC236}">
                      <a16:creationId xmlns:a16="http://schemas.microsoft.com/office/drawing/2014/main" id="{B5E018D9-8B22-42BF-B14C-9BB2A84957F2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971" y="91"/>
                  <a:ext cx="30" cy="25"/>
                </a:xfrm>
                <a:custGeom>
                  <a:avLst/>
                  <a:gdLst>
                    <a:gd name="T0" fmla="*/ 3 w 31"/>
                    <a:gd name="T1" fmla="*/ 28 h 30"/>
                    <a:gd name="T2" fmla="*/ 31 w 31"/>
                    <a:gd name="T3" fmla="*/ 0 h 30"/>
                    <a:gd name="T4" fmla="*/ 19 w 31"/>
                    <a:gd name="T5" fmla="*/ 24 h 30"/>
                    <a:gd name="T6" fmla="*/ 3 w 31"/>
                    <a:gd name="T7" fmla="*/ 28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1" h="30">
                      <a:moveTo>
                        <a:pt x="3" y="28"/>
                      </a:moveTo>
                      <a:cubicBezTo>
                        <a:pt x="8" y="8"/>
                        <a:pt x="12" y="6"/>
                        <a:pt x="31" y="0"/>
                      </a:cubicBezTo>
                      <a:cubicBezTo>
                        <a:pt x="29" y="5"/>
                        <a:pt x="25" y="22"/>
                        <a:pt x="19" y="24"/>
                      </a:cubicBezTo>
                      <a:cubicBezTo>
                        <a:pt x="0" y="30"/>
                        <a:pt x="3" y="9"/>
                        <a:pt x="3" y="2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7" name="Freeform 59">
                  <a:extLst>
                    <a:ext uri="{FF2B5EF4-FFF2-40B4-BE49-F238E27FC236}">
                      <a16:creationId xmlns:a16="http://schemas.microsoft.com/office/drawing/2014/main" id="{EF11FAA3-DA8E-4EA2-9E41-2ED3BB8DE233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935" y="125"/>
                  <a:ext cx="45" cy="27"/>
                </a:xfrm>
                <a:custGeom>
                  <a:avLst/>
                  <a:gdLst>
                    <a:gd name="T0" fmla="*/ 6 w 44"/>
                    <a:gd name="T1" fmla="*/ 32 h 32"/>
                    <a:gd name="T2" fmla="*/ 22 w 44"/>
                    <a:gd name="T3" fmla="*/ 0 h 32"/>
                    <a:gd name="T4" fmla="*/ 38 w 44"/>
                    <a:gd name="T5" fmla="*/ 4 h 32"/>
                    <a:gd name="T6" fmla="*/ 6 w 44"/>
                    <a:gd name="T7" fmla="*/ 32 h 3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44" h="32">
                      <a:moveTo>
                        <a:pt x="6" y="32"/>
                      </a:moveTo>
                      <a:cubicBezTo>
                        <a:pt x="0" y="14"/>
                        <a:pt x="7" y="10"/>
                        <a:pt x="22" y="0"/>
                      </a:cubicBezTo>
                      <a:cubicBezTo>
                        <a:pt x="27" y="1"/>
                        <a:pt x="35" y="0"/>
                        <a:pt x="38" y="4"/>
                      </a:cubicBezTo>
                      <a:cubicBezTo>
                        <a:pt x="44" y="13"/>
                        <a:pt x="16" y="32"/>
                        <a:pt x="6" y="3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8" name="Freeform 60">
                  <a:extLst>
                    <a:ext uri="{FF2B5EF4-FFF2-40B4-BE49-F238E27FC236}">
                      <a16:creationId xmlns:a16="http://schemas.microsoft.com/office/drawing/2014/main" id="{6F1518E3-69CB-47F3-ACE5-D9D51F9B22A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081" y="226"/>
                  <a:ext cx="75" cy="14"/>
                </a:xfrm>
                <a:custGeom>
                  <a:avLst/>
                  <a:gdLst>
                    <a:gd name="T0" fmla="*/ 37 w 76"/>
                    <a:gd name="T1" fmla="*/ 18 h 18"/>
                    <a:gd name="T2" fmla="*/ 25 w 76"/>
                    <a:gd name="T3" fmla="*/ 2 h 18"/>
                    <a:gd name="T4" fmla="*/ 37 w 76"/>
                    <a:gd name="T5" fmla="*/ 18 h 18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76" h="18">
                      <a:moveTo>
                        <a:pt x="37" y="18"/>
                      </a:moveTo>
                      <a:cubicBezTo>
                        <a:pt x="25" y="14"/>
                        <a:pt x="0" y="10"/>
                        <a:pt x="25" y="2"/>
                      </a:cubicBezTo>
                      <a:cubicBezTo>
                        <a:pt x="76" y="9"/>
                        <a:pt x="46" y="0"/>
                        <a:pt x="37" y="18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09" name="Freeform 61">
                  <a:extLst>
                    <a:ext uri="{FF2B5EF4-FFF2-40B4-BE49-F238E27FC236}">
                      <a16:creationId xmlns:a16="http://schemas.microsoft.com/office/drawing/2014/main" id="{55867401-7195-42EA-BB22-002E0910C65D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1210" y="223"/>
                  <a:ext cx="42" cy="37"/>
                </a:xfrm>
                <a:custGeom>
                  <a:avLst/>
                  <a:gdLst>
                    <a:gd name="T0" fmla="*/ 0 w 42"/>
                    <a:gd name="T1" fmla="*/ 21 h 44"/>
                    <a:gd name="T2" fmla="*/ 12 w 42"/>
                    <a:gd name="T3" fmla="*/ 9 h 44"/>
                    <a:gd name="T4" fmla="*/ 0 w 42"/>
                    <a:gd name="T5" fmla="*/ 21 h 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42" h="44">
                      <a:moveTo>
                        <a:pt x="0" y="21"/>
                      </a:moveTo>
                      <a:cubicBezTo>
                        <a:pt x="4" y="17"/>
                        <a:pt x="7" y="11"/>
                        <a:pt x="12" y="9"/>
                      </a:cubicBezTo>
                      <a:cubicBezTo>
                        <a:pt x="42" y="0"/>
                        <a:pt x="23" y="44"/>
                        <a:pt x="0" y="21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0" name="Freeform 62">
                  <a:extLst>
                    <a:ext uri="{FF2B5EF4-FFF2-40B4-BE49-F238E27FC236}">
                      <a16:creationId xmlns:a16="http://schemas.microsoft.com/office/drawing/2014/main" id="{0BC89287-5800-46D0-912A-5534730EED3B}"/>
                    </a:ext>
                  </a:extLst>
                </p:cNvPr>
                <p:cNvSpPr>
                  <a:spLocks/>
                </p:cNvSpPr>
                <p:nvPr/>
              </p:nvSpPr>
              <p:spPr bwMode="ltGray">
                <a:xfrm>
                  <a:off x="865" y="123"/>
                  <a:ext cx="33" cy="24"/>
                </a:xfrm>
                <a:custGeom>
                  <a:avLst/>
                  <a:gdLst>
                    <a:gd name="T0" fmla="*/ 7 w 31"/>
                    <a:gd name="T1" fmla="*/ 22 h 30"/>
                    <a:gd name="T2" fmla="*/ 31 w 31"/>
                    <a:gd name="T3" fmla="*/ 10 h 30"/>
                    <a:gd name="T4" fmla="*/ 7 w 31"/>
                    <a:gd name="T5" fmla="*/ 22 h 30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</a:cxnLst>
                  <a:rect l="0" t="0" r="r" b="b"/>
                  <a:pathLst>
                    <a:path w="31" h="30">
                      <a:moveTo>
                        <a:pt x="7" y="22"/>
                      </a:moveTo>
                      <a:cubicBezTo>
                        <a:pt x="0" y="0"/>
                        <a:pt x="15" y="6"/>
                        <a:pt x="31" y="10"/>
                      </a:cubicBezTo>
                      <a:cubicBezTo>
                        <a:pt x="14" y="16"/>
                        <a:pt x="15" y="30"/>
                        <a:pt x="7" y="22"/>
                      </a:cubicBezTo>
                      <a:close/>
                    </a:path>
                  </a:pathLst>
                </a:custGeom>
                <a:solidFill>
                  <a:srgbClr val="CCB374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2111" name="Group 63">
                <a:extLst>
                  <a:ext uri="{FF2B5EF4-FFF2-40B4-BE49-F238E27FC236}">
                    <a16:creationId xmlns:a16="http://schemas.microsoft.com/office/drawing/2014/main" id="{3258B853-A6A7-4733-AA7D-B56D9720BD15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" y="6"/>
                <a:ext cx="5739" cy="1022"/>
                <a:chOff x="1056" y="111"/>
                <a:chExt cx="2448" cy="418"/>
              </a:xfrm>
            </p:grpSpPr>
            <p:sp>
              <p:nvSpPr>
                <p:cNvPr id="2112" name="Line 64">
                  <a:extLst>
                    <a:ext uri="{FF2B5EF4-FFF2-40B4-BE49-F238E27FC236}">
                      <a16:creationId xmlns:a16="http://schemas.microsoft.com/office/drawing/2014/main" id="{A999430E-C8E2-4D0F-9BD5-AED6C44239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56" y="332"/>
                  <a:ext cx="244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3" name="Line 65">
                  <a:extLst>
                    <a:ext uri="{FF2B5EF4-FFF2-40B4-BE49-F238E27FC236}">
                      <a16:creationId xmlns:a16="http://schemas.microsoft.com/office/drawing/2014/main" id="{414FAC16-040C-4326-ABFD-50578AC6DF2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4" name="Line 66">
                  <a:extLst>
                    <a:ext uri="{FF2B5EF4-FFF2-40B4-BE49-F238E27FC236}">
                      <a16:creationId xmlns:a16="http://schemas.microsoft.com/office/drawing/2014/main" id="{ABE81CF2-14F7-4614-A4DE-D4EA6A235E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5" name="Line 67">
                  <a:extLst>
                    <a:ext uri="{FF2B5EF4-FFF2-40B4-BE49-F238E27FC236}">
                      <a16:creationId xmlns:a16="http://schemas.microsoft.com/office/drawing/2014/main" id="{9AEE9BBD-F76B-4BB9-AC0C-394D3981DCF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6" name="Line 68">
                  <a:extLst>
                    <a:ext uri="{FF2B5EF4-FFF2-40B4-BE49-F238E27FC236}">
                      <a16:creationId xmlns:a16="http://schemas.microsoft.com/office/drawing/2014/main" id="{F6BA9E1A-CD65-49D7-9EC7-185A9F4E38F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7" name="Line 69">
                  <a:extLst>
                    <a:ext uri="{FF2B5EF4-FFF2-40B4-BE49-F238E27FC236}">
                      <a16:creationId xmlns:a16="http://schemas.microsoft.com/office/drawing/2014/main" id="{6AFC2267-08A2-4ADC-8690-087335BCCFF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8" name="Line 70">
                  <a:extLst>
                    <a:ext uri="{FF2B5EF4-FFF2-40B4-BE49-F238E27FC236}">
                      <a16:creationId xmlns:a16="http://schemas.microsoft.com/office/drawing/2014/main" id="{D35E66DB-58CD-4908-BD54-3DBE1A83F3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19" name="Line 71">
                  <a:extLst>
                    <a:ext uri="{FF2B5EF4-FFF2-40B4-BE49-F238E27FC236}">
                      <a16:creationId xmlns:a16="http://schemas.microsoft.com/office/drawing/2014/main" id="{68C8A83B-11D9-4D2E-A94F-F9E0B455CD1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0" name="Line 72">
                  <a:extLst>
                    <a:ext uri="{FF2B5EF4-FFF2-40B4-BE49-F238E27FC236}">
                      <a16:creationId xmlns:a16="http://schemas.microsoft.com/office/drawing/2014/main" id="{17B2133E-5AE4-4D2B-B26A-96AF64E8411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1" name="Line 73">
                  <a:extLst>
                    <a:ext uri="{FF2B5EF4-FFF2-40B4-BE49-F238E27FC236}">
                      <a16:creationId xmlns:a16="http://schemas.microsoft.com/office/drawing/2014/main" id="{11AC9691-79F1-4122-8304-BD842066589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2" name="Line 74">
                  <a:extLst>
                    <a:ext uri="{FF2B5EF4-FFF2-40B4-BE49-F238E27FC236}">
                      <a16:creationId xmlns:a16="http://schemas.microsoft.com/office/drawing/2014/main" id="{3107F629-7375-4531-BB1F-DBE0DC0EC27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111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2123" name="Group 75">
                <a:extLst>
                  <a:ext uri="{FF2B5EF4-FFF2-40B4-BE49-F238E27FC236}">
                    <a16:creationId xmlns:a16="http://schemas.microsoft.com/office/drawing/2014/main" id="{74447E3A-0D0F-4D5C-A6E5-A7288B947B1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" y="1"/>
                <a:ext cx="4919" cy="1034"/>
                <a:chOff x="1208" y="109"/>
                <a:chExt cx="2098" cy="423"/>
              </a:xfrm>
            </p:grpSpPr>
            <p:sp>
              <p:nvSpPr>
                <p:cNvPr id="2124" name="Line 76">
                  <a:extLst>
                    <a:ext uri="{FF2B5EF4-FFF2-40B4-BE49-F238E27FC236}">
                      <a16:creationId xmlns:a16="http://schemas.microsoft.com/office/drawing/2014/main" id="{EA4C33AC-9B27-4237-82B6-6A62F015B6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850" y="110"/>
                  <a:ext cx="0" cy="14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5" name="Line 77">
                  <a:extLst>
                    <a:ext uri="{FF2B5EF4-FFF2-40B4-BE49-F238E27FC236}">
                      <a16:creationId xmlns:a16="http://schemas.microsoft.com/office/drawing/2014/main" id="{9F0B9579-633C-487E-8920-A2EAEC86D7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72" y="332"/>
                  <a:ext cx="70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6" name="Line 78">
                  <a:extLst>
                    <a:ext uri="{FF2B5EF4-FFF2-40B4-BE49-F238E27FC236}">
                      <a16:creationId xmlns:a16="http://schemas.microsoft.com/office/drawing/2014/main" id="{729A8DD8-5F52-4B46-AE0D-26DA7582F5A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078" y="350"/>
                  <a:ext cx="0" cy="2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7" name="Line 79">
                  <a:extLst>
                    <a:ext uri="{FF2B5EF4-FFF2-40B4-BE49-F238E27FC236}">
                      <a16:creationId xmlns:a16="http://schemas.microsoft.com/office/drawing/2014/main" id="{924E9EA1-CD2F-4D92-87CF-6FB6DA873F6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306" y="450"/>
                  <a:ext cx="0" cy="79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8" name="Line 80">
                  <a:extLst>
                    <a:ext uri="{FF2B5EF4-FFF2-40B4-BE49-F238E27FC236}">
                      <a16:creationId xmlns:a16="http://schemas.microsoft.com/office/drawing/2014/main" id="{FE49A6E3-8258-424E-9C48-7E76C74387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166" y="114"/>
                  <a:ext cx="0" cy="6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29" name="Line 81">
                  <a:extLst>
                    <a:ext uri="{FF2B5EF4-FFF2-40B4-BE49-F238E27FC236}">
                      <a16:creationId xmlns:a16="http://schemas.microsoft.com/office/drawing/2014/main" id="{5B934353-5159-4824-B5F1-1AA070F55AA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38" y="111"/>
                  <a:ext cx="0" cy="337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0" name="Line 82">
                  <a:extLst>
                    <a:ext uri="{FF2B5EF4-FFF2-40B4-BE49-F238E27FC236}">
                      <a16:creationId xmlns:a16="http://schemas.microsoft.com/office/drawing/2014/main" id="{0A9587F2-549A-4A82-8366-3258B2E5DC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912" y="332"/>
                  <a:ext cx="6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1" name="Line 83">
                  <a:extLst>
                    <a:ext uri="{FF2B5EF4-FFF2-40B4-BE49-F238E27FC236}">
                      <a16:creationId xmlns:a16="http://schemas.microsoft.com/office/drawing/2014/main" id="{F81DEAD8-36C1-440F-B8F0-F2E19B0B6A4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78" y="332"/>
                  <a:ext cx="60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2" name="Line 84">
                  <a:extLst>
                    <a:ext uri="{FF2B5EF4-FFF2-40B4-BE49-F238E27FC236}">
                      <a16:creationId xmlns:a16="http://schemas.microsoft.com/office/drawing/2014/main" id="{FB7229E9-0393-4CB7-9172-97C6343B028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578" y="332"/>
                  <a:ext cx="82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3" name="Line 85">
                  <a:extLst>
                    <a:ext uri="{FF2B5EF4-FFF2-40B4-BE49-F238E27FC236}">
                      <a16:creationId xmlns:a16="http://schemas.microsoft.com/office/drawing/2014/main" id="{FAD8C9E4-A63A-44B5-9159-EAF70A29D0E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208" y="332"/>
                  <a:ext cx="34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4" name="Line 86">
                  <a:extLst>
                    <a:ext uri="{FF2B5EF4-FFF2-40B4-BE49-F238E27FC236}">
                      <a16:creationId xmlns:a16="http://schemas.microsoft.com/office/drawing/2014/main" id="{642CCC07-3E7C-4107-8C99-BE838207CDD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480" y="234"/>
                  <a:ext cx="0" cy="29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5" name="Line 87">
                  <a:extLst>
                    <a:ext uri="{FF2B5EF4-FFF2-40B4-BE49-F238E27FC236}">
                      <a16:creationId xmlns:a16="http://schemas.microsoft.com/office/drawing/2014/main" id="{E17EC98E-2845-48C6-AAFD-C621FE54195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254" y="252"/>
                  <a:ext cx="0" cy="156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6" name="Line 88">
                  <a:extLst>
                    <a:ext uri="{FF2B5EF4-FFF2-40B4-BE49-F238E27FC236}">
                      <a16:creationId xmlns:a16="http://schemas.microsoft.com/office/drawing/2014/main" id="{6B8C3561-74AD-46C1-B0BD-80438010D3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482" y="109"/>
                  <a:ext cx="0" cy="27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7" name="Line 89">
                  <a:extLst>
                    <a:ext uri="{FF2B5EF4-FFF2-40B4-BE49-F238E27FC236}">
                      <a16:creationId xmlns:a16="http://schemas.microsoft.com/office/drawing/2014/main" id="{BDF4F416-F8DA-4819-B021-14EF44D52BB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10" y="180"/>
                  <a:ext cx="0" cy="96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2138" name="Line 90">
                  <a:extLst>
                    <a:ext uri="{FF2B5EF4-FFF2-40B4-BE49-F238E27FC236}">
                      <a16:creationId xmlns:a16="http://schemas.microsoft.com/office/drawing/2014/main" id="{525536C0-9131-4CD7-AD5B-746CAE204B2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710" y="111"/>
                  <a:ext cx="0" cy="2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</p:grpSp>
        </p:grpSp>
        <p:pic>
          <p:nvPicPr>
            <p:cNvPr id="2139" name="Picture 91">
              <a:extLst>
                <a:ext uri="{FF2B5EF4-FFF2-40B4-BE49-F238E27FC236}">
                  <a16:creationId xmlns:a16="http://schemas.microsoft.com/office/drawing/2014/main" id="{8966F8DC-58B2-45E2-B809-BAD46DF80E8C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gray">
            <a:xfrm>
              <a:off x="336" y="1566"/>
              <a:ext cx="690" cy="64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2140" name="Rectangle 92">
            <a:extLst>
              <a:ext uri="{FF2B5EF4-FFF2-40B4-BE49-F238E27FC236}">
                <a16:creationId xmlns:a16="http://schemas.microsoft.com/office/drawing/2014/main" id="{4FB20997-D595-4830-9B9B-2122AE95F4D5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438400" y="1828800"/>
            <a:ext cx="9245600" cy="23622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</a:p>
        </p:txBody>
      </p:sp>
      <p:sp>
        <p:nvSpPr>
          <p:cNvPr id="2141" name="Rectangle 93">
            <a:extLst>
              <a:ext uri="{FF2B5EF4-FFF2-40B4-BE49-F238E27FC236}">
                <a16:creationId xmlns:a16="http://schemas.microsoft.com/office/drawing/2014/main" id="{1FF68A0D-B504-4C73-BE72-2567561011D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2438400" y="4572000"/>
            <a:ext cx="9245600" cy="12954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2142" name="Rectangle 94">
            <a:extLst>
              <a:ext uri="{FF2B5EF4-FFF2-40B4-BE49-F238E27FC236}">
                <a16:creationId xmlns:a16="http://schemas.microsoft.com/office/drawing/2014/main" id="{1702B26D-BAF4-49BB-887C-0ECEE561322F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>
          <a:xfrm>
            <a:off x="7112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2143" name="Rectangle 95">
            <a:extLst>
              <a:ext uri="{FF2B5EF4-FFF2-40B4-BE49-F238E27FC236}">
                <a16:creationId xmlns:a16="http://schemas.microsoft.com/office/drawing/2014/main" id="{717B373A-BE61-4A0C-A840-43EDBA5BF8B2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>
          <a:xfrm>
            <a:off x="4267200" y="6324600"/>
            <a:ext cx="3860800" cy="457200"/>
          </a:xfrm>
        </p:spPr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2144" name="Rectangle 96">
            <a:extLst>
              <a:ext uri="{FF2B5EF4-FFF2-40B4-BE49-F238E27FC236}">
                <a16:creationId xmlns:a16="http://schemas.microsoft.com/office/drawing/2014/main" id="{27E68C76-8B02-4F25-BE9E-8DBA39495AAE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>
          <a:xfrm>
            <a:off x="9144000" y="6324600"/>
            <a:ext cx="2540000" cy="457200"/>
          </a:xfrm>
        </p:spPr>
        <p:txBody>
          <a:bodyPr/>
          <a:lstStyle>
            <a:lvl1pPr>
              <a:defRPr/>
            </a:lvl1pPr>
          </a:lstStyle>
          <a:p>
            <a:fld id="{034922FA-9BFD-42B6-90C9-0144AADE56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21918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3CA29-A850-4427-A97E-04B44AC167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F2F7840-5891-43A7-89ED-DE3A3AE84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931B63B-27CE-402C-86D3-0E703A66CD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6A6667C-E233-4CEB-80AD-A33A2D9DC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5BB793A-0461-49DD-9732-8C3A96BAB6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EFD9C7-A56C-4C75-9A8E-76DD573BECF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787853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B5B930-72E4-4D2F-800B-50D6C41D7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39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BF8BE48-D781-4533-8F61-B5105B6410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4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B001A00-DC31-46FA-BC4D-283667CE04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12D9E30-2F56-4D09-B63A-C2E7EC2EA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377C06B-CC55-4F9F-B622-2AED36F41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84D4AF4-02AA-41FB-B186-B265B62869D6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6419106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4DF74D-88A1-4618-BE10-97AA940ED9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5AA73D-1DD9-4796-AA31-805BBED29E5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144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512283-DBB3-44F3-B22B-21A77B306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97600" y="2147888"/>
            <a:ext cx="5080000" cy="4114800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84E3C21-9ED4-4765-97D1-1E7D7A33D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7A0195E-5574-4461-B13C-B11F59804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012E7E4-1B0B-42CB-A713-82E12C1AB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456F705-F9DB-4C68-A3E8-6AD4358AF2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8789358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6BACA9-D4BB-4198-8660-FA45990B5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7" y="365126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9DD3D596-F3AF-4090-9504-64BC5154FD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0318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35F7E13-A2EF-4C0B-A4DA-1D596E546F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40318" y="2505075"/>
            <a:ext cx="5158316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6307630C-9103-4F14-A8AC-30C7C9062A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2F9C3B65-C775-4CC8-80D2-E56E7CC5664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A885842C-9EF8-4B51-8170-919C311BC2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68CFE3F4-03DF-4601-BBC0-38CFF7215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3EDDF90-22FD-4CC9-B83E-079D43B5E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06443AC-4E52-4027-AB25-9A1EE1B91AC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56928517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B2820A-0806-48E8-BF0A-7E08FFBEA0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46F2A2E-4C34-451C-B9B7-2F3C2FD482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A97C9E2-B866-4FBF-950F-4883EA851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1CB3BB3-016A-47D3-AAC1-73814ECC78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D8E958-6B94-47CE-B5CD-3C3302C9C91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580360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BD9511D2-1200-468B-975D-279EB4C716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496AD82E-B076-4FE4-8189-EE9CE2044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114CE662-AFD9-4C81-8598-818AA12A3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0C3E7DA-A1F2-4A49-AA94-E56B1172147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2477150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7C94C38-C273-4A54-B293-A5782BC175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5AEF30-3C18-48D3-BCE5-2F7ACECF8A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D53DCC6-F45E-48BD-AF9A-5536AA8C8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20C7B60-B486-41F5-AA25-435244868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8F9A051-EDAC-460B-AD5C-7D4091B3A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7EBA1C6-46E1-49DA-9B4C-EA4D03DDA8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415F7C1-5497-4D95-8DC0-86D9D3B7A13E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202906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0D7E2E-E5E2-456E-8D95-388A94653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FC37BE1-8146-4A2D-8A66-0B66ACA28A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304EEE-5BE9-4A8F-8452-3525C2C07C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177A94-AF1F-4381-B15D-F288A41378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9E64EEE-D27D-46DC-BE34-B651784912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575201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B68DD7-B4C4-4E48-9B41-BBFF844910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0318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C4957A3-48BA-4A9C-8BB4-5960F23D091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717" y="987426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C588F88-9D12-498B-A448-6CFE3A0B9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40318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98BEB2-EC5D-4B5E-AFF7-8C4A1AC92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72BD8CF9-FBFC-4212-9D48-103C07AEE5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2C67D3B1-6084-445E-81C5-9AD96B5246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FF96F5D-FBBC-499A-8C4D-7DC667264B9C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41755060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569BDC-C150-4ED7-A584-6E3EF4B0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FD47700A-48B4-4A84-9225-F7EC2AB8C0D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23B01E5-88C5-4794-BC02-CC34D952F1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0526FE1-09AA-4DB1-B340-36388D135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FC0A9AE-07FD-47B7-8BF7-87E969A3E6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064B78-8C7B-4388-A56B-49777E53EFB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7292718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A5D2163D-A622-4EBE-B302-7613C5E24B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540752" y="930276"/>
            <a:ext cx="2736849" cy="53324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66CBE3A-1EAE-4EF8-8A7D-F4E5F2C4BD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328084" y="930276"/>
            <a:ext cx="8009467" cy="5332413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8F029DE5-9600-4EE7-A7D7-B80DBF899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zh-CN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8B61AD6-FCC0-4376-AB6E-3B8FC81CC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3748C03-F872-463B-8794-BE62DAF0B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01687BB-875E-4CAC-AF41-26FA96E4AD21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5563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254DE-2BEC-471D-90DC-9865ABDD5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62743F8-738F-45AC-BA3F-F3CA6D4FA0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F1E2DB2-C811-44E7-BEF0-EDEE7DD48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E4BE2C3-7A42-4EAE-9F70-A30FFFF0A9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18F57EF-2107-463F-B7EC-FB053D7DAF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545055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7B0E61E-4258-4D40-A509-5B4F539F5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C3681E8-07AE-41F5-9588-9A89D06D777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1CFA494A-2D13-4E35-A92F-89CF08BA9EC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6B83410-A718-43DF-91A7-338D3E0BBC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C71184A-C055-432A-80B7-4D58C560F6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80BAB4E-8E18-4478-8FA4-F0FE9941E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54329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A87118A-DCFC-4FAF-B87D-54EF44DC57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010836E-9DB8-468D-9ABA-668D6FAA56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506945D-63EA-4848-95E0-88805B4F511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DCF72746-0586-4061-9F88-C068AF7187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967BD0F7-EF2B-4810-A9E9-07E32FE770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9617862-0455-410E-92F6-93F8834B42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4AC412D0-EFDE-4CBC-A432-F8BBBA2C35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3DC590FF-BB47-42FF-B19D-D415BED77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597829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5E3C7F-9969-41B3-A015-76641C5727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F142FE9-BEE9-464B-8355-08F3C5E9E7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A52C3D7-EFCE-4914-B109-496CE9935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8FCAB93F-4FB3-48D0-A32E-DEE42BEC8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2813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C627E8B-CED2-467A-A547-EBE32C5F1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72BB5160-2DF7-4A3B-AB9C-46B9F23945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B276962D-8385-4B4C-84CB-2B4EC6E5B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15410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E00CD-B089-4582-9D22-47F065B60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CCB882-D57A-4FD5-A412-A2D91FF743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A9829118-EC53-448A-BF0C-F0078FF85A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27E893E-597A-41AD-8481-C9DC161AA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0D8A518-DABB-4253-BB96-41820D99F8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8562083-2895-4A07-AD8B-3AE8BC9CAB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721679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37477F9-E84D-4AFE-BD5A-F5AE346250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57DC83A2-BE96-43D1-AAA8-C125D9412B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649E07F-F3E5-4C94-8941-4C8F22E8CA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DC42FAB-AA7B-40C5-8715-456C40BD64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508A263-1BCF-4DB2-8EF3-957910939E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0431E6D5-F418-44EF-8AD6-C9AF8F904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73184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66B408E-6818-4669-A5F3-35678B6B3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785446C-7F22-4209-94AC-419BE905EB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F3D24A3-7E03-41FA-B271-722B5C4BFE8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1F7532-B3D7-4E47-9236-28596E5500DD}" type="datetimeFigureOut">
              <a:rPr lang="zh-CN" altLang="en-US" smtClean="0"/>
              <a:t>2021/4/9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1DA0F7F-41FE-46F0-A27B-C466392E96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6C42471-73D1-496D-A523-2DBD1E3D943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BD22D1-FD21-4D58-ACE0-3BD30BED628D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04330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chemeClr val="bg2"/>
            </a:gs>
            <a:gs pos="50000">
              <a:schemeClr val="bg1"/>
            </a:gs>
            <a:gs pos="100000">
              <a:schemeClr val="bg2"/>
            </a:gs>
          </a:gsLst>
          <a:lin ang="27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19946CE0-42F6-4183-AEFE-CA06ACE3C3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328084" y="930275"/>
            <a:ext cx="103632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50869A2F-061F-4984-A7C3-FB74B017D9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2147888"/>
            <a:ext cx="10363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31520B1C-26A3-4EC2-8B29-1BF7BC8F0B33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144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zh-CN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5C3E3AE2-9A9B-4AE7-B6AD-3D3CE3DD9C74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324600"/>
            <a:ext cx="3860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5A4882CF-9328-4FBD-A815-086D67A8170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324600"/>
            <a:ext cx="2540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BB7FD998-353A-48B5-9D2D-5CB29686C6B7}" type="slidenum">
              <a:rPr lang="en-US" altLang="zh-CN"/>
              <a:pPr/>
              <a:t>‹#›</a:t>
            </a:fld>
            <a:endParaRPr lang="en-US" altLang="zh-CN"/>
          </a:p>
        </p:txBody>
      </p:sp>
      <p:grpSp>
        <p:nvGrpSpPr>
          <p:cNvPr id="1031" name="Group 7">
            <a:extLst>
              <a:ext uri="{FF2B5EF4-FFF2-40B4-BE49-F238E27FC236}">
                <a16:creationId xmlns:a16="http://schemas.microsoft.com/office/drawing/2014/main" id="{B09F9508-93B1-4A3E-A2D9-8EE41814D9BE}"/>
              </a:ext>
            </a:extLst>
          </p:cNvPr>
          <p:cNvGrpSpPr>
            <a:grpSpLocks/>
          </p:cNvGrpSpPr>
          <p:nvPr/>
        </p:nvGrpSpPr>
        <p:grpSpPr bwMode="auto">
          <a:xfrm>
            <a:off x="349251" y="87313"/>
            <a:ext cx="11317816" cy="831850"/>
            <a:chOff x="165" y="55"/>
            <a:chExt cx="5347" cy="524"/>
          </a:xfrm>
        </p:grpSpPr>
        <p:grpSp>
          <p:nvGrpSpPr>
            <p:cNvPr id="1032" name="Group 8">
              <a:extLst>
                <a:ext uri="{FF2B5EF4-FFF2-40B4-BE49-F238E27FC236}">
                  <a16:creationId xmlns:a16="http://schemas.microsoft.com/office/drawing/2014/main" id="{4B4A90EC-3410-49D0-B6E0-F375DCDB6E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64" y="104"/>
              <a:ext cx="4848" cy="432"/>
              <a:chOff x="664" y="104"/>
              <a:chExt cx="4848" cy="432"/>
            </a:xfrm>
          </p:grpSpPr>
          <p:sp>
            <p:nvSpPr>
              <p:cNvPr id="1033" name="Freeform 9">
                <a:extLst>
                  <a:ext uri="{FF2B5EF4-FFF2-40B4-BE49-F238E27FC236}">
                    <a16:creationId xmlns:a16="http://schemas.microsoft.com/office/drawing/2014/main" id="{C3A9FC11-3A78-4DDF-A7E8-C2FFDF58D5EE}"/>
                  </a:ext>
                </a:extLst>
              </p:cNvPr>
              <p:cNvSpPr>
                <a:spLocks/>
              </p:cNvSpPr>
              <p:nvPr/>
            </p:nvSpPr>
            <p:spPr bwMode="ltGray">
              <a:xfrm>
                <a:off x="664" y="104"/>
                <a:ext cx="4848" cy="432"/>
              </a:xfrm>
              <a:custGeom>
                <a:avLst/>
                <a:gdLst>
                  <a:gd name="T0" fmla="*/ 4848 w 4848"/>
                  <a:gd name="T1" fmla="*/ 48 h 432"/>
                  <a:gd name="T2" fmla="*/ 4848 w 4848"/>
                  <a:gd name="T3" fmla="*/ 432 h 432"/>
                  <a:gd name="T4" fmla="*/ 0 w 4848"/>
                  <a:gd name="T5" fmla="*/ 432 h 432"/>
                  <a:gd name="T6" fmla="*/ 0 w 4848"/>
                  <a:gd name="T7" fmla="*/ 0 h 432"/>
                  <a:gd name="T8" fmla="*/ 4848 w 4848"/>
                  <a:gd name="T9" fmla="*/ 0 h 432"/>
                  <a:gd name="T10" fmla="*/ 4848 w 4848"/>
                  <a:gd name="T11" fmla="*/ 48 h 43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</a:cxnLst>
                <a:rect l="0" t="0" r="r" b="b"/>
                <a:pathLst>
                  <a:path w="4848" h="432">
                    <a:moveTo>
                      <a:pt x="4848" y="48"/>
                    </a:moveTo>
                    <a:lnTo>
                      <a:pt x="4848" y="432"/>
                    </a:lnTo>
                    <a:cubicBezTo>
                      <a:pt x="4848" y="432"/>
                      <a:pt x="2424" y="432"/>
                      <a:pt x="0" y="432"/>
                    </a:cubicBezTo>
                    <a:cubicBezTo>
                      <a:pt x="161" y="345"/>
                      <a:pt x="169" y="61"/>
                      <a:pt x="0" y="0"/>
                    </a:cubicBezTo>
                    <a:cubicBezTo>
                      <a:pt x="2424" y="0"/>
                      <a:pt x="4848" y="0"/>
                      <a:pt x="4848" y="0"/>
                    </a:cubicBezTo>
                    <a:lnTo>
                      <a:pt x="4848" y="48"/>
                    </a:lnTo>
                    <a:close/>
                  </a:path>
                </a:pathLst>
              </a:custGeom>
              <a:solidFill>
                <a:srgbClr val="E5D093"/>
              </a:solidFill>
              <a:ln w="9525" cap="flat" algn="ctr">
                <a:solidFill>
                  <a:srgbClr val="FFFFFF"/>
                </a:solidFill>
                <a:prstDash val="solid"/>
                <a:round/>
                <a:headEnd type="none" w="med" len="med"/>
                <a:tailEnd type="none" w="med" len="med"/>
              </a:ln>
            </p:spPr>
            <p:txBody>
              <a:bodyPr wrap="none"/>
              <a:lstStyle/>
              <a:p>
                <a:endParaRPr lang="zh-CN" altLang="en-US" sz="1800"/>
              </a:p>
            </p:txBody>
          </p:sp>
          <p:grpSp>
            <p:nvGrpSpPr>
              <p:cNvPr id="1034" name="Group 10">
                <a:extLst>
                  <a:ext uri="{FF2B5EF4-FFF2-40B4-BE49-F238E27FC236}">
                    <a16:creationId xmlns:a16="http://schemas.microsoft.com/office/drawing/2014/main" id="{CABB2B3C-7180-4FCA-8338-3E269680A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195" y="104"/>
                <a:ext cx="3827" cy="429"/>
                <a:chOff x="1021" y="240"/>
                <a:chExt cx="3827" cy="429"/>
              </a:xfrm>
            </p:grpSpPr>
            <p:grpSp>
              <p:nvGrpSpPr>
                <p:cNvPr id="1035" name="Group 11">
                  <a:extLst>
                    <a:ext uri="{FF2B5EF4-FFF2-40B4-BE49-F238E27FC236}">
                      <a16:creationId xmlns:a16="http://schemas.microsoft.com/office/drawing/2014/main" id="{05080A0C-160F-4A48-936A-09E13C313B3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1021" y="241"/>
                  <a:ext cx="2208" cy="427"/>
                  <a:chOff x="1021" y="241"/>
                  <a:chExt cx="2208" cy="427"/>
                </a:xfrm>
              </p:grpSpPr>
              <p:sp>
                <p:nvSpPr>
                  <p:cNvPr id="1036" name="Freeform 12">
                    <a:extLst>
                      <a:ext uri="{FF2B5EF4-FFF2-40B4-BE49-F238E27FC236}">
                        <a16:creationId xmlns:a16="http://schemas.microsoft.com/office/drawing/2014/main" id="{52D31688-612D-4ECD-834E-A52CB4EDA36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257" y="633"/>
                    <a:ext cx="7" cy="8"/>
                  </a:xfrm>
                  <a:custGeom>
                    <a:avLst/>
                    <a:gdLst>
                      <a:gd name="T0" fmla="*/ 5 w 15"/>
                      <a:gd name="T1" fmla="*/ 11 h 23"/>
                      <a:gd name="T2" fmla="*/ 15 w 15"/>
                      <a:gd name="T3" fmla="*/ 5 h 23"/>
                      <a:gd name="T4" fmla="*/ 13 w 15"/>
                      <a:gd name="T5" fmla="*/ 17 h 23"/>
                      <a:gd name="T6" fmla="*/ 5 w 15"/>
                      <a:gd name="T7" fmla="*/ 11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15" h="23">
                        <a:moveTo>
                          <a:pt x="5" y="11"/>
                        </a:moveTo>
                        <a:cubicBezTo>
                          <a:pt x="2" y="1"/>
                          <a:pt x="7" y="0"/>
                          <a:pt x="15" y="5"/>
                        </a:cubicBezTo>
                        <a:cubicBezTo>
                          <a:pt x="14" y="9"/>
                          <a:pt x="15" y="13"/>
                          <a:pt x="13" y="17"/>
                        </a:cubicBezTo>
                        <a:cubicBezTo>
                          <a:pt x="9" y="23"/>
                          <a:pt x="0" y="16"/>
                          <a:pt x="5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37" name="Freeform 13">
                    <a:extLst>
                      <a:ext uri="{FF2B5EF4-FFF2-40B4-BE49-F238E27FC236}">
                        <a16:creationId xmlns:a16="http://schemas.microsoft.com/office/drawing/2014/main" id="{3A98EB31-D8C2-4DFF-BD0F-D5813BA1431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32" y="660"/>
                    <a:ext cx="9" cy="8"/>
                  </a:xfrm>
                  <a:custGeom>
                    <a:avLst/>
                    <a:gdLst>
                      <a:gd name="T0" fmla="*/ 3 w 20"/>
                      <a:gd name="T1" fmla="*/ 13 h 23"/>
                      <a:gd name="T2" fmla="*/ 11 w 20"/>
                      <a:gd name="T3" fmla="*/ 3 h 23"/>
                      <a:gd name="T4" fmla="*/ 7 w 20"/>
                      <a:gd name="T5" fmla="*/ 19 h 23"/>
                      <a:gd name="T6" fmla="*/ 3 w 20"/>
                      <a:gd name="T7" fmla="*/ 13 h 2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23">
                        <a:moveTo>
                          <a:pt x="3" y="13"/>
                        </a:moveTo>
                        <a:cubicBezTo>
                          <a:pt x="0" y="5"/>
                          <a:pt x="2" y="0"/>
                          <a:pt x="11" y="3"/>
                        </a:cubicBezTo>
                        <a:cubicBezTo>
                          <a:pt x="16" y="10"/>
                          <a:pt x="20" y="23"/>
                          <a:pt x="7" y="19"/>
                        </a:cubicBezTo>
                        <a:cubicBezTo>
                          <a:pt x="6" y="17"/>
                          <a:pt x="3" y="13"/>
                          <a:pt x="3" y="1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38" name="Freeform 14">
                    <a:extLst>
                      <a:ext uri="{FF2B5EF4-FFF2-40B4-BE49-F238E27FC236}">
                        <a16:creationId xmlns:a16="http://schemas.microsoft.com/office/drawing/2014/main" id="{66DE76F0-58AF-4EC5-9394-23A79A03BD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20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39" name="Freeform 15">
                    <a:extLst>
                      <a:ext uri="{FF2B5EF4-FFF2-40B4-BE49-F238E27FC236}">
                        <a16:creationId xmlns:a16="http://schemas.microsoft.com/office/drawing/2014/main" id="{18D71F5D-B8AA-4C27-B0D0-7CD872DD520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7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0" name="Freeform 16">
                    <a:extLst>
                      <a:ext uri="{FF2B5EF4-FFF2-40B4-BE49-F238E27FC236}">
                        <a16:creationId xmlns:a16="http://schemas.microsoft.com/office/drawing/2014/main" id="{1C423CFA-2D38-4F59-A09D-71E6969620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21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1" name="Freeform 17">
                    <a:extLst>
                      <a:ext uri="{FF2B5EF4-FFF2-40B4-BE49-F238E27FC236}">
                        <a16:creationId xmlns:a16="http://schemas.microsoft.com/office/drawing/2014/main" id="{B5FD0904-433A-44D6-B786-4DCACFDA351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2" name="Freeform 18">
                    <a:extLst>
                      <a:ext uri="{FF2B5EF4-FFF2-40B4-BE49-F238E27FC236}">
                        <a16:creationId xmlns:a16="http://schemas.microsoft.com/office/drawing/2014/main" id="{951B5636-9F1C-4858-A9D4-69CFF7A3E3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735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3" name="Freeform 19">
                    <a:extLst>
                      <a:ext uri="{FF2B5EF4-FFF2-40B4-BE49-F238E27FC236}">
                        <a16:creationId xmlns:a16="http://schemas.microsoft.com/office/drawing/2014/main" id="{51FDAD5D-66D7-43A4-99CF-4E001036AF1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27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4" name="Freeform 20">
                    <a:extLst>
                      <a:ext uri="{FF2B5EF4-FFF2-40B4-BE49-F238E27FC236}">
                        <a16:creationId xmlns:a16="http://schemas.microsoft.com/office/drawing/2014/main" id="{45D3B5D3-DF5E-41ED-AD44-E7E09953098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2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5" name="Freeform 21">
                    <a:extLst>
                      <a:ext uri="{FF2B5EF4-FFF2-40B4-BE49-F238E27FC236}">
                        <a16:creationId xmlns:a16="http://schemas.microsoft.com/office/drawing/2014/main" id="{43307F04-8684-498C-BD0A-853F14BE4C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0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6" name="Freeform 22">
                    <a:extLst>
                      <a:ext uri="{FF2B5EF4-FFF2-40B4-BE49-F238E27FC236}">
                        <a16:creationId xmlns:a16="http://schemas.microsoft.com/office/drawing/2014/main" id="{0CF12946-783C-444B-82B9-409D814AF9A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4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7" name="Freeform 23">
                    <a:extLst>
                      <a:ext uri="{FF2B5EF4-FFF2-40B4-BE49-F238E27FC236}">
                        <a16:creationId xmlns:a16="http://schemas.microsoft.com/office/drawing/2014/main" id="{CBC513DA-0AFB-4A0A-9584-025BDA54A1D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48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8" name="Freeform 24">
                    <a:extLst>
                      <a:ext uri="{FF2B5EF4-FFF2-40B4-BE49-F238E27FC236}">
                        <a16:creationId xmlns:a16="http://schemas.microsoft.com/office/drawing/2014/main" id="{E40FC49F-7190-4D3A-B93B-42729174059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9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49" name="Freeform 25">
                    <a:extLst>
                      <a:ext uri="{FF2B5EF4-FFF2-40B4-BE49-F238E27FC236}">
                        <a16:creationId xmlns:a16="http://schemas.microsoft.com/office/drawing/2014/main" id="{E043E9FC-7495-4F07-9338-63DB1123AB5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76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0" name="Freeform 26">
                    <a:extLst>
                      <a:ext uri="{FF2B5EF4-FFF2-40B4-BE49-F238E27FC236}">
                        <a16:creationId xmlns:a16="http://schemas.microsoft.com/office/drawing/2014/main" id="{058E166F-B087-4079-A17C-ABB17F639AA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82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1" name="Freeform 27">
                    <a:extLst>
                      <a:ext uri="{FF2B5EF4-FFF2-40B4-BE49-F238E27FC236}">
                        <a16:creationId xmlns:a16="http://schemas.microsoft.com/office/drawing/2014/main" id="{FB802585-5EF7-4453-8338-2FBAA3B9C2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52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2" name="Freeform 28">
                    <a:extLst>
                      <a:ext uri="{FF2B5EF4-FFF2-40B4-BE49-F238E27FC236}">
                        <a16:creationId xmlns:a16="http://schemas.microsoft.com/office/drawing/2014/main" id="{396183D7-9946-4039-A9AF-75954BE492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194" y="584"/>
                    <a:ext cx="11" cy="8"/>
                  </a:xfrm>
                  <a:custGeom>
                    <a:avLst/>
                    <a:gdLst>
                      <a:gd name="T0" fmla="*/ 8 w 26"/>
                      <a:gd name="T1" fmla="*/ 14 h 22"/>
                      <a:gd name="T2" fmla="*/ 14 w 26"/>
                      <a:gd name="T3" fmla="*/ 0 h 22"/>
                      <a:gd name="T4" fmla="*/ 14 w 26"/>
                      <a:gd name="T5" fmla="*/ 22 h 22"/>
                      <a:gd name="T6" fmla="*/ 8 w 26"/>
                      <a:gd name="T7" fmla="*/ 14 h 2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6" h="22">
                        <a:moveTo>
                          <a:pt x="8" y="14"/>
                        </a:moveTo>
                        <a:cubicBezTo>
                          <a:pt x="5" y="6"/>
                          <a:pt x="5" y="3"/>
                          <a:pt x="14" y="0"/>
                        </a:cubicBezTo>
                        <a:cubicBezTo>
                          <a:pt x="26" y="4"/>
                          <a:pt x="23" y="16"/>
                          <a:pt x="14" y="22"/>
                        </a:cubicBezTo>
                        <a:cubicBezTo>
                          <a:pt x="0" y="17"/>
                          <a:pt x="13" y="3"/>
                          <a:pt x="8" y="1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3" name="Freeform 29">
                    <a:extLst>
                      <a:ext uri="{FF2B5EF4-FFF2-40B4-BE49-F238E27FC236}">
                        <a16:creationId xmlns:a16="http://schemas.microsoft.com/office/drawing/2014/main" id="{4323BF3E-BF5C-4372-95CC-23AE2ACDC6F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59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4" name="Freeform 30">
                    <a:extLst>
                      <a:ext uri="{FF2B5EF4-FFF2-40B4-BE49-F238E27FC236}">
                        <a16:creationId xmlns:a16="http://schemas.microsoft.com/office/drawing/2014/main" id="{FF060F5B-30C0-49C4-8736-1E41700E18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88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5" name="Freeform 31">
                    <a:extLst>
                      <a:ext uri="{FF2B5EF4-FFF2-40B4-BE49-F238E27FC236}">
                        <a16:creationId xmlns:a16="http://schemas.microsoft.com/office/drawing/2014/main" id="{249C63A5-14B9-441B-8868-4FFD00D59F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10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6" name="Freeform 32">
                    <a:extLst>
                      <a:ext uri="{FF2B5EF4-FFF2-40B4-BE49-F238E27FC236}">
                        <a16:creationId xmlns:a16="http://schemas.microsoft.com/office/drawing/2014/main" id="{DD907D47-498F-4DCE-9C77-D90F0D79E24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99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7" name="Freeform 33">
                    <a:extLst>
                      <a:ext uri="{FF2B5EF4-FFF2-40B4-BE49-F238E27FC236}">
                        <a16:creationId xmlns:a16="http://schemas.microsoft.com/office/drawing/2014/main" id="{5EAB5FCF-EE07-496A-9A6E-72BADFA7FA8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9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8" name="Freeform 34">
                    <a:extLst>
                      <a:ext uri="{FF2B5EF4-FFF2-40B4-BE49-F238E27FC236}">
                        <a16:creationId xmlns:a16="http://schemas.microsoft.com/office/drawing/2014/main" id="{0A3DD180-7152-4D84-864C-B8F487B139A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881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59" name="Freeform 35">
                    <a:extLst>
                      <a:ext uri="{FF2B5EF4-FFF2-40B4-BE49-F238E27FC236}">
                        <a16:creationId xmlns:a16="http://schemas.microsoft.com/office/drawing/2014/main" id="{89EDE01F-0AC4-4D6C-A6ED-CF0536AC0C4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30" y="489"/>
                    <a:ext cx="299" cy="179"/>
                  </a:xfrm>
                  <a:custGeom>
                    <a:avLst/>
                    <a:gdLst>
                      <a:gd name="T0" fmla="*/ 21 w 471"/>
                      <a:gd name="T1" fmla="*/ 280 h 281"/>
                      <a:gd name="T2" fmla="*/ 24 w 471"/>
                      <a:gd name="T3" fmla="*/ 250 h 281"/>
                      <a:gd name="T4" fmla="*/ 22 w 471"/>
                      <a:gd name="T5" fmla="*/ 245 h 281"/>
                      <a:gd name="T6" fmla="*/ 16 w 471"/>
                      <a:gd name="T7" fmla="*/ 218 h 281"/>
                      <a:gd name="T8" fmla="*/ 4 w 471"/>
                      <a:gd name="T9" fmla="*/ 215 h 281"/>
                      <a:gd name="T10" fmla="*/ 0 w 471"/>
                      <a:gd name="T11" fmla="*/ 191 h 281"/>
                      <a:gd name="T12" fmla="*/ 12 w 471"/>
                      <a:gd name="T13" fmla="*/ 180 h 281"/>
                      <a:gd name="T14" fmla="*/ 6 w 471"/>
                      <a:gd name="T15" fmla="*/ 165 h 281"/>
                      <a:gd name="T16" fmla="*/ 2 w 471"/>
                      <a:gd name="T17" fmla="*/ 160 h 281"/>
                      <a:gd name="T18" fmla="*/ 28 w 471"/>
                      <a:gd name="T19" fmla="*/ 120 h 281"/>
                      <a:gd name="T20" fmla="*/ 44 w 471"/>
                      <a:gd name="T21" fmla="*/ 96 h 281"/>
                      <a:gd name="T22" fmla="*/ 42 w 471"/>
                      <a:gd name="T23" fmla="*/ 70 h 281"/>
                      <a:gd name="T24" fmla="*/ 24 w 471"/>
                      <a:gd name="T25" fmla="*/ 43 h 281"/>
                      <a:gd name="T26" fmla="*/ 20 w 471"/>
                      <a:gd name="T27" fmla="*/ 32 h 281"/>
                      <a:gd name="T28" fmla="*/ 26 w 471"/>
                      <a:gd name="T29" fmla="*/ 36 h 281"/>
                      <a:gd name="T30" fmla="*/ 48 w 471"/>
                      <a:gd name="T31" fmla="*/ 35 h 281"/>
                      <a:gd name="T32" fmla="*/ 64 w 471"/>
                      <a:gd name="T33" fmla="*/ 11 h 281"/>
                      <a:gd name="T34" fmla="*/ 82 w 471"/>
                      <a:gd name="T35" fmla="*/ 0 h 281"/>
                      <a:gd name="T36" fmla="*/ 88 w 471"/>
                      <a:gd name="T37" fmla="*/ 2 h 281"/>
                      <a:gd name="T38" fmla="*/ 92 w 471"/>
                      <a:gd name="T39" fmla="*/ 9 h 281"/>
                      <a:gd name="T40" fmla="*/ 98 w 471"/>
                      <a:gd name="T41" fmla="*/ 5 h 281"/>
                      <a:gd name="T42" fmla="*/ 110 w 471"/>
                      <a:gd name="T43" fmla="*/ 8 h 281"/>
                      <a:gd name="T44" fmla="*/ 116 w 471"/>
                      <a:gd name="T45" fmla="*/ 9 h 281"/>
                      <a:gd name="T46" fmla="*/ 141 w 471"/>
                      <a:gd name="T47" fmla="*/ 14 h 281"/>
                      <a:gd name="T48" fmla="*/ 155 w 471"/>
                      <a:gd name="T49" fmla="*/ 24 h 281"/>
                      <a:gd name="T50" fmla="*/ 167 w 471"/>
                      <a:gd name="T51" fmla="*/ 17 h 281"/>
                      <a:gd name="T52" fmla="*/ 173 w 471"/>
                      <a:gd name="T53" fmla="*/ 14 h 281"/>
                      <a:gd name="T54" fmla="*/ 195 w 471"/>
                      <a:gd name="T55" fmla="*/ 14 h 281"/>
                      <a:gd name="T56" fmla="*/ 211 w 471"/>
                      <a:gd name="T57" fmla="*/ 32 h 281"/>
                      <a:gd name="T58" fmla="*/ 231 w 471"/>
                      <a:gd name="T59" fmla="*/ 59 h 281"/>
                      <a:gd name="T60" fmla="*/ 245 w 471"/>
                      <a:gd name="T61" fmla="*/ 70 h 281"/>
                      <a:gd name="T62" fmla="*/ 257 w 471"/>
                      <a:gd name="T63" fmla="*/ 68 h 281"/>
                      <a:gd name="T64" fmla="*/ 270 w 471"/>
                      <a:gd name="T65" fmla="*/ 65 h 281"/>
                      <a:gd name="T66" fmla="*/ 290 w 471"/>
                      <a:gd name="T67" fmla="*/ 71 h 281"/>
                      <a:gd name="T68" fmla="*/ 300 w 471"/>
                      <a:gd name="T69" fmla="*/ 81 h 281"/>
                      <a:gd name="T70" fmla="*/ 308 w 471"/>
                      <a:gd name="T71" fmla="*/ 90 h 281"/>
                      <a:gd name="T72" fmla="*/ 318 w 471"/>
                      <a:gd name="T73" fmla="*/ 111 h 281"/>
                      <a:gd name="T74" fmla="*/ 322 w 471"/>
                      <a:gd name="T75" fmla="*/ 120 h 281"/>
                      <a:gd name="T76" fmla="*/ 324 w 471"/>
                      <a:gd name="T77" fmla="*/ 125 h 281"/>
                      <a:gd name="T78" fmla="*/ 310 w 471"/>
                      <a:gd name="T79" fmla="*/ 142 h 281"/>
                      <a:gd name="T80" fmla="*/ 322 w 471"/>
                      <a:gd name="T81" fmla="*/ 141 h 281"/>
                      <a:gd name="T82" fmla="*/ 342 w 471"/>
                      <a:gd name="T83" fmla="*/ 155 h 281"/>
                      <a:gd name="T84" fmla="*/ 364 w 471"/>
                      <a:gd name="T85" fmla="*/ 157 h 281"/>
                      <a:gd name="T86" fmla="*/ 380 w 471"/>
                      <a:gd name="T87" fmla="*/ 168 h 281"/>
                      <a:gd name="T88" fmla="*/ 382 w 471"/>
                      <a:gd name="T89" fmla="*/ 172 h 281"/>
                      <a:gd name="T90" fmla="*/ 382 w 471"/>
                      <a:gd name="T91" fmla="*/ 176 h 281"/>
                      <a:gd name="T92" fmla="*/ 394 w 471"/>
                      <a:gd name="T93" fmla="*/ 172 h 281"/>
                      <a:gd name="T94" fmla="*/ 400 w 471"/>
                      <a:gd name="T95" fmla="*/ 171 h 281"/>
                      <a:gd name="T96" fmla="*/ 439 w 471"/>
                      <a:gd name="T97" fmla="*/ 185 h 281"/>
                      <a:gd name="T98" fmla="*/ 447 w 471"/>
                      <a:gd name="T99" fmla="*/ 199 h 281"/>
                      <a:gd name="T100" fmla="*/ 465 w 471"/>
                      <a:gd name="T101" fmla="*/ 201 h 281"/>
                      <a:gd name="T102" fmla="*/ 471 w 471"/>
                      <a:gd name="T103" fmla="*/ 215 h 281"/>
                      <a:gd name="T104" fmla="*/ 451 w 471"/>
                      <a:gd name="T105" fmla="*/ 258 h 281"/>
                      <a:gd name="T106" fmla="*/ 435 w 471"/>
                      <a:gd name="T107" fmla="*/ 281 h 28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</a:cxnLst>
                    <a:rect l="0" t="0" r="r" b="b"/>
                    <a:pathLst>
                      <a:path w="471" h="281">
                        <a:moveTo>
                          <a:pt x="21" y="280"/>
                        </a:moveTo>
                        <a:cubicBezTo>
                          <a:pt x="32" y="281"/>
                          <a:pt x="25" y="253"/>
                          <a:pt x="24" y="250"/>
                        </a:cubicBezTo>
                        <a:cubicBezTo>
                          <a:pt x="23" y="248"/>
                          <a:pt x="22" y="245"/>
                          <a:pt x="22" y="245"/>
                        </a:cubicBezTo>
                        <a:cubicBezTo>
                          <a:pt x="21" y="243"/>
                          <a:pt x="20" y="221"/>
                          <a:pt x="16" y="218"/>
                        </a:cubicBezTo>
                        <a:cubicBezTo>
                          <a:pt x="13" y="216"/>
                          <a:pt x="4" y="215"/>
                          <a:pt x="4" y="215"/>
                        </a:cubicBezTo>
                        <a:cubicBezTo>
                          <a:pt x="0" y="207"/>
                          <a:pt x="3" y="200"/>
                          <a:pt x="0" y="191"/>
                        </a:cubicBezTo>
                        <a:cubicBezTo>
                          <a:pt x="2" y="185"/>
                          <a:pt x="7" y="186"/>
                          <a:pt x="12" y="180"/>
                        </a:cubicBezTo>
                        <a:cubicBezTo>
                          <a:pt x="14" y="172"/>
                          <a:pt x="14" y="169"/>
                          <a:pt x="6" y="165"/>
                        </a:cubicBezTo>
                        <a:cubicBezTo>
                          <a:pt x="4" y="163"/>
                          <a:pt x="2" y="162"/>
                          <a:pt x="2" y="160"/>
                        </a:cubicBezTo>
                        <a:cubicBezTo>
                          <a:pt x="2" y="150"/>
                          <a:pt x="16" y="123"/>
                          <a:pt x="28" y="120"/>
                        </a:cubicBezTo>
                        <a:cubicBezTo>
                          <a:pt x="32" y="111"/>
                          <a:pt x="40" y="105"/>
                          <a:pt x="44" y="96"/>
                        </a:cubicBezTo>
                        <a:cubicBezTo>
                          <a:pt x="39" y="83"/>
                          <a:pt x="38" y="85"/>
                          <a:pt x="42" y="70"/>
                        </a:cubicBezTo>
                        <a:cubicBezTo>
                          <a:pt x="38" y="60"/>
                          <a:pt x="34" y="48"/>
                          <a:pt x="24" y="43"/>
                        </a:cubicBezTo>
                        <a:cubicBezTo>
                          <a:pt x="18" y="36"/>
                          <a:pt x="10" y="37"/>
                          <a:pt x="20" y="32"/>
                        </a:cubicBezTo>
                        <a:cubicBezTo>
                          <a:pt x="27" y="34"/>
                          <a:pt x="26" y="32"/>
                          <a:pt x="26" y="36"/>
                        </a:cubicBezTo>
                        <a:cubicBezTo>
                          <a:pt x="34" y="41"/>
                          <a:pt x="39" y="39"/>
                          <a:pt x="48" y="35"/>
                        </a:cubicBezTo>
                        <a:cubicBezTo>
                          <a:pt x="45" y="22"/>
                          <a:pt x="48" y="14"/>
                          <a:pt x="64" y="11"/>
                        </a:cubicBezTo>
                        <a:cubicBezTo>
                          <a:pt x="71" y="8"/>
                          <a:pt x="75" y="3"/>
                          <a:pt x="82" y="0"/>
                        </a:cubicBezTo>
                        <a:cubicBezTo>
                          <a:pt x="84" y="1"/>
                          <a:pt x="88" y="0"/>
                          <a:pt x="88" y="2"/>
                        </a:cubicBezTo>
                        <a:cubicBezTo>
                          <a:pt x="90" y="12"/>
                          <a:pt x="75" y="13"/>
                          <a:pt x="92" y="9"/>
                        </a:cubicBezTo>
                        <a:cubicBezTo>
                          <a:pt x="94" y="8"/>
                          <a:pt x="96" y="5"/>
                          <a:pt x="98" y="5"/>
                        </a:cubicBezTo>
                        <a:cubicBezTo>
                          <a:pt x="102" y="4"/>
                          <a:pt x="106" y="7"/>
                          <a:pt x="110" y="8"/>
                        </a:cubicBezTo>
                        <a:cubicBezTo>
                          <a:pt x="112" y="8"/>
                          <a:pt x="116" y="9"/>
                          <a:pt x="116" y="9"/>
                        </a:cubicBezTo>
                        <a:cubicBezTo>
                          <a:pt x="122" y="16"/>
                          <a:pt x="129" y="13"/>
                          <a:pt x="141" y="14"/>
                        </a:cubicBezTo>
                        <a:cubicBezTo>
                          <a:pt x="143" y="21"/>
                          <a:pt x="147" y="22"/>
                          <a:pt x="155" y="24"/>
                        </a:cubicBezTo>
                        <a:cubicBezTo>
                          <a:pt x="159" y="22"/>
                          <a:pt x="163" y="20"/>
                          <a:pt x="167" y="17"/>
                        </a:cubicBezTo>
                        <a:cubicBezTo>
                          <a:pt x="169" y="16"/>
                          <a:pt x="173" y="14"/>
                          <a:pt x="173" y="14"/>
                        </a:cubicBezTo>
                        <a:cubicBezTo>
                          <a:pt x="195" y="26"/>
                          <a:pt x="175" y="20"/>
                          <a:pt x="195" y="14"/>
                        </a:cubicBezTo>
                        <a:cubicBezTo>
                          <a:pt x="207" y="17"/>
                          <a:pt x="201" y="26"/>
                          <a:pt x="211" y="32"/>
                        </a:cubicBezTo>
                        <a:cubicBezTo>
                          <a:pt x="214" y="38"/>
                          <a:pt x="224" y="55"/>
                          <a:pt x="231" y="59"/>
                        </a:cubicBezTo>
                        <a:cubicBezTo>
                          <a:pt x="241" y="70"/>
                          <a:pt x="235" y="67"/>
                          <a:pt x="245" y="70"/>
                        </a:cubicBezTo>
                        <a:cubicBezTo>
                          <a:pt x="249" y="69"/>
                          <a:pt x="253" y="69"/>
                          <a:pt x="257" y="68"/>
                        </a:cubicBezTo>
                        <a:cubicBezTo>
                          <a:pt x="261" y="67"/>
                          <a:pt x="270" y="65"/>
                          <a:pt x="270" y="65"/>
                        </a:cubicBezTo>
                        <a:cubicBezTo>
                          <a:pt x="278" y="66"/>
                          <a:pt x="283" y="67"/>
                          <a:pt x="290" y="71"/>
                        </a:cubicBezTo>
                        <a:cubicBezTo>
                          <a:pt x="304" y="88"/>
                          <a:pt x="282" y="62"/>
                          <a:pt x="300" y="81"/>
                        </a:cubicBezTo>
                        <a:cubicBezTo>
                          <a:pt x="302" y="84"/>
                          <a:pt x="308" y="90"/>
                          <a:pt x="308" y="90"/>
                        </a:cubicBezTo>
                        <a:cubicBezTo>
                          <a:pt x="311" y="98"/>
                          <a:pt x="315" y="103"/>
                          <a:pt x="318" y="111"/>
                        </a:cubicBezTo>
                        <a:cubicBezTo>
                          <a:pt x="319" y="114"/>
                          <a:pt x="321" y="117"/>
                          <a:pt x="322" y="120"/>
                        </a:cubicBezTo>
                        <a:cubicBezTo>
                          <a:pt x="323" y="122"/>
                          <a:pt x="324" y="125"/>
                          <a:pt x="324" y="125"/>
                        </a:cubicBezTo>
                        <a:cubicBezTo>
                          <a:pt x="321" y="132"/>
                          <a:pt x="313" y="134"/>
                          <a:pt x="310" y="142"/>
                        </a:cubicBezTo>
                        <a:cubicBezTo>
                          <a:pt x="313" y="151"/>
                          <a:pt x="317" y="146"/>
                          <a:pt x="322" y="141"/>
                        </a:cubicBezTo>
                        <a:cubicBezTo>
                          <a:pt x="341" y="143"/>
                          <a:pt x="339" y="142"/>
                          <a:pt x="342" y="155"/>
                        </a:cubicBezTo>
                        <a:cubicBezTo>
                          <a:pt x="351" y="150"/>
                          <a:pt x="355" y="152"/>
                          <a:pt x="364" y="157"/>
                        </a:cubicBezTo>
                        <a:cubicBezTo>
                          <a:pt x="369" y="162"/>
                          <a:pt x="372" y="166"/>
                          <a:pt x="380" y="168"/>
                        </a:cubicBezTo>
                        <a:cubicBezTo>
                          <a:pt x="381" y="169"/>
                          <a:pt x="383" y="171"/>
                          <a:pt x="382" y="172"/>
                        </a:cubicBezTo>
                        <a:cubicBezTo>
                          <a:pt x="380" y="176"/>
                          <a:pt x="368" y="172"/>
                          <a:pt x="382" y="176"/>
                        </a:cubicBezTo>
                        <a:cubicBezTo>
                          <a:pt x="386" y="175"/>
                          <a:pt x="390" y="173"/>
                          <a:pt x="394" y="172"/>
                        </a:cubicBezTo>
                        <a:cubicBezTo>
                          <a:pt x="396" y="172"/>
                          <a:pt x="400" y="171"/>
                          <a:pt x="400" y="171"/>
                        </a:cubicBezTo>
                        <a:cubicBezTo>
                          <a:pt x="413" y="177"/>
                          <a:pt x="427" y="179"/>
                          <a:pt x="439" y="185"/>
                        </a:cubicBezTo>
                        <a:cubicBezTo>
                          <a:pt x="441" y="190"/>
                          <a:pt x="445" y="194"/>
                          <a:pt x="447" y="199"/>
                        </a:cubicBezTo>
                        <a:cubicBezTo>
                          <a:pt x="453" y="198"/>
                          <a:pt x="460" y="195"/>
                          <a:pt x="465" y="201"/>
                        </a:cubicBezTo>
                        <a:cubicBezTo>
                          <a:pt x="468" y="205"/>
                          <a:pt x="471" y="215"/>
                          <a:pt x="471" y="215"/>
                        </a:cubicBezTo>
                        <a:cubicBezTo>
                          <a:pt x="468" y="231"/>
                          <a:pt x="469" y="248"/>
                          <a:pt x="451" y="258"/>
                        </a:cubicBezTo>
                        <a:cubicBezTo>
                          <a:pt x="447" y="262"/>
                          <a:pt x="437" y="275"/>
                          <a:pt x="435" y="281"/>
                        </a:cubicBezTo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0" name="Freeform 36">
                    <a:extLst>
                      <a:ext uri="{FF2B5EF4-FFF2-40B4-BE49-F238E27FC236}">
                        <a16:creationId xmlns:a16="http://schemas.microsoft.com/office/drawing/2014/main" id="{666D2949-B4C7-4731-ABCF-1EF5A8EBA77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34" y="242"/>
                    <a:ext cx="420" cy="283"/>
                  </a:xfrm>
                  <a:custGeom>
                    <a:avLst/>
                    <a:gdLst>
                      <a:gd name="T0" fmla="*/ 406 w 984"/>
                      <a:gd name="T1" fmla="*/ 6 h 844"/>
                      <a:gd name="T2" fmla="*/ 502 w 984"/>
                      <a:gd name="T3" fmla="*/ 34 h 844"/>
                      <a:gd name="T4" fmla="*/ 550 w 984"/>
                      <a:gd name="T5" fmla="*/ 38 h 844"/>
                      <a:gd name="T6" fmla="*/ 578 w 984"/>
                      <a:gd name="T7" fmla="*/ 130 h 844"/>
                      <a:gd name="T8" fmla="*/ 586 w 984"/>
                      <a:gd name="T9" fmla="*/ 90 h 844"/>
                      <a:gd name="T10" fmla="*/ 606 w 984"/>
                      <a:gd name="T11" fmla="*/ 70 h 844"/>
                      <a:gd name="T12" fmla="*/ 642 w 984"/>
                      <a:gd name="T13" fmla="*/ 126 h 844"/>
                      <a:gd name="T14" fmla="*/ 682 w 984"/>
                      <a:gd name="T15" fmla="*/ 98 h 844"/>
                      <a:gd name="T16" fmla="*/ 706 w 984"/>
                      <a:gd name="T17" fmla="*/ 86 h 844"/>
                      <a:gd name="T18" fmla="*/ 762 w 984"/>
                      <a:gd name="T19" fmla="*/ 2 h 844"/>
                      <a:gd name="T20" fmla="*/ 798 w 984"/>
                      <a:gd name="T21" fmla="*/ 70 h 844"/>
                      <a:gd name="T22" fmla="*/ 798 w 984"/>
                      <a:gd name="T23" fmla="*/ 130 h 844"/>
                      <a:gd name="T24" fmla="*/ 790 w 984"/>
                      <a:gd name="T25" fmla="*/ 158 h 844"/>
                      <a:gd name="T26" fmla="*/ 766 w 984"/>
                      <a:gd name="T27" fmla="*/ 162 h 844"/>
                      <a:gd name="T28" fmla="*/ 762 w 984"/>
                      <a:gd name="T29" fmla="*/ 186 h 844"/>
                      <a:gd name="T30" fmla="*/ 802 w 984"/>
                      <a:gd name="T31" fmla="*/ 226 h 844"/>
                      <a:gd name="T32" fmla="*/ 786 w 984"/>
                      <a:gd name="T33" fmla="*/ 322 h 844"/>
                      <a:gd name="T34" fmla="*/ 830 w 984"/>
                      <a:gd name="T35" fmla="*/ 414 h 844"/>
                      <a:gd name="T36" fmla="*/ 854 w 984"/>
                      <a:gd name="T37" fmla="*/ 450 h 844"/>
                      <a:gd name="T38" fmla="*/ 830 w 984"/>
                      <a:gd name="T39" fmla="*/ 450 h 844"/>
                      <a:gd name="T40" fmla="*/ 746 w 984"/>
                      <a:gd name="T41" fmla="*/ 378 h 844"/>
                      <a:gd name="T42" fmla="*/ 678 w 984"/>
                      <a:gd name="T43" fmla="*/ 402 h 844"/>
                      <a:gd name="T44" fmla="*/ 590 w 984"/>
                      <a:gd name="T45" fmla="*/ 442 h 844"/>
                      <a:gd name="T46" fmla="*/ 642 w 984"/>
                      <a:gd name="T47" fmla="*/ 578 h 844"/>
                      <a:gd name="T48" fmla="*/ 710 w 984"/>
                      <a:gd name="T49" fmla="*/ 610 h 844"/>
                      <a:gd name="T50" fmla="*/ 738 w 984"/>
                      <a:gd name="T51" fmla="*/ 550 h 844"/>
                      <a:gd name="T52" fmla="*/ 774 w 984"/>
                      <a:gd name="T53" fmla="*/ 570 h 844"/>
                      <a:gd name="T54" fmla="*/ 766 w 984"/>
                      <a:gd name="T55" fmla="*/ 630 h 844"/>
                      <a:gd name="T56" fmla="*/ 802 w 984"/>
                      <a:gd name="T57" fmla="*/ 670 h 844"/>
                      <a:gd name="T58" fmla="*/ 838 w 984"/>
                      <a:gd name="T59" fmla="*/ 658 h 844"/>
                      <a:gd name="T60" fmla="*/ 922 w 984"/>
                      <a:gd name="T61" fmla="*/ 806 h 844"/>
                      <a:gd name="T62" fmla="*/ 942 w 984"/>
                      <a:gd name="T63" fmla="*/ 826 h 844"/>
                      <a:gd name="T64" fmla="*/ 874 w 984"/>
                      <a:gd name="T65" fmla="*/ 810 h 844"/>
                      <a:gd name="T66" fmla="*/ 830 w 984"/>
                      <a:gd name="T67" fmla="*/ 758 h 844"/>
                      <a:gd name="T68" fmla="*/ 778 w 984"/>
                      <a:gd name="T69" fmla="*/ 710 h 844"/>
                      <a:gd name="T70" fmla="*/ 702 w 984"/>
                      <a:gd name="T71" fmla="*/ 662 h 844"/>
                      <a:gd name="T72" fmla="*/ 614 w 984"/>
                      <a:gd name="T73" fmla="*/ 646 h 844"/>
                      <a:gd name="T74" fmla="*/ 506 w 984"/>
                      <a:gd name="T75" fmla="*/ 594 h 844"/>
                      <a:gd name="T76" fmla="*/ 462 w 984"/>
                      <a:gd name="T77" fmla="*/ 506 h 844"/>
                      <a:gd name="T78" fmla="*/ 430 w 984"/>
                      <a:gd name="T79" fmla="*/ 462 h 844"/>
                      <a:gd name="T80" fmla="*/ 382 w 984"/>
                      <a:gd name="T81" fmla="*/ 430 h 844"/>
                      <a:gd name="T82" fmla="*/ 342 w 984"/>
                      <a:gd name="T83" fmla="*/ 370 h 844"/>
                      <a:gd name="T84" fmla="*/ 354 w 984"/>
                      <a:gd name="T85" fmla="*/ 414 h 844"/>
                      <a:gd name="T86" fmla="*/ 418 w 984"/>
                      <a:gd name="T87" fmla="*/ 494 h 844"/>
                      <a:gd name="T88" fmla="*/ 422 w 984"/>
                      <a:gd name="T89" fmla="*/ 526 h 844"/>
                      <a:gd name="T90" fmla="*/ 394 w 984"/>
                      <a:gd name="T91" fmla="*/ 498 h 844"/>
                      <a:gd name="T92" fmla="*/ 354 w 984"/>
                      <a:gd name="T93" fmla="*/ 466 h 844"/>
                      <a:gd name="T94" fmla="*/ 314 w 984"/>
                      <a:gd name="T95" fmla="*/ 402 h 844"/>
                      <a:gd name="T96" fmla="*/ 266 w 984"/>
                      <a:gd name="T97" fmla="*/ 346 h 844"/>
                      <a:gd name="T98" fmla="*/ 210 w 984"/>
                      <a:gd name="T99" fmla="*/ 314 h 844"/>
                      <a:gd name="T100" fmla="*/ 154 w 984"/>
                      <a:gd name="T101" fmla="*/ 238 h 844"/>
                      <a:gd name="T102" fmla="*/ 66 w 984"/>
                      <a:gd name="T103" fmla="*/ 66 h 844"/>
                      <a:gd name="T104" fmla="*/ 34 w 984"/>
                      <a:gd name="T105" fmla="*/ 38 h 844"/>
                      <a:gd name="T106" fmla="*/ 46 w 984"/>
                      <a:gd name="T107" fmla="*/ 22 h 844"/>
                      <a:gd name="T108" fmla="*/ 102 w 984"/>
                      <a:gd name="T109" fmla="*/ 70 h 8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  <a:cxn ang="0">
                        <a:pos x="T88" y="T89"/>
                      </a:cxn>
                      <a:cxn ang="0">
                        <a:pos x="T90" y="T91"/>
                      </a:cxn>
                      <a:cxn ang="0">
                        <a:pos x="T92" y="T93"/>
                      </a:cxn>
                      <a:cxn ang="0">
                        <a:pos x="T94" y="T95"/>
                      </a:cxn>
                      <a:cxn ang="0">
                        <a:pos x="T96" y="T97"/>
                      </a:cxn>
                      <a:cxn ang="0">
                        <a:pos x="T98" y="T99"/>
                      </a:cxn>
                      <a:cxn ang="0">
                        <a:pos x="T100" y="T101"/>
                      </a:cxn>
                      <a:cxn ang="0">
                        <a:pos x="T102" y="T103"/>
                      </a:cxn>
                      <a:cxn ang="0">
                        <a:pos x="T104" y="T105"/>
                      </a:cxn>
                      <a:cxn ang="0">
                        <a:pos x="T106" y="T107"/>
                      </a:cxn>
                      <a:cxn ang="0">
                        <a:pos x="T108" y="T109"/>
                      </a:cxn>
                    </a:cxnLst>
                    <a:rect l="0" t="0" r="r" b="b"/>
                    <a:pathLst>
                      <a:path w="984" h="844">
                        <a:moveTo>
                          <a:pt x="82" y="38"/>
                        </a:moveTo>
                        <a:lnTo>
                          <a:pt x="406" y="6"/>
                        </a:lnTo>
                        <a:cubicBezTo>
                          <a:pt x="497" y="22"/>
                          <a:pt x="465" y="0"/>
                          <a:pt x="474" y="54"/>
                        </a:cubicBezTo>
                        <a:cubicBezTo>
                          <a:pt x="492" y="48"/>
                          <a:pt x="484" y="40"/>
                          <a:pt x="502" y="34"/>
                        </a:cubicBezTo>
                        <a:cubicBezTo>
                          <a:pt x="510" y="37"/>
                          <a:pt x="517" y="46"/>
                          <a:pt x="526" y="46"/>
                        </a:cubicBezTo>
                        <a:cubicBezTo>
                          <a:pt x="534" y="46"/>
                          <a:pt x="550" y="38"/>
                          <a:pt x="550" y="38"/>
                        </a:cubicBezTo>
                        <a:cubicBezTo>
                          <a:pt x="556" y="55"/>
                          <a:pt x="552" y="60"/>
                          <a:pt x="542" y="74"/>
                        </a:cubicBezTo>
                        <a:cubicBezTo>
                          <a:pt x="555" y="114"/>
                          <a:pt x="550" y="102"/>
                          <a:pt x="578" y="130"/>
                        </a:cubicBezTo>
                        <a:cubicBezTo>
                          <a:pt x="584" y="148"/>
                          <a:pt x="590" y="148"/>
                          <a:pt x="606" y="138"/>
                        </a:cubicBezTo>
                        <a:cubicBezTo>
                          <a:pt x="600" y="119"/>
                          <a:pt x="594" y="107"/>
                          <a:pt x="586" y="90"/>
                        </a:cubicBezTo>
                        <a:cubicBezTo>
                          <a:pt x="583" y="82"/>
                          <a:pt x="578" y="66"/>
                          <a:pt x="578" y="66"/>
                        </a:cubicBezTo>
                        <a:cubicBezTo>
                          <a:pt x="585" y="44"/>
                          <a:pt x="597" y="56"/>
                          <a:pt x="606" y="70"/>
                        </a:cubicBezTo>
                        <a:cubicBezTo>
                          <a:pt x="609" y="86"/>
                          <a:pt x="608" y="117"/>
                          <a:pt x="626" y="90"/>
                        </a:cubicBezTo>
                        <a:cubicBezTo>
                          <a:pt x="648" y="97"/>
                          <a:pt x="646" y="104"/>
                          <a:pt x="642" y="126"/>
                        </a:cubicBezTo>
                        <a:cubicBezTo>
                          <a:pt x="650" y="150"/>
                          <a:pt x="665" y="141"/>
                          <a:pt x="682" y="130"/>
                        </a:cubicBezTo>
                        <a:cubicBezTo>
                          <a:pt x="689" y="108"/>
                          <a:pt x="673" y="124"/>
                          <a:pt x="682" y="98"/>
                        </a:cubicBezTo>
                        <a:cubicBezTo>
                          <a:pt x="683" y="94"/>
                          <a:pt x="690" y="96"/>
                          <a:pt x="694" y="94"/>
                        </a:cubicBezTo>
                        <a:cubicBezTo>
                          <a:pt x="698" y="92"/>
                          <a:pt x="702" y="89"/>
                          <a:pt x="706" y="86"/>
                        </a:cubicBezTo>
                        <a:cubicBezTo>
                          <a:pt x="717" y="54"/>
                          <a:pt x="688" y="54"/>
                          <a:pt x="742" y="46"/>
                        </a:cubicBezTo>
                        <a:cubicBezTo>
                          <a:pt x="748" y="27"/>
                          <a:pt x="741" y="9"/>
                          <a:pt x="762" y="2"/>
                        </a:cubicBezTo>
                        <a:cubicBezTo>
                          <a:pt x="788" y="11"/>
                          <a:pt x="777" y="38"/>
                          <a:pt x="802" y="46"/>
                        </a:cubicBezTo>
                        <a:cubicBezTo>
                          <a:pt x="831" y="36"/>
                          <a:pt x="805" y="63"/>
                          <a:pt x="798" y="70"/>
                        </a:cubicBezTo>
                        <a:cubicBezTo>
                          <a:pt x="789" y="96"/>
                          <a:pt x="787" y="96"/>
                          <a:pt x="802" y="118"/>
                        </a:cubicBezTo>
                        <a:cubicBezTo>
                          <a:pt x="801" y="122"/>
                          <a:pt x="801" y="127"/>
                          <a:pt x="798" y="130"/>
                        </a:cubicBezTo>
                        <a:cubicBezTo>
                          <a:pt x="794" y="133"/>
                          <a:pt x="784" y="129"/>
                          <a:pt x="782" y="134"/>
                        </a:cubicBezTo>
                        <a:cubicBezTo>
                          <a:pt x="780" y="142"/>
                          <a:pt x="790" y="158"/>
                          <a:pt x="790" y="158"/>
                        </a:cubicBezTo>
                        <a:cubicBezTo>
                          <a:pt x="786" y="161"/>
                          <a:pt x="783" y="165"/>
                          <a:pt x="778" y="166"/>
                        </a:cubicBezTo>
                        <a:cubicBezTo>
                          <a:pt x="774" y="167"/>
                          <a:pt x="769" y="159"/>
                          <a:pt x="766" y="162"/>
                        </a:cubicBezTo>
                        <a:cubicBezTo>
                          <a:pt x="758" y="170"/>
                          <a:pt x="794" y="182"/>
                          <a:pt x="794" y="182"/>
                        </a:cubicBezTo>
                        <a:cubicBezTo>
                          <a:pt x="804" y="211"/>
                          <a:pt x="775" y="190"/>
                          <a:pt x="762" y="186"/>
                        </a:cubicBezTo>
                        <a:cubicBezTo>
                          <a:pt x="767" y="194"/>
                          <a:pt x="773" y="202"/>
                          <a:pt x="778" y="210"/>
                        </a:cubicBezTo>
                        <a:cubicBezTo>
                          <a:pt x="783" y="218"/>
                          <a:pt x="802" y="226"/>
                          <a:pt x="802" y="226"/>
                        </a:cubicBezTo>
                        <a:cubicBezTo>
                          <a:pt x="813" y="242"/>
                          <a:pt x="804" y="245"/>
                          <a:pt x="810" y="262"/>
                        </a:cubicBezTo>
                        <a:cubicBezTo>
                          <a:pt x="803" y="282"/>
                          <a:pt x="793" y="301"/>
                          <a:pt x="786" y="322"/>
                        </a:cubicBezTo>
                        <a:cubicBezTo>
                          <a:pt x="783" y="330"/>
                          <a:pt x="778" y="346"/>
                          <a:pt x="778" y="346"/>
                        </a:cubicBezTo>
                        <a:cubicBezTo>
                          <a:pt x="785" y="366"/>
                          <a:pt x="817" y="394"/>
                          <a:pt x="830" y="414"/>
                        </a:cubicBezTo>
                        <a:cubicBezTo>
                          <a:pt x="835" y="422"/>
                          <a:pt x="841" y="430"/>
                          <a:pt x="846" y="438"/>
                        </a:cubicBezTo>
                        <a:cubicBezTo>
                          <a:pt x="849" y="442"/>
                          <a:pt x="854" y="450"/>
                          <a:pt x="854" y="450"/>
                        </a:cubicBezTo>
                        <a:cubicBezTo>
                          <a:pt x="853" y="457"/>
                          <a:pt x="855" y="466"/>
                          <a:pt x="850" y="470"/>
                        </a:cubicBezTo>
                        <a:cubicBezTo>
                          <a:pt x="844" y="475"/>
                          <a:pt x="831" y="451"/>
                          <a:pt x="830" y="450"/>
                        </a:cubicBezTo>
                        <a:cubicBezTo>
                          <a:pt x="811" y="431"/>
                          <a:pt x="789" y="421"/>
                          <a:pt x="774" y="398"/>
                        </a:cubicBezTo>
                        <a:cubicBezTo>
                          <a:pt x="769" y="379"/>
                          <a:pt x="766" y="371"/>
                          <a:pt x="746" y="378"/>
                        </a:cubicBezTo>
                        <a:cubicBezTo>
                          <a:pt x="717" y="368"/>
                          <a:pt x="730" y="368"/>
                          <a:pt x="706" y="374"/>
                        </a:cubicBezTo>
                        <a:cubicBezTo>
                          <a:pt x="688" y="402"/>
                          <a:pt x="699" y="395"/>
                          <a:pt x="678" y="402"/>
                        </a:cubicBezTo>
                        <a:cubicBezTo>
                          <a:pt x="654" y="386"/>
                          <a:pt x="650" y="390"/>
                          <a:pt x="618" y="394"/>
                        </a:cubicBezTo>
                        <a:cubicBezTo>
                          <a:pt x="607" y="411"/>
                          <a:pt x="601" y="426"/>
                          <a:pt x="590" y="442"/>
                        </a:cubicBezTo>
                        <a:cubicBezTo>
                          <a:pt x="600" y="471"/>
                          <a:pt x="593" y="459"/>
                          <a:pt x="606" y="478"/>
                        </a:cubicBezTo>
                        <a:cubicBezTo>
                          <a:pt x="593" y="518"/>
                          <a:pt x="622" y="548"/>
                          <a:pt x="642" y="578"/>
                        </a:cubicBezTo>
                        <a:cubicBezTo>
                          <a:pt x="651" y="591"/>
                          <a:pt x="651" y="601"/>
                          <a:pt x="666" y="606"/>
                        </a:cubicBezTo>
                        <a:cubicBezTo>
                          <a:pt x="680" y="627"/>
                          <a:pt x="691" y="623"/>
                          <a:pt x="710" y="610"/>
                        </a:cubicBezTo>
                        <a:cubicBezTo>
                          <a:pt x="729" y="616"/>
                          <a:pt x="729" y="606"/>
                          <a:pt x="734" y="590"/>
                        </a:cubicBezTo>
                        <a:cubicBezTo>
                          <a:pt x="735" y="577"/>
                          <a:pt x="731" y="562"/>
                          <a:pt x="738" y="550"/>
                        </a:cubicBezTo>
                        <a:cubicBezTo>
                          <a:pt x="742" y="543"/>
                          <a:pt x="762" y="542"/>
                          <a:pt x="762" y="542"/>
                        </a:cubicBezTo>
                        <a:cubicBezTo>
                          <a:pt x="783" y="547"/>
                          <a:pt x="786" y="552"/>
                          <a:pt x="774" y="570"/>
                        </a:cubicBezTo>
                        <a:cubicBezTo>
                          <a:pt x="779" y="590"/>
                          <a:pt x="790" y="605"/>
                          <a:pt x="770" y="618"/>
                        </a:cubicBezTo>
                        <a:cubicBezTo>
                          <a:pt x="769" y="622"/>
                          <a:pt x="764" y="626"/>
                          <a:pt x="766" y="630"/>
                        </a:cubicBezTo>
                        <a:cubicBezTo>
                          <a:pt x="768" y="634"/>
                          <a:pt x="775" y="634"/>
                          <a:pt x="778" y="638"/>
                        </a:cubicBezTo>
                        <a:cubicBezTo>
                          <a:pt x="788" y="651"/>
                          <a:pt x="786" y="660"/>
                          <a:pt x="802" y="670"/>
                        </a:cubicBezTo>
                        <a:cubicBezTo>
                          <a:pt x="810" y="667"/>
                          <a:pt x="818" y="665"/>
                          <a:pt x="826" y="662"/>
                        </a:cubicBezTo>
                        <a:cubicBezTo>
                          <a:pt x="830" y="661"/>
                          <a:pt x="838" y="658"/>
                          <a:pt x="838" y="658"/>
                        </a:cubicBezTo>
                        <a:cubicBezTo>
                          <a:pt x="857" y="664"/>
                          <a:pt x="864" y="680"/>
                          <a:pt x="870" y="698"/>
                        </a:cubicBezTo>
                        <a:cubicBezTo>
                          <a:pt x="859" y="731"/>
                          <a:pt x="887" y="794"/>
                          <a:pt x="922" y="806"/>
                        </a:cubicBezTo>
                        <a:cubicBezTo>
                          <a:pt x="938" y="801"/>
                          <a:pt x="941" y="792"/>
                          <a:pt x="958" y="798"/>
                        </a:cubicBezTo>
                        <a:cubicBezTo>
                          <a:pt x="984" y="837"/>
                          <a:pt x="928" y="784"/>
                          <a:pt x="942" y="826"/>
                        </a:cubicBezTo>
                        <a:cubicBezTo>
                          <a:pt x="936" y="844"/>
                          <a:pt x="930" y="844"/>
                          <a:pt x="914" y="834"/>
                        </a:cubicBezTo>
                        <a:cubicBezTo>
                          <a:pt x="903" y="817"/>
                          <a:pt x="890" y="821"/>
                          <a:pt x="874" y="810"/>
                        </a:cubicBezTo>
                        <a:cubicBezTo>
                          <a:pt x="851" y="776"/>
                          <a:pt x="882" y="816"/>
                          <a:pt x="854" y="794"/>
                        </a:cubicBezTo>
                        <a:cubicBezTo>
                          <a:pt x="843" y="785"/>
                          <a:pt x="840" y="768"/>
                          <a:pt x="830" y="758"/>
                        </a:cubicBezTo>
                        <a:cubicBezTo>
                          <a:pt x="824" y="739"/>
                          <a:pt x="817" y="724"/>
                          <a:pt x="798" y="718"/>
                        </a:cubicBezTo>
                        <a:cubicBezTo>
                          <a:pt x="791" y="696"/>
                          <a:pt x="800" y="712"/>
                          <a:pt x="778" y="710"/>
                        </a:cubicBezTo>
                        <a:cubicBezTo>
                          <a:pt x="767" y="709"/>
                          <a:pt x="746" y="702"/>
                          <a:pt x="746" y="702"/>
                        </a:cubicBezTo>
                        <a:cubicBezTo>
                          <a:pt x="729" y="691"/>
                          <a:pt x="720" y="674"/>
                          <a:pt x="702" y="662"/>
                        </a:cubicBezTo>
                        <a:cubicBezTo>
                          <a:pt x="694" y="665"/>
                          <a:pt x="687" y="673"/>
                          <a:pt x="678" y="674"/>
                        </a:cubicBezTo>
                        <a:cubicBezTo>
                          <a:pt x="657" y="677"/>
                          <a:pt x="630" y="657"/>
                          <a:pt x="614" y="646"/>
                        </a:cubicBezTo>
                        <a:cubicBezTo>
                          <a:pt x="600" y="637"/>
                          <a:pt x="580" y="639"/>
                          <a:pt x="566" y="630"/>
                        </a:cubicBezTo>
                        <a:cubicBezTo>
                          <a:pt x="546" y="617"/>
                          <a:pt x="525" y="607"/>
                          <a:pt x="506" y="594"/>
                        </a:cubicBezTo>
                        <a:cubicBezTo>
                          <a:pt x="513" y="572"/>
                          <a:pt x="509" y="551"/>
                          <a:pt x="490" y="538"/>
                        </a:cubicBezTo>
                        <a:cubicBezTo>
                          <a:pt x="485" y="522"/>
                          <a:pt x="476" y="515"/>
                          <a:pt x="462" y="506"/>
                        </a:cubicBezTo>
                        <a:cubicBezTo>
                          <a:pt x="441" y="474"/>
                          <a:pt x="469" y="513"/>
                          <a:pt x="442" y="486"/>
                        </a:cubicBezTo>
                        <a:cubicBezTo>
                          <a:pt x="436" y="480"/>
                          <a:pt x="436" y="468"/>
                          <a:pt x="430" y="462"/>
                        </a:cubicBezTo>
                        <a:cubicBezTo>
                          <a:pt x="427" y="459"/>
                          <a:pt x="422" y="459"/>
                          <a:pt x="418" y="458"/>
                        </a:cubicBezTo>
                        <a:cubicBezTo>
                          <a:pt x="407" y="447"/>
                          <a:pt x="382" y="430"/>
                          <a:pt x="382" y="430"/>
                        </a:cubicBezTo>
                        <a:cubicBezTo>
                          <a:pt x="371" y="413"/>
                          <a:pt x="358" y="399"/>
                          <a:pt x="346" y="382"/>
                        </a:cubicBezTo>
                        <a:cubicBezTo>
                          <a:pt x="344" y="378"/>
                          <a:pt x="345" y="373"/>
                          <a:pt x="342" y="370"/>
                        </a:cubicBezTo>
                        <a:cubicBezTo>
                          <a:pt x="339" y="367"/>
                          <a:pt x="334" y="367"/>
                          <a:pt x="330" y="366"/>
                        </a:cubicBezTo>
                        <a:cubicBezTo>
                          <a:pt x="322" y="390"/>
                          <a:pt x="342" y="398"/>
                          <a:pt x="354" y="414"/>
                        </a:cubicBezTo>
                        <a:cubicBezTo>
                          <a:pt x="368" y="432"/>
                          <a:pt x="372" y="446"/>
                          <a:pt x="390" y="458"/>
                        </a:cubicBezTo>
                        <a:cubicBezTo>
                          <a:pt x="409" y="487"/>
                          <a:pt x="399" y="475"/>
                          <a:pt x="418" y="494"/>
                        </a:cubicBezTo>
                        <a:cubicBezTo>
                          <a:pt x="423" y="510"/>
                          <a:pt x="428" y="517"/>
                          <a:pt x="442" y="526"/>
                        </a:cubicBezTo>
                        <a:cubicBezTo>
                          <a:pt x="450" y="550"/>
                          <a:pt x="432" y="533"/>
                          <a:pt x="422" y="526"/>
                        </a:cubicBezTo>
                        <a:cubicBezTo>
                          <a:pt x="399" y="492"/>
                          <a:pt x="430" y="532"/>
                          <a:pt x="402" y="510"/>
                        </a:cubicBezTo>
                        <a:cubicBezTo>
                          <a:pt x="398" y="507"/>
                          <a:pt x="397" y="501"/>
                          <a:pt x="394" y="498"/>
                        </a:cubicBezTo>
                        <a:cubicBezTo>
                          <a:pt x="391" y="495"/>
                          <a:pt x="386" y="493"/>
                          <a:pt x="382" y="490"/>
                        </a:cubicBezTo>
                        <a:cubicBezTo>
                          <a:pt x="377" y="474"/>
                          <a:pt x="370" y="471"/>
                          <a:pt x="354" y="466"/>
                        </a:cubicBezTo>
                        <a:cubicBezTo>
                          <a:pt x="344" y="452"/>
                          <a:pt x="340" y="447"/>
                          <a:pt x="346" y="430"/>
                        </a:cubicBezTo>
                        <a:cubicBezTo>
                          <a:pt x="338" y="418"/>
                          <a:pt x="314" y="402"/>
                          <a:pt x="314" y="402"/>
                        </a:cubicBezTo>
                        <a:cubicBezTo>
                          <a:pt x="306" y="390"/>
                          <a:pt x="298" y="378"/>
                          <a:pt x="290" y="366"/>
                        </a:cubicBezTo>
                        <a:cubicBezTo>
                          <a:pt x="284" y="357"/>
                          <a:pt x="273" y="354"/>
                          <a:pt x="266" y="346"/>
                        </a:cubicBezTo>
                        <a:cubicBezTo>
                          <a:pt x="263" y="342"/>
                          <a:pt x="262" y="337"/>
                          <a:pt x="258" y="334"/>
                        </a:cubicBezTo>
                        <a:cubicBezTo>
                          <a:pt x="243" y="324"/>
                          <a:pt x="225" y="324"/>
                          <a:pt x="210" y="314"/>
                        </a:cubicBezTo>
                        <a:cubicBezTo>
                          <a:pt x="201" y="300"/>
                          <a:pt x="194" y="291"/>
                          <a:pt x="178" y="286"/>
                        </a:cubicBezTo>
                        <a:cubicBezTo>
                          <a:pt x="160" y="260"/>
                          <a:pt x="192" y="247"/>
                          <a:pt x="154" y="238"/>
                        </a:cubicBezTo>
                        <a:cubicBezTo>
                          <a:pt x="111" y="209"/>
                          <a:pt x="106" y="149"/>
                          <a:pt x="90" y="102"/>
                        </a:cubicBezTo>
                        <a:cubicBezTo>
                          <a:pt x="86" y="90"/>
                          <a:pt x="76" y="73"/>
                          <a:pt x="66" y="66"/>
                        </a:cubicBezTo>
                        <a:cubicBezTo>
                          <a:pt x="58" y="60"/>
                          <a:pt x="42" y="50"/>
                          <a:pt x="42" y="50"/>
                        </a:cubicBezTo>
                        <a:cubicBezTo>
                          <a:pt x="39" y="46"/>
                          <a:pt x="38" y="41"/>
                          <a:pt x="34" y="38"/>
                        </a:cubicBezTo>
                        <a:cubicBezTo>
                          <a:pt x="27" y="34"/>
                          <a:pt x="10" y="30"/>
                          <a:pt x="10" y="30"/>
                        </a:cubicBezTo>
                        <a:cubicBezTo>
                          <a:pt x="0" y="1"/>
                          <a:pt x="31" y="17"/>
                          <a:pt x="46" y="22"/>
                        </a:cubicBezTo>
                        <a:cubicBezTo>
                          <a:pt x="65" y="51"/>
                          <a:pt x="61" y="41"/>
                          <a:pt x="86" y="58"/>
                        </a:cubicBezTo>
                        <a:cubicBezTo>
                          <a:pt x="94" y="70"/>
                          <a:pt x="94" y="93"/>
                          <a:pt x="102" y="70"/>
                        </a:cubicBezTo>
                        <a:cubicBezTo>
                          <a:pt x="95" y="49"/>
                          <a:pt x="82" y="62"/>
                          <a:pt x="82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1" name="Freeform 37">
                    <a:extLst>
                      <a:ext uri="{FF2B5EF4-FFF2-40B4-BE49-F238E27FC236}">
                        <a16:creationId xmlns:a16="http://schemas.microsoft.com/office/drawing/2014/main" id="{8315D57A-D880-4E3F-BFAA-CC446A58EFB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405" y="445"/>
                    <a:ext cx="15" cy="16"/>
                  </a:xfrm>
                  <a:custGeom>
                    <a:avLst/>
                    <a:gdLst>
                      <a:gd name="T0" fmla="*/ 6 w 36"/>
                      <a:gd name="T1" fmla="*/ 28 h 48"/>
                      <a:gd name="T2" fmla="*/ 10 w 36"/>
                      <a:gd name="T3" fmla="*/ 48 h 48"/>
                      <a:gd name="T4" fmla="*/ 6 w 36"/>
                      <a:gd name="T5" fmla="*/ 2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6" h="48">
                        <a:moveTo>
                          <a:pt x="6" y="28"/>
                        </a:moveTo>
                        <a:cubicBezTo>
                          <a:pt x="25" y="0"/>
                          <a:pt x="36" y="31"/>
                          <a:pt x="10" y="48"/>
                        </a:cubicBezTo>
                        <a:cubicBezTo>
                          <a:pt x="0" y="34"/>
                          <a:pt x="0" y="40"/>
                          <a:pt x="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2" name="Freeform 38">
                    <a:extLst>
                      <a:ext uri="{FF2B5EF4-FFF2-40B4-BE49-F238E27FC236}">
                        <a16:creationId xmlns:a16="http://schemas.microsoft.com/office/drawing/2014/main" id="{D66607B3-A8E7-4C4E-B8BA-EB7AF101133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393" y="439"/>
                    <a:ext cx="16" cy="12"/>
                  </a:xfrm>
                  <a:custGeom>
                    <a:avLst/>
                    <a:gdLst>
                      <a:gd name="T0" fmla="*/ 0 w 36"/>
                      <a:gd name="T1" fmla="*/ 5 h 37"/>
                      <a:gd name="T2" fmla="*/ 12 w 36"/>
                      <a:gd name="T3" fmla="*/ 1 h 37"/>
                      <a:gd name="T4" fmla="*/ 36 w 36"/>
                      <a:gd name="T5" fmla="*/ 17 h 37"/>
                      <a:gd name="T6" fmla="*/ 8 w 36"/>
                      <a:gd name="T7" fmla="*/ 17 h 37"/>
                      <a:gd name="T8" fmla="*/ 0 w 36"/>
                      <a:gd name="T9" fmla="*/ 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36" h="37">
                        <a:moveTo>
                          <a:pt x="0" y="5"/>
                        </a:moveTo>
                        <a:cubicBezTo>
                          <a:pt x="4" y="4"/>
                          <a:pt x="8" y="0"/>
                          <a:pt x="12" y="1"/>
                        </a:cubicBezTo>
                        <a:cubicBezTo>
                          <a:pt x="21" y="4"/>
                          <a:pt x="36" y="17"/>
                          <a:pt x="36" y="17"/>
                        </a:cubicBezTo>
                        <a:cubicBezTo>
                          <a:pt x="29" y="37"/>
                          <a:pt x="22" y="26"/>
                          <a:pt x="8" y="17"/>
                        </a:cubicBezTo>
                        <a:cubicBezTo>
                          <a:pt x="5" y="13"/>
                          <a:pt x="0" y="5"/>
                          <a:pt x="0" y="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3" name="Freeform 39">
                    <a:extLst>
                      <a:ext uri="{FF2B5EF4-FFF2-40B4-BE49-F238E27FC236}">
                        <a16:creationId xmlns:a16="http://schemas.microsoft.com/office/drawing/2014/main" id="{9ECFFADA-4CDD-45F5-9F45-E86F12C03B9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878" y="406"/>
                    <a:ext cx="73" cy="33"/>
                  </a:xfrm>
                  <a:custGeom>
                    <a:avLst/>
                    <a:gdLst>
                      <a:gd name="T0" fmla="*/ 0 w 170"/>
                      <a:gd name="T1" fmla="*/ 49 h 96"/>
                      <a:gd name="T2" fmla="*/ 28 w 170"/>
                      <a:gd name="T3" fmla="*/ 25 h 96"/>
                      <a:gd name="T4" fmla="*/ 56 w 170"/>
                      <a:gd name="T5" fmla="*/ 21 h 96"/>
                      <a:gd name="T6" fmla="*/ 80 w 170"/>
                      <a:gd name="T7" fmla="*/ 9 h 96"/>
                      <a:gd name="T8" fmla="*/ 64 w 170"/>
                      <a:gd name="T9" fmla="*/ 25 h 96"/>
                      <a:gd name="T10" fmla="*/ 124 w 170"/>
                      <a:gd name="T11" fmla="*/ 49 h 96"/>
                      <a:gd name="T12" fmla="*/ 160 w 170"/>
                      <a:gd name="T13" fmla="*/ 65 h 96"/>
                      <a:gd name="T14" fmla="*/ 116 w 170"/>
                      <a:gd name="T15" fmla="*/ 77 h 96"/>
                      <a:gd name="T16" fmla="*/ 88 w 170"/>
                      <a:gd name="T17" fmla="*/ 57 h 96"/>
                      <a:gd name="T18" fmla="*/ 76 w 170"/>
                      <a:gd name="T19" fmla="*/ 53 h 96"/>
                      <a:gd name="T20" fmla="*/ 24 w 170"/>
                      <a:gd name="T21" fmla="*/ 41 h 96"/>
                      <a:gd name="T22" fmla="*/ 0 w 170"/>
                      <a:gd name="T23" fmla="*/ 49 h 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170" h="96">
                        <a:moveTo>
                          <a:pt x="0" y="49"/>
                        </a:moveTo>
                        <a:cubicBezTo>
                          <a:pt x="5" y="33"/>
                          <a:pt x="12" y="30"/>
                          <a:pt x="28" y="25"/>
                        </a:cubicBezTo>
                        <a:cubicBezTo>
                          <a:pt x="20" y="0"/>
                          <a:pt x="42" y="16"/>
                          <a:pt x="56" y="21"/>
                        </a:cubicBezTo>
                        <a:cubicBezTo>
                          <a:pt x="56" y="21"/>
                          <a:pt x="77" y="6"/>
                          <a:pt x="80" y="9"/>
                        </a:cubicBezTo>
                        <a:cubicBezTo>
                          <a:pt x="85" y="14"/>
                          <a:pt x="71" y="23"/>
                          <a:pt x="64" y="25"/>
                        </a:cubicBezTo>
                        <a:cubicBezTo>
                          <a:pt x="82" y="37"/>
                          <a:pt x="103" y="42"/>
                          <a:pt x="124" y="49"/>
                        </a:cubicBezTo>
                        <a:cubicBezTo>
                          <a:pt x="136" y="53"/>
                          <a:pt x="160" y="65"/>
                          <a:pt x="160" y="65"/>
                        </a:cubicBezTo>
                        <a:cubicBezTo>
                          <a:pt x="170" y="96"/>
                          <a:pt x="134" y="83"/>
                          <a:pt x="116" y="77"/>
                        </a:cubicBezTo>
                        <a:cubicBezTo>
                          <a:pt x="109" y="57"/>
                          <a:pt x="116" y="66"/>
                          <a:pt x="88" y="57"/>
                        </a:cubicBezTo>
                        <a:cubicBezTo>
                          <a:pt x="84" y="56"/>
                          <a:pt x="76" y="53"/>
                          <a:pt x="76" y="53"/>
                        </a:cubicBezTo>
                        <a:cubicBezTo>
                          <a:pt x="57" y="34"/>
                          <a:pt x="53" y="37"/>
                          <a:pt x="24" y="41"/>
                        </a:cubicBezTo>
                        <a:cubicBezTo>
                          <a:pt x="9" y="51"/>
                          <a:pt x="17" y="49"/>
                          <a:pt x="0" y="4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4" name="Freeform 40">
                    <a:extLst>
                      <a:ext uri="{FF2B5EF4-FFF2-40B4-BE49-F238E27FC236}">
                        <a16:creationId xmlns:a16="http://schemas.microsoft.com/office/drawing/2014/main" id="{8B02AAD0-1B39-44A5-95E9-A5EF54AD670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55" y="433"/>
                    <a:ext cx="59" cy="15"/>
                  </a:xfrm>
                  <a:custGeom>
                    <a:avLst/>
                    <a:gdLst>
                      <a:gd name="T0" fmla="*/ 0 w 138"/>
                      <a:gd name="T1" fmla="*/ 0 h 44"/>
                      <a:gd name="T2" fmla="*/ 52 w 138"/>
                      <a:gd name="T3" fmla="*/ 4 h 44"/>
                      <a:gd name="T4" fmla="*/ 88 w 138"/>
                      <a:gd name="T5" fmla="*/ 24 h 44"/>
                      <a:gd name="T6" fmla="*/ 112 w 138"/>
                      <a:gd name="T7" fmla="*/ 20 h 44"/>
                      <a:gd name="T8" fmla="*/ 108 w 138"/>
                      <a:gd name="T9" fmla="*/ 44 h 44"/>
                      <a:gd name="T10" fmla="*/ 64 w 138"/>
                      <a:gd name="T11" fmla="*/ 40 h 44"/>
                      <a:gd name="T12" fmla="*/ 0 w 138"/>
                      <a:gd name="T13" fmla="*/ 36 h 44"/>
                      <a:gd name="T14" fmla="*/ 28 w 138"/>
                      <a:gd name="T15" fmla="*/ 20 h 44"/>
                      <a:gd name="T16" fmla="*/ 0 w 138"/>
                      <a:gd name="T17" fmla="*/ 0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138" h="44">
                        <a:moveTo>
                          <a:pt x="0" y="0"/>
                        </a:moveTo>
                        <a:cubicBezTo>
                          <a:pt x="19" y="3"/>
                          <a:pt x="35" y="10"/>
                          <a:pt x="52" y="4"/>
                        </a:cubicBezTo>
                        <a:cubicBezTo>
                          <a:pt x="87" y="11"/>
                          <a:pt x="61" y="15"/>
                          <a:pt x="88" y="24"/>
                        </a:cubicBezTo>
                        <a:cubicBezTo>
                          <a:pt x="96" y="23"/>
                          <a:pt x="104" y="19"/>
                          <a:pt x="112" y="20"/>
                        </a:cubicBezTo>
                        <a:cubicBezTo>
                          <a:pt x="138" y="23"/>
                          <a:pt x="118" y="41"/>
                          <a:pt x="108" y="44"/>
                        </a:cubicBezTo>
                        <a:cubicBezTo>
                          <a:pt x="78" y="34"/>
                          <a:pt x="92" y="34"/>
                          <a:pt x="64" y="40"/>
                        </a:cubicBezTo>
                        <a:cubicBezTo>
                          <a:pt x="41" y="37"/>
                          <a:pt x="22" y="41"/>
                          <a:pt x="0" y="36"/>
                        </a:cubicBezTo>
                        <a:cubicBezTo>
                          <a:pt x="6" y="11"/>
                          <a:pt x="7" y="27"/>
                          <a:pt x="28" y="20"/>
                        </a:cubicBezTo>
                        <a:cubicBezTo>
                          <a:pt x="17" y="13"/>
                          <a:pt x="0" y="13"/>
                          <a:pt x="0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5" name="Freeform 41">
                    <a:extLst>
                      <a:ext uri="{FF2B5EF4-FFF2-40B4-BE49-F238E27FC236}">
                        <a16:creationId xmlns:a16="http://schemas.microsoft.com/office/drawing/2014/main" id="{B18D057B-AEF8-4815-8EA4-3C9D49C1F8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24" y="441"/>
                    <a:ext cx="24" cy="14"/>
                  </a:xfrm>
                  <a:custGeom>
                    <a:avLst/>
                    <a:gdLst>
                      <a:gd name="T0" fmla="*/ 17 w 57"/>
                      <a:gd name="T1" fmla="*/ 25 h 42"/>
                      <a:gd name="T2" fmla="*/ 37 w 57"/>
                      <a:gd name="T3" fmla="*/ 13 h 42"/>
                      <a:gd name="T4" fmla="*/ 17 w 57"/>
                      <a:gd name="T5" fmla="*/ 25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57" h="42">
                        <a:moveTo>
                          <a:pt x="17" y="25"/>
                        </a:moveTo>
                        <a:cubicBezTo>
                          <a:pt x="0" y="0"/>
                          <a:pt x="21" y="9"/>
                          <a:pt x="37" y="13"/>
                        </a:cubicBezTo>
                        <a:cubicBezTo>
                          <a:pt x="57" y="42"/>
                          <a:pt x="30" y="25"/>
                          <a:pt x="1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6" name="Freeform 42">
                    <a:extLst>
                      <a:ext uri="{FF2B5EF4-FFF2-40B4-BE49-F238E27FC236}">
                        <a16:creationId xmlns:a16="http://schemas.microsoft.com/office/drawing/2014/main" id="{06767F71-1599-4C2B-9443-F11D4074F1A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908" y="398"/>
                    <a:ext cx="16" cy="18"/>
                  </a:xfrm>
                  <a:custGeom>
                    <a:avLst/>
                    <a:gdLst>
                      <a:gd name="T0" fmla="*/ 19 w 39"/>
                      <a:gd name="T1" fmla="*/ 32 h 52"/>
                      <a:gd name="T2" fmla="*/ 19 w 39"/>
                      <a:gd name="T3" fmla="*/ 0 h 52"/>
                      <a:gd name="T4" fmla="*/ 19 w 39"/>
                      <a:gd name="T5" fmla="*/ 32 h 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9" h="52">
                        <a:moveTo>
                          <a:pt x="19" y="32"/>
                        </a:moveTo>
                        <a:cubicBezTo>
                          <a:pt x="13" y="14"/>
                          <a:pt x="0" y="13"/>
                          <a:pt x="19" y="0"/>
                        </a:cubicBezTo>
                        <a:cubicBezTo>
                          <a:pt x="23" y="5"/>
                          <a:pt x="39" y="52"/>
                          <a:pt x="19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7" name="Freeform 43">
                    <a:extLst>
                      <a:ext uri="{FF2B5EF4-FFF2-40B4-BE49-F238E27FC236}">
                        <a16:creationId xmlns:a16="http://schemas.microsoft.com/office/drawing/2014/main" id="{43218508-9629-4311-AC8B-7D195D077F9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035" y="452"/>
                    <a:ext cx="19" cy="27"/>
                  </a:xfrm>
                  <a:custGeom>
                    <a:avLst/>
                    <a:gdLst>
                      <a:gd name="T0" fmla="*/ 4 w 44"/>
                      <a:gd name="T1" fmla="*/ 9 h 80"/>
                      <a:gd name="T2" fmla="*/ 20 w 44"/>
                      <a:gd name="T3" fmla="*/ 33 h 80"/>
                      <a:gd name="T4" fmla="*/ 24 w 44"/>
                      <a:gd name="T5" fmla="*/ 49 h 80"/>
                      <a:gd name="T6" fmla="*/ 36 w 44"/>
                      <a:gd name="T7" fmla="*/ 53 h 80"/>
                      <a:gd name="T8" fmla="*/ 24 w 44"/>
                      <a:gd name="T9" fmla="*/ 73 h 80"/>
                      <a:gd name="T10" fmla="*/ 0 w 44"/>
                      <a:gd name="T11" fmla="*/ 21 h 80"/>
                      <a:gd name="T12" fmla="*/ 4 w 44"/>
                      <a:gd name="T13" fmla="*/ 9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44" h="80">
                        <a:moveTo>
                          <a:pt x="4" y="9"/>
                        </a:moveTo>
                        <a:cubicBezTo>
                          <a:pt x="9" y="17"/>
                          <a:pt x="18" y="24"/>
                          <a:pt x="20" y="33"/>
                        </a:cubicBezTo>
                        <a:cubicBezTo>
                          <a:pt x="21" y="38"/>
                          <a:pt x="21" y="45"/>
                          <a:pt x="24" y="49"/>
                        </a:cubicBezTo>
                        <a:cubicBezTo>
                          <a:pt x="27" y="52"/>
                          <a:pt x="32" y="52"/>
                          <a:pt x="36" y="53"/>
                        </a:cubicBezTo>
                        <a:cubicBezTo>
                          <a:pt x="41" y="68"/>
                          <a:pt x="44" y="80"/>
                          <a:pt x="24" y="73"/>
                        </a:cubicBezTo>
                        <a:cubicBezTo>
                          <a:pt x="19" y="55"/>
                          <a:pt x="11" y="37"/>
                          <a:pt x="0" y="21"/>
                        </a:cubicBezTo>
                        <a:cubicBezTo>
                          <a:pt x="4" y="4"/>
                          <a:pt x="4" y="0"/>
                          <a:pt x="4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8" name="Freeform 44">
                    <a:extLst>
                      <a:ext uri="{FF2B5EF4-FFF2-40B4-BE49-F238E27FC236}">
                        <a16:creationId xmlns:a16="http://schemas.microsoft.com/office/drawing/2014/main" id="{E15A943B-1F1F-4EBA-9168-06953648BE0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696" y="247"/>
                    <a:ext cx="205" cy="41"/>
                  </a:xfrm>
                  <a:custGeom>
                    <a:avLst/>
                    <a:gdLst>
                      <a:gd name="T0" fmla="*/ 220 w 323"/>
                      <a:gd name="T1" fmla="*/ 1 h 64"/>
                      <a:gd name="T2" fmla="*/ 231 w 323"/>
                      <a:gd name="T3" fmla="*/ 8 h 64"/>
                      <a:gd name="T4" fmla="*/ 235 w 323"/>
                      <a:gd name="T5" fmla="*/ 0 h 64"/>
                      <a:gd name="T6" fmla="*/ 265 w 323"/>
                      <a:gd name="T7" fmla="*/ 0 h 64"/>
                      <a:gd name="T8" fmla="*/ 287 w 323"/>
                      <a:gd name="T9" fmla="*/ 17 h 64"/>
                      <a:gd name="T10" fmla="*/ 319 w 323"/>
                      <a:gd name="T11" fmla="*/ 10 h 64"/>
                      <a:gd name="T12" fmla="*/ 314 w 323"/>
                      <a:gd name="T13" fmla="*/ 29 h 64"/>
                      <a:gd name="T14" fmla="*/ 298 w 323"/>
                      <a:gd name="T15" fmla="*/ 46 h 64"/>
                      <a:gd name="T16" fmla="*/ 295 w 323"/>
                      <a:gd name="T17" fmla="*/ 29 h 64"/>
                      <a:gd name="T18" fmla="*/ 287 w 323"/>
                      <a:gd name="T19" fmla="*/ 31 h 64"/>
                      <a:gd name="T20" fmla="*/ 279 w 323"/>
                      <a:gd name="T21" fmla="*/ 29 h 64"/>
                      <a:gd name="T22" fmla="*/ 263 w 323"/>
                      <a:gd name="T23" fmla="*/ 21 h 64"/>
                      <a:gd name="T24" fmla="*/ 228 w 323"/>
                      <a:gd name="T25" fmla="*/ 38 h 64"/>
                      <a:gd name="T26" fmla="*/ 201 w 323"/>
                      <a:gd name="T27" fmla="*/ 44 h 64"/>
                      <a:gd name="T28" fmla="*/ 212 w 323"/>
                      <a:gd name="T29" fmla="*/ 57 h 64"/>
                      <a:gd name="T30" fmla="*/ 188 w 323"/>
                      <a:gd name="T31" fmla="*/ 63 h 64"/>
                      <a:gd name="T32" fmla="*/ 169 w 323"/>
                      <a:gd name="T33" fmla="*/ 61 h 64"/>
                      <a:gd name="T34" fmla="*/ 177 w 323"/>
                      <a:gd name="T35" fmla="*/ 57 h 64"/>
                      <a:gd name="T36" fmla="*/ 171 w 323"/>
                      <a:gd name="T37" fmla="*/ 40 h 64"/>
                      <a:gd name="T38" fmla="*/ 169 w 323"/>
                      <a:gd name="T39" fmla="*/ 31 h 64"/>
                      <a:gd name="T40" fmla="*/ 158 w 323"/>
                      <a:gd name="T41" fmla="*/ 23 h 64"/>
                      <a:gd name="T42" fmla="*/ 142 w 323"/>
                      <a:gd name="T43" fmla="*/ 27 h 64"/>
                      <a:gd name="T44" fmla="*/ 134 w 323"/>
                      <a:gd name="T45" fmla="*/ 27 h 64"/>
                      <a:gd name="T46" fmla="*/ 123 w 323"/>
                      <a:gd name="T47" fmla="*/ 25 h 64"/>
                      <a:gd name="T48" fmla="*/ 83 w 323"/>
                      <a:gd name="T49" fmla="*/ 2 h 64"/>
                      <a:gd name="T50" fmla="*/ 59 w 323"/>
                      <a:gd name="T51" fmla="*/ 14 h 64"/>
                      <a:gd name="T52" fmla="*/ 1 w 323"/>
                      <a:gd name="T53" fmla="*/ 0 h 64"/>
                      <a:gd name="T54" fmla="*/ 220 w 323"/>
                      <a:gd name="T55" fmla="*/ 1 h 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</a:cxnLst>
                    <a:rect l="0" t="0" r="r" b="b"/>
                    <a:pathLst>
                      <a:path w="323" h="64">
                        <a:moveTo>
                          <a:pt x="220" y="1"/>
                        </a:moveTo>
                        <a:cubicBezTo>
                          <a:pt x="215" y="12"/>
                          <a:pt x="225" y="17"/>
                          <a:pt x="231" y="8"/>
                        </a:cubicBezTo>
                        <a:cubicBezTo>
                          <a:pt x="235" y="0"/>
                          <a:pt x="229" y="7"/>
                          <a:pt x="235" y="0"/>
                        </a:cubicBezTo>
                        <a:lnTo>
                          <a:pt x="265" y="0"/>
                        </a:lnTo>
                        <a:cubicBezTo>
                          <a:pt x="277" y="6"/>
                          <a:pt x="276" y="11"/>
                          <a:pt x="287" y="17"/>
                        </a:cubicBezTo>
                        <a:cubicBezTo>
                          <a:pt x="308" y="11"/>
                          <a:pt x="293" y="7"/>
                          <a:pt x="319" y="10"/>
                        </a:cubicBezTo>
                        <a:cubicBezTo>
                          <a:pt x="323" y="19"/>
                          <a:pt x="321" y="22"/>
                          <a:pt x="314" y="29"/>
                        </a:cubicBezTo>
                        <a:cubicBezTo>
                          <a:pt x="312" y="39"/>
                          <a:pt x="313" y="50"/>
                          <a:pt x="298" y="46"/>
                        </a:cubicBezTo>
                        <a:cubicBezTo>
                          <a:pt x="297" y="40"/>
                          <a:pt x="298" y="34"/>
                          <a:pt x="295" y="29"/>
                        </a:cubicBezTo>
                        <a:cubicBezTo>
                          <a:pt x="294" y="27"/>
                          <a:pt x="290" y="31"/>
                          <a:pt x="287" y="31"/>
                        </a:cubicBezTo>
                        <a:cubicBezTo>
                          <a:pt x="284" y="31"/>
                          <a:pt x="282" y="30"/>
                          <a:pt x="279" y="29"/>
                        </a:cubicBezTo>
                        <a:cubicBezTo>
                          <a:pt x="274" y="27"/>
                          <a:pt x="263" y="21"/>
                          <a:pt x="263" y="21"/>
                        </a:cubicBezTo>
                        <a:cubicBezTo>
                          <a:pt x="249" y="23"/>
                          <a:pt x="241" y="31"/>
                          <a:pt x="228" y="38"/>
                        </a:cubicBezTo>
                        <a:cubicBezTo>
                          <a:pt x="220" y="41"/>
                          <a:pt x="209" y="42"/>
                          <a:pt x="201" y="44"/>
                        </a:cubicBezTo>
                        <a:cubicBezTo>
                          <a:pt x="193" y="54"/>
                          <a:pt x="200" y="53"/>
                          <a:pt x="212" y="57"/>
                        </a:cubicBezTo>
                        <a:cubicBezTo>
                          <a:pt x="200" y="62"/>
                          <a:pt x="199" y="57"/>
                          <a:pt x="188" y="63"/>
                        </a:cubicBezTo>
                        <a:cubicBezTo>
                          <a:pt x="181" y="62"/>
                          <a:pt x="174" y="64"/>
                          <a:pt x="169" y="61"/>
                        </a:cubicBezTo>
                        <a:cubicBezTo>
                          <a:pt x="166" y="59"/>
                          <a:pt x="175" y="59"/>
                          <a:pt x="177" y="57"/>
                        </a:cubicBezTo>
                        <a:cubicBezTo>
                          <a:pt x="181" y="48"/>
                          <a:pt x="149" y="28"/>
                          <a:pt x="171" y="40"/>
                        </a:cubicBezTo>
                        <a:cubicBezTo>
                          <a:pt x="184" y="55"/>
                          <a:pt x="184" y="36"/>
                          <a:pt x="169" y="31"/>
                        </a:cubicBezTo>
                        <a:cubicBezTo>
                          <a:pt x="167" y="27"/>
                          <a:pt x="167" y="22"/>
                          <a:pt x="158" y="23"/>
                        </a:cubicBezTo>
                        <a:cubicBezTo>
                          <a:pt x="153" y="23"/>
                          <a:pt x="142" y="27"/>
                          <a:pt x="142" y="27"/>
                        </a:cubicBezTo>
                        <a:cubicBezTo>
                          <a:pt x="136" y="39"/>
                          <a:pt x="143" y="31"/>
                          <a:pt x="134" y="27"/>
                        </a:cubicBezTo>
                        <a:cubicBezTo>
                          <a:pt x="130" y="25"/>
                          <a:pt x="126" y="25"/>
                          <a:pt x="123" y="25"/>
                        </a:cubicBezTo>
                        <a:cubicBezTo>
                          <a:pt x="117" y="11"/>
                          <a:pt x="100" y="6"/>
                          <a:pt x="83" y="2"/>
                        </a:cubicBezTo>
                        <a:cubicBezTo>
                          <a:pt x="70" y="4"/>
                          <a:pt x="69" y="9"/>
                          <a:pt x="59" y="14"/>
                        </a:cubicBezTo>
                        <a:cubicBezTo>
                          <a:pt x="45" y="14"/>
                          <a:pt x="0" y="12"/>
                          <a:pt x="1" y="0"/>
                        </a:cubicBezTo>
                        <a:lnTo>
                          <a:pt x="220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69" name="Freeform 45">
                    <a:extLst>
                      <a:ext uri="{FF2B5EF4-FFF2-40B4-BE49-F238E27FC236}">
                        <a16:creationId xmlns:a16="http://schemas.microsoft.com/office/drawing/2014/main" id="{FBA19B4D-26B6-4A96-A9D0-2141D0A9CC2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515" y="246"/>
                    <a:ext cx="190" cy="20"/>
                  </a:xfrm>
                  <a:custGeom>
                    <a:avLst/>
                    <a:gdLst>
                      <a:gd name="T0" fmla="*/ 105 w 300"/>
                      <a:gd name="T1" fmla="*/ 31 h 31"/>
                      <a:gd name="T2" fmla="*/ 30 w 300"/>
                      <a:gd name="T3" fmla="*/ 1 h 31"/>
                      <a:gd name="T4" fmla="*/ 285 w 300"/>
                      <a:gd name="T5" fmla="*/ 0 h 31"/>
                      <a:gd name="T6" fmla="*/ 296 w 300"/>
                      <a:gd name="T7" fmla="*/ 14 h 31"/>
                      <a:gd name="T8" fmla="*/ 264 w 300"/>
                      <a:gd name="T9" fmla="*/ 16 h 31"/>
                      <a:gd name="T10" fmla="*/ 105 w 300"/>
                      <a:gd name="T11" fmla="*/ 31 h 3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300" h="31">
                        <a:moveTo>
                          <a:pt x="105" y="31"/>
                        </a:moveTo>
                        <a:cubicBezTo>
                          <a:pt x="83" y="19"/>
                          <a:pt x="0" y="6"/>
                          <a:pt x="30" y="1"/>
                        </a:cubicBezTo>
                        <a:lnTo>
                          <a:pt x="285" y="0"/>
                        </a:lnTo>
                        <a:cubicBezTo>
                          <a:pt x="296" y="4"/>
                          <a:pt x="300" y="5"/>
                          <a:pt x="296" y="14"/>
                        </a:cubicBezTo>
                        <a:cubicBezTo>
                          <a:pt x="285" y="11"/>
                          <a:pt x="276" y="16"/>
                          <a:pt x="264" y="16"/>
                        </a:cubicBezTo>
                        <a:lnTo>
                          <a:pt x="105" y="3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0" name="Freeform 46">
                    <a:extLst>
                      <a:ext uri="{FF2B5EF4-FFF2-40B4-BE49-F238E27FC236}">
                        <a16:creationId xmlns:a16="http://schemas.microsoft.com/office/drawing/2014/main" id="{97A9A7F8-F45C-4E86-9A80-3C080B79496D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96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1" name="Freeform 47">
                    <a:extLst>
                      <a:ext uri="{FF2B5EF4-FFF2-40B4-BE49-F238E27FC236}">
                        <a16:creationId xmlns:a16="http://schemas.microsoft.com/office/drawing/2014/main" id="{318A33EA-93D8-4C8C-97AA-CEBDC6BE62C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06" y="246"/>
                    <a:ext cx="436" cy="152"/>
                  </a:xfrm>
                  <a:custGeom>
                    <a:avLst/>
                    <a:gdLst>
                      <a:gd name="T0" fmla="*/ 73 w 436"/>
                      <a:gd name="T1" fmla="*/ 1 h 152"/>
                      <a:gd name="T2" fmla="*/ 436 w 436"/>
                      <a:gd name="T3" fmla="*/ 0 h 152"/>
                      <a:gd name="T4" fmla="*/ 416 w 436"/>
                      <a:gd name="T5" fmla="*/ 54 h 152"/>
                      <a:gd name="T6" fmla="*/ 397 w 436"/>
                      <a:gd name="T7" fmla="*/ 68 h 152"/>
                      <a:gd name="T8" fmla="*/ 392 w 436"/>
                      <a:gd name="T9" fmla="*/ 70 h 152"/>
                      <a:gd name="T10" fmla="*/ 375 w 436"/>
                      <a:gd name="T11" fmla="*/ 73 h 152"/>
                      <a:gd name="T12" fmla="*/ 361 w 436"/>
                      <a:gd name="T13" fmla="*/ 88 h 152"/>
                      <a:gd name="T14" fmla="*/ 362 w 436"/>
                      <a:gd name="T15" fmla="*/ 99 h 152"/>
                      <a:gd name="T16" fmla="*/ 364 w 436"/>
                      <a:gd name="T17" fmla="*/ 107 h 152"/>
                      <a:gd name="T18" fmla="*/ 366 w 436"/>
                      <a:gd name="T19" fmla="*/ 113 h 152"/>
                      <a:gd name="T20" fmla="*/ 362 w 436"/>
                      <a:gd name="T21" fmla="*/ 122 h 152"/>
                      <a:gd name="T22" fmla="*/ 351 w 436"/>
                      <a:gd name="T23" fmla="*/ 120 h 152"/>
                      <a:gd name="T24" fmla="*/ 342 w 436"/>
                      <a:gd name="T25" fmla="*/ 129 h 152"/>
                      <a:gd name="T26" fmla="*/ 347 w 436"/>
                      <a:gd name="T27" fmla="*/ 105 h 152"/>
                      <a:gd name="T28" fmla="*/ 338 w 436"/>
                      <a:gd name="T29" fmla="*/ 100 h 152"/>
                      <a:gd name="T30" fmla="*/ 344 w 436"/>
                      <a:gd name="T31" fmla="*/ 93 h 152"/>
                      <a:gd name="T32" fmla="*/ 342 w 436"/>
                      <a:gd name="T33" fmla="*/ 89 h 152"/>
                      <a:gd name="T34" fmla="*/ 320 w 436"/>
                      <a:gd name="T35" fmla="*/ 94 h 152"/>
                      <a:gd name="T36" fmla="*/ 317 w 436"/>
                      <a:gd name="T37" fmla="*/ 85 h 152"/>
                      <a:gd name="T38" fmla="*/ 297 w 436"/>
                      <a:gd name="T39" fmla="*/ 94 h 152"/>
                      <a:gd name="T40" fmla="*/ 320 w 436"/>
                      <a:gd name="T41" fmla="*/ 103 h 152"/>
                      <a:gd name="T42" fmla="*/ 305 w 436"/>
                      <a:gd name="T43" fmla="*/ 117 h 152"/>
                      <a:gd name="T44" fmla="*/ 311 w 436"/>
                      <a:gd name="T45" fmla="*/ 126 h 152"/>
                      <a:gd name="T46" fmla="*/ 315 w 436"/>
                      <a:gd name="T47" fmla="*/ 138 h 152"/>
                      <a:gd name="T48" fmla="*/ 309 w 436"/>
                      <a:gd name="T49" fmla="*/ 139 h 152"/>
                      <a:gd name="T50" fmla="*/ 314 w 436"/>
                      <a:gd name="T51" fmla="*/ 144 h 152"/>
                      <a:gd name="T52" fmla="*/ 307 w 436"/>
                      <a:gd name="T53" fmla="*/ 152 h 152"/>
                      <a:gd name="T54" fmla="*/ 0 w 436"/>
                      <a:gd name="T55" fmla="*/ 149 h 152"/>
                      <a:gd name="T56" fmla="*/ 73 w 436"/>
                      <a:gd name="T57" fmla="*/ 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436" h="152">
                        <a:moveTo>
                          <a:pt x="73" y="1"/>
                        </a:moveTo>
                        <a:lnTo>
                          <a:pt x="436" y="0"/>
                        </a:lnTo>
                        <a:cubicBezTo>
                          <a:pt x="430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2" name="Freeform 48">
                    <a:extLst>
                      <a:ext uri="{FF2B5EF4-FFF2-40B4-BE49-F238E27FC236}">
                        <a16:creationId xmlns:a16="http://schemas.microsoft.com/office/drawing/2014/main" id="{814386DA-FC5C-46E3-9F4D-ECB14BE48A1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43" y="241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3" name="Freeform 49">
                    <a:extLst>
                      <a:ext uri="{FF2B5EF4-FFF2-40B4-BE49-F238E27FC236}">
                        <a16:creationId xmlns:a16="http://schemas.microsoft.com/office/drawing/2014/main" id="{1B8406B2-5D9D-42E1-9591-759C5FB43B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31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4" name="Freeform 50">
                    <a:extLst>
                      <a:ext uri="{FF2B5EF4-FFF2-40B4-BE49-F238E27FC236}">
                        <a16:creationId xmlns:a16="http://schemas.microsoft.com/office/drawing/2014/main" id="{E60BAB79-77A7-4B45-9C0E-3C5EC14076D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68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5" name="Freeform 51">
                    <a:extLst>
                      <a:ext uri="{FF2B5EF4-FFF2-40B4-BE49-F238E27FC236}">
                        <a16:creationId xmlns:a16="http://schemas.microsoft.com/office/drawing/2014/main" id="{BB1E1EC8-244C-407C-8E98-98A63B8AC8E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2021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6" name="Freeform 52">
                    <a:extLst>
                      <a:ext uri="{FF2B5EF4-FFF2-40B4-BE49-F238E27FC236}">
                        <a16:creationId xmlns:a16="http://schemas.microsoft.com/office/drawing/2014/main" id="{8185432E-AF7E-46FB-A14D-5A8917AB72A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573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7" name="Freeform 53">
                    <a:extLst>
                      <a:ext uri="{FF2B5EF4-FFF2-40B4-BE49-F238E27FC236}">
                        <a16:creationId xmlns:a16="http://schemas.microsoft.com/office/drawing/2014/main" id="{53CD0126-B109-4A8E-B1D7-4816C1F9765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634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8" name="Freeform 54">
                    <a:extLst>
                      <a:ext uri="{FF2B5EF4-FFF2-40B4-BE49-F238E27FC236}">
                        <a16:creationId xmlns:a16="http://schemas.microsoft.com/office/drawing/2014/main" id="{4CDF0690-762E-4661-B835-F60190FF637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00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79" name="Freeform 55">
                    <a:extLst>
                      <a:ext uri="{FF2B5EF4-FFF2-40B4-BE49-F238E27FC236}">
                        <a16:creationId xmlns:a16="http://schemas.microsoft.com/office/drawing/2014/main" id="{D764F3F4-14B2-445C-8D60-A026F5D6E5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951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0" name="Freeform 56">
                    <a:extLst>
                      <a:ext uri="{FF2B5EF4-FFF2-40B4-BE49-F238E27FC236}">
                        <a16:creationId xmlns:a16="http://schemas.microsoft.com/office/drawing/2014/main" id="{B5DA5C8E-2E25-4AF7-BA2C-E0B198816AC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21" y="314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1" name="Freeform 57">
                    <a:extLst>
                      <a:ext uri="{FF2B5EF4-FFF2-40B4-BE49-F238E27FC236}">
                        <a16:creationId xmlns:a16="http://schemas.microsoft.com/office/drawing/2014/main" id="{74BAEA71-AE05-4835-97E5-22661829D63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89" y="447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2" name="Freeform 58">
                    <a:extLst>
                      <a:ext uri="{FF2B5EF4-FFF2-40B4-BE49-F238E27FC236}">
                        <a16:creationId xmlns:a16="http://schemas.microsoft.com/office/drawing/2014/main" id="{5A333A69-C754-4FD1-A67A-44135763393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76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3" name="Freeform 59">
                    <a:extLst>
                      <a:ext uri="{FF2B5EF4-FFF2-40B4-BE49-F238E27FC236}">
                        <a16:creationId xmlns:a16="http://schemas.microsoft.com/office/drawing/2014/main" id="{869B014B-B031-44B7-9361-6B87224CED8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467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4" name="Freeform 60">
                    <a:extLst>
                      <a:ext uri="{FF2B5EF4-FFF2-40B4-BE49-F238E27FC236}">
                        <a16:creationId xmlns:a16="http://schemas.microsoft.com/office/drawing/2014/main" id="{BE8D05CB-5091-443B-9407-E469C4AF9947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072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5" name="Freeform 61">
                    <a:extLst>
                      <a:ext uri="{FF2B5EF4-FFF2-40B4-BE49-F238E27FC236}">
                        <a16:creationId xmlns:a16="http://schemas.microsoft.com/office/drawing/2014/main" id="{A80B394B-DE9A-482E-A820-FC27DED7D67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74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6" name="Freeform 62">
                    <a:extLst>
                      <a:ext uri="{FF2B5EF4-FFF2-40B4-BE49-F238E27FC236}">
                        <a16:creationId xmlns:a16="http://schemas.microsoft.com/office/drawing/2014/main" id="{0BE1ED5C-E208-40FB-952A-23733D0FAF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173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7" name="Freeform 63">
                    <a:extLst>
                      <a:ext uri="{FF2B5EF4-FFF2-40B4-BE49-F238E27FC236}">
                        <a16:creationId xmlns:a16="http://schemas.microsoft.com/office/drawing/2014/main" id="{0479B2F4-EC80-403E-9F2C-A4FE09358E9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93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8" name="Freeform 64">
                    <a:extLst>
                      <a:ext uri="{FF2B5EF4-FFF2-40B4-BE49-F238E27FC236}">
                        <a16:creationId xmlns:a16="http://schemas.microsoft.com/office/drawing/2014/main" id="{4B934D36-AD93-4D06-B468-EB172FEB454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78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89" name="Freeform 65">
                    <a:extLst>
                      <a:ext uri="{FF2B5EF4-FFF2-40B4-BE49-F238E27FC236}">
                        <a16:creationId xmlns:a16="http://schemas.microsoft.com/office/drawing/2014/main" id="{2EAE1969-B61E-49AA-9992-9E171067CBA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40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0" name="Freeform 66">
                    <a:extLst>
                      <a:ext uri="{FF2B5EF4-FFF2-40B4-BE49-F238E27FC236}">
                        <a16:creationId xmlns:a16="http://schemas.microsoft.com/office/drawing/2014/main" id="{D078F9E8-2B7E-4416-A55D-553A9D58544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395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1" name="Freeform 67">
                    <a:extLst>
                      <a:ext uri="{FF2B5EF4-FFF2-40B4-BE49-F238E27FC236}">
                        <a16:creationId xmlns:a16="http://schemas.microsoft.com/office/drawing/2014/main" id="{C1434E3D-E08B-468D-A9A0-C8DE5FD86FA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1248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</p:grpSp>
            <p:grpSp>
              <p:nvGrpSpPr>
                <p:cNvPr id="1092" name="Group 68">
                  <a:extLst>
                    <a:ext uri="{FF2B5EF4-FFF2-40B4-BE49-F238E27FC236}">
                      <a16:creationId xmlns:a16="http://schemas.microsoft.com/office/drawing/2014/main" id="{604F4F7F-1E9D-43D3-9C74-41D44CBA16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3709" y="240"/>
                  <a:ext cx="1139" cy="429"/>
                  <a:chOff x="3709" y="240"/>
                  <a:chExt cx="1139" cy="429"/>
                </a:xfrm>
              </p:grpSpPr>
              <p:sp>
                <p:nvSpPr>
                  <p:cNvPr id="1093" name="Freeform 69">
                    <a:extLst>
                      <a:ext uri="{FF2B5EF4-FFF2-40B4-BE49-F238E27FC236}">
                        <a16:creationId xmlns:a16="http://schemas.microsoft.com/office/drawing/2014/main" id="{0E75D87D-E66F-4803-B61D-6410E46377D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08" y="616"/>
                    <a:ext cx="13" cy="14"/>
                  </a:xfrm>
                  <a:custGeom>
                    <a:avLst/>
                    <a:gdLst>
                      <a:gd name="T0" fmla="*/ 16 w 30"/>
                      <a:gd name="T1" fmla="*/ 33 h 42"/>
                      <a:gd name="T2" fmla="*/ 8 w 30"/>
                      <a:gd name="T3" fmla="*/ 21 h 42"/>
                      <a:gd name="T4" fmla="*/ 0 w 30"/>
                      <a:gd name="T5" fmla="*/ 9 h 42"/>
                      <a:gd name="T6" fmla="*/ 16 w 30"/>
                      <a:gd name="T7" fmla="*/ 3 h 42"/>
                      <a:gd name="T8" fmla="*/ 30 w 30"/>
                      <a:gd name="T9" fmla="*/ 23 h 42"/>
                      <a:gd name="T10" fmla="*/ 28 w 30"/>
                      <a:gd name="T11" fmla="*/ 31 h 42"/>
                      <a:gd name="T12" fmla="*/ 16 w 30"/>
                      <a:gd name="T13" fmla="*/ 33 h 4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</a:cxnLst>
                    <a:rect l="0" t="0" r="r" b="b"/>
                    <a:pathLst>
                      <a:path w="30" h="42">
                        <a:moveTo>
                          <a:pt x="16" y="33"/>
                        </a:moveTo>
                        <a:cubicBezTo>
                          <a:pt x="3" y="20"/>
                          <a:pt x="15" y="34"/>
                          <a:pt x="8" y="21"/>
                        </a:cubicBezTo>
                        <a:cubicBezTo>
                          <a:pt x="6" y="17"/>
                          <a:pt x="0" y="9"/>
                          <a:pt x="0" y="9"/>
                        </a:cubicBezTo>
                        <a:cubicBezTo>
                          <a:pt x="5" y="1"/>
                          <a:pt x="7" y="0"/>
                          <a:pt x="16" y="3"/>
                        </a:cubicBezTo>
                        <a:cubicBezTo>
                          <a:pt x="25" y="16"/>
                          <a:pt x="10" y="16"/>
                          <a:pt x="30" y="23"/>
                        </a:cubicBezTo>
                        <a:cubicBezTo>
                          <a:pt x="29" y="26"/>
                          <a:pt x="30" y="29"/>
                          <a:pt x="28" y="31"/>
                        </a:cubicBezTo>
                        <a:cubicBezTo>
                          <a:pt x="15" y="42"/>
                          <a:pt x="16" y="38"/>
                          <a:pt x="16" y="33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4" name="Freeform 70">
                    <a:extLst>
                      <a:ext uri="{FF2B5EF4-FFF2-40B4-BE49-F238E27FC236}">
                        <a16:creationId xmlns:a16="http://schemas.microsoft.com/office/drawing/2014/main" id="{A560A450-3EB5-482E-A5A7-65F7A9E2C7C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5" y="629"/>
                    <a:ext cx="11" cy="5"/>
                  </a:xfrm>
                  <a:custGeom>
                    <a:avLst/>
                    <a:gdLst>
                      <a:gd name="T0" fmla="*/ 15 w 25"/>
                      <a:gd name="T1" fmla="*/ 16 h 16"/>
                      <a:gd name="T2" fmla="*/ 3 w 25"/>
                      <a:gd name="T3" fmla="*/ 8 h 16"/>
                      <a:gd name="T4" fmla="*/ 15 w 25"/>
                      <a:gd name="T5" fmla="*/ 0 h 16"/>
                      <a:gd name="T6" fmla="*/ 15 w 25"/>
                      <a:gd name="T7" fmla="*/ 16 h 1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5" h="16">
                        <a:moveTo>
                          <a:pt x="15" y="16"/>
                        </a:moveTo>
                        <a:cubicBezTo>
                          <a:pt x="10" y="15"/>
                          <a:pt x="0" y="12"/>
                          <a:pt x="3" y="8"/>
                        </a:cubicBezTo>
                        <a:cubicBezTo>
                          <a:pt x="6" y="4"/>
                          <a:pt x="15" y="0"/>
                          <a:pt x="15" y="0"/>
                        </a:cubicBezTo>
                        <a:cubicBezTo>
                          <a:pt x="17" y="3"/>
                          <a:pt x="25" y="16"/>
                          <a:pt x="15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5" name="Freeform 71">
                    <a:extLst>
                      <a:ext uri="{FF2B5EF4-FFF2-40B4-BE49-F238E27FC236}">
                        <a16:creationId xmlns:a16="http://schemas.microsoft.com/office/drawing/2014/main" id="{24BB2EC1-AB45-419D-A8EC-6D28F8CA57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09" y="635"/>
                    <a:ext cx="28" cy="16"/>
                  </a:xfrm>
                  <a:custGeom>
                    <a:avLst/>
                    <a:gdLst>
                      <a:gd name="T0" fmla="*/ 14 w 65"/>
                      <a:gd name="T1" fmla="*/ 24 h 46"/>
                      <a:gd name="T2" fmla="*/ 30 w 65"/>
                      <a:gd name="T3" fmla="*/ 4 h 46"/>
                      <a:gd name="T4" fmla="*/ 42 w 65"/>
                      <a:gd name="T5" fmla="*/ 0 h 46"/>
                      <a:gd name="T6" fmla="*/ 58 w 65"/>
                      <a:gd name="T7" fmla="*/ 12 h 46"/>
                      <a:gd name="T8" fmla="*/ 32 w 65"/>
                      <a:gd name="T9" fmla="*/ 26 h 46"/>
                      <a:gd name="T10" fmla="*/ 12 w 65"/>
                      <a:gd name="T11" fmla="*/ 46 h 46"/>
                      <a:gd name="T12" fmla="*/ 8 w 65"/>
                      <a:gd name="T13" fmla="*/ 20 h 46"/>
                      <a:gd name="T14" fmla="*/ 12 w 65"/>
                      <a:gd name="T15" fmla="*/ 14 h 46"/>
                      <a:gd name="T16" fmla="*/ 14 w 65"/>
                      <a:gd name="T17" fmla="*/ 24 h 4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</a:cxnLst>
                    <a:rect l="0" t="0" r="r" b="b"/>
                    <a:pathLst>
                      <a:path w="65" h="46">
                        <a:moveTo>
                          <a:pt x="14" y="24"/>
                        </a:moveTo>
                        <a:cubicBezTo>
                          <a:pt x="18" y="13"/>
                          <a:pt x="16" y="9"/>
                          <a:pt x="30" y="4"/>
                        </a:cubicBezTo>
                        <a:cubicBezTo>
                          <a:pt x="34" y="3"/>
                          <a:pt x="42" y="0"/>
                          <a:pt x="42" y="0"/>
                        </a:cubicBezTo>
                        <a:cubicBezTo>
                          <a:pt x="50" y="1"/>
                          <a:pt x="65" y="0"/>
                          <a:pt x="58" y="12"/>
                        </a:cubicBezTo>
                        <a:cubicBezTo>
                          <a:pt x="53" y="21"/>
                          <a:pt x="40" y="21"/>
                          <a:pt x="32" y="26"/>
                        </a:cubicBezTo>
                        <a:cubicBezTo>
                          <a:pt x="26" y="35"/>
                          <a:pt x="23" y="42"/>
                          <a:pt x="12" y="46"/>
                        </a:cubicBezTo>
                        <a:cubicBezTo>
                          <a:pt x="0" y="42"/>
                          <a:pt x="5" y="30"/>
                          <a:pt x="8" y="20"/>
                        </a:cubicBezTo>
                        <a:cubicBezTo>
                          <a:pt x="9" y="18"/>
                          <a:pt x="10" y="13"/>
                          <a:pt x="12" y="14"/>
                        </a:cubicBezTo>
                        <a:cubicBezTo>
                          <a:pt x="15" y="16"/>
                          <a:pt x="13" y="21"/>
                          <a:pt x="14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6" name="Freeform 72">
                    <a:extLst>
                      <a:ext uri="{FF2B5EF4-FFF2-40B4-BE49-F238E27FC236}">
                        <a16:creationId xmlns:a16="http://schemas.microsoft.com/office/drawing/2014/main" id="{AE04DB2E-D2B2-4B20-9703-287B0F57F0B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634"/>
                    <a:ext cx="29" cy="16"/>
                  </a:xfrm>
                  <a:custGeom>
                    <a:avLst/>
                    <a:gdLst>
                      <a:gd name="T0" fmla="*/ 0 w 69"/>
                      <a:gd name="T1" fmla="*/ 31 h 47"/>
                      <a:gd name="T2" fmla="*/ 18 w 69"/>
                      <a:gd name="T3" fmla="*/ 25 h 47"/>
                      <a:gd name="T4" fmla="*/ 52 w 69"/>
                      <a:gd name="T5" fmla="*/ 1 h 47"/>
                      <a:gd name="T6" fmla="*/ 64 w 69"/>
                      <a:gd name="T7" fmla="*/ 3 h 47"/>
                      <a:gd name="T8" fmla="*/ 50 w 69"/>
                      <a:gd name="T9" fmla="*/ 19 h 47"/>
                      <a:gd name="T10" fmla="*/ 28 w 69"/>
                      <a:gd name="T11" fmla="*/ 33 h 47"/>
                      <a:gd name="T12" fmla="*/ 22 w 69"/>
                      <a:gd name="T13" fmla="*/ 47 h 47"/>
                      <a:gd name="T14" fmla="*/ 16 w 69"/>
                      <a:gd name="T15" fmla="*/ 45 h 47"/>
                      <a:gd name="T16" fmla="*/ 12 w 69"/>
                      <a:gd name="T17" fmla="*/ 39 h 47"/>
                      <a:gd name="T18" fmla="*/ 0 w 69"/>
                      <a:gd name="T19" fmla="*/ 35 h 47"/>
                      <a:gd name="T20" fmla="*/ 0 w 69"/>
                      <a:gd name="T21" fmla="*/ 31 h 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9" h="47">
                        <a:moveTo>
                          <a:pt x="0" y="31"/>
                        </a:moveTo>
                        <a:cubicBezTo>
                          <a:pt x="7" y="24"/>
                          <a:pt x="9" y="22"/>
                          <a:pt x="18" y="25"/>
                        </a:cubicBezTo>
                        <a:cubicBezTo>
                          <a:pt x="25" y="4"/>
                          <a:pt x="36" y="12"/>
                          <a:pt x="52" y="1"/>
                        </a:cubicBezTo>
                        <a:cubicBezTo>
                          <a:pt x="56" y="2"/>
                          <a:pt x="61" y="0"/>
                          <a:pt x="64" y="3"/>
                        </a:cubicBezTo>
                        <a:cubicBezTo>
                          <a:pt x="69" y="8"/>
                          <a:pt x="50" y="19"/>
                          <a:pt x="50" y="19"/>
                        </a:cubicBezTo>
                        <a:cubicBezTo>
                          <a:pt x="46" y="31"/>
                          <a:pt x="35" y="22"/>
                          <a:pt x="28" y="33"/>
                        </a:cubicBezTo>
                        <a:cubicBezTo>
                          <a:pt x="31" y="41"/>
                          <a:pt x="31" y="44"/>
                          <a:pt x="22" y="47"/>
                        </a:cubicBezTo>
                        <a:cubicBezTo>
                          <a:pt x="20" y="46"/>
                          <a:pt x="18" y="46"/>
                          <a:pt x="16" y="45"/>
                        </a:cubicBezTo>
                        <a:cubicBezTo>
                          <a:pt x="14" y="43"/>
                          <a:pt x="14" y="40"/>
                          <a:pt x="12" y="39"/>
                        </a:cubicBezTo>
                        <a:cubicBezTo>
                          <a:pt x="8" y="37"/>
                          <a:pt x="0" y="35"/>
                          <a:pt x="0" y="35"/>
                        </a:cubicBezTo>
                        <a:cubicBezTo>
                          <a:pt x="2" y="26"/>
                          <a:pt x="3" y="25"/>
                          <a:pt x="0" y="3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7" name="Freeform 73">
                    <a:extLst>
                      <a:ext uri="{FF2B5EF4-FFF2-40B4-BE49-F238E27FC236}">
                        <a16:creationId xmlns:a16="http://schemas.microsoft.com/office/drawing/2014/main" id="{75C72B6C-8B7E-4D59-9E67-FE9511529FC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423" y="547"/>
                    <a:ext cx="151" cy="93"/>
                  </a:xfrm>
                  <a:custGeom>
                    <a:avLst/>
                    <a:gdLst>
                      <a:gd name="T0" fmla="*/ 10 w 355"/>
                      <a:gd name="T1" fmla="*/ 4 h 277"/>
                      <a:gd name="T2" fmla="*/ 36 w 355"/>
                      <a:gd name="T3" fmla="*/ 18 h 277"/>
                      <a:gd name="T4" fmla="*/ 46 w 355"/>
                      <a:gd name="T5" fmla="*/ 30 h 277"/>
                      <a:gd name="T6" fmla="*/ 76 w 355"/>
                      <a:gd name="T7" fmla="*/ 52 h 277"/>
                      <a:gd name="T8" fmla="*/ 92 w 355"/>
                      <a:gd name="T9" fmla="*/ 66 h 277"/>
                      <a:gd name="T10" fmla="*/ 122 w 355"/>
                      <a:gd name="T11" fmla="*/ 98 h 277"/>
                      <a:gd name="T12" fmla="*/ 136 w 355"/>
                      <a:gd name="T13" fmla="*/ 128 h 277"/>
                      <a:gd name="T14" fmla="*/ 148 w 355"/>
                      <a:gd name="T15" fmla="*/ 132 h 277"/>
                      <a:gd name="T16" fmla="*/ 154 w 355"/>
                      <a:gd name="T17" fmla="*/ 150 h 277"/>
                      <a:gd name="T18" fmla="*/ 176 w 355"/>
                      <a:gd name="T19" fmla="*/ 152 h 277"/>
                      <a:gd name="T20" fmla="*/ 170 w 355"/>
                      <a:gd name="T21" fmla="*/ 196 h 277"/>
                      <a:gd name="T22" fmla="*/ 180 w 355"/>
                      <a:gd name="T23" fmla="*/ 224 h 277"/>
                      <a:gd name="T24" fmla="*/ 198 w 355"/>
                      <a:gd name="T25" fmla="*/ 232 h 277"/>
                      <a:gd name="T26" fmla="*/ 216 w 355"/>
                      <a:gd name="T27" fmla="*/ 234 h 277"/>
                      <a:gd name="T28" fmla="*/ 236 w 355"/>
                      <a:gd name="T29" fmla="*/ 242 h 277"/>
                      <a:gd name="T30" fmla="*/ 254 w 355"/>
                      <a:gd name="T31" fmla="*/ 236 h 277"/>
                      <a:gd name="T32" fmla="*/ 272 w 355"/>
                      <a:gd name="T33" fmla="*/ 248 h 277"/>
                      <a:gd name="T34" fmla="*/ 296 w 355"/>
                      <a:gd name="T35" fmla="*/ 256 h 277"/>
                      <a:gd name="T36" fmla="*/ 314 w 355"/>
                      <a:gd name="T37" fmla="*/ 264 h 277"/>
                      <a:gd name="T38" fmla="*/ 352 w 355"/>
                      <a:gd name="T39" fmla="*/ 266 h 277"/>
                      <a:gd name="T40" fmla="*/ 342 w 355"/>
                      <a:gd name="T41" fmla="*/ 274 h 277"/>
                      <a:gd name="T42" fmla="*/ 322 w 355"/>
                      <a:gd name="T43" fmla="*/ 272 h 277"/>
                      <a:gd name="T44" fmla="*/ 300 w 355"/>
                      <a:gd name="T45" fmla="*/ 270 h 277"/>
                      <a:gd name="T46" fmla="*/ 288 w 355"/>
                      <a:gd name="T47" fmla="*/ 266 h 277"/>
                      <a:gd name="T48" fmla="*/ 252 w 355"/>
                      <a:gd name="T49" fmla="*/ 264 h 277"/>
                      <a:gd name="T50" fmla="*/ 234 w 355"/>
                      <a:gd name="T51" fmla="*/ 260 h 277"/>
                      <a:gd name="T52" fmla="*/ 172 w 355"/>
                      <a:gd name="T53" fmla="*/ 242 h 277"/>
                      <a:gd name="T54" fmla="*/ 160 w 355"/>
                      <a:gd name="T55" fmla="*/ 216 h 277"/>
                      <a:gd name="T56" fmla="*/ 126 w 355"/>
                      <a:gd name="T57" fmla="*/ 200 h 277"/>
                      <a:gd name="T58" fmla="*/ 108 w 355"/>
                      <a:gd name="T59" fmla="*/ 186 h 277"/>
                      <a:gd name="T60" fmla="*/ 94 w 355"/>
                      <a:gd name="T61" fmla="*/ 158 h 277"/>
                      <a:gd name="T62" fmla="*/ 68 w 355"/>
                      <a:gd name="T63" fmla="*/ 108 h 277"/>
                      <a:gd name="T64" fmla="*/ 64 w 355"/>
                      <a:gd name="T65" fmla="*/ 102 h 277"/>
                      <a:gd name="T66" fmla="*/ 58 w 355"/>
                      <a:gd name="T67" fmla="*/ 100 h 277"/>
                      <a:gd name="T68" fmla="*/ 54 w 355"/>
                      <a:gd name="T69" fmla="*/ 88 h 277"/>
                      <a:gd name="T70" fmla="*/ 38 w 355"/>
                      <a:gd name="T71" fmla="*/ 58 h 277"/>
                      <a:gd name="T72" fmla="*/ 20 w 355"/>
                      <a:gd name="T73" fmla="*/ 40 h 277"/>
                      <a:gd name="T74" fmla="*/ 4 w 355"/>
                      <a:gd name="T75" fmla="*/ 22 h 277"/>
                      <a:gd name="T76" fmla="*/ 10 w 355"/>
                      <a:gd name="T77" fmla="*/ 2 h 277"/>
                      <a:gd name="T78" fmla="*/ 10 w 355"/>
                      <a:gd name="T79" fmla="*/ 4 h 27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</a:cxnLst>
                    <a:rect l="0" t="0" r="r" b="b"/>
                    <a:pathLst>
                      <a:path w="355" h="277">
                        <a:moveTo>
                          <a:pt x="10" y="4"/>
                        </a:moveTo>
                        <a:cubicBezTo>
                          <a:pt x="22" y="0"/>
                          <a:pt x="24" y="14"/>
                          <a:pt x="36" y="18"/>
                        </a:cubicBezTo>
                        <a:cubicBezTo>
                          <a:pt x="37" y="19"/>
                          <a:pt x="45" y="29"/>
                          <a:pt x="46" y="30"/>
                        </a:cubicBezTo>
                        <a:cubicBezTo>
                          <a:pt x="56" y="40"/>
                          <a:pt x="67" y="38"/>
                          <a:pt x="76" y="52"/>
                        </a:cubicBezTo>
                        <a:cubicBezTo>
                          <a:pt x="80" y="58"/>
                          <a:pt x="92" y="66"/>
                          <a:pt x="92" y="66"/>
                        </a:cubicBezTo>
                        <a:cubicBezTo>
                          <a:pt x="96" y="79"/>
                          <a:pt x="112" y="88"/>
                          <a:pt x="122" y="98"/>
                        </a:cubicBezTo>
                        <a:cubicBezTo>
                          <a:pt x="124" y="105"/>
                          <a:pt x="130" y="124"/>
                          <a:pt x="136" y="128"/>
                        </a:cubicBezTo>
                        <a:cubicBezTo>
                          <a:pt x="140" y="130"/>
                          <a:pt x="148" y="132"/>
                          <a:pt x="148" y="132"/>
                        </a:cubicBezTo>
                        <a:cubicBezTo>
                          <a:pt x="150" y="138"/>
                          <a:pt x="154" y="150"/>
                          <a:pt x="154" y="150"/>
                        </a:cubicBezTo>
                        <a:cubicBezTo>
                          <a:pt x="161" y="139"/>
                          <a:pt x="168" y="144"/>
                          <a:pt x="176" y="152"/>
                        </a:cubicBezTo>
                        <a:cubicBezTo>
                          <a:pt x="174" y="167"/>
                          <a:pt x="173" y="181"/>
                          <a:pt x="170" y="196"/>
                        </a:cubicBezTo>
                        <a:cubicBezTo>
                          <a:pt x="171" y="202"/>
                          <a:pt x="174" y="220"/>
                          <a:pt x="180" y="224"/>
                        </a:cubicBezTo>
                        <a:cubicBezTo>
                          <a:pt x="185" y="228"/>
                          <a:pt x="193" y="228"/>
                          <a:pt x="198" y="232"/>
                        </a:cubicBezTo>
                        <a:cubicBezTo>
                          <a:pt x="204" y="230"/>
                          <a:pt x="216" y="234"/>
                          <a:pt x="216" y="234"/>
                        </a:cubicBezTo>
                        <a:cubicBezTo>
                          <a:pt x="223" y="241"/>
                          <a:pt x="225" y="245"/>
                          <a:pt x="236" y="242"/>
                        </a:cubicBezTo>
                        <a:cubicBezTo>
                          <a:pt x="242" y="240"/>
                          <a:pt x="254" y="236"/>
                          <a:pt x="254" y="236"/>
                        </a:cubicBezTo>
                        <a:cubicBezTo>
                          <a:pt x="260" y="240"/>
                          <a:pt x="265" y="246"/>
                          <a:pt x="272" y="248"/>
                        </a:cubicBezTo>
                        <a:cubicBezTo>
                          <a:pt x="277" y="250"/>
                          <a:pt x="291" y="252"/>
                          <a:pt x="296" y="256"/>
                        </a:cubicBezTo>
                        <a:cubicBezTo>
                          <a:pt x="301" y="260"/>
                          <a:pt x="314" y="264"/>
                          <a:pt x="314" y="264"/>
                        </a:cubicBezTo>
                        <a:cubicBezTo>
                          <a:pt x="330" y="263"/>
                          <a:pt x="338" y="261"/>
                          <a:pt x="352" y="266"/>
                        </a:cubicBezTo>
                        <a:cubicBezTo>
                          <a:pt x="355" y="275"/>
                          <a:pt x="350" y="277"/>
                          <a:pt x="342" y="274"/>
                        </a:cubicBezTo>
                        <a:cubicBezTo>
                          <a:pt x="336" y="276"/>
                          <a:pt x="322" y="272"/>
                          <a:pt x="322" y="272"/>
                        </a:cubicBezTo>
                        <a:cubicBezTo>
                          <a:pt x="314" y="275"/>
                          <a:pt x="308" y="272"/>
                          <a:pt x="300" y="270"/>
                        </a:cubicBezTo>
                        <a:cubicBezTo>
                          <a:pt x="296" y="269"/>
                          <a:pt x="288" y="266"/>
                          <a:pt x="288" y="266"/>
                        </a:cubicBezTo>
                        <a:cubicBezTo>
                          <a:pt x="276" y="270"/>
                          <a:pt x="264" y="266"/>
                          <a:pt x="252" y="264"/>
                        </a:cubicBezTo>
                        <a:cubicBezTo>
                          <a:pt x="245" y="259"/>
                          <a:pt x="242" y="257"/>
                          <a:pt x="234" y="260"/>
                        </a:cubicBezTo>
                        <a:cubicBezTo>
                          <a:pt x="211" y="252"/>
                          <a:pt x="192" y="256"/>
                          <a:pt x="172" y="242"/>
                        </a:cubicBezTo>
                        <a:cubicBezTo>
                          <a:pt x="165" y="231"/>
                          <a:pt x="176" y="221"/>
                          <a:pt x="160" y="216"/>
                        </a:cubicBezTo>
                        <a:cubicBezTo>
                          <a:pt x="154" y="233"/>
                          <a:pt x="136" y="203"/>
                          <a:pt x="126" y="200"/>
                        </a:cubicBezTo>
                        <a:cubicBezTo>
                          <a:pt x="120" y="196"/>
                          <a:pt x="114" y="190"/>
                          <a:pt x="108" y="186"/>
                        </a:cubicBezTo>
                        <a:cubicBezTo>
                          <a:pt x="104" y="175"/>
                          <a:pt x="104" y="165"/>
                          <a:pt x="94" y="158"/>
                        </a:cubicBezTo>
                        <a:cubicBezTo>
                          <a:pt x="83" y="142"/>
                          <a:pt x="85" y="119"/>
                          <a:pt x="68" y="108"/>
                        </a:cubicBezTo>
                        <a:cubicBezTo>
                          <a:pt x="67" y="106"/>
                          <a:pt x="66" y="104"/>
                          <a:pt x="64" y="102"/>
                        </a:cubicBezTo>
                        <a:cubicBezTo>
                          <a:pt x="62" y="101"/>
                          <a:pt x="59" y="102"/>
                          <a:pt x="58" y="100"/>
                        </a:cubicBezTo>
                        <a:cubicBezTo>
                          <a:pt x="56" y="97"/>
                          <a:pt x="54" y="88"/>
                          <a:pt x="54" y="88"/>
                        </a:cubicBezTo>
                        <a:cubicBezTo>
                          <a:pt x="59" y="73"/>
                          <a:pt x="52" y="61"/>
                          <a:pt x="38" y="58"/>
                        </a:cubicBezTo>
                        <a:cubicBezTo>
                          <a:pt x="32" y="49"/>
                          <a:pt x="31" y="44"/>
                          <a:pt x="20" y="40"/>
                        </a:cubicBezTo>
                        <a:cubicBezTo>
                          <a:pt x="16" y="27"/>
                          <a:pt x="16" y="26"/>
                          <a:pt x="4" y="22"/>
                        </a:cubicBezTo>
                        <a:cubicBezTo>
                          <a:pt x="1" y="13"/>
                          <a:pt x="0" y="5"/>
                          <a:pt x="10" y="2"/>
                        </a:cubicBezTo>
                        <a:cubicBezTo>
                          <a:pt x="18" y="5"/>
                          <a:pt x="18" y="4"/>
                          <a:pt x="10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8" name="Freeform 74">
                    <a:extLst>
                      <a:ext uri="{FF2B5EF4-FFF2-40B4-BE49-F238E27FC236}">
                        <a16:creationId xmlns:a16="http://schemas.microsoft.com/office/drawing/2014/main" id="{F75DBBF3-D4B4-4B97-944A-D843E176D4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15" y="541"/>
                    <a:ext cx="67" cy="68"/>
                  </a:xfrm>
                  <a:custGeom>
                    <a:avLst/>
                    <a:gdLst>
                      <a:gd name="T0" fmla="*/ 54 w 156"/>
                      <a:gd name="T1" fmla="*/ 66 h 206"/>
                      <a:gd name="T2" fmla="*/ 66 w 156"/>
                      <a:gd name="T3" fmla="*/ 58 h 206"/>
                      <a:gd name="T4" fmla="*/ 68 w 156"/>
                      <a:gd name="T5" fmla="*/ 52 h 206"/>
                      <a:gd name="T6" fmla="*/ 80 w 156"/>
                      <a:gd name="T7" fmla="*/ 44 h 206"/>
                      <a:gd name="T8" fmla="*/ 106 w 156"/>
                      <a:gd name="T9" fmla="*/ 22 h 206"/>
                      <a:gd name="T10" fmla="*/ 112 w 156"/>
                      <a:gd name="T11" fmla="*/ 4 h 206"/>
                      <a:gd name="T12" fmla="*/ 124 w 156"/>
                      <a:gd name="T13" fmla="*/ 0 h 206"/>
                      <a:gd name="T14" fmla="*/ 150 w 156"/>
                      <a:gd name="T15" fmla="*/ 28 h 206"/>
                      <a:gd name="T16" fmla="*/ 146 w 156"/>
                      <a:gd name="T17" fmla="*/ 44 h 206"/>
                      <a:gd name="T18" fmla="*/ 126 w 156"/>
                      <a:gd name="T19" fmla="*/ 64 h 206"/>
                      <a:gd name="T20" fmla="*/ 132 w 156"/>
                      <a:gd name="T21" fmla="*/ 94 h 206"/>
                      <a:gd name="T22" fmla="*/ 142 w 156"/>
                      <a:gd name="T23" fmla="*/ 110 h 206"/>
                      <a:gd name="T24" fmla="*/ 146 w 156"/>
                      <a:gd name="T25" fmla="*/ 128 h 206"/>
                      <a:gd name="T26" fmla="*/ 128 w 156"/>
                      <a:gd name="T27" fmla="*/ 128 h 206"/>
                      <a:gd name="T28" fmla="*/ 116 w 156"/>
                      <a:gd name="T29" fmla="*/ 146 h 206"/>
                      <a:gd name="T30" fmla="*/ 104 w 156"/>
                      <a:gd name="T31" fmla="*/ 156 h 206"/>
                      <a:gd name="T32" fmla="*/ 100 w 156"/>
                      <a:gd name="T33" fmla="*/ 198 h 206"/>
                      <a:gd name="T34" fmla="*/ 88 w 156"/>
                      <a:gd name="T35" fmla="*/ 202 h 206"/>
                      <a:gd name="T36" fmla="*/ 82 w 156"/>
                      <a:gd name="T37" fmla="*/ 206 h 206"/>
                      <a:gd name="T38" fmla="*/ 76 w 156"/>
                      <a:gd name="T39" fmla="*/ 202 h 206"/>
                      <a:gd name="T40" fmla="*/ 72 w 156"/>
                      <a:gd name="T41" fmla="*/ 190 h 206"/>
                      <a:gd name="T42" fmla="*/ 60 w 156"/>
                      <a:gd name="T43" fmla="*/ 186 h 206"/>
                      <a:gd name="T44" fmla="*/ 42 w 156"/>
                      <a:gd name="T45" fmla="*/ 194 h 206"/>
                      <a:gd name="T46" fmla="*/ 28 w 156"/>
                      <a:gd name="T47" fmla="*/ 186 h 206"/>
                      <a:gd name="T48" fmla="*/ 10 w 156"/>
                      <a:gd name="T49" fmla="*/ 148 h 206"/>
                      <a:gd name="T50" fmla="*/ 4 w 156"/>
                      <a:gd name="T51" fmla="*/ 130 h 206"/>
                      <a:gd name="T52" fmla="*/ 0 w 156"/>
                      <a:gd name="T53" fmla="*/ 118 h 206"/>
                      <a:gd name="T54" fmla="*/ 20 w 156"/>
                      <a:gd name="T55" fmla="*/ 96 h 206"/>
                      <a:gd name="T56" fmla="*/ 32 w 156"/>
                      <a:gd name="T57" fmla="*/ 104 h 206"/>
                      <a:gd name="T58" fmla="*/ 34 w 156"/>
                      <a:gd name="T59" fmla="*/ 80 h 206"/>
                      <a:gd name="T60" fmla="*/ 52 w 156"/>
                      <a:gd name="T61" fmla="*/ 70 h 206"/>
                      <a:gd name="T62" fmla="*/ 54 w 156"/>
                      <a:gd name="T63" fmla="*/ 66 h 20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</a:cxnLst>
                    <a:rect l="0" t="0" r="r" b="b"/>
                    <a:pathLst>
                      <a:path w="156" h="206">
                        <a:moveTo>
                          <a:pt x="54" y="66"/>
                        </a:moveTo>
                        <a:cubicBezTo>
                          <a:pt x="58" y="63"/>
                          <a:pt x="64" y="63"/>
                          <a:pt x="66" y="58"/>
                        </a:cubicBezTo>
                        <a:cubicBezTo>
                          <a:pt x="67" y="56"/>
                          <a:pt x="67" y="53"/>
                          <a:pt x="68" y="52"/>
                        </a:cubicBezTo>
                        <a:cubicBezTo>
                          <a:pt x="71" y="49"/>
                          <a:pt x="80" y="44"/>
                          <a:pt x="80" y="44"/>
                        </a:cubicBezTo>
                        <a:cubicBezTo>
                          <a:pt x="113" y="55"/>
                          <a:pt x="85" y="29"/>
                          <a:pt x="106" y="22"/>
                        </a:cubicBezTo>
                        <a:cubicBezTo>
                          <a:pt x="110" y="17"/>
                          <a:pt x="108" y="9"/>
                          <a:pt x="112" y="4"/>
                        </a:cubicBezTo>
                        <a:cubicBezTo>
                          <a:pt x="115" y="1"/>
                          <a:pt x="124" y="0"/>
                          <a:pt x="124" y="0"/>
                        </a:cubicBezTo>
                        <a:cubicBezTo>
                          <a:pt x="138" y="14"/>
                          <a:pt x="126" y="23"/>
                          <a:pt x="150" y="28"/>
                        </a:cubicBezTo>
                        <a:cubicBezTo>
                          <a:pt x="156" y="36"/>
                          <a:pt x="154" y="39"/>
                          <a:pt x="146" y="44"/>
                        </a:cubicBezTo>
                        <a:cubicBezTo>
                          <a:pt x="141" y="52"/>
                          <a:pt x="135" y="61"/>
                          <a:pt x="126" y="64"/>
                        </a:cubicBezTo>
                        <a:cubicBezTo>
                          <a:pt x="118" y="75"/>
                          <a:pt x="128" y="83"/>
                          <a:pt x="132" y="94"/>
                        </a:cubicBezTo>
                        <a:cubicBezTo>
                          <a:pt x="129" y="103"/>
                          <a:pt x="135" y="105"/>
                          <a:pt x="142" y="110"/>
                        </a:cubicBezTo>
                        <a:cubicBezTo>
                          <a:pt x="145" y="119"/>
                          <a:pt x="141" y="120"/>
                          <a:pt x="146" y="128"/>
                        </a:cubicBezTo>
                        <a:cubicBezTo>
                          <a:pt x="142" y="139"/>
                          <a:pt x="135" y="133"/>
                          <a:pt x="128" y="128"/>
                        </a:cubicBezTo>
                        <a:cubicBezTo>
                          <a:pt x="116" y="132"/>
                          <a:pt x="122" y="136"/>
                          <a:pt x="116" y="146"/>
                        </a:cubicBezTo>
                        <a:cubicBezTo>
                          <a:pt x="113" y="151"/>
                          <a:pt x="108" y="152"/>
                          <a:pt x="104" y="156"/>
                        </a:cubicBezTo>
                        <a:cubicBezTo>
                          <a:pt x="107" y="167"/>
                          <a:pt x="112" y="191"/>
                          <a:pt x="100" y="198"/>
                        </a:cubicBezTo>
                        <a:cubicBezTo>
                          <a:pt x="96" y="200"/>
                          <a:pt x="92" y="200"/>
                          <a:pt x="88" y="202"/>
                        </a:cubicBezTo>
                        <a:cubicBezTo>
                          <a:pt x="86" y="203"/>
                          <a:pt x="84" y="205"/>
                          <a:pt x="82" y="206"/>
                        </a:cubicBezTo>
                        <a:cubicBezTo>
                          <a:pt x="80" y="205"/>
                          <a:pt x="77" y="204"/>
                          <a:pt x="76" y="202"/>
                        </a:cubicBezTo>
                        <a:cubicBezTo>
                          <a:pt x="74" y="198"/>
                          <a:pt x="76" y="191"/>
                          <a:pt x="72" y="190"/>
                        </a:cubicBezTo>
                        <a:cubicBezTo>
                          <a:pt x="68" y="189"/>
                          <a:pt x="60" y="186"/>
                          <a:pt x="60" y="186"/>
                        </a:cubicBezTo>
                        <a:cubicBezTo>
                          <a:pt x="53" y="188"/>
                          <a:pt x="49" y="192"/>
                          <a:pt x="42" y="194"/>
                        </a:cubicBezTo>
                        <a:cubicBezTo>
                          <a:pt x="34" y="189"/>
                          <a:pt x="37" y="183"/>
                          <a:pt x="28" y="186"/>
                        </a:cubicBezTo>
                        <a:cubicBezTo>
                          <a:pt x="12" y="181"/>
                          <a:pt x="19" y="161"/>
                          <a:pt x="10" y="148"/>
                        </a:cubicBezTo>
                        <a:cubicBezTo>
                          <a:pt x="5" y="121"/>
                          <a:pt x="11" y="147"/>
                          <a:pt x="4" y="130"/>
                        </a:cubicBezTo>
                        <a:cubicBezTo>
                          <a:pt x="2" y="126"/>
                          <a:pt x="0" y="118"/>
                          <a:pt x="0" y="118"/>
                        </a:cubicBezTo>
                        <a:cubicBezTo>
                          <a:pt x="2" y="95"/>
                          <a:pt x="0" y="83"/>
                          <a:pt x="20" y="96"/>
                        </a:cubicBezTo>
                        <a:cubicBezTo>
                          <a:pt x="23" y="105"/>
                          <a:pt x="23" y="110"/>
                          <a:pt x="32" y="104"/>
                        </a:cubicBezTo>
                        <a:cubicBezTo>
                          <a:pt x="35" y="95"/>
                          <a:pt x="29" y="88"/>
                          <a:pt x="34" y="80"/>
                        </a:cubicBezTo>
                        <a:cubicBezTo>
                          <a:pt x="36" y="76"/>
                          <a:pt x="48" y="73"/>
                          <a:pt x="52" y="70"/>
                        </a:cubicBezTo>
                        <a:cubicBezTo>
                          <a:pt x="57" y="63"/>
                          <a:pt x="58" y="62"/>
                          <a:pt x="54" y="6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099" name="Freeform 75">
                    <a:extLst>
                      <a:ext uri="{FF2B5EF4-FFF2-40B4-BE49-F238E27FC236}">
                        <a16:creationId xmlns:a16="http://schemas.microsoft.com/office/drawing/2014/main" id="{96E4FDD9-42D5-42D9-855E-35CF7332366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0" y="572"/>
                    <a:ext cx="47" cy="13"/>
                  </a:xfrm>
                  <a:custGeom>
                    <a:avLst/>
                    <a:gdLst>
                      <a:gd name="T0" fmla="*/ 4 w 109"/>
                      <a:gd name="T1" fmla="*/ 32 h 38"/>
                      <a:gd name="T2" fmla="*/ 18 w 109"/>
                      <a:gd name="T3" fmla="*/ 10 h 38"/>
                      <a:gd name="T4" fmla="*/ 46 w 109"/>
                      <a:gd name="T5" fmla="*/ 20 h 38"/>
                      <a:gd name="T6" fmla="*/ 72 w 109"/>
                      <a:gd name="T7" fmla="*/ 14 h 38"/>
                      <a:gd name="T8" fmla="*/ 90 w 109"/>
                      <a:gd name="T9" fmla="*/ 0 h 38"/>
                      <a:gd name="T10" fmla="*/ 76 w 109"/>
                      <a:gd name="T11" fmla="*/ 26 h 38"/>
                      <a:gd name="T12" fmla="*/ 60 w 109"/>
                      <a:gd name="T13" fmla="*/ 38 h 38"/>
                      <a:gd name="T14" fmla="*/ 42 w 109"/>
                      <a:gd name="T15" fmla="*/ 32 h 38"/>
                      <a:gd name="T16" fmla="*/ 14 w 109"/>
                      <a:gd name="T17" fmla="*/ 30 h 38"/>
                      <a:gd name="T18" fmla="*/ 4 w 109"/>
                      <a:gd name="T19" fmla="*/ 32 h 3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</a:cxnLst>
                    <a:rect l="0" t="0" r="r" b="b"/>
                    <a:pathLst>
                      <a:path w="109" h="38">
                        <a:moveTo>
                          <a:pt x="4" y="32"/>
                        </a:moveTo>
                        <a:cubicBezTo>
                          <a:pt x="7" y="22"/>
                          <a:pt x="7" y="14"/>
                          <a:pt x="18" y="10"/>
                        </a:cubicBezTo>
                        <a:cubicBezTo>
                          <a:pt x="28" y="12"/>
                          <a:pt x="37" y="14"/>
                          <a:pt x="46" y="20"/>
                        </a:cubicBezTo>
                        <a:cubicBezTo>
                          <a:pt x="62" y="15"/>
                          <a:pt x="54" y="17"/>
                          <a:pt x="72" y="14"/>
                        </a:cubicBezTo>
                        <a:cubicBezTo>
                          <a:pt x="77" y="9"/>
                          <a:pt x="90" y="0"/>
                          <a:pt x="90" y="0"/>
                        </a:cubicBezTo>
                        <a:cubicBezTo>
                          <a:pt x="109" y="6"/>
                          <a:pt x="85" y="23"/>
                          <a:pt x="76" y="26"/>
                        </a:cubicBezTo>
                        <a:cubicBezTo>
                          <a:pt x="71" y="33"/>
                          <a:pt x="68" y="35"/>
                          <a:pt x="60" y="38"/>
                        </a:cubicBezTo>
                        <a:cubicBezTo>
                          <a:pt x="54" y="36"/>
                          <a:pt x="42" y="32"/>
                          <a:pt x="42" y="32"/>
                        </a:cubicBezTo>
                        <a:cubicBezTo>
                          <a:pt x="33" y="23"/>
                          <a:pt x="26" y="26"/>
                          <a:pt x="14" y="30"/>
                        </a:cubicBezTo>
                        <a:cubicBezTo>
                          <a:pt x="1" y="28"/>
                          <a:pt x="0" y="24"/>
                          <a:pt x="4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0" name="Freeform 76">
                    <a:extLst>
                      <a:ext uri="{FF2B5EF4-FFF2-40B4-BE49-F238E27FC236}">
                        <a16:creationId xmlns:a16="http://schemas.microsoft.com/office/drawing/2014/main" id="{51A10075-AA1F-41E8-B392-DFA2A2793CF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78" y="588"/>
                    <a:ext cx="32" cy="34"/>
                  </a:xfrm>
                  <a:custGeom>
                    <a:avLst/>
                    <a:gdLst>
                      <a:gd name="T0" fmla="*/ 8 w 76"/>
                      <a:gd name="T1" fmla="*/ 18 h 104"/>
                      <a:gd name="T2" fmla="*/ 18 w 76"/>
                      <a:gd name="T3" fmla="*/ 0 h 104"/>
                      <a:gd name="T4" fmla="*/ 34 w 76"/>
                      <a:gd name="T5" fmla="*/ 18 h 104"/>
                      <a:gd name="T6" fmla="*/ 62 w 76"/>
                      <a:gd name="T7" fmla="*/ 4 h 104"/>
                      <a:gd name="T8" fmla="*/ 46 w 76"/>
                      <a:gd name="T9" fmla="*/ 34 h 104"/>
                      <a:gd name="T10" fmla="*/ 54 w 76"/>
                      <a:gd name="T11" fmla="*/ 48 h 104"/>
                      <a:gd name="T12" fmla="*/ 58 w 76"/>
                      <a:gd name="T13" fmla="*/ 60 h 104"/>
                      <a:gd name="T14" fmla="*/ 46 w 76"/>
                      <a:gd name="T15" fmla="*/ 74 h 104"/>
                      <a:gd name="T16" fmla="*/ 34 w 76"/>
                      <a:gd name="T17" fmla="*/ 60 h 104"/>
                      <a:gd name="T18" fmla="*/ 22 w 76"/>
                      <a:gd name="T19" fmla="*/ 48 h 104"/>
                      <a:gd name="T20" fmla="*/ 28 w 76"/>
                      <a:gd name="T21" fmla="*/ 68 h 104"/>
                      <a:gd name="T22" fmla="*/ 30 w 76"/>
                      <a:gd name="T23" fmla="*/ 74 h 104"/>
                      <a:gd name="T24" fmla="*/ 20 w 76"/>
                      <a:gd name="T25" fmla="*/ 104 h 104"/>
                      <a:gd name="T26" fmla="*/ 12 w 76"/>
                      <a:gd name="T27" fmla="*/ 102 h 104"/>
                      <a:gd name="T28" fmla="*/ 8 w 76"/>
                      <a:gd name="T29" fmla="*/ 90 h 104"/>
                      <a:gd name="T30" fmla="*/ 0 w 76"/>
                      <a:gd name="T31" fmla="*/ 54 h 104"/>
                      <a:gd name="T32" fmla="*/ 2 w 76"/>
                      <a:gd name="T33" fmla="*/ 30 h 104"/>
                      <a:gd name="T34" fmla="*/ 8 w 76"/>
                      <a:gd name="T35" fmla="*/ 18 h 10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</a:cxnLst>
                    <a:rect l="0" t="0" r="r" b="b"/>
                    <a:pathLst>
                      <a:path w="76" h="104">
                        <a:moveTo>
                          <a:pt x="8" y="18"/>
                        </a:moveTo>
                        <a:cubicBezTo>
                          <a:pt x="10" y="8"/>
                          <a:pt x="9" y="3"/>
                          <a:pt x="18" y="0"/>
                        </a:cubicBezTo>
                        <a:cubicBezTo>
                          <a:pt x="28" y="3"/>
                          <a:pt x="25" y="12"/>
                          <a:pt x="34" y="18"/>
                        </a:cubicBezTo>
                        <a:cubicBezTo>
                          <a:pt x="46" y="16"/>
                          <a:pt x="51" y="8"/>
                          <a:pt x="62" y="4"/>
                        </a:cubicBezTo>
                        <a:cubicBezTo>
                          <a:pt x="76" y="9"/>
                          <a:pt x="56" y="31"/>
                          <a:pt x="46" y="34"/>
                        </a:cubicBezTo>
                        <a:cubicBezTo>
                          <a:pt x="51" y="56"/>
                          <a:pt x="43" y="29"/>
                          <a:pt x="54" y="48"/>
                        </a:cubicBezTo>
                        <a:cubicBezTo>
                          <a:pt x="56" y="52"/>
                          <a:pt x="58" y="60"/>
                          <a:pt x="58" y="60"/>
                        </a:cubicBezTo>
                        <a:cubicBezTo>
                          <a:pt x="55" y="68"/>
                          <a:pt x="54" y="71"/>
                          <a:pt x="46" y="74"/>
                        </a:cubicBezTo>
                        <a:cubicBezTo>
                          <a:pt x="38" y="71"/>
                          <a:pt x="37" y="68"/>
                          <a:pt x="34" y="60"/>
                        </a:cubicBezTo>
                        <a:cubicBezTo>
                          <a:pt x="33" y="50"/>
                          <a:pt x="32" y="33"/>
                          <a:pt x="22" y="48"/>
                        </a:cubicBezTo>
                        <a:cubicBezTo>
                          <a:pt x="25" y="60"/>
                          <a:pt x="23" y="53"/>
                          <a:pt x="28" y="68"/>
                        </a:cubicBezTo>
                        <a:cubicBezTo>
                          <a:pt x="29" y="70"/>
                          <a:pt x="30" y="74"/>
                          <a:pt x="30" y="74"/>
                        </a:cubicBezTo>
                        <a:cubicBezTo>
                          <a:pt x="24" y="84"/>
                          <a:pt x="22" y="93"/>
                          <a:pt x="20" y="104"/>
                        </a:cubicBezTo>
                        <a:cubicBezTo>
                          <a:pt x="17" y="103"/>
                          <a:pt x="14" y="104"/>
                          <a:pt x="12" y="102"/>
                        </a:cubicBezTo>
                        <a:cubicBezTo>
                          <a:pt x="9" y="99"/>
                          <a:pt x="8" y="90"/>
                          <a:pt x="8" y="90"/>
                        </a:cubicBezTo>
                        <a:cubicBezTo>
                          <a:pt x="13" y="75"/>
                          <a:pt x="14" y="64"/>
                          <a:pt x="0" y="54"/>
                        </a:cubicBezTo>
                        <a:cubicBezTo>
                          <a:pt x="1" y="46"/>
                          <a:pt x="1" y="38"/>
                          <a:pt x="2" y="30"/>
                        </a:cubicBezTo>
                        <a:cubicBezTo>
                          <a:pt x="2" y="27"/>
                          <a:pt x="13" y="2"/>
                          <a:pt x="8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1" name="Freeform 77">
                    <a:extLst>
                      <a:ext uri="{FF2B5EF4-FFF2-40B4-BE49-F238E27FC236}">
                        <a16:creationId xmlns:a16="http://schemas.microsoft.com/office/drawing/2014/main" id="{93F9EA7B-6A10-47CC-912E-B4A964F0CA0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2" y="569"/>
                    <a:ext cx="16" cy="20"/>
                  </a:xfrm>
                  <a:custGeom>
                    <a:avLst/>
                    <a:gdLst>
                      <a:gd name="T0" fmla="*/ 3 w 37"/>
                      <a:gd name="T1" fmla="*/ 28 h 61"/>
                      <a:gd name="T2" fmla="*/ 13 w 37"/>
                      <a:gd name="T3" fmla="*/ 0 h 61"/>
                      <a:gd name="T4" fmla="*/ 15 w 37"/>
                      <a:gd name="T5" fmla="*/ 28 h 61"/>
                      <a:gd name="T6" fmla="*/ 37 w 37"/>
                      <a:gd name="T7" fmla="*/ 38 h 61"/>
                      <a:gd name="T8" fmla="*/ 19 w 37"/>
                      <a:gd name="T9" fmla="*/ 44 h 61"/>
                      <a:gd name="T10" fmla="*/ 5 w 37"/>
                      <a:gd name="T11" fmla="*/ 58 h 61"/>
                      <a:gd name="T12" fmla="*/ 1 w 37"/>
                      <a:gd name="T13" fmla="*/ 34 h 61"/>
                      <a:gd name="T14" fmla="*/ 3 w 37"/>
                      <a:gd name="T15" fmla="*/ 28 h 61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7" h="61">
                        <a:moveTo>
                          <a:pt x="3" y="28"/>
                        </a:moveTo>
                        <a:cubicBezTo>
                          <a:pt x="5" y="14"/>
                          <a:pt x="2" y="7"/>
                          <a:pt x="13" y="0"/>
                        </a:cubicBezTo>
                        <a:cubicBezTo>
                          <a:pt x="26" y="9"/>
                          <a:pt x="23" y="17"/>
                          <a:pt x="15" y="28"/>
                        </a:cubicBezTo>
                        <a:cubicBezTo>
                          <a:pt x="25" y="31"/>
                          <a:pt x="33" y="27"/>
                          <a:pt x="37" y="38"/>
                        </a:cubicBezTo>
                        <a:cubicBezTo>
                          <a:pt x="30" y="45"/>
                          <a:pt x="28" y="47"/>
                          <a:pt x="19" y="44"/>
                        </a:cubicBezTo>
                        <a:cubicBezTo>
                          <a:pt x="13" y="54"/>
                          <a:pt x="18" y="61"/>
                          <a:pt x="5" y="58"/>
                        </a:cubicBezTo>
                        <a:cubicBezTo>
                          <a:pt x="0" y="50"/>
                          <a:pt x="3" y="44"/>
                          <a:pt x="1" y="34"/>
                        </a:cubicBezTo>
                        <a:cubicBezTo>
                          <a:pt x="2" y="32"/>
                          <a:pt x="3" y="28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2" name="Freeform 78">
                    <a:extLst>
                      <a:ext uri="{FF2B5EF4-FFF2-40B4-BE49-F238E27FC236}">
                        <a16:creationId xmlns:a16="http://schemas.microsoft.com/office/drawing/2014/main" id="{246A1AC4-D5C6-457C-9CE0-00CBD659953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6" y="600"/>
                    <a:ext cx="20" cy="10"/>
                  </a:xfrm>
                  <a:custGeom>
                    <a:avLst/>
                    <a:gdLst>
                      <a:gd name="T0" fmla="*/ 7 w 49"/>
                      <a:gd name="T1" fmla="*/ 0 h 29"/>
                      <a:gd name="T2" fmla="*/ 29 w 49"/>
                      <a:gd name="T3" fmla="*/ 0 h 29"/>
                      <a:gd name="T4" fmla="*/ 49 w 49"/>
                      <a:gd name="T5" fmla="*/ 16 h 29"/>
                      <a:gd name="T6" fmla="*/ 35 w 49"/>
                      <a:gd name="T7" fmla="*/ 14 h 29"/>
                      <a:gd name="T8" fmla="*/ 3 w 49"/>
                      <a:gd name="T9" fmla="*/ 16 h 29"/>
                      <a:gd name="T10" fmla="*/ 7 w 49"/>
                      <a:gd name="T11" fmla="*/ 0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9" h="29">
                        <a:moveTo>
                          <a:pt x="7" y="0"/>
                        </a:moveTo>
                        <a:cubicBezTo>
                          <a:pt x="15" y="6"/>
                          <a:pt x="19" y="2"/>
                          <a:pt x="29" y="0"/>
                        </a:cubicBezTo>
                        <a:cubicBezTo>
                          <a:pt x="45" y="5"/>
                          <a:pt x="40" y="3"/>
                          <a:pt x="49" y="16"/>
                        </a:cubicBezTo>
                        <a:cubicBezTo>
                          <a:pt x="46" y="29"/>
                          <a:pt x="42" y="21"/>
                          <a:pt x="35" y="14"/>
                        </a:cubicBezTo>
                        <a:cubicBezTo>
                          <a:pt x="26" y="15"/>
                          <a:pt x="12" y="19"/>
                          <a:pt x="3" y="16"/>
                        </a:cubicBezTo>
                        <a:cubicBezTo>
                          <a:pt x="0" y="6"/>
                          <a:pt x="7" y="10"/>
                          <a:pt x="7" y="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3" name="Freeform 79">
                    <a:extLst>
                      <a:ext uri="{FF2B5EF4-FFF2-40B4-BE49-F238E27FC236}">
                        <a16:creationId xmlns:a16="http://schemas.microsoft.com/office/drawing/2014/main" id="{34EAD151-2181-4ECE-B892-F9B705A6CEF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7" y="585"/>
                    <a:ext cx="26" cy="17"/>
                  </a:xfrm>
                  <a:custGeom>
                    <a:avLst/>
                    <a:gdLst>
                      <a:gd name="T0" fmla="*/ 21 w 61"/>
                      <a:gd name="T1" fmla="*/ 38 h 48"/>
                      <a:gd name="T2" fmla="*/ 15 w 61"/>
                      <a:gd name="T3" fmla="*/ 26 h 48"/>
                      <a:gd name="T4" fmla="*/ 3 w 61"/>
                      <a:gd name="T5" fmla="*/ 22 h 48"/>
                      <a:gd name="T6" fmla="*/ 13 w 61"/>
                      <a:gd name="T7" fmla="*/ 8 h 48"/>
                      <a:gd name="T8" fmla="*/ 25 w 61"/>
                      <a:gd name="T9" fmla="*/ 0 h 48"/>
                      <a:gd name="T10" fmla="*/ 49 w 61"/>
                      <a:gd name="T11" fmla="*/ 10 h 48"/>
                      <a:gd name="T12" fmla="*/ 53 w 61"/>
                      <a:gd name="T13" fmla="*/ 20 h 48"/>
                      <a:gd name="T14" fmla="*/ 61 w 61"/>
                      <a:gd name="T15" fmla="*/ 32 h 48"/>
                      <a:gd name="T16" fmla="*/ 41 w 61"/>
                      <a:gd name="T17" fmla="*/ 38 h 48"/>
                      <a:gd name="T18" fmla="*/ 23 w 61"/>
                      <a:gd name="T19" fmla="*/ 44 h 48"/>
                      <a:gd name="T20" fmla="*/ 21 w 61"/>
                      <a:gd name="T21" fmla="*/ 38 h 4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</a:cxnLst>
                    <a:rect l="0" t="0" r="r" b="b"/>
                    <a:pathLst>
                      <a:path w="61" h="48">
                        <a:moveTo>
                          <a:pt x="21" y="38"/>
                        </a:moveTo>
                        <a:cubicBezTo>
                          <a:pt x="19" y="34"/>
                          <a:pt x="19" y="29"/>
                          <a:pt x="15" y="26"/>
                        </a:cubicBezTo>
                        <a:cubicBezTo>
                          <a:pt x="12" y="24"/>
                          <a:pt x="3" y="22"/>
                          <a:pt x="3" y="22"/>
                        </a:cubicBezTo>
                        <a:cubicBezTo>
                          <a:pt x="0" y="12"/>
                          <a:pt x="5" y="12"/>
                          <a:pt x="13" y="8"/>
                        </a:cubicBezTo>
                        <a:cubicBezTo>
                          <a:pt x="17" y="6"/>
                          <a:pt x="25" y="0"/>
                          <a:pt x="25" y="0"/>
                        </a:cubicBezTo>
                        <a:cubicBezTo>
                          <a:pt x="37" y="2"/>
                          <a:pt x="41" y="2"/>
                          <a:pt x="49" y="10"/>
                        </a:cubicBezTo>
                        <a:cubicBezTo>
                          <a:pt x="45" y="21"/>
                          <a:pt x="46" y="12"/>
                          <a:pt x="53" y="20"/>
                        </a:cubicBezTo>
                        <a:cubicBezTo>
                          <a:pt x="56" y="24"/>
                          <a:pt x="61" y="32"/>
                          <a:pt x="61" y="32"/>
                        </a:cubicBezTo>
                        <a:cubicBezTo>
                          <a:pt x="56" y="47"/>
                          <a:pt x="53" y="42"/>
                          <a:pt x="41" y="38"/>
                        </a:cubicBezTo>
                        <a:cubicBezTo>
                          <a:pt x="27" y="47"/>
                          <a:pt x="34" y="48"/>
                          <a:pt x="23" y="44"/>
                        </a:cubicBezTo>
                        <a:cubicBezTo>
                          <a:pt x="22" y="42"/>
                          <a:pt x="21" y="38"/>
                          <a:pt x="21" y="3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4" name="Freeform 80">
                    <a:extLst>
                      <a:ext uri="{FF2B5EF4-FFF2-40B4-BE49-F238E27FC236}">
                        <a16:creationId xmlns:a16="http://schemas.microsoft.com/office/drawing/2014/main" id="{73948C99-EDAB-4F46-9E00-BC7788FEBC6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64" y="593"/>
                    <a:ext cx="122" cy="61"/>
                  </a:xfrm>
                  <a:custGeom>
                    <a:avLst/>
                    <a:gdLst>
                      <a:gd name="T0" fmla="*/ 46 w 286"/>
                      <a:gd name="T1" fmla="*/ 28 h 182"/>
                      <a:gd name="T2" fmla="*/ 36 w 286"/>
                      <a:gd name="T3" fmla="*/ 14 h 182"/>
                      <a:gd name="T4" fmla="*/ 26 w 286"/>
                      <a:gd name="T5" fmla="*/ 30 h 182"/>
                      <a:gd name="T6" fmla="*/ 0 w 286"/>
                      <a:gd name="T7" fmla="*/ 24 h 182"/>
                      <a:gd name="T8" fmla="*/ 10 w 286"/>
                      <a:gd name="T9" fmla="*/ 42 h 182"/>
                      <a:gd name="T10" fmla="*/ 16 w 286"/>
                      <a:gd name="T11" fmla="*/ 62 h 182"/>
                      <a:gd name="T12" fmla="*/ 24 w 286"/>
                      <a:gd name="T13" fmla="*/ 48 h 182"/>
                      <a:gd name="T14" fmla="*/ 30 w 286"/>
                      <a:gd name="T15" fmla="*/ 44 h 182"/>
                      <a:gd name="T16" fmla="*/ 48 w 286"/>
                      <a:gd name="T17" fmla="*/ 56 h 182"/>
                      <a:gd name="T18" fmla="*/ 70 w 286"/>
                      <a:gd name="T19" fmla="*/ 62 h 182"/>
                      <a:gd name="T20" fmla="*/ 88 w 286"/>
                      <a:gd name="T21" fmla="*/ 72 h 182"/>
                      <a:gd name="T22" fmla="*/ 106 w 286"/>
                      <a:gd name="T23" fmla="*/ 102 h 182"/>
                      <a:gd name="T24" fmla="*/ 104 w 286"/>
                      <a:gd name="T25" fmla="*/ 122 h 182"/>
                      <a:gd name="T26" fmla="*/ 98 w 286"/>
                      <a:gd name="T27" fmla="*/ 134 h 182"/>
                      <a:gd name="T28" fmla="*/ 122 w 286"/>
                      <a:gd name="T29" fmla="*/ 128 h 182"/>
                      <a:gd name="T30" fmla="*/ 140 w 286"/>
                      <a:gd name="T31" fmla="*/ 140 h 182"/>
                      <a:gd name="T32" fmla="*/ 168 w 286"/>
                      <a:gd name="T33" fmla="*/ 148 h 182"/>
                      <a:gd name="T34" fmla="*/ 174 w 286"/>
                      <a:gd name="T35" fmla="*/ 146 h 182"/>
                      <a:gd name="T36" fmla="*/ 168 w 286"/>
                      <a:gd name="T37" fmla="*/ 134 h 182"/>
                      <a:gd name="T38" fmla="*/ 178 w 286"/>
                      <a:gd name="T39" fmla="*/ 136 h 182"/>
                      <a:gd name="T40" fmla="*/ 186 w 286"/>
                      <a:gd name="T41" fmla="*/ 118 h 182"/>
                      <a:gd name="T42" fmla="*/ 202 w 286"/>
                      <a:gd name="T43" fmla="*/ 122 h 182"/>
                      <a:gd name="T44" fmla="*/ 214 w 286"/>
                      <a:gd name="T45" fmla="*/ 130 h 182"/>
                      <a:gd name="T46" fmla="*/ 244 w 286"/>
                      <a:gd name="T47" fmla="*/ 168 h 182"/>
                      <a:gd name="T48" fmla="*/ 262 w 286"/>
                      <a:gd name="T49" fmla="*/ 178 h 182"/>
                      <a:gd name="T50" fmla="*/ 284 w 286"/>
                      <a:gd name="T51" fmla="*/ 170 h 182"/>
                      <a:gd name="T52" fmla="*/ 268 w 286"/>
                      <a:gd name="T53" fmla="*/ 160 h 182"/>
                      <a:gd name="T54" fmla="*/ 256 w 286"/>
                      <a:gd name="T55" fmla="*/ 138 h 182"/>
                      <a:gd name="T56" fmla="*/ 250 w 286"/>
                      <a:gd name="T57" fmla="*/ 132 h 182"/>
                      <a:gd name="T58" fmla="*/ 248 w 286"/>
                      <a:gd name="T59" fmla="*/ 122 h 182"/>
                      <a:gd name="T60" fmla="*/ 236 w 286"/>
                      <a:gd name="T61" fmla="*/ 116 h 182"/>
                      <a:gd name="T62" fmla="*/ 240 w 286"/>
                      <a:gd name="T63" fmla="*/ 96 h 182"/>
                      <a:gd name="T64" fmla="*/ 220 w 286"/>
                      <a:gd name="T65" fmla="*/ 86 h 182"/>
                      <a:gd name="T66" fmla="*/ 210 w 286"/>
                      <a:gd name="T67" fmla="*/ 70 h 182"/>
                      <a:gd name="T68" fmla="*/ 190 w 286"/>
                      <a:gd name="T69" fmla="*/ 54 h 182"/>
                      <a:gd name="T70" fmla="*/ 168 w 286"/>
                      <a:gd name="T71" fmla="*/ 38 h 182"/>
                      <a:gd name="T72" fmla="*/ 156 w 286"/>
                      <a:gd name="T73" fmla="*/ 34 h 182"/>
                      <a:gd name="T74" fmla="*/ 120 w 286"/>
                      <a:gd name="T75" fmla="*/ 16 h 182"/>
                      <a:gd name="T76" fmla="*/ 102 w 286"/>
                      <a:gd name="T77" fmla="*/ 4 h 182"/>
                      <a:gd name="T78" fmla="*/ 96 w 286"/>
                      <a:gd name="T79" fmla="*/ 0 h 182"/>
                      <a:gd name="T80" fmla="*/ 70 w 286"/>
                      <a:gd name="T81" fmla="*/ 10 h 182"/>
                      <a:gd name="T82" fmla="*/ 56 w 286"/>
                      <a:gd name="T83" fmla="*/ 32 h 182"/>
                      <a:gd name="T84" fmla="*/ 46 w 286"/>
                      <a:gd name="T85" fmla="*/ 28 h 18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</a:cxnLst>
                    <a:rect l="0" t="0" r="r" b="b"/>
                    <a:pathLst>
                      <a:path w="286" h="182">
                        <a:moveTo>
                          <a:pt x="46" y="28"/>
                        </a:moveTo>
                        <a:cubicBezTo>
                          <a:pt x="41" y="14"/>
                          <a:pt x="46" y="17"/>
                          <a:pt x="36" y="14"/>
                        </a:cubicBezTo>
                        <a:cubicBezTo>
                          <a:pt x="31" y="17"/>
                          <a:pt x="26" y="30"/>
                          <a:pt x="26" y="30"/>
                        </a:cubicBezTo>
                        <a:cubicBezTo>
                          <a:pt x="12" y="25"/>
                          <a:pt x="19" y="21"/>
                          <a:pt x="0" y="24"/>
                        </a:cubicBezTo>
                        <a:cubicBezTo>
                          <a:pt x="2" y="33"/>
                          <a:pt x="2" y="37"/>
                          <a:pt x="10" y="42"/>
                        </a:cubicBezTo>
                        <a:cubicBezTo>
                          <a:pt x="12" y="49"/>
                          <a:pt x="14" y="55"/>
                          <a:pt x="16" y="62"/>
                        </a:cubicBezTo>
                        <a:cubicBezTo>
                          <a:pt x="24" y="59"/>
                          <a:pt x="27" y="57"/>
                          <a:pt x="24" y="48"/>
                        </a:cubicBezTo>
                        <a:cubicBezTo>
                          <a:pt x="26" y="47"/>
                          <a:pt x="28" y="43"/>
                          <a:pt x="30" y="44"/>
                        </a:cubicBezTo>
                        <a:cubicBezTo>
                          <a:pt x="48" y="48"/>
                          <a:pt x="36" y="52"/>
                          <a:pt x="48" y="56"/>
                        </a:cubicBezTo>
                        <a:cubicBezTo>
                          <a:pt x="74" y="65"/>
                          <a:pt x="47" y="56"/>
                          <a:pt x="70" y="62"/>
                        </a:cubicBezTo>
                        <a:cubicBezTo>
                          <a:pt x="77" y="64"/>
                          <a:pt x="88" y="72"/>
                          <a:pt x="88" y="72"/>
                        </a:cubicBezTo>
                        <a:cubicBezTo>
                          <a:pt x="96" y="84"/>
                          <a:pt x="102" y="87"/>
                          <a:pt x="106" y="102"/>
                        </a:cubicBezTo>
                        <a:cubicBezTo>
                          <a:pt x="105" y="109"/>
                          <a:pt x="106" y="115"/>
                          <a:pt x="104" y="122"/>
                        </a:cubicBezTo>
                        <a:cubicBezTo>
                          <a:pt x="103" y="126"/>
                          <a:pt x="94" y="132"/>
                          <a:pt x="98" y="134"/>
                        </a:cubicBezTo>
                        <a:cubicBezTo>
                          <a:pt x="106" y="137"/>
                          <a:pt x="122" y="128"/>
                          <a:pt x="122" y="128"/>
                        </a:cubicBezTo>
                        <a:cubicBezTo>
                          <a:pt x="130" y="131"/>
                          <a:pt x="133" y="135"/>
                          <a:pt x="140" y="140"/>
                        </a:cubicBezTo>
                        <a:cubicBezTo>
                          <a:pt x="148" y="145"/>
                          <a:pt x="159" y="145"/>
                          <a:pt x="168" y="148"/>
                        </a:cubicBezTo>
                        <a:cubicBezTo>
                          <a:pt x="170" y="147"/>
                          <a:pt x="173" y="148"/>
                          <a:pt x="174" y="146"/>
                        </a:cubicBezTo>
                        <a:cubicBezTo>
                          <a:pt x="176" y="142"/>
                          <a:pt x="164" y="136"/>
                          <a:pt x="168" y="134"/>
                        </a:cubicBezTo>
                        <a:cubicBezTo>
                          <a:pt x="171" y="132"/>
                          <a:pt x="175" y="135"/>
                          <a:pt x="178" y="136"/>
                        </a:cubicBezTo>
                        <a:cubicBezTo>
                          <a:pt x="182" y="131"/>
                          <a:pt x="186" y="118"/>
                          <a:pt x="186" y="118"/>
                        </a:cubicBezTo>
                        <a:cubicBezTo>
                          <a:pt x="189" y="119"/>
                          <a:pt x="199" y="120"/>
                          <a:pt x="202" y="122"/>
                        </a:cubicBezTo>
                        <a:cubicBezTo>
                          <a:pt x="206" y="124"/>
                          <a:pt x="214" y="130"/>
                          <a:pt x="214" y="130"/>
                        </a:cubicBezTo>
                        <a:cubicBezTo>
                          <a:pt x="224" y="145"/>
                          <a:pt x="228" y="158"/>
                          <a:pt x="244" y="168"/>
                        </a:cubicBezTo>
                        <a:cubicBezTo>
                          <a:pt x="250" y="172"/>
                          <a:pt x="262" y="178"/>
                          <a:pt x="262" y="178"/>
                        </a:cubicBezTo>
                        <a:cubicBezTo>
                          <a:pt x="265" y="178"/>
                          <a:pt x="286" y="182"/>
                          <a:pt x="284" y="170"/>
                        </a:cubicBezTo>
                        <a:cubicBezTo>
                          <a:pt x="283" y="164"/>
                          <a:pt x="268" y="160"/>
                          <a:pt x="268" y="160"/>
                        </a:cubicBezTo>
                        <a:cubicBezTo>
                          <a:pt x="261" y="150"/>
                          <a:pt x="270" y="143"/>
                          <a:pt x="256" y="138"/>
                        </a:cubicBezTo>
                        <a:cubicBezTo>
                          <a:pt x="254" y="136"/>
                          <a:pt x="251" y="135"/>
                          <a:pt x="250" y="132"/>
                        </a:cubicBezTo>
                        <a:cubicBezTo>
                          <a:pt x="248" y="129"/>
                          <a:pt x="250" y="125"/>
                          <a:pt x="248" y="122"/>
                        </a:cubicBezTo>
                        <a:cubicBezTo>
                          <a:pt x="246" y="118"/>
                          <a:pt x="240" y="118"/>
                          <a:pt x="236" y="116"/>
                        </a:cubicBezTo>
                        <a:cubicBezTo>
                          <a:pt x="230" y="107"/>
                          <a:pt x="227" y="100"/>
                          <a:pt x="240" y="96"/>
                        </a:cubicBezTo>
                        <a:cubicBezTo>
                          <a:pt x="236" y="83"/>
                          <a:pt x="236" y="84"/>
                          <a:pt x="220" y="86"/>
                        </a:cubicBezTo>
                        <a:cubicBezTo>
                          <a:pt x="209" y="82"/>
                          <a:pt x="208" y="82"/>
                          <a:pt x="210" y="70"/>
                        </a:cubicBezTo>
                        <a:cubicBezTo>
                          <a:pt x="207" y="60"/>
                          <a:pt x="199" y="57"/>
                          <a:pt x="190" y="54"/>
                        </a:cubicBezTo>
                        <a:cubicBezTo>
                          <a:pt x="181" y="45"/>
                          <a:pt x="181" y="42"/>
                          <a:pt x="168" y="38"/>
                        </a:cubicBezTo>
                        <a:cubicBezTo>
                          <a:pt x="164" y="37"/>
                          <a:pt x="156" y="34"/>
                          <a:pt x="156" y="34"/>
                        </a:cubicBezTo>
                        <a:cubicBezTo>
                          <a:pt x="146" y="24"/>
                          <a:pt x="134" y="21"/>
                          <a:pt x="120" y="16"/>
                        </a:cubicBezTo>
                        <a:cubicBezTo>
                          <a:pt x="113" y="14"/>
                          <a:pt x="108" y="8"/>
                          <a:pt x="102" y="4"/>
                        </a:cubicBezTo>
                        <a:cubicBezTo>
                          <a:pt x="100" y="3"/>
                          <a:pt x="96" y="0"/>
                          <a:pt x="96" y="0"/>
                        </a:cubicBezTo>
                        <a:cubicBezTo>
                          <a:pt x="83" y="2"/>
                          <a:pt x="79" y="1"/>
                          <a:pt x="70" y="10"/>
                        </a:cubicBezTo>
                        <a:cubicBezTo>
                          <a:pt x="67" y="19"/>
                          <a:pt x="63" y="27"/>
                          <a:pt x="56" y="32"/>
                        </a:cubicBezTo>
                        <a:cubicBezTo>
                          <a:pt x="49" y="30"/>
                          <a:pt x="52" y="31"/>
                          <a:pt x="46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5" name="Freeform 81">
                    <a:extLst>
                      <a:ext uri="{FF2B5EF4-FFF2-40B4-BE49-F238E27FC236}">
                        <a16:creationId xmlns:a16="http://schemas.microsoft.com/office/drawing/2014/main" id="{19F26A36-2170-4F50-82C5-87BEBE1932FA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70" y="599"/>
                    <a:ext cx="33" cy="26"/>
                  </a:xfrm>
                  <a:custGeom>
                    <a:avLst/>
                    <a:gdLst>
                      <a:gd name="T0" fmla="*/ 1 w 78"/>
                      <a:gd name="T1" fmla="*/ 58 h 78"/>
                      <a:gd name="T2" fmla="*/ 27 w 78"/>
                      <a:gd name="T3" fmla="*/ 60 h 78"/>
                      <a:gd name="T4" fmla="*/ 45 w 78"/>
                      <a:gd name="T5" fmla="*/ 48 h 78"/>
                      <a:gd name="T6" fmla="*/ 57 w 78"/>
                      <a:gd name="T7" fmla="*/ 30 h 78"/>
                      <a:gd name="T8" fmla="*/ 43 w 78"/>
                      <a:gd name="T9" fmla="*/ 14 h 78"/>
                      <a:gd name="T10" fmla="*/ 43 w 78"/>
                      <a:gd name="T11" fmla="*/ 4 h 78"/>
                      <a:gd name="T12" fmla="*/ 71 w 78"/>
                      <a:gd name="T13" fmla="*/ 26 h 78"/>
                      <a:gd name="T14" fmla="*/ 67 w 78"/>
                      <a:gd name="T15" fmla="*/ 54 h 78"/>
                      <a:gd name="T16" fmla="*/ 33 w 78"/>
                      <a:gd name="T17" fmla="*/ 78 h 78"/>
                      <a:gd name="T18" fmla="*/ 9 w 78"/>
                      <a:gd name="T19" fmla="*/ 66 h 78"/>
                      <a:gd name="T20" fmla="*/ 3 w 78"/>
                      <a:gd name="T21" fmla="*/ 62 h 78"/>
                      <a:gd name="T22" fmla="*/ 1 w 78"/>
                      <a:gd name="T23" fmla="*/ 58 h 7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</a:cxnLst>
                    <a:rect l="0" t="0" r="r" b="b"/>
                    <a:pathLst>
                      <a:path w="78" h="78">
                        <a:moveTo>
                          <a:pt x="1" y="58"/>
                        </a:moveTo>
                        <a:cubicBezTo>
                          <a:pt x="6" y="44"/>
                          <a:pt x="18" y="57"/>
                          <a:pt x="27" y="60"/>
                        </a:cubicBezTo>
                        <a:cubicBezTo>
                          <a:pt x="35" y="57"/>
                          <a:pt x="38" y="52"/>
                          <a:pt x="45" y="48"/>
                        </a:cubicBezTo>
                        <a:cubicBezTo>
                          <a:pt x="48" y="40"/>
                          <a:pt x="51" y="36"/>
                          <a:pt x="57" y="30"/>
                        </a:cubicBezTo>
                        <a:cubicBezTo>
                          <a:pt x="55" y="23"/>
                          <a:pt x="43" y="14"/>
                          <a:pt x="43" y="14"/>
                        </a:cubicBezTo>
                        <a:cubicBezTo>
                          <a:pt x="33" y="0"/>
                          <a:pt x="30" y="1"/>
                          <a:pt x="43" y="4"/>
                        </a:cubicBezTo>
                        <a:cubicBezTo>
                          <a:pt x="54" y="11"/>
                          <a:pt x="58" y="22"/>
                          <a:pt x="71" y="26"/>
                        </a:cubicBezTo>
                        <a:cubicBezTo>
                          <a:pt x="78" y="37"/>
                          <a:pt x="78" y="46"/>
                          <a:pt x="67" y="54"/>
                        </a:cubicBezTo>
                        <a:cubicBezTo>
                          <a:pt x="51" y="49"/>
                          <a:pt x="53" y="71"/>
                          <a:pt x="33" y="78"/>
                        </a:cubicBezTo>
                        <a:cubicBezTo>
                          <a:pt x="16" y="72"/>
                          <a:pt x="25" y="76"/>
                          <a:pt x="9" y="66"/>
                        </a:cubicBezTo>
                        <a:cubicBezTo>
                          <a:pt x="7" y="65"/>
                          <a:pt x="3" y="62"/>
                          <a:pt x="3" y="62"/>
                        </a:cubicBezTo>
                        <a:cubicBezTo>
                          <a:pt x="0" y="54"/>
                          <a:pt x="13" y="42"/>
                          <a:pt x="1" y="5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6" name="Freeform 82">
                    <a:extLst>
                      <a:ext uri="{FF2B5EF4-FFF2-40B4-BE49-F238E27FC236}">
                        <a16:creationId xmlns:a16="http://schemas.microsoft.com/office/drawing/2014/main" id="{2A5E24D4-C698-474A-A713-983A31AE3FE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840" y="544"/>
                    <a:ext cx="8" cy="6"/>
                  </a:xfrm>
                  <a:custGeom>
                    <a:avLst/>
                    <a:gdLst>
                      <a:gd name="T0" fmla="*/ 3 w 17"/>
                      <a:gd name="T1" fmla="*/ 4 h 18"/>
                      <a:gd name="T2" fmla="*/ 3 w 17"/>
                      <a:gd name="T3" fmla="*/ 14 h 18"/>
                      <a:gd name="T4" fmla="*/ 3 w 17"/>
                      <a:gd name="T5" fmla="*/ 4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7" h="18">
                        <a:moveTo>
                          <a:pt x="3" y="4"/>
                        </a:moveTo>
                        <a:cubicBezTo>
                          <a:pt x="17" y="7"/>
                          <a:pt x="16" y="18"/>
                          <a:pt x="3" y="14"/>
                        </a:cubicBezTo>
                        <a:cubicBezTo>
                          <a:pt x="0" y="6"/>
                          <a:pt x="7" y="0"/>
                          <a:pt x="3" y="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7" name="Freeform 83">
                    <a:extLst>
                      <a:ext uri="{FF2B5EF4-FFF2-40B4-BE49-F238E27FC236}">
                        <a16:creationId xmlns:a16="http://schemas.microsoft.com/office/drawing/2014/main" id="{50EB51D6-73B2-40E3-ADD6-BC70882EE7C6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47" y="494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7 w 20"/>
                      <a:gd name="T3" fmla="*/ 2 h 15"/>
                      <a:gd name="T4" fmla="*/ 9 w 20"/>
                      <a:gd name="T5" fmla="*/ 12 h 15"/>
                      <a:gd name="T6" fmla="*/ 7 w 20"/>
                      <a:gd name="T7" fmla="*/ 1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1"/>
                          <a:pt x="6" y="0"/>
                          <a:pt x="17" y="2"/>
                        </a:cubicBezTo>
                        <a:cubicBezTo>
                          <a:pt x="20" y="10"/>
                          <a:pt x="18" y="15"/>
                          <a:pt x="9" y="12"/>
                        </a:cubicBezTo>
                        <a:cubicBezTo>
                          <a:pt x="4" y="4"/>
                          <a:pt x="4" y="4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8" name="Freeform 84">
                    <a:extLst>
                      <a:ext uri="{FF2B5EF4-FFF2-40B4-BE49-F238E27FC236}">
                        <a16:creationId xmlns:a16="http://schemas.microsoft.com/office/drawing/2014/main" id="{1760EC82-BDEC-4820-91DD-E53F9EDEDDF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76" y="536"/>
                    <a:ext cx="8" cy="5"/>
                  </a:xfrm>
                  <a:custGeom>
                    <a:avLst/>
                    <a:gdLst>
                      <a:gd name="T0" fmla="*/ 7 w 20"/>
                      <a:gd name="T1" fmla="*/ 12 h 15"/>
                      <a:gd name="T2" fmla="*/ 15 w 20"/>
                      <a:gd name="T3" fmla="*/ 2 h 15"/>
                      <a:gd name="T4" fmla="*/ 15 w 20"/>
                      <a:gd name="T5" fmla="*/ 14 h 15"/>
                      <a:gd name="T6" fmla="*/ 7 w 20"/>
                      <a:gd name="T7" fmla="*/ 12 h 1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20" h="15">
                        <a:moveTo>
                          <a:pt x="7" y="12"/>
                        </a:moveTo>
                        <a:cubicBezTo>
                          <a:pt x="0" y="2"/>
                          <a:pt x="3" y="0"/>
                          <a:pt x="15" y="2"/>
                        </a:cubicBezTo>
                        <a:cubicBezTo>
                          <a:pt x="16" y="4"/>
                          <a:pt x="20" y="12"/>
                          <a:pt x="15" y="14"/>
                        </a:cubicBezTo>
                        <a:cubicBezTo>
                          <a:pt x="12" y="15"/>
                          <a:pt x="7" y="12"/>
                          <a:pt x="7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09" name="Freeform 85">
                    <a:extLst>
                      <a:ext uri="{FF2B5EF4-FFF2-40B4-BE49-F238E27FC236}">
                        <a16:creationId xmlns:a16="http://schemas.microsoft.com/office/drawing/2014/main" id="{351C8A45-5D4D-45C7-85AE-0B1C0732A4EB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8" y="523"/>
                    <a:ext cx="34" cy="27"/>
                  </a:xfrm>
                  <a:custGeom>
                    <a:avLst/>
                    <a:gdLst>
                      <a:gd name="T0" fmla="*/ 0 w 80"/>
                      <a:gd name="T1" fmla="*/ 50 h 80"/>
                      <a:gd name="T2" fmla="*/ 14 w 80"/>
                      <a:gd name="T3" fmla="*/ 24 h 80"/>
                      <a:gd name="T4" fmla="*/ 26 w 80"/>
                      <a:gd name="T5" fmla="*/ 20 h 80"/>
                      <a:gd name="T6" fmla="*/ 48 w 80"/>
                      <a:gd name="T7" fmla="*/ 18 h 80"/>
                      <a:gd name="T8" fmla="*/ 58 w 80"/>
                      <a:gd name="T9" fmla="*/ 0 h 80"/>
                      <a:gd name="T10" fmla="*/ 80 w 80"/>
                      <a:gd name="T11" fmla="*/ 40 h 80"/>
                      <a:gd name="T12" fmla="*/ 70 w 80"/>
                      <a:gd name="T13" fmla="*/ 56 h 80"/>
                      <a:gd name="T14" fmla="*/ 54 w 80"/>
                      <a:gd name="T15" fmla="*/ 62 h 80"/>
                      <a:gd name="T16" fmla="*/ 48 w 80"/>
                      <a:gd name="T17" fmla="*/ 80 h 80"/>
                      <a:gd name="T18" fmla="*/ 32 w 80"/>
                      <a:gd name="T19" fmla="*/ 68 h 80"/>
                      <a:gd name="T20" fmla="*/ 38 w 80"/>
                      <a:gd name="T21" fmla="*/ 52 h 80"/>
                      <a:gd name="T22" fmla="*/ 30 w 80"/>
                      <a:gd name="T23" fmla="*/ 28 h 80"/>
                      <a:gd name="T24" fmla="*/ 20 w 80"/>
                      <a:gd name="T25" fmla="*/ 48 h 80"/>
                      <a:gd name="T26" fmla="*/ 8 w 80"/>
                      <a:gd name="T27" fmla="*/ 56 h 80"/>
                      <a:gd name="T28" fmla="*/ 0 w 80"/>
                      <a:gd name="T29" fmla="*/ 50 h 8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</a:cxnLst>
                    <a:rect l="0" t="0" r="r" b="b"/>
                    <a:pathLst>
                      <a:path w="80" h="80">
                        <a:moveTo>
                          <a:pt x="0" y="50"/>
                        </a:moveTo>
                        <a:cubicBezTo>
                          <a:pt x="1" y="47"/>
                          <a:pt x="12" y="25"/>
                          <a:pt x="14" y="24"/>
                        </a:cubicBezTo>
                        <a:cubicBezTo>
                          <a:pt x="17" y="22"/>
                          <a:pt x="26" y="20"/>
                          <a:pt x="26" y="20"/>
                        </a:cubicBezTo>
                        <a:cubicBezTo>
                          <a:pt x="34" y="23"/>
                          <a:pt x="40" y="21"/>
                          <a:pt x="48" y="18"/>
                        </a:cubicBezTo>
                        <a:cubicBezTo>
                          <a:pt x="52" y="12"/>
                          <a:pt x="54" y="6"/>
                          <a:pt x="58" y="0"/>
                        </a:cubicBezTo>
                        <a:cubicBezTo>
                          <a:pt x="70" y="4"/>
                          <a:pt x="76" y="28"/>
                          <a:pt x="80" y="40"/>
                        </a:cubicBezTo>
                        <a:cubicBezTo>
                          <a:pt x="75" y="54"/>
                          <a:pt x="80" y="50"/>
                          <a:pt x="70" y="56"/>
                        </a:cubicBezTo>
                        <a:cubicBezTo>
                          <a:pt x="61" y="53"/>
                          <a:pt x="59" y="54"/>
                          <a:pt x="54" y="62"/>
                        </a:cubicBezTo>
                        <a:cubicBezTo>
                          <a:pt x="57" y="71"/>
                          <a:pt x="56" y="75"/>
                          <a:pt x="48" y="80"/>
                        </a:cubicBezTo>
                        <a:cubicBezTo>
                          <a:pt x="40" y="77"/>
                          <a:pt x="39" y="72"/>
                          <a:pt x="32" y="68"/>
                        </a:cubicBezTo>
                        <a:cubicBezTo>
                          <a:pt x="26" y="59"/>
                          <a:pt x="30" y="57"/>
                          <a:pt x="38" y="52"/>
                        </a:cubicBezTo>
                        <a:cubicBezTo>
                          <a:pt x="41" y="42"/>
                          <a:pt x="39" y="34"/>
                          <a:pt x="30" y="28"/>
                        </a:cubicBezTo>
                        <a:cubicBezTo>
                          <a:pt x="20" y="31"/>
                          <a:pt x="30" y="40"/>
                          <a:pt x="20" y="48"/>
                        </a:cubicBezTo>
                        <a:cubicBezTo>
                          <a:pt x="16" y="51"/>
                          <a:pt x="8" y="56"/>
                          <a:pt x="8" y="56"/>
                        </a:cubicBezTo>
                        <a:cubicBezTo>
                          <a:pt x="2" y="50"/>
                          <a:pt x="5" y="50"/>
                          <a:pt x="0" y="50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0" name="Freeform 86">
                    <a:extLst>
                      <a:ext uri="{FF2B5EF4-FFF2-40B4-BE49-F238E27FC236}">
                        <a16:creationId xmlns:a16="http://schemas.microsoft.com/office/drawing/2014/main" id="{E4DE544D-28A7-4E6A-B641-F0C0FE449A3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7" y="466"/>
                    <a:ext cx="40" cy="58"/>
                  </a:xfrm>
                  <a:custGeom>
                    <a:avLst/>
                    <a:gdLst>
                      <a:gd name="T0" fmla="*/ 14 w 94"/>
                      <a:gd name="T1" fmla="*/ 96 h 174"/>
                      <a:gd name="T2" fmla="*/ 26 w 94"/>
                      <a:gd name="T3" fmla="*/ 128 h 174"/>
                      <a:gd name="T4" fmla="*/ 32 w 94"/>
                      <a:gd name="T5" fmla="*/ 108 h 174"/>
                      <a:gd name="T6" fmla="*/ 52 w 94"/>
                      <a:gd name="T7" fmla="*/ 100 h 174"/>
                      <a:gd name="T8" fmla="*/ 46 w 94"/>
                      <a:gd name="T9" fmla="*/ 124 h 174"/>
                      <a:gd name="T10" fmla="*/ 66 w 94"/>
                      <a:gd name="T11" fmla="*/ 126 h 174"/>
                      <a:gd name="T12" fmla="*/ 76 w 94"/>
                      <a:gd name="T13" fmla="*/ 142 h 174"/>
                      <a:gd name="T14" fmla="*/ 58 w 94"/>
                      <a:gd name="T15" fmla="*/ 148 h 174"/>
                      <a:gd name="T16" fmla="*/ 74 w 94"/>
                      <a:gd name="T17" fmla="*/ 174 h 174"/>
                      <a:gd name="T18" fmla="*/ 84 w 94"/>
                      <a:gd name="T19" fmla="*/ 154 h 174"/>
                      <a:gd name="T20" fmla="*/ 82 w 94"/>
                      <a:gd name="T21" fmla="*/ 112 h 174"/>
                      <a:gd name="T22" fmla="*/ 60 w 94"/>
                      <a:gd name="T23" fmla="*/ 106 h 174"/>
                      <a:gd name="T24" fmla="*/ 50 w 94"/>
                      <a:gd name="T25" fmla="*/ 82 h 174"/>
                      <a:gd name="T26" fmla="*/ 34 w 94"/>
                      <a:gd name="T27" fmla="*/ 82 h 174"/>
                      <a:gd name="T28" fmla="*/ 30 w 94"/>
                      <a:gd name="T29" fmla="*/ 70 h 174"/>
                      <a:gd name="T30" fmla="*/ 42 w 94"/>
                      <a:gd name="T31" fmla="*/ 42 h 174"/>
                      <a:gd name="T32" fmla="*/ 30 w 94"/>
                      <a:gd name="T33" fmla="*/ 0 h 174"/>
                      <a:gd name="T34" fmla="*/ 18 w 94"/>
                      <a:gd name="T35" fmla="*/ 22 h 174"/>
                      <a:gd name="T36" fmla="*/ 4 w 94"/>
                      <a:gd name="T37" fmla="*/ 46 h 174"/>
                      <a:gd name="T38" fmla="*/ 14 w 94"/>
                      <a:gd name="T39" fmla="*/ 76 h 174"/>
                      <a:gd name="T40" fmla="*/ 14 w 94"/>
                      <a:gd name="T41" fmla="*/ 96 h 1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</a:cxnLst>
                    <a:rect l="0" t="0" r="r" b="b"/>
                    <a:pathLst>
                      <a:path w="94" h="174">
                        <a:moveTo>
                          <a:pt x="14" y="96"/>
                        </a:moveTo>
                        <a:cubicBezTo>
                          <a:pt x="11" y="109"/>
                          <a:pt x="15" y="120"/>
                          <a:pt x="26" y="128"/>
                        </a:cubicBezTo>
                        <a:cubicBezTo>
                          <a:pt x="34" y="120"/>
                          <a:pt x="35" y="119"/>
                          <a:pt x="32" y="108"/>
                        </a:cubicBezTo>
                        <a:cubicBezTo>
                          <a:pt x="35" y="92"/>
                          <a:pt x="39" y="92"/>
                          <a:pt x="52" y="100"/>
                        </a:cubicBezTo>
                        <a:cubicBezTo>
                          <a:pt x="59" y="110"/>
                          <a:pt x="49" y="114"/>
                          <a:pt x="46" y="124"/>
                        </a:cubicBezTo>
                        <a:cubicBezTo>
                          <a:pt x="50" y="137"/>
                          <a:pt x="57" y="129"/>
                          <a:pt x="66" y="126"/>
                        </a:cubicBezTo>
                        <a:cubicBezTo>
                          <a:pt x="77" y="129"/>
                          <a:pt x="79" y="131"/>
                          <a:pt x="76" y="142"/>
                        </a:cubicBezTo>
                        <a:cubicBezTo>
                          <a:pt x="67" y="139"/>
                          <a:pt x="65" y="141"/>
                          <a:pt x="58" y="148"/>
                        </a:cubicBezTo>
                        <a:cubicBezTo>
                          <a:pt x="60" y="160"/>
                          <a:pt x="62" y="170"/>
                          <a:pt x="74" y="174"/>
                        </a:cubicBezTo>
                        <a:cubicBezTo>
                          <a:pt x="77" y="165"/>
                          <a:pt x="74" y="157"/>
                          <a:pt x="84" y="154"/>
                        </a:cubicBezTo>
                        <a:cubicBezTo>
                          <a:pt x="91" y="143"/>
                          <a:pt x="94" y="122"/>
                          <a:pt x="82" y="112"/>
                        </a:cubicBezTo>
                        <a:cubicBezTo>
                          <a:pt x="77" y="108"/>
                          <a:pt x="66" y="108"/>
                          <a:pt x="60" y="106"/>
                        </a:cubicBezTo>
                        <a:cubicBezTo>
                          <a:pt x="65" y="92"/>
                          <a:pt x="66" y="87"/>
                          <a:pt x="50" y="82"/>
                        </a:cubicBezTo>
                        <a:cubicBezTo>
                          <a:pt x="48" y="82"/>
                          <a:pt x="37" y="86"/>
                          <a:pt x="34" y="82"/>
                        </a:cubicBezTo>
                        <a:cubicBezTo>
                          <a:pt x="32" y="79"/>
                          <a:pt x="30" y="70"/>
                          <a:pt x="30" y="70"/>
                        </a:cubicBezTo>
                        <a:cubicBezTo>
                          <a:pt x="32" y="54"/>
                          <a:pt x="32" y="52"/>
                          <a:pt x="42" y="42"/>
                        </a:cubicBezTo>
                        <a:cubicBezTo>
                          <a:pt x="41" y="30"/>
                          <a:pt x="45" y="5"/>
                          <a:pt x="30" y="0"/>
                        </a:cubicBezTo>
                        <a:cubicBezTo>
                          <a:pt x="14" y="4"/>
                          <a:pt x="16" y="4"/>
                          <a:pt x="18" y="22"/>
                        </a:cubicBezTo>
                        <a:cubicBezTo>
                          <a:pt x="16" y="39"/>
                          <a:pt x="15" y="35"/>
                          <a:pt x="4" y="46"/>
                        </a:cubicBezTo>
                        <a:cubicBezTo>
                          <a:pt x="0" y="59"/>
                          <a:pt x="5" y="67"/>
                          <a:pt x="14" y="76"/>
                        </a:cubicBezTo>
                        <a:cubicBezTo>
                          <a:pt x="15" y="80"/>
                          <a:pt x="17" y="93"/>
                          <a:pt x="14" y="9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1" name="Freeform 87">
                    <a:extLst>
                      <a:ext uri="{FF2B5EF4-FFF2-40B4-BE49-F238E27FC236}">
                        <a16:creationId xmlns:a16="http://schemas.microsoft.com/office/drawing/2014/main" id="{6D81E22A-8B12-4278-A7AD-B5A761FF090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97" y="508"/>
                    <a:ext cx="14" cy="17"/>
                  </a:xfrm>
                  <a:custGeom>
                    <a:avLst/>
                    <a:gdLst>
                      <a:gd name="T0" fmla="*/ 6 w 32"/>
                      <a:gd name="T1" fmla="*/ 24 h 50"/>
                      <a:gd name="T2" fmla="*/ 12 w 32"/>
                      <a:gd name="T3" fmla="*/ 0 h 50"/>
                      <a:gd name="T4" fmla="*/ 20 w 32"/>
                      <a:gd name="T5" fmla="*/ 16 h 50"/>
                      <a:gd name="T6" fmla="*/ 22 w 32"/>
                      <a:gd name="T7" fmla="*/ 24 h 50"/>
                      <a:gd name="T8" fmla="*/ 28 w 32"/>
                      <a:gd name="T9" fmla="*/ 26 h 50"/>
                      <a:gd name="T10" fmla="*/ 32 w 32"/>
                      <a:gd name="T11" fmla="*/ 38 h 50"/>
                      <a:gd name="T12" fmla="*/ 18 w 32"/>
                      <a:gd name="T13" fmla="*/ 50 h 50"/>
                      <a:gd name="T14" fmla="*/ 6 w 32"/>
                      <a:gd name="T15" fmla="*/ 24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32" h="50">
                        <a:moveTo>
                          <a:pt x="6" y="24"/>
                        </a:moveTo>
                        <a:cubicBezTo>
                          <a:pt x="0" y="15"/>
                          <a:pt x="3" y="6"/>
                          <a:pt x="12" y="0"/>
                        </a:cubicBezTo>
                        <a:cubicBezTo>
                          <a:pt x="23" y="3"/>
                          <a:pt x="23" y="5"/>
                          <a:pt x="20" y="16"/>
                        </a:cubicBezTo>
                        <a:cubicBezTo>
                          <a:pt x="21" y="19"/>
                          <a:pt x="20" y="22"/>
                          <a:pt x="22" y="24"/>
                        </a:cubicBezTo>
                        <a:cubicBezTo>
                          <a:pt x="23" y="26"/>
                          <a:pt x="27" y="24"/>
                          <a:pt x="28" y="26"/>
                        </a:cubicBezTo>
                        <a:cubicBezTo>
                          <a:pt x="30" y="29"/>
                          <a:pt x="32" y="38"/>
                          <a:pt x="32" y="38"/>
                        </a:cubicBezTo>
                        <a:cubicBezTo>
                          <a:pt x="29" y="46"/>
                          <a:pt x="26" y="47"/>
                          <a:pt x="18" y="50"/>
                        </a:cubicBezTo>
                        <a:cubicBezTo>
                          <a:pt x="12" y="41"/>
                          <a:pt x="18" y="24"/>
                          <a:pt x="6" y="2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2" name="Freeform 88">
                    <a:extLst>
                      <a:ext uri="{FF2B5EF4-FFF2-40B4-BE49-F238E27FC236}">
                        <a16:creationId xmlns:a16="http://schemas.microsoft.com/office/drawing/2014/main" id="{A18494F9-69C7-4D00-BEAB-1D5FFD1FD30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69" y="512"/>
                    <a:ext cx="19" cy="17"/>
                  </a:xfrm>
                  <a:custGeom>
                    <a:avLst/>
                    <a:gdLst>
                      <a:gd name="T0" fmla="*/ 0 w 43"/>
                      <a:gd name="T1" fmla="*/ 44 h 50"/>
                      <a:gd name="T2" fmla="*/ 22 w 43"/>
                      <a:gd name="T3" fmla="*/ 20 h 50"/>
                      <a:gd name="T4" fmla="*/ 36 w 43"/>
                      <a:gd name="T5" fmla="*/ 0 h 50"/>
                      <a:gd name="T6" fmla="*/ 24 w 43"/>
                      <a:gd name="T7" fmla="*/ 28 h 50"/>
                      <a:gd name="T8" fmla="*/ 2 w 43"/>
                      <a:gd name="T9" fmla="*/ 50 h 50"/>
                      <a:gd name="T10" fmla="*/ 0 w 43"/>
                      <a:gd name="T11" fmla="*/ 44 h 5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50">
                        <a:moveTo>
                          <a:pt x="0" y="44"/>
                        </a:moveTo>
                        <a:cubicBezTo>
                          <a:pt x="6" y="38"/>
                          <a:pt x="18" y="29"/>
                          <a:pt x="22" y="20"/>
                        </a:cubicBezTo>
                        <a:cubicBezTo>
                          <a:pt x="27" y="10"/>
                          <a:pt x="25" y="4"/>
                          <a:pt x="36" y="0"/>
                        </a:cubicBezTo>
                        <a:cubicBezTo>
                          <a:pt x="43" y="11"/>
                          <a:pt x="36" y="24"/>
                          <a:pt x="24" y="28"/>
                        </a:cubicBezTo>
                        <a:cubicBezTo>
                          <a:pt x="21" y="38"/>
                          <a:pt x="12" y="47"/>
                          <a:pt x="2" y="50"/>
                        </a:cubicBezTo>
                        <a:cubicBezTo>
                          <a:pt x="1" y="48"/>
                          <a:pt x="0" y="44"/>
                          <a:pt x="0" y="44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3" name="Freeform 89">
                    <a:extLst>
                      <a:ext uri="{FF2B5EF4-FFF2-40B4-BE49-F238E27FC236}">
                        <a16:creationId xmlns:a16="http://schemas.microsoft.com/office/drawing/2014/main" id="{D5687BC5-CD4E-42BF-953D-477DA90A7EB2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84" y="275"/>
                    <a:ext cx="18" cy="10"/>
                  </a:xfrm>
                  <a:custGeom>
                    <a:avLst/>
                    <a:gdLst>
                      <a:gd name="T0" fmla="*/ 0 w 41"/>
                      <a:gd name="T1" fmla="*/ 25 h 29"/>
                      <a:gd name="T2" fmla="*/ 12 w 41"/>
                      <a:gd name="T3" fmla="*/ 29 h 29"/>
                      <a:gd name="T4" fmla="*/ 0 w 41"/>
                      <a:gd name="T5" fmla="*/ 25 h 2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1" h="29">
                        <a:moveTo>
                          <a:pt x="0" y="25"/>
                        </a:moveTo>
                        <a:cubicBezTo>
                          <a:pt x="10" y="11"/>
                          <a:pt x="41" y="0"/>
                          <a:pt x="12" y="29"/>
                        </a:cubicBezTo>
                        <a:cubicBezTo>
                          <a:pt x="8" y="28"/>
                          <a:pt x="0" y="25"/>
                          <a:pt x="0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4" name="Freeform 90">
                    <a:extLst>
                      <a:ext uri="{FF2B5EF4-FFF2-40B4-BE49-F238E27FC236}">
                        <a16:creationId xmlns:a16="http://schemas.microsoft.com/office/drawing/2014/main" id="{5FCB892C-D7D1-4F3C-A8B0-C951B8B549C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93" y="246"/>
                    <a:ext cx="438" cy="152"/>
                  </a:xfrm>
                  <a:custGeom>
                    <a:avLst/>
                    <a:gdLst>
                      <a:gd name="T0" fmla="*/ 73 w 438"/>
                      <a:gd name="T1" fmla="*/ 1 h 152"/>
                      <a:gd name="T2" fmla="*/ 438 w 438"/>
                      <a:gd name="T3" fmla="*/ 0 h 152"/>
                      <a:gd name="T4" fmla="*/ 416 w 438"/>
                      <a:gd name="T5" fmla="*/ 54 h 152"/>
                      <a:gd name="T6" fmla="*/ 397 w 438"/>
                      <a:gd name="T7" fmla="*/ 68 h 152"/>
                      <a:gd name="T8" fmla="*/ 392 w 438"/>
                      <a:gd name="T9" fmla="*/ 70 h 152"/>
                      <a:gd name="T10" fmla="*/ 375 w 438"/>
                      <a:gd name="T11" fmla="*/ 73 h 152"/>
                      <a:gd name="T12" fmla="*/ 361 w 438"/>
                      <a:gd name="T13" fmla="*/ 88 h 152"/>
                      <a:gd name="T14" fmla="*/ 362 w 438"/>
                      <a:gd name="T15" fmla="*/ 99 h 152"/>
                      <a:gd name="T16" fmla="*/ 364 w 438"/>
                      <a:gd name="T17" fmla="*/ 107 h 152"/>
                      <a:gd name="T18" fmla="*/ 366 w 438"/>
                      <a:gd name="T19" fmla="*/ 113 h 152"/>
                      <a:gd name="T20" fmla="*/ 362 w 438"/>
                      <a:gd name="T21" fmla="*/ 122 h 152"/>
                      <a:gd name="T22" fmla="*/ 351 w 438"/>
                      <a:gd name="T23" fmla="*/ 120 h 152"/>
                      <a:gd name="T24" fmla="*/ 342 w 438"/>
                      <a:gd name="T25" fmla="*/ 129 h 152"/>
                      <a:gd name="T26" fmla="*/ 347 w 438"/>
                      <a:gd name="T27" fmla="*/ 105 h 152"/>
                      <a:gd name="T28" fmla="*/ 338 w 438"/>
                      <a:gd name="T29" fmla="*/ 100 h 152"/>
                      <a:gd name="T30" fmla="*/ 344 w 438"/>
                      <a:gd name="T31" fmla="*/ 93 h 152"/>
                      <a:gd name="T32" fmla="*/ 342 w 438"/>
                      <a:gd name="T33" fmla="*/ 89 h 152"/>
                      <a:gd name="T34" fmla="*/ 320 w 438"/>
                      <a:gd name="T35" fmla="*/ 94 h 152"/>
                      <a:gd name="T36" fmla="*/ 317 w 438"/>
                      <a:gd name="T37" fmla="*/ 85 h 152"/>
                      <a:gd name="T38" fmla="*/ 297 w 438"/>
                      <a:gd name="T39" fmla="*/ 94 h 152"/>
                      <a:gd name="T40" fmla="*/ 320 w 438"/>
                      <a:gd name="T41" fmla="*/ 103 h 152"/>
                      <a:gd name="T42" fmla="*/ 305 w 438"/>
                      <a:gd name="T43" fmla="*/ 117 h 152"/>
                      <a:gd name="T44" fmla="*/ 311 w 438"/>
                      <a:gd name="T45" fmla="*/ 126 h 152"/>
                      <a:gd name="T46" fmla="*/ 315 w 438"/>
                      <a:gd name="T47" fmla="*/ 138 h 152"/>
                      <a:gd name="T48" fmla="*/ 309 w 438"/>
                      <a:gd name="T49" fmla="*/ 139 h 152"/>
                      <a:gd name="T50" fmla="*/ 314 w 438"/>
                      <a:gd name="T51" fmla="*/ 144 h 152"/>
                      <a:gd name="T52" fmla="*/ 307 w 438"/>
                      <a:gd name="T53" fmla="*/ 152 h 152"/>
                      <a:gd name="T54" fmla="*/ 0 w 438"/>
                      <a:gd name="T55" fmla="*/ 149 h 152"/>
                      <a:gd name="T56" fmla="*/ 73 w 438"/>
                      <a:gd name="T57" fmla="*/ 1 h 15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</a:cxnLst>
                    <a:rect l="0" t="0" r="r" b="b"/>
                    <a:pathLst>
                      <a:path w="438" h="152">
                        <a:moveTo>
                          <a:pt x="73" y="1"/>
                        </a:moveTo>
                        <a:lnTo>
                          <a:pt x="438" y="0"/>
                        </a:lnTo>
                        <a:cubicBezTo>
                          <a:pt x="432" y="15"/>
                          <a:pt x="429" y="42"/>
                          <a:pt x="416" y="54"/>
                        </a:cubicBezTo>
                        <a:cubicBezTo>
                          <a:pt x="410" y="60"/>
                          <a:pt x="405" y="63"/>
                          <a:pt x="397" y="68"/>
                        </a:cubicBezTo>
                        <a:cubicBezTo>
                          <a:pt x="396" y="69"/>
                          <a:pt x="392" y="70"/>
                          <a:pt x="392" y="70"/>
                        </a:cubicBezTo>
                        <a:cubicBezTo>
                          <a:pt x="377" y="63"/>
                          <a:pt x="385" y="68"/>
                          <a:pt x="375" y="73"/>
                        </a:cubicBezTo>
                        <a:cubicBezTo>
                          <a:pt x="371" y="82"/>
                          <a:pt x="371" y="83"/>
                          <a:pt x="361" y="88"/>
                        </a:cubicBezTo>
                        <a:cubicBezTo>
                          <a:pt x="359" y="92"/>
                          <a:pt x="364" y="93"/>
                          <a:pt x="362" y="99"/>
                        </a:cubicBezTo>
                        <a:cubicBezTo>
                          <a:pt x="363" y="102"/>
                          <a:pt x="364" y="105"/>
                          <a:pt x="364" y="107"/>
                        </a:cubicBezTo>
                        <a:cubicBezTo>
                          <a:pt x="365" y="109"/>
                          <a:pt x="366" y="111"/>
                          <a:pt x="366" y="113"/>
                        </a:cubicBezTo>
                        <a:cubicBezTo>
                          <a:pt x="365" y="115"/>
                          <a:pt x="364" y="120"/>
                          <a:pt x="362" y="122"/>
                        </a:cubicBezTo>
                        <a:cubicBezTo>
                          <a:pt x="359" y="123"/>
                          <a:pt x="354" y="119"/>
                          <a:pt x="351" y="120"/>
                        </a:cubicBezTo>
                        <a:cubicBezTo>
                          <a:pt x="347" y="129"/>
                          <a:pt x="352" y="127"/>
                          <a:pt x="342" y="129"/>
                        </a:cubicBezTo>
                        <a:cubicBezTo>
                          <a:pt x="340" y="123"/>
                          <a:pt x="345" y="111"/>
                          <a:pt x="347" y="105"/>
                        </a:cubicBezTo>
                        <a:cubicBezTo>
                          <a:pt x="347" y="100"/>
                          <a:pt x="338" y="102"/>
                          <a:pt x="338" y="100"/>
                        </a:cubicBezTo>
                        <a:cubicBezTo>
                          <a:pt x="338" y="98"/>
                          <a:pt x="344" y="95"/>
                          <a:pt x="344" y="93"/>
                        </a:cubicBezTo>
                        <a:cubicBezTo>
                          <a:pt x="344" y="92"/>
                          <a:pt x="344" y="89"/>
                          <a:pt x="342" y="89"/>
                        </a:cubicBezTo>
                        <a:cubicBezTo>
                          <a:pt x="339" y="89"/>
                          <a:pt x="324" y="94"/>
                          <a:pt x="320" y="94"/>
                        </a:cubicBezTo>
                        <a:cubicBezTo>
                          <a:pt x="317" y="86"/>
                          <a:pt x="328" y="88"/>
                          <a:pt x="317" y="85"/>
                        </a:cubicBezTo>
                        <a:cubicBezTo>
                          <a:pt x="311" y="91"/>
                          <a:pt x="306" y="93"/>
                          <a:pt x="297" y="94"/>
                        </a:cubicBezTo>
                        <a:cubicBezTo>
                          <a:pt x="300" y="104"/>
                          <a:pt x="307" y="101"/>
                          <a:pt x="320" y="103"/>
                        </a:cubicBezTo>
                        <a:cubicBezTo>
                          <a:pt x="318" y="109"/>
                          <a:pt x="311" y="111"/>
                          <a:pt x="305" y="117"/>
                        </a:cubicBezTo>
                        <a:lnTo>
                          <a:pt x="311" y="126"/>
                        </a:lnTo>
                        <a:lnTo>
                          <a:pt x="315" y="138"/>
                        </a:lnTo>
                        <a:lnTo>
                          <a:pt x="309" y="139"/>
                        </a:lnTo>
                        <a:lnTo>
                          <a:pt x="314" y="144"/>
                        </a:lnTo>
                        <a:lnTo>
                          <a:pt x="307" y="152"/>
                        </a:lnTo>
                        <a:lnTo>
                          <a:pt x="0" y="149"/>
                        </a:lnTo>
                        <a:lnTo>
                          <a:pt x="73" y="1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5" name="Freeform 91">
                    <a:extLst>
                      <a:ext uri="{FF2B5EF4-FFF2-40B4-BE49-F238E27FC236}">
                        <a16:creationId xmlns:a16="http://schemas.microsoft.com/office/drawing/2014/main" id="{8ED2B243-0092-4622-9B42-93458406C8D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31" y="240"/>
                    <a:ext cx="20" cy="55"/>
                  </a:xfrm>
                  <a:custGeom>
                    <a:avLst/>
                    <a:gdLst>
                      <a:gd name="T0" fmla="*/ 5 w 47"/>
                      <a:gd name="T1" fmla="*/ 156 h 165"/>
                      <a:gd name="T2" fmla="*/ 15 w 47"/>
                      <a:gd name="T3" fmla="*/ 108 h 165"/>
                      <a:gd name="T4" fmla="*/ 17 w 47"/>
                      <a:gd name="T5" fmla="*/ 68 h 165"/>
                      <a:gd name="T6" fmla="*/ 11 w 47"/>
                      <a:gd name="T7" fmla="*/ 40 h 165"/>
                      <a:gd name="T8" fmla="*/ 17 w 47"/>
                      <a:gd name="T9" fmla="*/ 12 h 165"/>
                      <a:gd name="T10" fmla="*/ 21 w 47"/>
                      <a:gd name="T11" fmla="*/ 0 h 165"/>
                      <a:gd name="T12" fmla="*/ 31 w 47"/>
                      <a:gd name="T13" fmla="*/ 30 h 165"/>
                      <a:gd name="T14" fmla="*/ 47 w 47"/>
                      <a:gd name="T15" fmla="*/ 98 h 165"/>
                      <a:gd name="T16" fmla="*/ 31 w 47"/>
                      <a:gd name="T17" fmla="*/ 108 h 165"/>
                      <a:gd name="T18" fmla="*/ 23 w 47"/>
                      <a:gd name="T19" fmla="*/ 126 h 165"/>
                      <a:gd name="T20" fmla="*/ 21 w 47"/>
                      <a:gd name="T21" fmla="*/ 132 h 165"/>
                      <a:gd name="T22" fmla="*/ 27 w 47"/>
                      <a:gd name="T23" fmla="*/ 134 h 165"/>
                      <a:gd name="T24" fmla="*/ 31 w 47"/>
                      <a:gd name="T25" fmla="*/ 146 h 165"/>
                      <a:gd name="T26" fmla="*/ 13 w 47"/>
                      <a:gd name="T27" fmla="*/ 148 h 165"/>
                      <a:gd name="T28" fmla="*/ 7 w 47"/>
                      <a:gd name="T29" fmla="*/ 160 h 165"/>
                      <a:gd name="T30" fmla="*/ 3 w 47"/>
                      <a:gd name="T31" fmla="*/ 154 h 165"/>
                      <a:gd name="T32" fmla="*/ 5 w 47"/>
                      <a:gd name="T33" fmla="*/ 156 h 16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</a:cxnLst>
                    <a:rect l="0" t="0" r="r" b="b"/>
                    <a:pathLst>
                      <a:path w="47" h="165">
                        <a:moveTo>
                          <a:pt x="5" y="156"/>
                        </a:moveTo>
                        <a:cubicBezTo>
                          <a:pt x="0" y="141"/>
                          <a:pt x="1" y="118"/>
                          <a:pt x="15" y="108"/>
                        </a:cubicBezTo>
                        <a:cubicBezTo>
                          <a:pt x="16" y="95"/>
                          <a:pt x="17" y="81"/>
                          <a:pt x="17" y="68"/>
                        </a:cubicBezTo>
                        <a:cubicBezTo>
                          <a:pt x="17" y="58"/>
                          <a:pt x="11" y="40"/>
                          <a:pt x="11" y="40"/>
                        </a:cubicBezTo>
                        <a:cubicBezTo>
                          <a:pt x="14" y="20"/>
                          <a:pt x="11" y="29"/>
                          <a:pt x="17" y="12"/>
                        </a:cubicBezTo>
                        <a:cubicBezTo>
                          <a:pt x="18" y="8"/>
                          <a:pt x="21" y="0"/>
                          <a:pt x="21" y="0"/>
                        </a:cubicBezTo>
                        <a:cubicBezTo>
                          <a:pt x="38" y="6"/>
                          <a:pt x="33" y="7"/>
                          <a:pt x="31" y="30"/>
                        </a:cubicBezTo>
                        <a:cubicBezTo>
                          <a:pt x="38" y="52"/>
                          <a:pt x="40" y="76"/>
                          <a:pt x="47" y="98"/>
                        </a:cubicBezTo>
                        <a:cubicBezTo>
                          <a:pt x="44" y="116"/>
                          <a:pt x="45" y="113"/>
                          <a:pt x="31" y="108"/>
                        </a:cubicBezTo>
                        <a:cubicBezTo>
                          <a:pt x="25" y="118"/>
                          <a:pt x="28" y="112"/>
                          <a:pt x="23" y="126"/>
                        </a:cubicBezTo>
                        <a:cubicBezTo>
                          <a:pt x="22" y="128"/>
                          <a:pt x="21" y="132"/>
                          <a:pt x="21" y="132"/>
                        </a:cubicBezTo>
                        <a:cubicBezTo>
                          <a:pt x="23" y="133"/>
                          <a:pt x="26" y="132"/>
                          <a:pt x="27" y="134"/>
                        </a:cubicBezTo>
                        <a:cubicBezTo>
                          <a:pt x="29" y="137"/>
                          <a:pt x="31" y="146"/>
                          <a:pt x="31" y="146"/>
                        </a:cubicBezTo>
                        <a:cubicBezTo>
                          <a:pt x="27" y="165"/>
                          <a:pt x="23" y="155"/>
                          <a:pt x="13" y="148"/>
                        </a:cubicBezTo>
                        <a:cubicBezTo>
                          <a:pt x="11" y="152"/>
                          <a:pt x="11" y="160"/>
                          <a:pt x="7" y="160"/>
                        </a:cubicBezTo>
                        <a:cubicBezTo>
                          <a:pt x="5" y="160"/>
                          <a:pt x="4" y="156"/>
                          <a:pt x="3" y="154"/>
                        </a:cubicBezTo>
                        <a:cubicBezTo>
                          <a:pt x="3" y="153"/>
                          <a:pt x="4" y="155"/>
                          <a:pt x="5" y="15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6" name="Freeform 92">
                    <a:extLst>
                      <a:ext uri="{FF2B5EF4-FFF2-40B4-BE49-F238E27FC236}">
                        <a16:creationId xmlns:a16="http://schemas.microsoft.com/office/drawing/2014/main" id="{D6A507E8-DB11-423E-9A6F-5968F733347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19" y="287"/>
                    <a:ext cx="59" cy="34"/>
                  </a:xfrm>
                  <a:custGeom>
                    <a:avLst/>
                    <a:gdLst>
                      <a:gd name="T0" fmla="*/ 26 w 138"/>
                      <a:gd name="T1" fmla="*/ 61 h 103"/>
                      <a:gd name="T2" fmla="*/ 30 w 138"/>
                      <a:gd name="T3" fmla="*/ 43 h 103"/>
                      <a:gd name="T4" fmla="*/ 50 w 138"/>
                      <a:gd name="T5" fmla="*/ 33 h 103"/>
                      <a:gd name="T6" fmla="*/ 54 w 138"/>
                      <a:gd name="T7" fmla="*/ 45 h 103"/>
                      <a:gd name="T8" fmla="*/ 66 w 138"/>
                      <a:gd name="T9" fmla="*/ 49 h 103"/>
                      <a:gd name="T10" fmla="*/ 80 w 138"/>
                      <a:gd name="T11" fmla="*/ 55 h 103"/>
                      <a:gd name="T12" fmla="*/ 116 w 138"/>
                      <a:gd name="T13" fmla="*/ 33 h 103"/>
                      <a:gd name="T14" fmla="*/ 130 w 138"/>
                      <a:gd name="T15" fmla="*/ 17 h 103"/>
                      <a:gd name="T16" fmla="*/ 138 w 138"/>
                      <a:gd name="T17" fmla="*/ 11 h 103"/>
                      <a:gd name="T18" fmla="*/ 106 w 138"/>
                      <a:gd name="T19" fmla="*/ 49 h 103"/>
                      <a:gd name="T20" fmla="*/ 84 w 138"/>
                      <a:gd name="T21" fmla="*/ 67 h 103"/>
                      <a:gd name="T22" fmla="*/ 66 w 138"/>
                      <a:gd name="T23" fmla="*/ 81 h 103"/>
                      <a:gd name="T24" fmla="*/ 48 w 138"/>
                      <a:gd name="T25" fmla="*/ 103 h 103"/>
                      <a:gd name="T26" fmla="*/ 26 w 138"/>
                      <a:gd name="T27" fmla="*/ 89 h 103"/>
                      <a:gd name="T28" fmla="*/ 20 w 138"/>
                      <a:gd name="T29" fmla="*/ 87 h 103"/>
                      <a:gd name="T30" fmla="*/ 22 w 138"/>
                      <a:gd name="T31" fmla="*/ 97 h 103"/>
                      <a:gd name="T32" fmla="*/ 0 w 138"/>
                      <a:gd name="T33" fmla="*/ 97 h 103"/>
                      <a:gd name="T34" fmla="*/ 10 w 138"/>
                      <a:gd name="T35" fmla="*/ 79 h 103"/>
                      <a:gd name="T36" fmla="*/ 26 w 138"/>
                      <a:gd name="T37" fmla="*/ 61 h 10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</a:cxnLst>
                    <a:rect l="0" t="0" r="r" b="b"/>
                    <a:pathLst>
                      <a:path w="138" h="103">
                        <a:moveTo>
                          <a:pt x="26" y="61"/>
                        </a:moveTo>
                        <a:cubicBezTo>
                          <a:pt x="29" y="53"/>
                          <a:pt x="33" y="51"/>
                          <a:pt x="30" y="43"/>
                        </a:cubicBezTo>
                        <a:cubicBezTo>
                          <a:pt x="33" y="27"/>
                          <a:pt x="37" y="24"/>
                          <a:pt x="50" y="33"/>
                        </a:cubicBezTo>
                        <a:cubicBezTo>
                          <a:pt x="51" y="37"/>
                          <a:pt x="53" y="41"/>
                          <a:pt x="54" y="45"/>
                        </a:cubicBezTo>
                        <a:cubicBezTo>
                          <a:pt x="55" y="49"/>
                          <a:pt x="66" y="49"/>
                          <a:pt x="66" y="49"/>
                        </a:cubicBezTo>
                        <a:cubicBezTo>
                          <a:pt x="75" y="43"/>
                          <a:pt x="77" y="45"/>
                          <a:pt x="80" y="55"/>
                        </a:cubicBezTo>
                        <a:cubicBezTo>
                          <a:pt x="92" y="47"/>
                          <a:pt x="101" y="37"/>
                          <a:pt x="116" y="33"/>
                        </a:cubicBezTo>
                        <a:cubicBezTo>
                          <a:pt x="125" y="19"/>
                          <a:pt x="120" y="24"/>
                          <a:pt x="130" y="17"/>
                        </a:cubicBezTo>
                        <a:cubicBezTo>
                          <a:pt x="134" y="11"/>
                          <a:pt x="134" y="0"/>
                          <a:pt x="138" y="11"/>
                        </a:cubicBezTo>
                        <a:cubicBezTo>
                          <a:pt x="135" y="31"/>
                          <a:pt x="126" y="45"/>
                          <a:pt x="106" y="49"/>
                        </a:cubicBezTo>
                        <a:cubicBezTo>
                          <a:pt x="97" y="55"/>
                          <a:pt x="93" y="61"/>
                          <a:pt x="84" y="67"/>
                        </a:cubicBezTo>
                        <a:cubicBezTo>
                          <a:pt x="80" y="79"/>
                          <a:pt x="79" y="79"/>
                          <a:pt x="66" y="81"/>
                        </a:cubicBezTo>
                        <a:cubicBezTo>
                          <a:pt x="60" y="90"/>
                          <a:pt x="57" y="97"/>
                          <a:pt x="48" y="103"/>
                        </a:cubicBezTo>
                        <a:cubicBezTo>
                          <a:pt x="42" y="94"/>
                          <a:pt x="37" y="93"/>
                          <a:pt x="26" y="89"/>
                        </a:cubicBezTo>
                        <a:cubicBezTo>
                          <a:pt x="24" y="88"/>
                          <a:pt x="20" y="87"/>
                          <a:pt x="20" y="87"/>
                        </a:cubicBezTo>
                        <a:cubicBezTo>
                          <a:pt x="10" y="90"/>
                          <a:pt x="14" y="94"/>
                          <a:pt x="22" y="97"/>
                        </a:cubicBezTo>
                        <a:cubicBezTo>
                          <a:pt x="14" y="103"/>
                          <a:pt x="9" y="100"/>
                          <a:pt x="0" y="97"/>
                        </a:cubicBezTo>
                        <a:cubicBezTo>
                          <a:pt x="2" y="87"/>
                          <a:pt x="1" y="82"/>
                          <a:pt x="10" y="79"/>
                        </a:cubicBezTo>
                        <a:cubicBezTo>
                          <a:pt x="15" y="63"/>
                          <a:pt x="14" y="69"/>
                          <a:pt x="26" y="6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7" name="Freeform 93">
                    <a:extLst>
                      <a:ext uri="{FF2B5EF4-FFF2-40B4-BE49-F238E27FC236}">
                        <a16:creationId xmlns:a16="http://schemas.microsoft.com/office/drawing/2014/main" id="{35B736AA-742D-4898-B388-BDC376D6A56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56" y="319"/>
                    <a:ext cx="80" cy="72"/>
                  </a:xfrm>
                  <a:custGeom>
                    <a:avLst/>
                    <a:gdLst>
                      <a:gd name="T0" fmla="*/ 158 w 188"/>
                      <a:gd name="T1" fmla="*/ 24 h 214"/>
                      <a:gd name="T2" fmla="*/ 160 w 188"/>
                      <a:gd name="T3" fmla="*/ 6 h 214"/>
                      <a:gd name="T4" fmla="*/ 170 w 188"/>
                      <a:gd name="T5" fmla="*/ 0 h 214"/>
                      <a:gd name="T6" fmla="*/ 182 w 188"/>
                      <a:gd name="T7" fmla="*/ 24 h 214"/>
                      <a:gd name="T8" fmla="*/ 188 w 188"/>
                      <a:gd name="T9" fmla="*/ 42 h 214"/>
                      <a:gd name="T10" fmla="*/ 178 w 188"/>
                      <a:gd name="T11" fmla="*/ 58 h 214"/>
                      <a:gd name="T12" fmla="*/ 170 w 188"/>
                      <a:gd name="T13" fmla="*/ 76 h 214"/>
                      <a:gd name="T14" fmla="*/ 162 w 188"/>
                      <a:gd name="T15" fmla="*/ 126 h 214"/>
                      <a:gd name="T16" fmla="*/ 144 w 188"/>
                      <a:gd name="T17" fmla="*/ 136 h 214"/>
                      <a:gd name="T18" fmla="*/ 120 w 188"/>
                      <a:gd name="T19" fmla="*/ 138 h 214"/>
                      <a:gd name="T20" fmla="*/ 112 w 188"/>
                      <a:gd name="T21" fmla="*/ 124 h 214"/>
                      <a:gd name="T22" fmla="*/ 102 w 188"/>
                      <a:gd name="T23" fmla="*/ 146 h 214"/>
                      <a:gd name="T24" fmla="*/ 90 w 188"/>
                      <a:gd name="T25" fmla="*/ 150 h 214"/>
                      <a:gd name="T26" fmla="*/ 80 w 188"/>
                      <a:gd name="T27" fmla="*/ 132 h 214"/>
                      <a:gd name="T28" fmla="*/ 58 w 188"/>
                      <a:gd name="T29" fmla="*/ 144 h 214"/>
                      <a:gd name="T30" fmla="*/ 76 w 188"/>
                      <a:gd name="T31" fmla="*/ 142 h 214"/>
                      <a:gd name="T32" fmla="*/ 78 w 188"/>
                      <a:gd name="T33" fmla="*/ 160 h 214"/>
                      <a:gd name="T34" fmla="*/ 58 w 188"/>
                      <a:gd name="T35" fmla="*/ 166 h 214"/>
                      <a:gd name="T36" fmla="*/ 34 w 188"/>
                      <a:gd name="T37" fmla="*/ 166 h 214"/>
                      <a:gd name="T38" fmla="*/ 36 w 188"/>
                      <a:gd name="T39" fmla="*/ 154 h 214"/>
                      <a:gd name="T40" fmla="*/ 46 w 188"/>
                      <a:gd name="T41" fmla="*/ 144 h 214"/>
                      <a:gd name="T42" fmla="*/ 34 w 188"/>
                      <a:gd name="T43" fmla="*/ 148 h 214"/>
                      <a:gd name="T44" fmla="*/ 26 w 188"/>
                      <a:gd name="T45" fmla="*/ 166 h 214"/>
                      <a:gd name="T46" fmla="*/ 30 w 188"/>
                      <a:gd name="T47" fmla="*/ 190 h 214"/>
                      <a:gd name="T48" fmla="*/ 14 w 188"/>
                      <a:gd name="T49" fmla="*/ 200 h 214"/>
                      <a:gd name="T50" fmla="*/ 0 w 188"/>
                      <a:gd name="T51" fmla="*/ 214 h 214"/>
                      <a:gd name="T52" fmla="*/ 8 w 188"/>
                      <a:gd name="T53" fmla="*/ 188 h 214"/>
                      <a:gd name="T54" fmla="*/ 0 w 188"/>
                      <a:gd name="T55" fmla="*/ 164 h 214"/>
                      <a:gd name="T56" fmla="*/ 14 w 188"/>
                      <a:gd name="T57" fmla="*/ 152 h 214"/>
                      <a:gd name="T58" fmla="*/ 32 w 188"/>
                      <a:gd name="T59" fmla="*/ 134 h 214"/>
                      <a:gd name="T60" fmla="*/ 44 w 188"/>
                      <a:gd name="T61" fmla="*/ 118 h 214"/>
                      <a:gd name="T62" fmla="*/ 72 w 188"/>
                      <a:gd name="T63" fmla="*/ 116 h 214"/>
                      <a:gd name="T64" fmla="*/ 84 w 188"/>
                      <a:gd name="T65" fmla="*/ 112 h 214"/>
                      <a:gd name="T66" fmla="*/ 114 w 188"/>
                      <a:gd name="T67" fmla="*/ 78 h 214"/>
                      <a:gd name="T68" fmla="*/ 120 w 188"/>
                      <a:gd name="T69" fmla="*/ 92 h 214"/>
                      <a:gd name="T70" fmla="*/ 132 w 188"/>
                      <a:gd name="T71" fmla="*/ 76 h 214"/>
                      <a:gd name="T72" fmla="*/ 150 w 188"/>
                      <a:gd name="T73" fmla="*/ 54 h 214"/>
                      <a:gd name="T74" fmla="*/ 154 w 188"/>
                      <a:gd name="T75" fmla="*/ 42 h 214"/>
                      <a:gd name="T76" fmla="*/ 148 w 188"/>
                      <a:gd name="T77" fmla="*/ 38 h 214"/>
                      <a:gd name="T78" fmla="*/ 152 w 188"/>
                      <a:gd name="T79" fmla="*/ 32 h 214"/>
                      <a:gd name="T80" fmla="*/ 158 w 188"/>
                      <a:gd name="T81" fmla="*/ 24 h 21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</a:cxnLst>
                    <a:rect l="0" t="0" r="r" b="b"/>
                    <a:pathLst>
                      <a:path w="188" h="214">
                        <a:moveTo>
                          <a:pt x="158" y="24"/>
                        </a:moveTo>
                        <a:cubicBezTo>
                          <a:pt x="156" y="18"/>
                          <a:pt x="160" y="6"/>
                          <a:pt x="160" y="6"/>
                        </a:cubicBezTo>
                        <a:cubicBezTo>
                          <a:pt x="167" y="16"/>
                          <a:pt x="167" y="8"/>
                          <a:pt x="170" y="0"/>
                        </a:cubicBezTo>
                        <a:cubicBezTo>
                          <a:pt x="181" y="4"/>
                          <a:pt x="179" y="14"/>
                          <a:pt x="182" y="24"/>
                        </a:cubicBezTo>
                        <a:cubicBezTo>
                          <a:pt x="184" y="30"/>
                          <a:pt x="188" y="42"/>
                          <a:pt x="188" y="42"/>
                        </a:cubicBezTo>
                        <a:cubicBezTo>
                          <a:pt x="183" y="56"/>
                          <a:pt x="188" y="52"/>
                          <a:pt x="178" y="58"/>
                        </a:cubicBezTo>
                        <a:cubicBezTo>
                          <a:pt x="174" y="63"/>
                          <a:pt x="170" y="76"/>
                          <a:pt x="170" y="76"/>
                        </a:cubicBezTo>
                        <a:cubicBezTo>
                          <a:pt x="169" y="100"/>
                          <a:pt x="173" y="110"/>
                          <a:pt x="162" y="126"/>
                        </a:cubicBezTo>
                        <a:cubicBezTo>
                          <a:pt x="150" y="118"/>
                          <a:pt x="155" y="132"/>
                          <a:pt x="144" y="136"/>
                        </a:cubicBezTo>
                        <a:cubicBezTo>
                          <a:pt x="135" y="134"/>
                          <a:pt x="129" y="135"/>
                          <a:pt x="120" y="138"/>
                        </a:cubicBezTo>
                        <a:cubicBezTo>
                          <a:pt x="114" y="129"/>
                          <a:pt x="122" y="127"/>
                          <a:pt x="112" y="124"/>
                        </a:cubicBezTo>
                        <a:cubicBezTo>
                          <a:pt x="108" y="130"/>
                          <a:pt x="108" y="142"/>
                          <a:pt x="102" y="146"/>
                        </a:cubicBezTo>
                        <a:cubicBezTo>
                          <a:pt x="98" y="148"/>
                          <a:pt x="90" y="150"/>
                          <a:pt x="90" y="150"/>
                        </a:cubicBezTo>
                        <a:cubicBezTo>
                          <a:pt x="87" y="141"/>
                          <a:pt x="89" y="135"/>
                          <a:pt x="80" y="132"/>
                        </a:cubicBezTo>
                        <a:cubicBezTo>
                          <a:pt x="68" y="134"/>
                          <a:pt x="65" y="134"/>
                          <a:pt x="58" y="144"/>
                        </a:cubicBezTo>
                        <a:cubicBezTo>
                          <a:pt x="66" y="150"/>
                          <a:pt x="68" y="147"/>
                          <a:pt x="76" y="142"/>
                        </a:cubicBezTo>
                        <a:cubicBezTo>
                          <a:pt x="81" y="146"/>
                          <a:pt x="85" y="155"/>
                          <a:pt x="78" y="160"/>
                        </a:cubicBezTo>
                        <a:cubicBezTo>
                          <a:pt x="75" y="162"/>
                          <a:pt x="62" y="165"/>
                          <a:pt x="58" y="166"/>
                        </a:cubicBezTo>
                        <a:cubicBezTo>
                          <a:pt x="48" y="173"/>
                          <a:pt x="44" y="173"/>
                          <a:pt x="34" y="166"/>
                        </a:cubicBezTo>
                        <a:cubicBezTo>
                          <a:pt x="35" y="162"/>
                          <a:pt x="34" y="158"/>
                          <a:pt x="36" y="154"/>
                        </a:cubicBezTo>
                        <a:cubicBezTo>
                          <a:pt x="38" y="150"/>
                          <a:pt x="55" y="146"/>
                          <a:pt x="46" y="144"/>
                        </a:cubicBezTo>
                        <a:cubicBezTo>
                          <a:pt x="42" y="143"/>
                          <a:pt x="34" y="148"/>
                          <a:pt x="34" y="148"/>
                        </a:cubicBezTo>
                        <a:cubicBezTo>
                          <a:pt x="32" y="155"/>
                          <a:pt x="28" y="159"/>
                          <a:pt x="26" y="166"/>
                        </a:cubicBezTo>
                        <a:cubicBezTo>
                          <a:pt x="36" y="182"/>
                          <a:pt x="36" y="173"/>
                          <a:pt x="30" y="190"/>
                        </a:cubicBezTo>
                        <a:cubicBezTo>
                          <a:pt x="28" y="196"/>
                          <a:pt x="14" y="200"/>
                          <a:pt x="14" y="200"/>
                        </a:cubicBezTo>
                        <a:cubicBezTo>
                          <a:pt x="5" y="214"/>
                          <a:pt x="11" y="210"/>
                          <a:pt x="0" y="214"/>
                        </a:cubicBezTo>
                        <a:cubicBezTo>
                          <a:pt x="2" y="202"/>
                          <a:pt x="5" y="198"/>
                          <a:pt x="8" y="188"/>
                        </a:cubicBezTo>
                        <a:cubicBezTo>
                          <a:pt x="6" y="178"/>
                          <a:pt x="3" y="173"/>
                          <a:pt x="0" y="164"/>
                        </a:cubicBezTo>
                        <a:cubicBezTo>
                          <a:pt x="3" y="156"/>
                          <a:pt x="7" y="157"/>
                          <a:pt x="14" y="152"/>
                        </a:cubicBezTo>
                        <a:cubicBezTo>
                          <a:pt x="18" y="141"/>
                          <a:pt x="23" y="140"/>
                          <a:pt x="32" y="134"/>
                        </a:cubicBezTo>
                        <a:cubicBezTo>
                          <a:pt x="37" y="127"/>
                          <a:pt x="37" y="123"/>
                          <a:pt x="44" y="118"/>
                        </a:cubicBezTo>
                        <a:cubicBezTo>
                          <a:pt x="64" y="121"/>
                          <a:pt x="55" y="122"/>
                          <a:pt x="72" y="116"/>
                        </a:cubicBezTo>
                        <a:cubicBezTo>
                          <a:pt x="76" y="115"/>
                          <a:pt x="84" y="112"/>
                          <a:pt x="84" y="112"/>
                        </a:cubicBezTo>
                        <a:cubicBezTo>
                          <a:pt x="105" y="119"/>
                          <a:pt x="97" y="84"/>
                          <a:pt x="114" y="78"/>
                        </a:cubicBezTo>
                        <a:cubicBezTo>
                          <a:pt x="117" y="87"/>
                          <a:pt x="110" y="89"/>
                          <a:pt x="120" y="92"/>
                        </a:cubicBezTo>
                        <a:cubicBezTo>
                          <a:pt x="125" y="85"/>
                          <a:pt x="125" y="81"/>
                          <a:pt x="132" y="76"/>
                        </a:cubicBezTo>
                        <a:cubicBezTo>
                          <a:pt x="138" y="68"/>
                          <a:pt x="146" y="65"/>
                          <a:pt x="150" y="54"/>
                        </a:cubicBezTo>
                        <a:cubicBezTo>
                          <a:pt x="151" y="50"/>
                          <a:pt x="154" y="42"/>
                          <a:pt x="154" y="42"/>
                        </a:cubicBezTo>
                        <a:cubicBezTo>
                          <a:pt x="152" y="41"/>
                          <a:pt x="148" y="40"/>
                          <a:pt x="148" y="38"/>
                        </a:cubicBezTo>
                        <a:cubicBezTo>
                          <a:pt x="148" y="36"/>
                          <a:pt x="161" y="33"/>
                          <a:pt x="152" y="32"/>
                        </a:cubicBezTo>
                        <a:lnTo>
                          <a:pt x="158" y="2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8" name="Freeform 94">
                    <a:extLst>
                      <a:ext uri="{FF2B5EF4-FFF2-40B4-BE49-F238E27FC236}">
                        <a16:creationId xmlns:a16="http://schemas.microsoft.com/office/drawing/2014/main" id="{34A960E7-8FE6-44C6-9BC4-FA01618F65D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709" y="340"/>
                    <a:ext cx="6" cy="4"/>
                  </a:xfrm>
                  <a:custGeom>
                    <a:avLst/>
                    <a:gdLst>
                      <a:gd name="T0" fmla="*/ 0 w 13"/>
                      <a:gd name="T1" fmla="*/ 9 h 13"/>
                      <a:gd name="T2" fmla="*/ 4 w 13"/>
                      <a:gd name="T3" fmla="*/ 13 h 13"/>
                      <a:gd name="T4" fmla="*/ 0 w 13"/>
                      <a:gd name="T5" fmla="*/ 9 h 13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3" h="13">
                        <a:moveTo>
                          <a:pt x="0" y="9"/>
                        </a:moveTo>
                        <a:cubicBezTo>
                          <a:pt x="6" y="0"/>
                          <a:pt x="13" y="7"/>
                          <a:pt x="4" y="13"/>
                        </a:cubicBezTo>
                        <a:cubicBezTo>
                          <a:pt x="0" y="6"/>
                          <a:pt x="0" y="5"/>
                          <a:pt x="0" y="9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19" name="Freeform 95">
                    <a:extLst>
                      <a:ext uri="{FF2B5EF4-FFF2-40B4-BE49-F238E27FC236}">
                        <a16:creationId xmlns:a16="http://schemas.microsoft.com/office/drawing/2014/main" id="{C98A37E7-1DD6-45C0-BD30-94D21B7E537F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261" y="389"/>
                    <a:ext cx="347" cy="189"/>
                  </a:xfrm>
                  <a:custGeom>
                    <a:avLst/>
                    <a:gdLst>
                      <a:gd name="T0" fmla="*/ 812 w 812"/>
                      <a:gd name="T1" fmla="*/ 26 h 564"/>
                      <a:gd name="T2" fmla="*/ 778 w 812"/>
                      <a:gd name="T3" fmla="*/ 78 h 564"/>
                      <a:gd name="T4" fmla="*/ 748 w 812"/>
                      <a:gd name="T5" fmla="*/ 122 h 564"/>
                      <a:gd name="T6" fmla="*/ 722 w 812"/>
                      <a:gd name="T7" fmla="*/ 142 h 564"/>
                      <a:gd name="T8" fmla="*/ 634 w 812"/>
                      <a:gd name="T9" fmla="*/ 180 h 564"/>
                      <a:gd name="T10" fmla="*/ 632 w 812"/>
                      <a:gd name="T11" fmla="*/ 210 h 564"/>
                      <a:gd name="T12" fmla="*/ 604 w 812"/>
                      <a:gd name="T13" fmla="*/ 230 h 564"/>
                      <a:gd name="T14" fmla="*/ 620 w 812"/>
                      <a:gd name="T15" fmla="*/ 178 h 564"/>
                      <a:gd name="T16" fmla="*/ 576 w 812"/>
                      <a:gd name="T17" fmla="*/ 188 h 564"/>
                      <a:gd name="T18" fmla="*/ 556 w 812"/>
                      <a:gd name="T19" fmla="*/ 218 h 564"/>
                      <a:gd name="T20" fmla="*/ 596 w 812"/>
                      <a:gd name="T21" fmla="*/ 280 h 564"/>
                      <a:gd name="T22" fmla="*/ 594 w 812"/>
                      <a:gd name="T23" fmla="*/ 368 h 564"/>
                      <a:gd name="T24" fmla="*/ 542 w 812"/>
                      <a:gd name="T25" fmla="*/ 406 h 564"/>
                      <a:gd name="T26" fmla="*/ 522 w 812"/>
                      <a:gd name="T27" fmla="*/ 386 h 564"/>
                      <a:gd name="T28" fmla="*/ 482 w 812"/>
                      <a:gd name="T29" fmla="*/ 348 h 564"/>
                      <a:gd name="T30" fmla="*/ 462 w 812"/>
                      <a:gd name="T31" fmla="*/ 348 h 564"/>
                      <a:gd name="T32" fmla="*/ 450 w 812"/>
                      <a:gd name="T33" fmla="*/ 394 h 564"/>
                      <a:gd name="T34" fmla="*/ 500 w 812"/>
                      <a:gd name="T35" fmla="*/ 464 h 564"/>
                      <a:gd name="T36" fmla="*/ 510 w 812"/>
                      <a:gd name="T37" fmla="*/ 524 h 564"/>
                      <a:gd name="T38" fmla="*/ 526 w 812"/>
                      <a:gd name="T39" fmla="*/ 560 h 564"/>
                      <a:gd name="T40" fmla="*/ 492 w 812"/>
                      <a:gd name="T41" fmla="*/ 544 h 564"/>
                      <a:gd name="T42" fmla="*/ 470 w 812"/>
                      <a:gd name="T43" fmla="*/ 518 h 564"/>
                      <a:gd name="T44" fmla="*/ 422 w 812"/>
                      <a:gd name="T45" fmla="*/ 424 h 564"/>
                      <a:gd name="T46" fmla="*/ 426 w 812"/>
                      <a:gd name="T47" fmla="*/ 310 h 564"/>
                      <a:gd name="T48" fmla="*/ 422 w 812"/>
                      <a:gd name="T49" fmla="*/ 268 h 564"/>
                      <a:gd name="T50" fmla="*/ 412 w 812"/>
                      <a:gd name="T51" fmla="*/ 276 h 564"/>
                      <a:gd name="T52" fmla="*/ 386 w 812"/>
                      <a:gd name="T53" fmla="*/ 266 h 564"/>
                      <a:gd name="T54" fmla="*/ 360 w 812"/>
                      <a:gd name="T55" fmla="*/ 170 h 564"/>
                      <a:gd name="T56" fmla="*/ 330 w 812"/>
                      <a:gd name="T57" fmla="*/ 166 h 564"/>
                      <a:gd name="T58" fmla="*/ 288 w 812"/>
                      <a:gd name="T59" fmla="*/ 172 h 564"/>
                      <a:gd name="T60" fmla="*/ 242 w 812"/>
                      <a:gd name="T61" fmla="*/ 232 h 564"/>
                      <a:gd name="T62" fmla="*/ 196 w 812"/>
                      <a:gd name="T63" fmla="*/ 268 h 564"/>
                      <a:gd name="T64" fmla="*/ 184 w 812"/>
                      <a:gd name="T65" fmla="*/ 274 h 564"/>
                      <a:gd name="T66" fmla="*/ 160 w 812"/>
                      <a:gd name="T67" fmla="*/ 328 h 564"/>
                      <a:gd name="T68" fmla="*/ 152 w 812"/>
                      <a:gd name="T69" fmla="*/ 354 h 564"/>
                      <a:gd name="T70" fmla="*/ 128 w 812"/>
                      <a:gd name="T71" fmla="*/ 404 h 564"/>
                      <a:gd name="T72" fmla="*/ 94 w 812"/>
                      <a:gd name="T73" fmla="*/ 392 h 564"/>
                      <a:gd name="T74" fmla="*/ 66 w 812"/>
                      <a:gd name="T75" fmla="*/ 258 h 564"/>
                      <a:gd name="T76" fmla="*/ 72 w 812"/>
                      <a:gd name="T77" fmla="*/ 156 h 564"/>
                      <a:gd name="T78" fmla="*/ 44 w 812"/>
                      <a:gd name="T79" fmla="*/ 180 h 564"/>
                      <a:gd name="T80" fmla="*/ 20 w 812"/>
                      <a:gd name="T81" fmla="*/ 150 h 564"/>
                      <a:gd name="T82" fmla="*/ 24 w 812"/>
                      <a:gd name="T83" fmla="*/ 138 h 564"/>
                      <a:gd name="T84" fmla="*/ 0 w 812"/>
                      <a:gd name="T85" fmla="*/ 92 h 564"/>
                      <a:gd name="T86" fmla="*/ 798 w 812"/>
                      <a:gd name="T87" fmla="*/ 6 h 56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  <a:cxn ang="0">
                        <a:pos x="T84" y="T85"/>
                      </a:cxn>
                      <a:cxn ang="0">
                        <a:pos x="T86" y="T87"/>
                      </a:cxn>
                    </a:cxnLst>
                    <a:rect l="0" t="0" r="r" b="b"/>
                    <a:pathLst>
                      <a:path w="812" h="564">
                        <a:moveTo>
                          <a:pt x="798" y="6"/>
                        </a:moveTo>
                        <a:cubicBezTo>
                          <a:pt x="801" y="15"/>
                          <a:pt x="809" y="16"/>
                          <a:pt x="812" y="26"/>
                        </a:cubicBezTo>
                        <a:cubicBezTo>
                          <a:pt x="809" y="36"/>
                          <a:pt x="801" y="41"/>
                          <a:pt x="796" y="50"/>
                        </a:cubicBezTo>
                        <a:cubicBezTo>
                          <a:pt x="791" y="61"/>
                          <a:pt x="788" y="71"/>
                          <a:pt x="778" y="78"/>
                        </a:cubicBezTo>
                        <a:cubicBezTo>
                          <a:pt x="773" y="85"/>
                          <a:pt x="771" y="88"/>
                          <a:pt x="774" y="96"/>
                        </a:cubicBezTo>
                        <a:cubicBezTo>
                          <a:pt x="767" y="107"/>
                          <a:pt x="758" y="114"/>
                          <a:pt x="748" y="122"/>
                        </a:cubicBezTo>
                        <a:cubicBezTo>
                          <a:pt x="744" y="125"/>
                          <a:pt x="736" y="130"/>
                          <a:pt x="736" y="130"/>
                        </a:cubicBezTo>
                        <a:cubicBezTo>
                          <a:pt x="740" y="141"/>
                          <a:pt x="731" y="140"/>
                          <a:pt x="722" y="142"/>
                        </a:cubicBezTo>
                        <a:cubicBezTo>
                          <a:pt x="716" y="148"/>
                          <a:pt x="712" y="151"/>
                          <a:pt x="704" y="154"/>
                        </a:cubicBezTo>
                        <a:cubicBezTo>
                          <a:pt x="686" y="150"/>
                          <a:pt x="650" y="169"/>
                          <a:pt x="634" y="180"/>
                        </a:cubicBezTo>
                        <a:cubicBezTo>
                          <a:pt x="636" y="189"/>
                          <a:pt x="631" y="193"/>
                          <a:pt x="640" y="196"/>
                        </a:cubicBezTo>
                        <a:cubicBezTo>
                          <a:pt x="643" y="205"/>
                          <a:pt x="640" y="207"/>
                          <a:pt x="632" y="210"/>
                        </a:cubicBezTo>
                        <a:cubicBezTo>
                          <a:pt x="626" y="219"/>
                          <a:pt x="623" y="226"/>
                          <a:pt x="614" y="232"/>
                        </a:cubicBezTo>
                        <a:cubicBezTo>
                          <a:pt x="611" y="231"/>
                          <a:pt x="606" y="233"/>
                          <a:pt x="604" y="230"/>
                        </a:cubicBezTo>
                        <a:cubicBezTo>
                          <a:pt x="599" y="220"/>
                          <a:pt x="610" y="199"/>
                          <a:pt x="620" y="196"/>
                        </a:cubicBezTo>
                        <a:cubicBezTo>
                          <a:pt x="623" y="187"/>
                          <a:pt x="617" y="187"/>
                          <a:pt x="620" y="178"/>
                        </a:cubicBezTo>
                        <a:cubicBezTo>
                          <a:pt x="617" y="164"/>
                          <a:pt x="609" y="168"/>
                          <a:pt x="598" y="172"/>
                        </a:cubicBezTo>
                        <a:cubicBezTo>
                          <a:pt x="592" y="180"/>
                          <a:pt x="585" y="185"/>
                          <a:pt x="576" y="188"/>
                        </a:cubicBezTo>
                        <a:cubicBezTo>
                          <a:pt x="572" y="194"/>
                          <a:pt x="568" y="200"/>
                          <a:pt x="564" y="206"/>
                        </a:cubicBezTo>
                        <a:cubicBezTo>
                          <a:pt x="561" y="210"/>
                          <a:pt x="556" y="218"/>
                          <a:pt x="556" y="218"/>
                        </a:cubicBezTo>
                        <a:cubicBezTo>
                          <a:pt x="558" y="234"/>
                          <a:pt x="559" y="243"/>
                          <a:pt x="572" y="252"/>
                        </a:cubicBezTo>
                        <a:cubicBezTo>
                          <a:pt x="579" y="262"/>
                          <a:pt x="586" y="273"/>
                          <a:pt x="596" y="280"/>
                        </a:cubicBezTo>
                        <a:cubicBezTo>
                          <a:pt x="598" y="286"/>
                          <a:pt x="602" y="298"/>
                          <a:pt x="602" y="298"/>
                        </a:cubicBezTo>
                        <a:cubicBezTo>
                          <a:pt x="601" y="308"/>
                          <a:pt x="599" y="361"/>
                          <a:pt x="594" y="368"/>
                        </a:cubicBezTo>
                        <a:cubicBezTo>
                          <a:pt x="590" y="374"/>
                          <a:pt x="576" y="378"/>
                          <a:pt x="570" y="382"/>
                        </a:cubicBezTo>
                        <a:cubicBezTo>
                          <a:pt x="563" y="393"/>
                          <a:pt x="550" y="396"/>
                          <a:pt x="542" y="406"/>
                        </a:cubicBezTo>
                        <a:cubicBezTo>
                          <a:pt x="536" y="413"/>
                          <a:pt x="539" y="417"/>
                          <a:pt x="530" y="420"/>
                        </a:cubicBezTo>
                        <a:cubicBezTo>
                          <a:pt x="526" y="408"/>
                          <a:pt x="538" y="391"/>
                          <a:pt x="522" y="386"/>
                        </a:cubicBezTo>
                        <a:cubicBezTo>
                          <a:pt x="516" y="377"/>
                          <a:pt x="510" y="364"/>
                          <a:pt x="502" y="356"/>
                        </a:cubicBezTo>
                        <a:cubicBezTo>
                          <a:pt x="497" y="341"/>
                          <a:pt x="505" y="360"/>
                          <a:pt x="482" y="348"/>
                        </a:cubicBezTo>
                        <a:cubicBezTo>
                          <a:pt x="478" y="346"/>
                          <a:pt x="478" y="339"/>
                          <a:pt x="474" y="336"/>
                        </a:cubicBezTo>
                        <a:cubicBezTo>
                          <a:pt x="470" y="323"/>
                          <a:pt x="466" y="342"/>
                          <a:pt x="462" y="348"/>
                        </a:cubicBezTo>
                        <a:cubicBezTo>
                          <a:pt x="460" y="358"/>
                          <a:pt x="456" y="363"/>
                          <a:pt x="454" y="374"/>
                        </a:cubicBezTo>
                        <a:cubicBezTo>
                          <a:pt x="457" y="383"/>
                          <a:pt x="455" y="387"/>
                          <a:pt x="450" y="394"/>
                        </a:cubicBezTo>
                        <a:cubicBezTo>
                          <a:pt x="454" y="399"/>
                          <a:pt x="464" y="411"/>
                          <a:pt x="466" y="418"/>
                        </a:cubicBezTo>
                        <a:cubicBezTo>
                          <a:pt x="474" y="443"/>
                          <a:pt x="472" y="458"/>
                          <a:pt x="500" y="464"/>
                        </a:cubicBezTo>
                        <a:cubicBezTo>
                          <a:pt x="507" y="469"/>
                          <a:pt x="510" y="474"/>
                          <a:pt x="516" y="480"/>
                        </a:cubicBezTo>
                        <a:cubicBezTo>
                          <a:pt x="511" y="494"/>
                          <a:pt x="513" y="509"/>
                          <a:pt x="510" y="524"/>
                        </a:cubicBezTo>
                        <a:cubicBezTo>
                          <a:pt x="512" y="537"/>
                          <a:pt x="511" y="541"/>
                          <a:pt x="522" y="548"/>
                        </a:cubicBezTo>
                        <a:cubicBezTo>
                          <a:pt x="523" y="552"/>
                          <a:pt x="525" y="556"/>
                          <a:pt x="526" y="560"/>
                        </a:cubicBezTo>
                        <a:cubicBezTo>
                          <a:pt x="527" y="564"/>
                          <a:pt x="514" y="556"/>
                          <a:pt x="514" y="556"/>
                        </a:cubicBezTo>
                        <a:cubicBezTo>
                          <a:pt x="502" y="564"/>
                          <a:pt x="501" y="551"/>
                          <a:pt x="492" y="544"/>
                        </a:cubicBezTo>
                        <a:cubicBezTo>
                          <a:pt x="488" y="541"/>
                          <a:pt x="480" y="536"/>
                          <a:pt x="480" y="536"/>
                        </a:cubicBezTo>
                        <a:cubicBezTo>
                          <a:pt x="471" y="522"/>
                          <a:pt x="474" y="529"/>
                          <a:pt x="470" y="518"/>
                        </a:cubicBezTo>
                        <a:cubicBezTo>
                          <a:pt x="467" y="491"/>
                          <a:pt x="461" y="446"/>
                          <a:pt x="436" y="430"/>
                        </a:cubicBezTo>
                        <a:cubicBezTo>
                          <a:pt x="428" y="433"/>
                          <a:pt x="425" y="433"/>
                          <a:pt x="422" y="424"/>
                        </a:cubicBezTo>
                        <a:cubicBezTo>
                          <a:pt x="427" y="404"/>
                          <a:pt x="432" y="383"/>
                          <a:pt x="438" y="364"/>
                        </a:cubicBezTo>
                        <a:cubicBezTo>
                          <a:pt x="436" y="343"/>
                          <a:pt x="431" y="330"/>
                          <a:pt x="426" y="310"/>
                        </a:cubicBezTo>
                        <a:cubicBezTo>
                          <a:pt x="429" y="302"/>
                          <a:pt x="425" y="300"/>
                          <a:pt x="422" y="292"/>
                        </a:cubicBezTo>
                        <a:cubicBezTo>
                          <a:pt x="424" y="282"/>
                          <a:pt x="428" y="277"/>
                          <a:pt x="422" y="268"/>
                        </a:cubicBezTo>
                        <a:cubicBezTo>
                          <a:pt x="420" y="269"/>
                          <a:pt x="418" y="269"/>
                          <a:pt x="416" y="270"/>
                        </a:cubicBezTo>
                        <a:cubicBezTo>
                          <a:pt x="414" y="272"/>
                          <a:pt x="414" y="275"/>
                          <a:pt x="412" y="276"/>
                        </a:cubicBezTo>
                        <a:cubicBezTo>
                          <a:pt x="408" y="278"/>
                          <a:pt x="400" y="280"/>
                          <a:pt x="400" y="280"/>
                        </a:cubicBezTo>
                        <a:cubicBezTo>
                          <a:pt x="394" y="274"/>
                          <a:pt x="389" y="274"/>
                          <a:pt x="386" y="266"/>
                        </a:cubicBezTo>
                        <a:cubicBezTo>
                          <a:pt x="391" y="251"/>
                          <a:pt x="379" y="206"/>
                          <a:pt x="364" y="196"/>
                        </a:cubicBezTo>
                        <a:cubicBezTo>
                          <a:pt x="357" y="186"/>
                          <a:pt x="358" y="182"/>
                          <a:pt x="360" y="170"/>
                        </a:cubicBezTo>
                        <a:cubicBezTo>
                          <a:pt x="358" y="160"/>
                          <a:pt x="356" y="147"/>
                          <a:pt x="346" y="144"/>
                        </a:cubicBezTo>
                        <a:cubicBezTo>
                          <a:pt x="343" y="154"/>
                          <a:pt x="338" y="160"/>
                          <a:pt x="330" y="166"/>
                        </a:cubicBezTo>
                        <a:cubicBezTo>
                          <a:pt x="323" y="164"/>
                          <a:pt x="308" y="160"/>
                          <a:pt x="308" y="160"/>
                        </a:cubicBezTo>
                        <a:cubicBezTo>
                          <a:pt x="296" y="162"/>
                          <a:pt x="297" y="166"/>
                          <a:pt x="288" y="172"/>
                        </a:cubicBezTo>
                        <a:cubicBezTo>
                          <a:pt x="284" y="185"/>
                          <a:pt x="282" y="191"/>
                          <a:pt x="268" y="196"/>
                        </a:cubicBezTo>
                        <a:cubicBezTo>
                          <a:pt x="264" y="200"/>
                          <a:pt x="243" y="231"/>
                          <a:pt x="242" y="232"/>
                        </a:cubicBezTo>
                        <a:cubicBezTo>
                          <a:pt x="231" y="239"/>
                          <a:pt x="215" y="247"/>
                          <a:pt x="206" y="256"/>
                        </a:cubicBezTo>
                        <a:cubicBezTo>
                          <a:pt x="202" y="260"/>
                          <a:pt x="200" y="265"/>
                          <a:pt x="196" y="268"/>
                        </a:cubicBezTo>
                        <a:cubicBezTo>
                          <a:pt x="194" y="269"/>
                          <a:pt x="192" y="269"/>
                          <a:pt x="190" y="270"/>
                        </a:cubicBezTo>
                        <a:cubicBezTo>
                          <a:pt x="188" y="271"/>
                          <a:pt x="186" y="272"/>
                          <a:pt x="184" y="274"/>
                        </a:cubicBezTo>
                        <a:cubicBezTo>
                          <a:pt x="180" y="278"/>
                          <a:pt x="172" y="286"/>
                          <a:pt x="172" y="286"/>
                        </a:cubicBezTo>
                        <a:cubicBezTo>
                          <a:pt x="167" y="300"/>
                          <a:pt x="165" y="314"/>
                          <a:pt x="160" y="328"/>
                        </a:cubicBezTo>
                        <a:cubicBezTo>
                          <a:pt x="158" y="335"/>
                          <a:pt x="156" y="341"/>
                          <a:pt x="154" y="348"/>
                        </a:cubicBezTo>
                        <a:cubicBezTo>
                          <a:pt x="153" y="350"/>
                          <a:pt x="152" y="354"/>
                          <a:pt x="152" y="354"/>
                        </a:cubicBezTo>
                        <a:cubicBezTo>
                          <a:pt x="152" y="359"/>
                          <a:pt x="156" y="384"/>
                          <a:pt x="146" y="392"/>
                        </a:cubicBezTo>
                        <a:cubicBezTo>
                          <a:pt x="141" y="397"/>
                          <a:pt x="128" y="404"/>
                          <a:pt x="128" y="404"/>
                        </a:cubicBezTo>
                        <a:cubicBezTo>
                          <a:pt x="125" y="412"/>
                          <a:pt x="122" y="421"/>
                          <a:pt x="114" y="424"/>
                        </a:cubicBezTo>
                        <a:cubicBezTo>
                          <a:pt x="100" y="419"/>
                          <a:pt x="97" y="405"/>
                          <a:pt x="94" y="392"/>
                        </a:cubicBezTo>
                        <a:cubicBezTo>
                          <a:pt x="86" y="362"/>
                          <a:pt x="82" y="332"/>
                          <a:pt x="72" y="302"/>
                        </a:cubicBezTo>
                        <a:cubicBezTo>
                          <a:pt x="71" y="281"/>
                          <a:pt x="70" y="275"/>
                          <a:pt x="66" y="258"/>
                        </a:cubicBezTo>
                        <a:cubicBezTo>
                          <a:pt x="66" y="251"/>
                          <a:pt x="68" y="219"/>
                          <a:pt x="64" y="208"/>
                        </a:cubicBezTo>
                        <a:cubicBezTo>
                          <a:pt x="70" y="191"/>
                          <a:pt x="66" y="173"/>
                          <a:pt x="72" y="156"/>
                        </a:cubicBezTo>
                        <a:cubicBezTo>
                          <a:pt x="66" y="139"/>
                          <a:pt x="60" y="168"/>
                          <a:pt x="56" y="172"/>
                        </a:cubicBezTo>
                        <a:cubicBezTo>
                          <a:pt x="53" y="175"/>
                          <a:pt x="44" y="180"/>
                          <a:pt x="44" y="180"/>
                        </a:cubicBezTo>
                        <a:cubicBezTo>
                          <a:pt x="35" y="177"/>
                          <a:pt x="28" y="173"/>
                          <a:pt x="24" y="162"/>
                        </a:cubicBezTo>
                        <a:cubicBezTo>
                          <a:pt x="23" y="158"/>
                          <a:pt x="20" y="150"/>
                          <a:pt x="20" y="150"/>
                        </a:cubicBezTo>
                        <a:cubicBezTo>
                          <a:pt x="30" y="148"/>
                          <a:pt x="30" y="143"/>
                          <a:pt x="38" y="138"/>
                        </a:cubicBezTo>
                        <a:cubicBezTo>
                          <a:pt x="35" y="128"/>
                          <a:pt x="31" y="133"/>
                          <a:pt x="24" y="138"/>
                        </a:cubicBezTo>
                        <a:cubicBezTo>
                          <a:pt x="15" y="135"/>
                          <a:pt x="15" y="132"/>
                          <a:pt x="18" y="124"/>
                        </a:cubicBezTo>
                        <a:cubicBezTo>
                          <a:pt x="11" y="114"/>
                          <a:pt x="9" y="101"/>
                          <a:pt x="0" y="92"/>
                        </a:cubicBezTo>
                        <a:lnTo>
                          <a:pt x="76" y="0"/>
                        </a:lnTo>
                        <a:lnTo>
                          <a:pt x="798" y="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0" name="Freeform 96">
                    <a:extLst>
                      <a:ext uri="{FF2B5EF4-FFF2-40B4-BE49-F238E27FC236}">
                        <a16:creationId xmlns:a16="http://schemas.microsoft.com/office/drawing/2014/main" id="{21A0E122-2A51-4A3F-AA8A-ED84D3901E4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322" y="519"/>
                    <a:ext cx="19" cy="29"/>
                  </a:xfrm>
                  <a:custGeom>
                    <a:avLst/>
                    <a:gdLst>
                      <a:gd name="T0" fmla="*/ 7 w 43"/>
                      <a:gd name="T1" fmla="*/ 11 h 85"/>
                      <a:gd name="T2" fmla="*/ 17 w 43"/>
                      <a:gd name="T3" fmla="*/ 3 h 85"/>
                      <a:gd name="T4" fmla="*/ 37 w 43"/>
                      <a:gd name="T5" fmla="*/ 33 h 85"/>
                      <a:gd name="T6" fmla="*/ 19 w 43"/>
                      <a:gd name="T7" fmla="*/ 85 h 85"/>
                      <a:gd name="T8" fmla="*/ 1 w 43"/>
                      <a:gd name="T9" fmla="*/ 69 h 85"/>
                      <a:gd name="T10" fmla="*/ 7 w 43"/>
                      <a:gd name="T11" fmla="*/ 11 h 85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</a:cxnLst>
                    <a:rect l="0" t="0" r="r" b="b"/>
                    <a:pathLst>
                      <a:path w="43" h="85">
                        <a:moveTo>
                          <a:pt x="7" y="11"/>
                        </a:moveTo>
                        <a:cubicBezTo>
                          <a:pt x="4" y="2"/>
                          <a:pt x="9" y="0"/>
                          <a:pt x="17" y="3"/>
                        </a:cubicBezTo>
                        <a:cubicBezTo>
                          <a:pt x="24" y="13"/>
                          <a:pt x="28" y="24"/>
                          <a:pt x="37" y="33"/>
                        </a:cubicBezTo>
                        <a:cubicBezTo>
                          <a:pt x="43" y="52"/>
                          <a:pt x="40" y="78"/>
                          <a:pt x="19" y="85"/>
                        </a:cubicBezTo>
                        <a:cubicBezTo>
                          <a:pt x="6" y="81"/>
                          <a:pt x="5" y="81"/>
                          <a:pt x="1" y="69"/>
                        </a:cubicBezTo>
                        <a:cubicBezTo>
                          <a:pt x="2" y="66"/>
                          <a:pt x="0" y="4"/>
                          <a:pt x="7" y="1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1" name="Freeform 97">
                    <a:extLst>
                      <a:ext uri="{FF2B5EF4-FFF2-40B4-BE49-F238E27FC236}">
                        <a16:creationId xmlns:a16="http://schemas.microsoft.com/office/drawing/2014/main" id="{E238E247-7ED1-4D52-82BA-0F93F796D07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588" y="421"/>
                    <a:ext cx="18" cy="24"/>
                  </a:xfrm>
                  <a:custGeom>
                    <a:avLst/>
                    <a:gdLst>
                      <a:gd name="T0" fmla="*/ 13 w 44"/>
                      <a:gd name="T1" fmla="*/ 28 h 74"/>
                      <a:gd name="T2" fmla="*/ 29 w 44"/>
                      <a:gd name="T3" fmla="*/ 2 h 74"/>
                      <a:gd name="T4" fmla="*/ 43 w 44"/>
                      <a:gd name="T5" fmla="*/ 4 h 74"/>
                      <a:gd name="T6" fmla="*/ 39 w 44"/>
                      <a:gd name="T7" fmla="*/ 26 h 74"/>
                      <a:gd name="T8" fmla="*/ 13 w 44"/>
                      <a:gd name="T9" fmla="*/ 74 h 74"/>
                      <a:gd name="T10" fmla="*/ 7 w 44"/>
                      <a:gd name="T11" fmla="*/ 60 h 74"/>
                      <a:gd name="T12" fmla="*/ 3 w 44"/>
                      <a:gd name="T13" fmla="*/ 36 h 74"/>
                      <a:gd name="T14" fmla="*/ 13 w 44"/>
                      <a:gd name="T15" fmla="*/ 28 h 7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</a:cxnLst>
                    <a:rect l="0" t="0" r="r" b="b"/>
                    <a:pathLst>
                      <a:path w="44" h="74">
                        <a:moveTo>
                          <a:pt x="13" y="28"/>
                        </a:moveTo>
                        <a:cubicBezTo>
                          <a:pt x="15" y="13"/>
                          <a:pt x="14" y="7"/>
                          <a:pt x="29" y="2"/>
                        </a:cubicBezTo>
                        <a:cubicBezTo>
                          <a:pt x="34" y="3"/>
                          <a:pt x="40" y="0"/>
                          <a:pt x="43" y="4"/>
                        </a:cubicBezTo>
                        <a:cubicBezTo>
                          <a:pt x="44" y="6"/>
                          <a:pt x="41" y="21"/>
                          <a:pt x="39" y="26"/>
                        </a:cubicBezTo>
                        <a:cubicBezTo>
                          <a:pt x="31" y="43"/>
                          <a:pt x="30" y="63"/>
                          <a:pt x="13" y="74"/>
                        </a:cubicBezTo>
                        <a:cubicBezTo>
                          <a:pt x="4" y="71"/>
                          <a:pt x="4" y="68"/>
                          <a:pt x="7" y="60"/>
                        </a:cubicBezTo>
                        <a:cubicBezTo>
                          <a:pt x="5" y="50"/>
                          <a:pt x="0" y="46"/>
                          <a:pt x="3" y="36"/>
                        </a:cubicBezTo>
                        <a:cubicBezTo>
                          <a:pt x="4" y="32"/>
                          <a:pt x="8" y="23"/>
                          <a:pt x="1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2" name="Freeform 98">
                    <a:extLst>
                      <a:ext uri="{FF2B5EF4-FFF2-40B4-BE49-F238E27FC236}">
                        <a16:creationId xmlns:a16="http://schemas.microsoft.com/office/drawing/2014/main" id="{D1A5EEAF-EB7B-40D1-80BB-CB389634EF60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639" y="409"/>
                    <a:ext cx="9" cy="10"/>
                  </a:xfrm>
                  <a:custGeom>
                    <a:avLst/>
                    <a:gdLst>
                      <a:gd name="T0" fmla="*/ 7 w 20"/>
                      <a:gd name="T1" fmla="*/ 16 h 30"/>
                      <a:gd name="T2" fmla="*/ 5 w 20"/>
                      <a:gd name="T3" fmla="*/ 30 h 30"/>
                      <a:gd name="T4" fmla="*/ 7 w 20"/>
                      <a:gd name="T5" fmla="*/ 16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20" h="30">
                        <a:moveTo>
                          <a:pt x="7" y="16"/>
                        </a:moveTo>
                        <a:cubicBezTo>
                          <a:pt x="18" y="0"/>
                          <a:pt x="20" y="20"/>
                          <a:pt x="5" y="30"/>
                        </a:cubicBezTo>
                        <a:cubicBezTo>
                          <a:pt x="0" y="23"/>
                          <a:pt x="1" y="22"/>
                          <a:pt x="7" y="16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3" name="Freeform 99">
                    <a:extLst>
                      <a:ext uri="{FF2B5EF4-FFF2-40B4-BE49-F238E27FC236}">
                        <a16:creationId xmlns:a16="http://schemas.microsoft.com/office/drawing/2014/main" id="{89BEA14A-F478-4047-A524-4E0AD0913159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09" y="315"/>
                    <a:ext cx="433" cy="354"/>
                  </a:xfrm>
                  <a:custGeom>
                    <a:avLst/>
                    <a:gdLst>
                      <a:gd name="T0" fmla="*/ 481 w 682"/>
                      <a:gd name="T1" fmla="*/ 464 h 557"/>
                      <a:gd name="T2" fmla="*/ 486 w 682"/>
                      <a:gd name="T3" fmla="*/ 451 h 557"/>
                      <a:gd name="T4" fmla="*/ 500 w 682"/>
                      <a:gd name="T5" fmla="*/ 413 h 557"/>
                      <a:gd name="T6" fmla="*/ 309 w 682"/>
                      <a:gd name="T7" fmla="*/ 287 h 557"/>
                      <a:gd name="T8" fmla="*/ 282 w 682"/>
                      <a:gd name="T9" fmla="*/ 346 h 557"/>
                      <a:gd name="T10" fmla="*/ 303 w 682"/>
                      <a:gd name="T11" fmla="*/ 556 h 557"/>
                      <a:gd name="T12" fmla="*/ 282 w 682"/>
                      <a:gd name="T13" fmla="*/ 494 h 557"/>
                      <a:gd name="T14" fmla="*/ 242 w 682"/>
                      <a:gd name="T15" fmla="*/ 439 h 557"/>
                      <a:gd name="T16" fmla="*/ 245 w 682"/>
                      <a:gd name="T17" fmla="*/ 413 h 557"/>
                      <a:gd name="T18" fmla="*/ 247 w 682"/>
                      <a:gd name="T19" fmla="*/ 394 h 557"/>
                      <a:gd name="T20" fmla="*/ 220 w 682"/>
                      <a:gd name="T21" fmla="*/ 375 h 557"/>
                      <a:gd name="T22" fmla="*/ 194 w 682"/>
                      <a:gd name="T23" fmla="*/ 346 h 557"/>
                      <a:gd name="T24" fmla="*/ 148 w 682"/>
                      <a:gd name="T25" fmla="*/ 354 h 557"/>
                      <a:gd name="T26" fmla="*/ 126 w 682"/>
                      <a:gd name="T27" fmla="*/ 365 h 557"/>
                      <a:gd name="T28" fmla="*/ 78 w 682"/>
                      <a:gd name="T29" fmla="*/ 365 h 557"/>
                      <a:gd name="T30" fmla="*/ 22 w 682"/>
                      <a:gd name="T31" fmla="*/ 312 h 557"/>
                      <a:gd name="T32" fmla="*/ 11 w 682"/>
                      <a:gd name="T33" fmla="*/ 295 h 557"/>
                      <a:gd name="T34" fmla="*/ 0 w 682"/>
                      <a:gd name="T35" fmla="*/ 264 h 557"/>
                      <a:gd name="T36" fmla="*/ 24 w 682"/>
                      <a:gd name="T37" fmla="*/ 213 h 557"/>
                      <a:gd name="T38" fmla="*/ 32 w 682"/>
                      <a:gd name="T39" fmla="*/ 181 h 557"/>
                      <a:gd name="T40" fmla="*/ 51 w 682"/>
                      <a:gd name="T41" fmla="*/ 143 h 557"/>
                      <a:gd name="T42" fmla="*/ 81 w 682"/>
                      <a:gd name="T43" fmla="*/ 116 h 557"/>
                      <a:gd name="T44" fmla="*/ 167 w 682"/>
                      <a:gd name="T45" fmla="*/ 67 h 557"/>
                      <a:gd name="T46" fmla="*/ 220 w 682"/>
                      <a:gd name="T47" fmla="*/ 30 h 557"/>
                      <a:gd name="T48" fmla="*/ 258 w 682"/>
                      <a:gd name="T49" fmla="*/ 6 h 557"/>
                      <a:gd name="T50" fmla="*/ 363 w 682"/>
                      <a:gd name="T51" fmla="*/ 2 h 557"/>
                      <a:gd name="T52" fmla="*/ 398 w 682"/>
                      <a:gd name="T53" fmla="*/ 0 h 557"/>
                      <a:gd name="T54" fmla="*/ 384 w 682"/>
                      <a:gd name="T55" fmla="*/ 34 h 557"/>
                      <a:gd name="T56" fmla="*/ 443 w 682"/>
                      <a:gd name="T57" fmla="*/ 84 h 557"/>
                      <a:gd name="T58" fmla="*/ 497 w 682"/>
                      <a:gd name="T59" fmla="*/ 74 h 557"/>
                      <a:gd name="T60" fmla="*/ 529 w 682"/>
                      <a:gd name="T61" fmla="*/ 82 h 557"/>
                      <a:gd name="T62" fmla="*/ 559 w 682"/>
                      <a:gd name="T63" fmla="*/ 97 h 557"/>
                      <a:gd name="T64" fmla="*/ 572 w 682"/>
                      <a:gd name="T65" fmla="*/ 188 h 557"/>
                      <a:gd name="T66" fmla="*/ 572 w 682"/>
                      <a:gd name="T67" fmla="*/ 240 h 557"/>
                      <a:gd name="T68" fmla="*/ 599 w 682"/>
                      <a:gd name="T69" fmla="*/ 283 h 557"/>
                      <a:gd name="T70" fmla="*/ 645 w 682"/>
                      <a:gd name="T71" fmla="*/ 300 h 557"/>
                      <a:gd name="T72" fmla="*/ 680 w 682"/>
                      <a:gd name="T73" fmla="*/ 295 h 557"/>
                      <a:gd name="T74" fmla="*/ 664 w 682"/>
                      <a:gd name="T75" fmla="*/ 340 h 557"/>
                      <a:gd name="T76" fmla="*/ 599 w 682"/>
                      <a:gd name="T77" fmla="*/ 407 h 557"/>
                      <a:gd name="T78" fmla="*/ 548 w 682"/>
                      <a:gd name="T79" fmla="*/ 485 h 557"/>
                      <a:gd name="T80" fmla="*/ 556 w 682"/>
                      <a:gd name="T81" fmla="*/ 508 h 557"/>
                      <a:gd name="T82" fmla="*/ 435 w 682"/>
                      <a:gd name="T83" fmla="*/ 556 h 55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  <a:cxn ang="0">
                        <a:pos x="T74" y="T75"/>
                      </a:cxn>
                      <a:cxn ang="0">
                        <a:pos x="T76" y="T77"/>
                      </a:cxn>
                      <a:cxn ang="0">
                        <a:pos x="T78" y="T79"/>
                      </a:cxn>
                      <a:cxn ang="0">
                        <a:pos x="T80" y="T81"/>
                      </a:cxn>
                      <a:cxn ang="0">
                        <a:pos x="T82" y="T83"/>
                      </a:cxn>
                    </a:cxnLst>
                    <a:rect l="0" t="0" r="r" b="b"/>
                    <a:pathLst>
                      <a:path w="682" h="557">
                        <a:moveTo>
                          <a:pt x="435" y="556"/>
                        </a:moveTo>
                        <a:lnTo>
                          <a:pt x="481" y="464"/>
                        </a:lnTo>
                        <a:lnTo>
                          <a:pt x="473" y="449"/>
                        </a:lnTo>
                        <a:lnTo>
                          <a:pt x="486" y="451"/>
                        </a:lnTo>
                        <a:lnTo>
                          <a:pt x="495" y="441"/>
                        </a:lnTo>
                        <a:lnTo>
                          <a:pt x="500" y="413"/>
                        </a:lnTo>
                        <a:lnTo>
                          <a:pt x="500" y="371"/>
                        </a:lnTo>
                        <a:lnTo>
                          <a:pt x="309" y="287"/>
                        </a:lnTo>
                        <a:lnTo>
                          <a:pt x="296" y="308"/>
                        </a:lnTo>
                        <a:lnTo>
                          <a:pt x="282" y="346"/>
                        </a:lnTo>
                        <a:lnTo>
                          <a:pt x="396" y="557"/>
                        </a:lnTo>
                        <a:lnTo>
                          <a:pt x="303" y="556"/>
                        </a:lnTo>
                        <a:lnTo>
                          <a:pt x="304" y="536"/>
                        </a:lnTo>
                        <a:cubicBezTo>
                          <a:pt x="284" y="520"/>
                          <a:pt x="296" y="510"/>
                          <a:pt x="282" y="494"/>
                        </a:cubicBezTo>
                        <a:cubicBezTo>
                          <a:pt x="276" y="475"/>
                          <a:pt x="267" y="468"/>
                          <a:pt x="253" y="451"/>
                        </a:cubicBezTo>
                        <a:cubicBezTo>
                          <a:pt x="249" y="447"/>
                          <a:pt x="245" y="443"/>
                          <a:pt x="242" y="439"/>
                        </a:cubicBezTo>
                        <a:lnTo>
                          <a:pt x="237" y="432"/>
                        </a:lnTo>
                        <a:cubicBezTo>
                          <a:pt x="237" y="432"/>
                          <a:pt x="245" y="413"/>
                          <a:pt x="245" y="413"/>
                        </a:cubicBezTo>
                        <a:cubicBezTo>
                          <a:pt x="247" y="409"/>
                          <a:pt x="250" y="401"/>
                          <a:pt x="250" y="401"/>
                        </a:cubicBezTo>
                        <a:cubicBezTo>
                          <a:pt x="249" y="399"/>
                          <a:pt x="247" y="397"/>
                          <a:pt x="247" y="394"/>
                        </a:cubicBezTo>
                        <a:cubicBezTo>
                          <a:pt x="248" y="390"/>
                          <a:pt x="253" y="382"/>
                          <a:pt x="253" y="382"/>
                        </a:cubicBezTo>
                        <a:cubicBezTo>
                          <a:pt x="243" y="370"/>
                          <a:pt x="237" y="371"/>
                          <a:pt x="220" y="375"/>
                        </a:cubicBezTo>
                        <a:cubicBezTo>
                          <a:pt x="217" y="371"/>
                          <a:pt x="210" y="369"/>
                          <a:pt x="207" y="365"/>
                        </a:cubicBezTo>
                        <a:cubicBezTo>
                          <a:pt x="185" y="337"/>
                          <a:pt x="216" y="363"/>
                          <a:pt x="194" y="346"/>
                        </a:cubicBezTo>
                        <a:cubicBezTo>
                          <a:pt x="167" y="349"/>
                          <a:pt x="179" y="346"/>
                          <a:pt x="156" y="352"/>
                        </a:cubicBezTo>
                        <a:cubicBezTo>
                          <a:pt x="153" y="353"/>
                          <a:pt x="148" y="354"/>
                          <a:pt x="148" y="354"/>
                        </a:cubicBezTo>
                        <a:cubicBezTo>
                          <a:pt x="146" y="356"/>
                          <a:pt x="145" y="359"/>
                          <a:pt x="142" y="361"/>
                        </a:cubicBezTo>
                        <a:cubicBezTo>
                          <a:pt x="138" y="363"/>
                          <a:pt x="126" y="365"/>
                          <a:pt x="126" y="365"/>
                        </a:cubicBezTo>
                        <a:cubicBezTo>
                          <a:pt x="105" y="354"/>
                          <a:pt x="116" y="355"/>
                          <a:pt x="94" y="361"/>
                        </a:cubicBezTo>
                        <a:cubicBezTo>
                          <a:pt x="89" y="362"/>
                          <a:pt x="78" y="365"/>
                          <a:pt x="78" y="365"/>
                        </a:cubicBezTo>
                        <a:cubicBezTo>
                          <a:pt x="62" y="383"/>
                          <a:pt x="46" y="346"/>
                          <a:pt x="35" y="337"/>
                        </a:cubicBezTo>
                        <a:cubicBezTo>
                          <a:pt x="32" y="330"/>
                          <a:pt x="24" y="320"/>
                          <a:pt x="22" y="312"/>
                        </a:cubicBezTo>
                        <a:cubicBezTo>
                          <a:pt x="20" y="308"/>
                          <a:pt x="22" y="303"/>
                          <a:pt x="19" y="300"/>
                        </a:cubicBezTo>
                        <a:cubicBezTo>
                          <a:pt x="17" y="297"/>
                          <a:pt x="13" y="297"/>
                          <a:pt x="11" y="295"/>
                        </a:cubicBezTo>
                        <a:cubicBezTo>
                          <a:pt x="3" y="277"/>
                          <a:pt x="15" y="306"/>
                          <a:pt x="5" y="276"/>
                        </a:cubicBezTo>
                        <a:cubicBezTo>
                          <a:pt x="4" y="272"/>
                          <a:pt x="0" y="264"/>
                          <a:pt x="0" y="264"/>
                        </a:cubicBezTo>
                        <a:cubicBezTo>
                          <a:pt x="3" y="253"/>
                          <a:pt x="2" y="248"/>
                          <a:pt x="13" y="243"/>
                        </a:cubicBezTo>
                        <a:cubicBezTo>
                          <a:pt x="20" y="221"/>
                          <a:pt x="17" y="231"/>
                          <a:pt x="24" y="213"/>
                        </a:cubicBezTo>
                        <a:cubicBezTo>
                          <a:pt x="26" y="209"/>
                          <a:pt x="30" y="200"/>
                          <a:pt x="30" y="200"/>
                        </a:cubicBezTo>
                        <a:cubicBezTo>
                          <a:pt x="26" y="192"/>
                          <a:pt x="24" y="191"/>
                          <a:pt x="32" y="181"/>
                        </a:cubicBezTo>
                        <a:cubicBezTo>
                          <a:pt x="36" y="177"/>
                          <a:pt x="43" y="169"/>
                          <a:pt x="43" y="169"/>
                        </a:cubicBezTo>
                        <a:cubicBezTo>
                          <a:pt x="37" y="155"/>
                          <a:pt x="36" y="153"/>
                          <a:pt x="51" y="143"/>
                        </a:cubicBezTo>
                        <a:cubicBezTo>
                          <a:pt x="56" y="140"/>
                          <a:pt x="67" y="135"/>
                          <a:pt x="67" y="135"/>
                        </a:cubicBezTo>
                        <a:cubicBezTo>
                          <a:pt x="73" y="129"/>
                          <a:pt x="75" y="122"/>
                          <a:pt x="81" y="116"/>
                        </a:cubicBezTo>
                        <a:cubicBezTo>
                          <a:pt x="89" y="107"/>
                          <a:pt x="102" y="105"/>
                          <a:pt x="113" y="99"/>
                        </a:cubicBezTo>
                        <a:cubicBezTo>
                          <a:pt x="125" y="85"/>
                          <a:pt x="149" y="76"/>
                          <a:pt x="167" y="67"/>
                        </a:cubicBezTo>
                        <a:cubicBezTo>
                          <a:pt x="174" y="59"/>
                          <a:pt x="175" y="50"/>
                          <a:pt x="188" y="46"/>
                        </a:cubicBezTo>
                        <a:cubicBezTo>
                          <a:pt x="198" y="39"/>
                          <a:pt x="208" y="36"/>
                          <a:pt x="220" y="30"/>
                        </a:cubicBezTo>
                        <a:cubicBezTo>
                          <a:pt x="223" y="28"/>
                          <a:pt x="228" y="25"/>
                          <a:pt x="228" y="25"/>
                        </a:cubicBezTo>
                        <a:cubicBezTo>
                          <a:pt x="237" y="16"/>
                          <a:pt x="245" y="10"/>
                          <a:pt x="258" y="6"/>
                        </a:cubicBezTo>
                        <a:cubicBezTo>
                          <a:pt x="269" y="31"/>
                          <a:pt x="301" y="6"/>
                          <a:pt x="320" y="4"/>
                        </a:cubicBezTo>
                        <a:cubicBezTo>
                          <a:pt x="334" y="3"/>
                          <a:pt x="349" y="3"/>
                          <a:pt x="363" y="2"/>
                        </a:cubicBezTo>
                        <a:cubicBezTo>
                          <a:pt x="369" y="3"/>
                          <a:pt x="376" y="5"/>
                          <a:pt x="382" y="4"/>
                        </a:cubicBezTo>
                        <a:cubicBezTo>
                          <a:pt x="387" y="4"/>
                          <a:pt x="398" y="0"/>
                          <a:pt x="398" y="0"/>
                        </a:cubicBezTo>
                        <a:cubicBezTo>
                          <a:pt x="415" y="8"/>
                          <a:pt x="406" y="16"/>
                          <a:pt x="400" y="30"/>
                        </a:cubicBezTo>
                        <a:cubicBezTo>
                          <a:pt x="398" y="34"/>
                          <a:pt x="384" y="34"/>
                          <a:pt x="384" y="34"/>
                        </a:cubicBezTo>
                        <a:cubicBezTo>
                          <a:pt x="379" y="47"/>
                          <a:pt x="398" y="51"/>
                          <a:pt x="411" y="55"/>
                        </a:cubicBezTo>
                        <a:cubicBezTo>
                          <a:pt x="419" y="72"/>
                          <a:pt x="421" y="79"/>
                          <a:pt x="443" y="84"/>
                        </a:cubicBezTo>
                        <a:cubicBezTo>
                          <a:pt x="461" y="71"/>
                          <a:pt x="435" y="65"/>
                          <a:pt x="468" y="57"/>
                        </a:cubicBezTo>
                        <a:cubicBezTo>
                          <a:pt x="482" y="61"/>
                          <a:pt x="485" y="70"/>
                          <a:pt x="497" y="74"/>
                        </a:cubicBezTo>
                        <a:cubicBezTo>
                          <a:pt x="505" y="76"/>
                          <a:pt x="513" y="78"/>
                          <a:pt x="521" y="80"/>
                        </a:cubicBezTo>
                        <a:cubicBezTo>
                          <a:pt x="524" y="81"/>
                          <a:pt x="529" y="82"/>
                          <a:pt x="529" y="82"/>
                        </a:cubicBezTo>
                        <a:cubicBezTo>
                          <a:pt x="547" y="78"/>
                          <a:pt x="547" y="76"/>
                          <a:pt x="562" y="84"/>
                        </a:cubicBezTo>
                        <a:cubicBezTo>
                          <a:pt x="566" y="95"/>
                          <a:pt x="565" y="86"/>
                          <a:pt x="559" y="97"/>
                        </a:cubicBezTo>
                        <a:cubicBezTo>
                          <a:pt x="557" y="101"/>
                          <a:pt x="554" y="110"/>
                          <a:pt x="554" y="110"/>
                        </a:cubicBezTo>
                        <a:cubicBezTo>
                          <a:pt x="556" y="132"/>
                          <a:pt x="556" y="168"/>
                          <a:pt x="572" y="188"/>
                        </a:cubicBezTo>
                        <a:cubicBezTo>
                          <a:pt x="568" y="198"/>
                          <a:pt x="564" y="208"/>
                          <a:pt x="562" y="219"/>
                        </a:cubicBezTo>
                        <a:cubicBezTo>
                          <a:pt x="564" y="227"/>
                          <a:pt x="569" y="233"/>
                          <a:pt x="572" y="240"/>
                        </a:cubicBezTo>
                        <a:cubicBezTo>
                          <a:pt x="573" y="247"/>
                          <a:pt x="572" y="254"/>
                          <a:pt x="575" y="259"/>
                        </a:cubicBezTo>
                        <a:cubicBezTo>
                          <a:pt x="577" y="263"/>
                          <a:pt x="595" y="272"/>
                          <a:pt x="599" y="283"/>
                        </a:cubicBezTo>
                        <a:cubicBezTo>
                          <a:pt x="594" y="295"/>
                          <a:pt x="603" y="306"/>
                          <a:pt x="618" y="310"/>
                        </a:cubicBezTo>
                        <a:cubicBezTo>
                          <a:pt x="630" y="307"/>
                          <a:pt x="638" y="308"/>
                          <a:pt x="645" y="300"/>
                        </a:cubicBezTo>
                        <a:cubicBezTo>
                          <a:pt x="660" y="302"/>
                          <a:pt x="663" y="303"/>
                          <a:pt x="672" y="293"/>
                        </a:cubicBezTo>
                        <a:cubicBezTo>
                          <a:pt x="675" y="294"/>
                          <a:pt x="679" y="293"/>
                          <a:pt x="680" y="295"/>
                        </a:cubicBezTo>
                        <a:cubicBezTo>
                          <a:pt x="682" y="301"/>
                          <a:pt x="674" y="321"/>
                          <a:pt x="672" y="327"/>
                        </a:cubicBezTo>
                        <a:cubicBezTo>
                          <a:pt x="668" y="340"/>
                          <a:pt x="671" y="326"/>
                          <a:pt x="664" y="340"/>
                        </a:cubicBezTo>
                        <a:cubicBezTo>
                          <a:pt x="652" y="360"/>
                          <a:pt x="646" y="381"/>
                          <a:pt x="621" y="394"/>
                        </a:cubicBezTo>
                        <a:cubicBezTo>
                          <a:pt x="614" y="402"/>
                          <a:pt x="609" y="402"/>
                          <a:pt x="599" y="407"/>
                        </a:cubicBezTo>
                        <a:cubicBezTo>
                          <a:pt x="590" y="418"/>
                          <a:pt x="579" y="429"/>
                          <a:pt x="567" y="439"/>
                        </a:cubicBezTo>
                        <a:cubicBezTo>
                          <a:pt x="560" y="454"/>
                          <a:pt x="555" y="470"/>
                          <a:pt x="548" y="485"/>
                        </a:cubicBezTo>
                        <a:cubicBezTo>
                          <a:pt x="549" y="489"/>
                          <a:pt x="550" y="492"/>
                          <a:pt x="551" y="496"/>
                        </a:cubicBezTo>
                        <a:cubicBezTo>
                          <a:pt x="552" y="500"/>
                          <a:pt x="556" y="508"/>
                          <a:pt x="556" y="508"/>
                        </a:cubicBezTo>
                        <a:cubicBezTo>
                          <a:pt x="559" y="524"/>
                          <a:pt x="562" y="546"/>
                          <a:pt x="576" y="557"/>
                        </a:cubicBezTo>
                        <a:lnTo>
                          <a:pt x="435" y="556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4" name="Freeform 100">
                    <a:extLst>
                      <a:ext uri="{FF2B5EF4-FFF2-40B4-BE49-F238E27FC236}">
                        <a16:creationId xmlns:a16="http://schemas.microsoft.com/office/drawing/2014/main" id="{A0106079-32BE-499B-8E7B-9E2AEE4EA4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77" y="448"/>
                    <a:ext cx="163" cy="221"/>
                  </a:xfrm>
                  <a:custGeom>
                    <a:avLst/>
                    <a:gdLst>
                      <a:gd name="T0" fmla="*/ 243 w 257"/>
                      <a:gd name="T1" fmla="*/ 347 h 347"/>
                      <a:gd name="T2" fmla="*/ 233 w 257"/>
                      <a:gd name="T3" fmla="*/ 301 h 347"/>
                      <a:gd name="T4" fmla="*/ 217 w 257"/>
                      <a:gd name="T5" fmla="*/ 288 h 347"/>
                      <a:gd name="T6" fmla="*/ 215 w 257"/>
                      <a:gd name="T7" fmla="*/ 269 h 347"/>
                      <a:gd name="T8" fmla="*/ 209 w 257"/>
                      <a:gd name="T9" fmla="*/ 254 h 347"/>
                      <a:gd name="T10" fmla="*/ 209 w 257"/>
                      <a:gd name="T11" fmla="*/ 229 h 347"/>
                      <a:gd name="T12" fmla="*/ 207 w 257"/>
                      <a:gd name="T13" fmla="*/ 214 h 347"/>
                      <a:gd name="T14" fmla="*/ 228 w 257"/>
                      <a:gd name="T15" fmla="*/ 202 h 347"/>
                      <a:gd name="T16" fmla="*/ 257 w 257"/>
                      <a:gd name="T17" fmla="*/ 197 h 347"/>
                      <a:gd name="T18" fmla="*/ 257 w 257"/>
                      <a:gd name="T19" fmla="*/ 136 h 347"/>
                      <a:gd name="T20" fmla="*/ 54 w 257"/>
                      <a:gd name="T21" fmla="*/ 96 h 347"/>
                      <a:gd name="T22" fmla="*/ 32 w 257"/>
                      <a:gd name="T23" fmla="*/ 98 h 347"/>
                      <a:gd name="T24" fmla="*/ 16 w 257"/>
                      <a:gd name="T25" fmla="*/ 102 h 347"/>
                      <a:gd name="T26" fmla="*/ 0 w 257"/>
                      <a:gd name="T27" fmla="*/ 149 h 347"/>
                      <a:gd name="T28" fmla="*/ 93 w 257"/>
                      <a:gd name="T29" fmla="*/ 346 h 347"/>
                      <a:gd name="T30" fmla="*/ 243 w 257"/>
                      <a:gd name="T31" fmla="*/ 347 h 34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</a:cxnLst>
                    <a:rect l="0" t="0" r="r" b="b"/>
                    <a:pathLst>
                      <a:path w="257" h="347">
                        <a:moveTo>
                          <a:pt x="243" y="347"/>
                        </a:moveTo>
                        <a:lnTo>
                          <a:pt x="233" y="301"/>
                        </a:lnTo>
                        <a:lnTo>
                          <a:pt x="217" y="288"/>
                        </a:lnTo>
                        <a:lnTo>
                          <a:pt x="215" y="269"/>
                        </a:lnTo>
                        <a:lnTo>
                          <a:pt x="209" y="254"/>
                        </a:lnTo>
                        <a:lnTo>
                          <a:pt x="209" y="229"/>
                        </a:lnTo>
                        <a:lnTo>
                          <a:pt x="207" y="214"/>
                        </a:lnTo>
                        <a:lnTo>
                          <a:pt x="228" y="202"/>
                        </a:lnTo>
                        <a:lnTo>
                          <a:pt x="257" y="197"/>
                        </a:lnTo>
                        <a:lnTo>
                          <a:pt x="257" y="136"/>
                        </a:lnTo>
                        <a:cubicBezTo>
                          <a:pt x="209" y="119"/>
                          <a:pt x="13" y="0"/>
                          <a:pt x="54" y="96"/>
                        </a:cubicBezTo>
                        <a:cubicBezTo>
                          <a:pt x="36" y="106"/>
                          <a:pt x="57" y="97"/>
                          <a:pt x="32" y="98"/>
                        </a:cubicBezTo>
                        <a:cubicBezTo>
                          <a:pt x="27" y="99"/>
                          <a:pt x="16" y="102"/>
                          <a:pt x="16" y="102"/>
                        </a:cubicBezTo>
                        <a:lnTo>
                          <a:pt x="0" y="149"/>
                        </a:lnTo>
                        <a:lnTo>
                          <a:pt x="93" y="346"/>
                        </a:lnTo>
                        <a:lnTo>
                          <a:pt x="243" y="347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5" name="Freeform 101">
                    <a:extLst>
                      <a:ext uri="{FF2B5EF4-FFF2-40B4-BE49-F238E27FC236}">
                        <a16:creationId xmlns:a16="http://schemas.microsoft.com/office/drawing/2014/main" id="{1CB70E8F-3AD4-46DE-A154-F04B4F719F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64" y="611"/>
                    <a:ext cx="7" cy="12"/>
                  </a:xfrm>
                  <a:custGeom>
                    <a:avLst/>
                    <a:gdLst>
                      <a:gd name="T0" fmla="*/ 7 w 19"/>
                      <a:gd name="T1" fmla="*/ 25 h 37"/>
                      <a:gd name="T2" fmla="*/ 19 w 19"/>
                      <a:gd name="T3" fmla="*/ 21 h 37"/>
                      <a:gd name="T4" fmla="*/ 7 w 19"/>
                      <a:gd name="T5" fmla="*/ 25 h 37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19" h="37">
                        <a:moveTo>
                          <a:pt x="7" y="25"/>
                        </a:moveTo>
                        <a:cubicBezTo>
                          <a:pt x="0" y="4"/>
                          <a:pt x="12" y="0"/>
                          <a:pt x="19" y="21"/>
                        </a:cubicBezTo>
                        <a:cubicBezTo>
                          <a:pt x="14" y="37"/>
                          <a:pt x="18" y="36"/>
                          <a:pt x="7" y="25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6" name="Freeform 102">
                    <a:extLst>
                      <a:ext uri="{FF2B5EF4-FFF2-40B4-BE49-F238E27FC236}">
                        <a16:creationId xmlns:a16="http://schemas.microsoft.com/office/drawing/2014/main" id="{51F8AFCD-380A-450E-859E-DCF31317C12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155" y="497"/>
                    <a:ext cx="9" cy="7"/>
                  </a:xfrm>
                  <a:custGeom>
                    <a:avLst/>
                    <a:gdLst>
                      <a:gd name="T0" fmla="*/ 12 w 22"/>
                      <a:gd name="T1" fmla="*/ 12 h 20"/>
                      <a:gd name="T2" fmla="*/ 16 w 22"/>
                      <a:gd name="T3" fmla="*/ 0 h 20"/>
                      <a:gd name="T4" fmla="*/ 20 w 22"/>
                      <a:gd name="T5" fmla="*/ 12 h 20"/>
                      <a:gd name="T6" fmla="*/ 8 w 22"/>
                      <a:gd name="T7" fmla="*/ 20 h 20"/>
                      <a:gd name="T8" fmla="*/ 12 w 22"/>
                      <a:gd name="T9" fmla="*/ 12 h 2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</a:cxnLst>
                    <a:rect l="0" t="0" r="r" b="b"/>
                    <a:pathLst>
                      <a:path w="22" h="20">
                        <a:moveTo>
                          <a:pt x="12" y="12"/>
                        </a:moveTo>
                        <a:cubicBezTo>
                          <a:pt x="13" y="8"/>
                          <a:pt x="12" y="0"/>
                          <a:pt x="16" y="0"/>
                        </a:cubicBezTo>
                        <a:cubicBezTo>
                          <a:pt x="20" y="0"/>
                          <a:pt x="22" y="8"/>
                          <a:pt x="20" y="12"/>
                        </a:cubicBezTo>
                        <a:cubicBezTo>
                          <a:pt x="18" y="16"/>
                          <a:pt x="12" y="17"/>
                          <a:pt x="8" y="20"/>
                        </a:cubicBezTo>
                        <a:cubicBezTo>
                          <a:pt x="3" y="5"/>
                          <a:pt x="0" y="6"/>
                          <a:pt x="12" y="1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7" name="Freeform 103">
                    <a:extLst>
                      <a:ext uri="{FF2B5EF4-FFF2-40B4-BE49-F238E27FC236}">
                        <a16:creationId xmlns:a16="http://schemas.microsoft.com/office/drawing/2014/main" id="{916AB533-1713-4FCE-AB35-DABA54A61905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760" y="357"/>
                    <a:ext cx="25" cy="10"/>
                  </a:xfrm>
                  <a:custGeom>
                    <a:avLst/>
                    <a:gdLst>
                      <a:gd name="T0" fmla="*/ 24 w 57"/>
                      <a:gd name="T1" fmla="*/ 18 h 30"/>
                      <a:gd name="T2" fmla="*/ 32 w 57"/>
                      <a:gd name="T3" fmla="*/ 6 h 30"/>
                      <a:gd name="T4" fmla="*/ 36 w 57"/>
                      <a:gd name="T5" fmla="*/ 30 h 30"/>
                      <a:gd name="T6" fmla="*/ 24 w 57"/>
                      <a:gd name="T7" fmla="*/ 1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57" h="30">
                        <a:moveTo>
                          <a:pt x="24" y="18"/>
                        </a:moveTo>
                        <a:cubicBezTo>
                          <a:pt x="0" y="10"/>
                          <a:pt x="9" y="0"/>
                          <a:pt x="32" y="6"/>
                        </a:cubicBezTo>
                        <a:cubicBezTo>
                          <a:pt x="46" y="15"/>
                          <a:pt x="57" y="23"/>
                          <a:pt x="36" y="30"/>
                        </a:cubicBezTo>
                        <a:cubicBezTo>
                          <a:pt x="21" y="25"/>
                          <a:pt x="24" y="30"/>
                          <a:pt x="24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8" name="Freeform 104">
                    <a:extLst>
                      <a:ext uri="{FF2B5EF4-FFF2-40B4-BE49-F238E27FC236}">
                        <a16:creationId xmlns:a16="http://schemas.microsoft.com/office/drawing/2014/main" id="{C8FE6B5D-7214-4345-8DD0-A30570F5011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62" y="265"/>
                    <a:ext cx="295" cy="233"/>
                  </a:xfrm>
                  <a:custGeom>
                    <a:avLst/>
                    <a:gdLst>
                      <a:gd name="T0" fmla="*/ 473 w 693"/>
                      <a:gd name="T1" fmla="*/ 464 h 696"/>
                      <a:gd name="T2" fmla="*/ 393 w 693"/>
                      <a:gd name="T3" fmla="*/ 452 h 696"/>
                      <a:gd name="T4" fmla="*/ 325 w 693"/>
                      <a:gd name="T5" fmla="*/ 412 h 696"/>
                      <a:gd name="T6" fmla="*/ 265 w 693"/>
                      <a:gd name="T7" fmla="*/ 400 h 696"/>
                      <a:gd name="T8" fmla="*/ 237 w 693"/>
                      <a:gd name="T9" fmla="*/ 416 h 696"/>
                      <a:gd name="T10" fmla="*/ 261 w 693"/>
                      <a:gd name="T11" fmla="*/ 428 h 696"/>
                      <a:gd name="T12" fmla="*/ 293 w 693"/>
                      <a:gd name="T13" fmla="*/ 468 h 696"/>
                      <a:gd name="T14" fmla="*/ 321 w 693"/>
                      <a:gd name="T15" fmla="*/ 476 h 696"/>
                      <a:gd name="T16" fmla="*/ 333 w 693"/>
                      <a:gd name="T17" fmla="*/ 536 h 696"/>
                      <a:gd name="T18" fmla="*/ 313 w 693"/>
                      <a:gd name="T19" fmla="*/ 552 h 696"/>
                      <a:gd name="T20" fmla="*/ 261 w 693"/>
                      <a:gd name="T21" fmla="*/ 616 h 696"/>
                      <a:gd name="T22" fmla="*/ 225 w 693"/>
                      <a:gd name="T23" fmla="*/ 628 h 696"/>
                      <a:gd name="T24" fmla="*/ 97 w 693"/>
                      <a:gd name="T25" fmla="*/ 696 h 696"/>
                      <a:gd name="T26" fmla="*/ 77 w 693"/>
                      <a:gd name="T27" fmla="*/ 616 h 696"/>
                      <a:gd name="T28" fmla="*/ 45 w 693"/>
                      <a:gd name="T29" fmla="*/ 524 h 696"/>
                      <a:gd name="T30" fmla="*/ 33 w 693"/>
                      <a:gd name="T31" fmla="*/ 448 h 696"/>
                      <a:gd name="T32" fmla="*/ 53 w 693"/>
                      <a:gd name="T33" fmla="*/ 344 h 696"/>
                      <a:gd name="T34" fmla="*/ 17 w 693"/>
                      <a:gd name="T35" fmla="*/ 392 h 696"/>
                      <a:gd name="T36" fmla="*/ 81 w 693"/>
                      <a:gd name="T37" fmla="*/ 280 h 696"/>
                      <a:gd name="T38" fmla="*/ 113 w 693"/>
                      <a:gd name="T39" fmla="*/ 204 h 696"/>
                      <a:gd name="T40" fmla="*/ 37 w 693"/>
                      <a:gd name="T41" fmla="*/ 204 h 696"/>
                      <a:gd name="T42" fmla="*/ 1 w 693"/>
                      <a:gd name="T43" fmla="*/ 196 h 696"/>
                      <a:gd name="T44" fmla="*/ 25 w 693"/>
                      <a:gd name="T45" fmla="*/ 140 h 696"/>
                      <a:gd name="T46" fmla="*/ 97 w 693"/>
                      <a:gd name="T47" fmla="*/ 112 h 696"/>
                      <a:gd name="T48" fmla="*/ 221 w 693"/>
                      <a:gd name="T49" fmla="*/ 124 h 696"/>
                      <a:gd name="T50" fmla="*/ 229 w 693"/>
                      <a:gd name="T51" fmla="*/ 64 h 696"/>
                      <a:gd name="T52" fmla="*/ 261 w 693"/>
                      <a:gd name="T53" fmla="*/ 0 h 696"/>
                      <a:gd name="T54" fmla="*/ 357 w 693"/>
                      <a:gd name="T55" fmla="*/ 44 h 696"/>
                      <a:gd name="T56" fmla="*/ 329 w 693"/>
                      <a:gd name="T57" fmla="*/ 88 h 696"/>
                      <a:gd name="T58" fmla="*/ 301 w 693"/>
                      <a:gd name="T59" fmla="*/ 176 h 696"/>
                      <a:gd name="T60" fmla="*/ 361 w 693"/>
                      <a:gd name="T61" fmla="*/ 192 h 696"/>
                      <a:gd name="T62" fmla="*/ 373 w 693"/>
                      <a:gd name="T63" fmla="*/ 136 h 696"/>
                      <a:gd name="T64" fmla="*/ 417 w 693"/>
                      <a:gd name="T65" fmla="*/ 92 h 696"/>
                      <a:gd name="T66" fmla="*/ 497 w 693"/>
                      <a:gd name="T67" fmla="*/ 88 h 696"/>
                      <a:gd name="T68" fmla="*/ 529 w 693"/>
                      <a:gd name="T69" fmla="*/ 52 h 696"/>
                      <a:gd name="T70" fmla="*/ 541 w 693"/>
                      <a:gd name="T71" fmla="*/ 460 h 696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</a:cxnLst>
                    <a:rect l="0" t="0" r="r" b="b"/>
                    <a:pathLst>
                      <a:path w="693" h="696">
                        <a:moveTo>
                          <a:pt x="541" y="460"/>
                        </a:moveTo>
                        <a:lnTo>
                          <a:pt x="473" y="464"/>
                        </a:lnTo>
                        <a:lnTo>
                          <a:pt x="441" y="452"/>
                        </a:lnTo>
                        <a:lnTo>
                          <a:pt x="393" y="452"/>
                        </a:lnTo>
                        <a:cubicBezTo>
                          <a:pt x="365" y="448"/>
                          <a:pt x="360" y="444"/>
                          <a:pt x="337" y="436"/>
                        </a:cubicBezTo>
                        <a:cubicBezTo>
                          <a:pt x="336" y="432"/>
                          <a:pt x="330" y="413"/>
                          <a:pt x="325" y="412"/>
                        </a:cubicBezTo>
                        <a:cubicBezTo>
                          <a:pt x="317" y="411"/>
                          <a:pt x="301" y="420"/>
                          <a:pt x="301" y="420"/>
                        </a:cubicBezTo>
                        <a:cubicBezTo>
                          <a:pt x="289" y="412"/>
                          <a:pt x="277" y="408"/>
                          <a:pt x="265" y="400"/>
                        </a:cubicBezTo>
                        <a:cubicBezTo>
                          <a:pt x="252" y="380"/>
                          <a:pt x="256" y="356"/>
                          <a:pt x="233" y="348"/>
                        </a:cubicBezTo>
                        <a:cubicBezTo>
                          <a:pt x="217" y="372"/>
                          <a:pt x="221" y="392"/>
                          <a:pt x="237" y="416"/>
                        </a:cubicBezTo>
                        <a:cubicBezTo>
                          <a:pt x="234" y="428"/>
                          <a:pt x="228" y="445"/>
                          <a:pt x="237" y="444"/>
                        </a:cubicBezTo>
                        <a:cubicBezTo>
                          <a:pt x="247" y="443"/>
                          <a:pt x="261" y="428"/>
                          <a:pt x="261" y="428"/>
                        </a:cubicBezTo>
                        <a:cubicBezTo>
                          <a:pt x="258" y="450"/>
                          <a:pt x="243" y="475"/>
                          <a:pt x="269" y="484"/>
                        </a:cubicBezTo>
                        <a:cubicBezTo>
                          <a:pt x="277" y="479"/>
                          <a:pt x="288" y="476"/>
                          <a:pt x="293" y="468"/>
                        </a:cubicBezTo>
                        <a:cubicBezTo>
                          <a:pt x="302" y="454"/>
                          <a:pt x="303" y="446"/>
                          <a:pt x="317" y="436"/>
                        </a:cubicBezTo>
                        <a:cubicBezTo>
                          <a:pt x="315" y="448"/>
                          <a:pt x="306" y="467"/>
                          <a:pt x="321" y="476"/>
                        </a:cubicBezTo>
                        <a:cubicBezTo>
                          <a:pt x="328" y="480"/>
                          <a:pt x="345" y="484"/>
                          <a:pt x="345" y="484"/>
                        </a:cubicBezTo>
                        <a:cubicBezTo>
                          <a:pt x="382" y="472"/>
                          <a:pt x="347" y="527"/>
                          <a:pt x="333" y="536"/>
                        </a:cubicBezTo>
                        <a:cubicBezTo>
                          <a:pt x="330" y="540"/>
                          <a:pt x="329" y="545"/>
                          <a:pt x="325" y="548"/>
                        </a:cubicBezTo>
                        <a:cubicBezTo>
                          <a:pt x="322" y="551"/>
                          <a:pt x="316" y="549"/>
                          <a:pt x="313" y="552"/>
                        </a:cubicBezTo>
                        <a:cubicBezTo>
                          <a:pt x="300" y="565"/>
                          <a:pt x="320" y="575"/>
                          <a:pt x="293" y="584"/>
                        </a:cubicBezTo>
                        <a:cubicBezTo>
                          <a:pt x="286" y="595"/>
                          <a:pt x="272" y="610"/>
                          <a:pt x="261" y="616"/>
                        </a:cubicBezTo>
                        <a:cubicBezTo>
                          <a:pt x="254" y="620"/>
                          <a:pt x="245" y="621"/>
                          <a:pt x="237" y="624"/>
                        </a:cubicBezTo>
                        <a:cubicBezTo>
                          <a:pt x="233" y="625"/>
                          <a:pt x="225" y="628"/>
                          <a:pt x="225" y="628"/>
                        </a:cubicBezTo>
                        <a:cubicBezTo>
                          <a:pt x="215" y="659"/>
                          <a:pt x="212" y="652"/>
                          <a:pt x="173" y="656"/>
                        </a:cubicBezTo>
                        <a:cubicBezTo>
                          <a:pt x="140" y="667"/>
                          <a:pt x="132" y="687"/>
                          <a:pt x="97" y="696"/>
                        </a:cubicBezTo>
                        <a:cubicBezTo>
                          <a:pt x="77" y="691"/>
                          <a:pt x="75" y="687"/>
                          <a:pt x="81" y="668"/>
                        </a:cubicBezTo>
                        <a:cubicBezTo>
                          <a:pt x="77" y="646"/>
                          <a:pt x="72" y="639"/>
                          <a:pt x="77" y="616"/>
                        </a:cubicBezTo>
                        <a:cubicBezTo>
                          <a:pt x="73" y="598"/>
                          <a:pt x="71" y="587"/>
                          <a:pt x="61" y="572"/>
                        </a:cubicBezTo>
                        <a:cubicBezTo>
                          <a:pt x="58" y="551"/>
                          <a:pt x="51" y="543"/>
                          <a:pt x="45" y="524"/>
                        </a:cubicBezTo>
                        <a:cubicBezTo>
                          <a:pt x="52" y="502"/>
                          <a:pt x="58" y="496"/>
                          <a:pt x="49" y="472"/>
                        </a:cubicBezTo>
                        <a:cubicBezTo>
                          <a:pt x="46" y="463"/>
                          <a:pt x="33" y="448"/>
                          <a:pt x="33" y="448"/>
                        </a:cubicBezTo>
                        <a:cubicBezTo>
                          <a:pt x="42" y="422"/>
                          <a:pt x="42" y="408"/>
                          <a:pt x="33" y="380"/>
                        </a:cubicBezTo>
                        <a:cubicBezTo>
                          <a:pt x="49" y="369"/>
                          <a:pt x="48" y="362"/>
                          <a:pt x="53" y="344"/>
                        </a:cubicBezTo>
                        <a:cubicBezTo>
                          <a:pt x="47" y="327"/>
                          <a:pt x="49" y="308"/>
                          <a:pt x="33" y="332"/>
                        </a:cubicBezTo>
                        <a:cubicBezTo>
                          <a:pt x="40" y="353"/>
                          <a:pt x="29" y="374"/>
                          <a:pt x="17" y="392"/>
                        </a:cubicBezTo>
                        <a:cubicBezTo>
                          <a:pt x="6" y="360"/>
                          <a:pt x="10" y="340"/>
                          <a:pt x="13" y="304"/>
                        </a:cubicBezTo>
                        <a:cubicBezTo>
                          <a:pt x="44" y="314"/>
                          <a:pt x="54" y="289"/>
                          <a:pt x="81" y="280"/>
                        </a:cubicBezTo>
                        <a:cubicBezTo>
                          <a:pt x="94" y="261"/>
                          <a:pt x="85" y="242"/>
                          <a:pt x="105" y="228"/>
                        </a:cubicBezTo>
                        <a:cubicBezTo>
                          <a:pt x="108" y="220"/>
                          <a:pt x="110" y="212"/>
                          <a:pt x="113" y="204"/>
                        </a:cubicBezTo>
                        <a:cubicBezTo>
                          <a:pt x="116" y="196"/>
                          <a:pt x="89" y="196"/>
                          <a:pt x="89" y="196"/>
                        </a:cubicBezTo>
                        <a:cubicBezTo>
                          <a:pt x="81" y="221"/>
                          <a:pt x="58" y="211"/>
                          <a:pt x="37" y="204"/>
                        </a:cubicBezTo>
                        <a:cubicBezTo>
                          <a:pt x="33" y="207"/>
                          <a:pt x="30" y="213"/>
                          <a:pt x="25" y="212"/>
                        </a:cubicBezTo>
                        <a:cubicBezTo>
                          <a:pt x="16" y="210"/>
                          <a:pt x="1" y="196"/>
                          <a:pt x="1" y="196"/>
                        </a:cubicBezTo>
                        <a:cubicBezTo>
                          <a:pt x="4" y="186"/>
                          <a:pt x="4" y="174"/>
                          <a:pt x="9" y="164"/>
                        </a:cubicBezTo>
                        <a:cubicBezTo>
                          <a:pt x="13" y="155"/>
                          <a:pt x="25" y="140"/>
                          <a:pt x="25" y="140"/>
                        </a:cubicBezTo>
                        <a:cubicBezTo>
                          <a:pt x="0" y="132"/>
                          <a:pt x="25" y="128"/>
                          <a:pt x="37" y="124"/>
                        </a:cubicBezTo>
                        <a:cubicBezTo>
                          <a:pt x="58" y="131"/>
                          <a:pt x="75" y="116"/>
                          <a:pt x="97" y="112"/>
                        </a:cubicBezTo>
                        <a:cubicBezTo>
                          <a:pt x="135" y="87"/>
                          <a:pt x="159" y="122"/>
                          <a:pt x="197" y="132"/>
                        </a:cubicBezTo>
                        <a:cubicBezTo>
                          <a:pt x="205" y="129"/>
                          <a:pt x="213" y="127"/>
                          <a:pt x="221" y="124"/>
                        </a:cubicBezTo>
                        <a:cubicBezTo>
                          <a:pt x="225" y="123"/>
                          <a:pt x="226" y="147"/>
                          <a:pt x="233" y="120"/>
                        </a:cubicBezTo>
                        <a:lnTo>
                          <a:pt x="229" y="64"/>
                        </a:lnTo>
                        <a:lnTo>
                          <a:pt x="209" y="40"/>
                        </a:lnTo>
                        <a:cubicBezTo>
                          <a:pt x="243" y="21"/>
                          <a:pt x="240" y="21"/>
                          <a:pt x="261" y="0"/>
                        </a:cubicBezTo>
                        <a:cubicBezTo>
                          <a:pt x="297" y="16"/>
                          <a:pt x="333" y="32"/>
                          <a:pt x="369" y="48"/>
                        </a:cubicBezTo>
                        <a:cubicBezTo>
                          <a:pt x="373" y="50"/>
                          <a:pt x="361" y="44"/>
                          <a:pt x="357" y="44"/>
                        </a:cubicBezTo>
                        <a:cubicBezTo>
                          <a:pt x="349" y="45"/>
                          <a:pt x="333" y="52"/>
                          <a:pt x="333" y="52"/>
                        </a:cubicBezTo>
                        <a:cubicBezTo>
                          <a:pt x="322" y="68"/>
                          <a:pt x="318" y="71"/>
                          <a:pt x="329" y="88"/>
                        </a:cubicBezTo>
                        <a:cubicBezTo>
                          <a:pt x="308" y="119"/>
                          <a:pt x="323" y="118"/>
                          <a:pt x="333" y="148"/>
                        </a:cubicBezTo>
                        <a:cubicBezTo>
                          <a:pt x="320" y="157"/>
                          <a:pt x="314" y="167"/>
                          <a:pt x="301" y="176"/>
                        </a:cubicBezTo>
                        <a:cubicBezTo>
                          <a:pt x="306" y="213"/>
                          <a:pt x="303" y="213"/>
                          <a:pt x="337" y="220"/>
                        </a:cubicBezTo>
                        <a:cubicBezTo>
                          <a:pt x="358" y="216"/>
                          <a:pt x="368" y="214"/>
                          <a:pt x="361" y="192"/>
                        </a:cubicBezTo>
                        <a:cubicBezTo>
                          <a:pt x="362" y="177"/>
                          <a:pt x="362" y="162"/>
                          <a:pt x="365" y="148"/>
                        </a:cubicBezTo>
                        <a:cubicBezTo>
                          <a:pt x="366" y="143"/>
                          <a:pt x="369" y="133"/>
                          <a:pt x="373" y="136"/>
                        </a:cubicBezTo>
                        <a:cubicBezTo>
                          <a:pt x="379" y="140"/>
                          <a:pt x="376" y="149"/>
                          <a:pt x="377" y="156"/>
                        </a:cubicBezTo>
                        <a:cubicBezTo>
                          <a:pt x="404" y="147"/>
                          <a:pt x="409" y="116"/>
                          <a:pt x="417" y="92"/>
                        </a:cubicBezTo>
                        <a:cubicBezTo>
                          <a:pt x="422" y="76"/>
                          <a:pt x="453" y="74"/>
                          <a:pt x="465" y="72"/>
                        </a:cubicBezTo>
                        <a:cubicBezTo>
                          <a:pt x="472" y="92"/>
                          <a:pt x="477" y="93"/>
                          <a:pt x="497" y="88"/>
                        </a:cubicBezTo>
                        <a:cubicBezTo>
                          <a:pt x="512" y="78"/>
                          <a:pt x="515" y="74"/>
                          <a:pt x="509" y="56"/>
                        </a:cubicBezTo>
                        <a:cubicBezTo>
                          <a:pt x="523" y="46"/>
                          <a:pt x="517" y="46"/>
                          <a:pt x="529" y="52"/>
                        </a:cubicBezTo>
                        <a:lnTo>
                          <a:pt x="693" y="72"/>
                        </a:lnTo>
                        <a:lnTo>
                          <a:pt x="541" y="460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29" name="Freeform 105">
                    <a:extLst>
                      <a:ext uri="{FF2B5EF4-FFF2-40B4-BE49-F238E27FC236}">
                        <a16:creationId xmlns:a16="http://schemas.microsoft.com/office/drawing/2014/main" id="{EB1F6856-C77F-49C8-AD0E-91986030C764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861" y="247"/>
                    <a:ext cx="591" cy="95"/>
                  </a:xfrm>
                  <a:custGeom>
                    <a:avLst/>
                    <a:gdLst>
                      <a:gd name="T0" fmla="*/ 825 w 931"/>
                      <a:gd name="T1" fmla="*/ 0 h 149"/>
                      <a:gd name="T2" fmla="*/ 143 w 931"/>
                      <a:gd name="T3" fmla="*/ 29 h 149"/>
                      <a:gd name="T4" fmla="*/ 91 w 931"/>
                      <a:gd name="T5" fmla="*/ 42 h 149"/>
                      <a:gd name="T6" fmla="*/ 62 w 931"/>
                      <a:gd name="T7" fmla="*/ 42 h 149"/>
                      <a:gd name="T8" fmla="*/ 22 w 931"/>
                      <a:gd name="T9" fmla="*/ 77 h 149"/>
                      <a:gd name="T10" fmla="*/ 0 w 931"/>
                      <a:gd name="T11" fmla="*/ 105 h 149"/>
                      <a:gd name="T12" fmla="*/ 59 w 931"/>
                      <a:gd name="T13" fmla="*/ 115 h 149"/>
                      <a:gd name="T14" fmla="*/ 97 w 931"/>
                      <a:gd name="T15" fmla="*/ 96 h 149"/>
                      <a:gd name="T16" fmla="*/ 108 w 931"/>
                      <a:gd name="T17" fmla="*/ 84 h 149"/>
                      <a:gd name="T18" fmla="*/ 167 w 931"/>
                      <a:gd name="T19" fmla="*/ 52 h 149"/>
                      <a:gd name="T20" fmla="*/ 215 w 931"/>
                      <a:gd name="T21" fmla="*/ 46 h 149"/>
                      <a:gd name="T22" fmla="*/ 237 w 931"/>
                      <a:gd name="T23" fmla="*/ 94 h 149"/>
                      <a:gd name="T24" fmla="*/ 188 w 931"/>
                      <a:gd name="T25" fmla="*/ 109 h 149"/>
                      <a:gd name="T26" fmla="*/ 231 w 931"/>
                      <a:gd name="T27" fmla="*/ 113 h 149"/>
                      <a:gd name="T28" fmla="*/ 250 w 931"/>
                      <a:gd name="T29" fmla="*/ 90 h 149"/>
                      <a:gd name="T30" fmla="*/ 266 w 931"/>
                      <a:gd name="T31" fmla="*/ 92 h 149"/>
                      <a:gd name="T32" fmla="*/ 253 w 931"/>
                      <a:gd name="T33" fmla="*/ 54 h 149"/>
                      <a:gd name="T34" fmla="*/ 266 w 931"/>
                      <a:gd name="T35" fmla="*/ 44 h 149"/>
                      <a:gd name="T36" fmla="*/ 277 w 931"/>
                      <a:gd name="T37" fmla="*/ 88 h 149"/>
                      <a:gd name="T38" fmla="*/ 266 w 931"/>
                      <a:gd name="T39" fmla="*/ 113 h 149"/>
                      <a:gd name="T40" fmla="*/ 296 w 931"/>
                      <a:gd name="T41" fmla="*/ 130 h 149"/>
                      <a:gd name="T42" fmla="*/ 299 w 931"/>
                      <a:gd name="T43" fmla="*/ 92 h 149"/>
                      <a:gd name="T44" fmla="*/ 331 w 931"/>
                      <a:gd name="T45" fmla="*/ 103 h 149"/>
                      <a:gd name="T46" fmla="*/ 382 w 931"/>
                      <a:gd name="T47" fmla="*/ 73 h 149"/>
                      <a:gd name="T48" fmla="*/ 409 w 931"/>
                      <a:gd name="T49" fmla="*/ 50 h 149"/>
                      <a:gd name="T50" fmla="*/ 439 w 931"/>
                      <a:gd name="T51" fmla="*/ 56 h 149"/>
                      <a:gd name="T52" fmla="*/ 455 w 931"/>
                      <a:gd name="T53" fmla="*/ 50 h 149"/>
                      <a:gd name="T54" fmla="*/ 431 w 931"/>
                      <a:gd name="T55" fmla="*/ 44 h 149"/>
                      <a:gd name="T56" fmla="*/ 474 w 931"/>
                      <a:gd name="T57" fmla="*/ 35 h 149"/>
                      <a:gd name="T58" fmla="*/ 544 w 931"/>
                      <a:gd name="T59" fmla="*/ 54 h 149"/>
                      <a:gd name="T60" fmla="*/ 581 w 931"/>
                      <a:gd name="T61" fmla="*/ 42 h 149"/>
                      <a:gd name="T62" fmla="*/ 584 w 931"/>
                      <a:gd name="T63" fmla="*/ 63 h 149"/>
                      <a:gd name="T64" fmla="*/ 568 w 931"/>
                      <a:gd name="T65" fmla="*/ 101 h 149"/>
                      <a:gd name="T66" fmla="*/ 611 w 931"/>
                      <a:gd name="T67" fmla="*/ 88 h 149"/>
                      <a:gd name="T68" fmla="*/ 624 w 931"/>
                      <a:gd name="T69" fmla="*/ 80 h 149"/>
                      <a:gd name="T70" fmla="*/ 648 w 931"/>
                      <a:gd name="T71" fmla="*/ 61 h 149"/>
                      <a:gd name="T72" fmla="*/ 794 w 931"/>
                      <a:gd name="T73" fmla="*/ 84 h 149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  <a:cxn ang="0">
                        <a:pos x="T8" y="T9"/>
                      </a:cxn>
                      <a:cxn ang="0">
                        <a:pos x="T10" y="T11"/>
                      </a:cxn>
                      <a:cxn ang="0">
                        <a:pos x="T12" y="T13"/>
                      </a:cxn>
                      <a:cxn ang="0">
                        <a:pos x="T14" y="T15"/>
                      </a:cxn>
                      <a:cxn ang="0">
                        <a:pos x="T16" y="T17"/>
                      </a:cxn>
                      <a:cxn ang="0">
                        <a:pos x="T18" y="T19"/>
                      </a:cxn>
                      <a:cxn ang="0">
                        <a:pos x="T20" y="T21"/>
                      </a:cxn>
                      <a:cxn ang="0">
                        <a:pos x="T22" y="T23"/>
                      </a:cxn>
                      <a:cxn ang="0">
                        <a:pos x="T24" y="T25"/>
                      </a:cxn>
                      <a:cxn ang="0">
                        <a:pos x="T26" y="T27"/>
                      </a:cxn>
                      <a:cxn ang="0">
                        <a:pos x="T28" y="T29"/>
                      </a:cxn>
                      <a:cxn ang="0">
                        <a:pos x="T30" y="T31"/>
                      </a:cxn>
                      <a:cxn ang="0">
                        <a:pos x="T32" y="T33"/>
                      </a:cxn>
                      <a:cxn ang="0">
                        <a:pos x="T34" y="T35"/>
                      </a:cxn>
                      <a:cxn ang="0">
                        <a:pos x="T36" y="T37"/>
                      </a:cxn>
                      <a:cxn ang="0">
                        <a:pos x="T38" y="T39"/>
                      </a:cxn>
                      <a:cxn ang="0">
                        <a:pos x="T40" y="T41"/>
                      </a:cxn>
                      <a:cxn ang="0">
                        <a:pos x="T42" y="T43"/>
                      </a:cxn>
                      <a:cxn ang="0">
                        <a:pos x="T44" y="T45"/>
                      </a:cxn>
                      <a:cxn ang="0">
                        <a:pos x="T46" y="T47"/>
                      </a:cxn>
                      <a:cxn ang="0">
                        <a:pos x="T48" y="T49"/>
                      </a:cxn>
                      <a:cxn ang="0">
                        <a:pos x="T50" y="T51"/>
                      </a:cxn>
                      <a:cxn ang="0">
                        <a:pos x="T52" y="T53"/>
                      </a:cxn>
                      <a:cxn ang="0">
                        <a:pos x="T54" y="T55"/>
                      </a:cxn>
                      <a:cxn ang="0">
                        <a:pos x="T56" y="T57"/>
                      </a:cxn>
                      <a:cxn ang="0">
                        <a:pos x="T58" y="T59"/>
                      </a:cxn>
                      <a:cxn ang="0">
                        <a:pos x="T60" y="T61"/>
                      </a:cxn>
                      <a:cxn ang="0">
                        <a:pos x="T62" y="T63"/>
                      </a:cxn>
                      <a:cxn ang="0">
                        <a:pos x="T64" y="T65"/>
                      </a:cxn>
                      <a:cxn ang="0">
                        <a:pos x="T66" y="T67"/>
                      </a:cxn>
                      <a:cxn ang="0">
                        <a:pos x="T68" y="T69"/>
                      </a:cxn>
                      <a:cxn ang="0">
                        <a:pos x="T70" y="T71"/>
                      </a:cxn>
                      <a:cxn ang="0">
                        <a:pos x="T72" y="T73"/>
                      </a:cxn>
                    </a:cxnLst>
                    <a:rect l="0" t="0" r="r" b="b"/>
                    <a:pathLst>
                      <a:path w="931" h="149">
                        <a:moveTo>
                          <a:pt x="794" y="84"/>
                        </a:moveTo>
                        <a:cubicBezTo>
                          <a:pt x="813" y="72"/>
                          <a:pt x="931" y="14"/>
                          <a:pt x="825" y="0"/>
                        </a:cubicBezTo>
                        <a:lnTo>
                          <a:pt x="159" y="0"/>
                        </a:lnTo>
                        <a:cubicBezTo>
                          <a:pt x="149" y="12"/>
                          <a:pt x="162" y="18"/>
                          <a:pt x="143" y="29"/>
                        </a:cubicBezTo>
                        <a:cubicBezTo>
                          <a:pt x="130" y="44"/>
                          <a:pt x="133" y="39"/>
                          <a:pt x="116" y="48"/>
                        </a:cubicBezTo>
                        <a:cubicBezTo>
                          <a:pt x="108" y="46"/>
                          <a:pt x="100" y="44"/>
                          <a:pt x="91" y="42"/>
                        </a:cubicBezTo>
                        <a:cubicBezTo>
                          <a:pt x="89" y="41"/>
                          <a:pt x="83" y="40"/>
                          <a:pt x="83" y="40"/>
                        </a:cubicBezTo>
                        <a:cubicBezTo>
                          <a:pt x="76" y="40"/>
                          <a:pt x="68" y="39"/>
                          <a:pt x="62" y="42"/>
                        </a:cubicBezTo>
                        <a:cubicBezTo>
                          <a:pt x="54" y="45"/>
                          <a:pt x="46" y="61"/>
                          <a:pt x="38" y="67"/>
                        </a:cubicBezTo>
                        <a:cubicBezTo>
                          <a:pt x="32" y="71"/>
                          <a:pt x="27" y="74"/>
                          <a:pt x="22" y="77"/>
                        </a:cubicBezTo>
                        <a:cubicBezTo>
                          <a:pt x="16" y="81"/>
                          <a:pt x="5" y="86"/>
                          <a:pt x="5" y="86"/>
                        </a:cubicBezTo>
                        <a:cubicBezTo>
                          <a:pt x="9" y="95"/>
                          <a:pt x="7" y="97"/>
                          <a:pt x="0" y="105"/>
                        </a:cubicBezTo>
                        <a:cubicBezTo>
                          <a:pt x="17" y="107"/>
                          <a:pt x="22" y="107"/>
                          <a:pt x="16" y="120"/>
                        </a:cubicBezTo>
                        <a:cubicBezTo>
                          <a:pt x="27" y="122"/>
                          <a:pt x="48" y="116"/>
                          <a:pt x="59" y="115"/>
                        </a:cubicBezTo>
                        <a:cubicBezTo>
                          <a:pt x="71" y="112"/>
                          <a:pt x="73" y="117"/>
                          <a:pt x="83" y="111"/>
                        </a:cubicBezTo>
                        <a:cubicBezTo>
                          <a:pt x="89" y="96"/>
                          <a:pt x="83" y="100"/>
                          <a:pt x="97" y="96"/>
                        </a:cubicBezTo>
                        <a:cubicBezTo>
                          <a:pt x="100" y="94"/>
                          <a:pt x="103" y="93"/>
                          <a:pt x="105" y="90"/>
                        </a:cubicBezTo>
                        <a:cubicBezTo>
                          <a:pt x="106" y="88"/>
                          <a:pt x="106" y="85"/>
                          <a:pt x="108" y="84"/>
                        </a:cubicBezTo>
                        <a:cubicBezTo>
                          <a:pt x="112" y="80"/>
                          <a:pt x="140" y="69"/>
                          <a:pt x="148" y="67"/>
                        </a:cubicBezTo>
                        <a:cubicBezTo>
                          <a:pt x="160" y="52"/>
                          <a:pt x="153" y="56"/>
                          <a:pt x="167" y="52"/>
                        </a:cubicBezTo>
                        <a:cubicBezTo>
                          <a:pt x="178" y="55"/>
                          <a:pt x="179" y="62"/>
                          <a:pt x="191" y="58"/>
                        </a:cubicBezTo>
                        <a:cubicBezTo>
                          <a:pt x="199" y="52"/>
                          <a:pt x="206" y="51"/>
                          <a:pt x="215" y="46"/>
                        </a:cubicBezTo>
                        <a:cubicBezTo>
                          <a:pt x="226" y="58"/>
                          <a:pt x="217" y="46"/>
                          <a:pt x="223" y="69"/>
                        </a:cubicBezTo>
                        <a:cubicBezTo>
                          <a:pt x="226" y="79"/>
                          <a:pt x="233" y="85"/>
                          <a:pt x="237" y="94"/>
                        </a:cubicBezTo>
                        <a:cubicBezTo>
                          <a:pt x="227" y="100"/>
                          <a:pt x="229" y="104"/>
                          <a:pt x="218" y="107"/>
                        </a:cubicBezTo>
                        <a:cubicBezTo>
                          <a:pt x="207" y="120"/>
                          <a:pt x="203" y="113"/>
                          <a:pt x="188" y="109"/>
                        </a:cubicBezTo>
                        <a:cubicBezTo>
                          <a:pt x="191" y="117"/>
                          <a:pt x="200" y="127"/>
                          <a:pt x="210" y="132"/>
                        </a:cubicBezTo>
                        <a:cubicBezTo>
                          <a:pt x="218" y="114"/>
                          <a:pt x="211" y="122"/>
                          <a:pt x="231" y="113"/>
                        </a:cubicBezTo>
                        <a:cubicBezTo>
                          <a:pt x="237" y="111"/>
                          <a:pt x="248" y="105"/>
                          <a:pt x="248" y="105"/>
                        </a:cubicBezTo>
                        <a:cubicBezTo>
                          <a:pt x="248" y="100"/>
                          <a:pt x="246" y="94"/>
                          <a:pt x="250" y="90"/>
                        </a:cubicBezTo>
                        <a:cubicBezTo>
                          <a:pt x="253" y="88"/>
                          <a:pt x="254" y="96"/>
                          <a:pt x="258" y="96"/>
                        </a:cubicBezTo>
                        <a:cubicBezTo>
                          <a:pt x="262" y="97"/>
                          <a:pt x="264" y="94"/>
                          <a:pt x="266" y="92"/>
                        </a:cubicBezTo>
                        <a:cubicBezTo>
                          <a:pt x="262" y="82"/>
                          <a:pt x="252" y="77"/>
                          <a:pt x="248" y="67"/>
                        </a:cubicBezTo>
                        <a:cubicBezTo>
                          <a:pt x="250" y="63"/>
                          <a:pt x="255" y="58"/>
                          <a:pt x="253" y="54"/>
                        </a:cubicBezTo>
                        <a:cubicBezTo>
                          <a:pt x="251" y="50"/>
                          <a:pt x="248" y="42"/>
                          <a:pt x="248" y="42"/>
                        </a:cubicBezTo>
                        <a:cubicBezTo>
                          <a:pt x="256" y="32"/>
                          <a:pt x="259" y="35"/>
                          <a:pt x="266" y="44"/>
                        </a:cubicBezTo>
                        <a:cubicBezTo>
                          <a:pt x="270" y="56"/>
                          <a:pt x="276" y="61"/>
                          <a:pt x="285" y="71"/>
                        </a:cubicBezTo>
                        <a:cubicBezTo>
                          <a:pt x="281" y="81"/>
                          <a:pt x="289" y="82"/>
                          <a:pt x="277" y="88"/>
                        </a:cubicBezTo>
                        <a:cubicBezTo>
                          <a:pt x="262" y="106"/>
                          <a:pt x="278" y="83"/>
                          <a:pt x="274" y="101"/>
                        </a:cubicBezTo>
                        <a:cubicBezTo>
                          <a:pt x="274" y="105"/>
                          <a:pt x="268" y="109"/>
                          <a:pt x="266" y="113"/>
                        </a:cubicBezTo>
                        <a:cubicBezTo>
                          <a:pt x="270" y="122"/>
                          <a:pt x="268" y="125"/>
                          <a:pt x="261" y="132"/>
                        </a:cubicBezTo>
                        <a:cubicBezTo>
                          <a:pt x="268" y="149"/>
                          <a:pt x="282" y="134"/>
                          <a:pt x="296" y="130"/>
                        </a:cubicBezTo>
                        <a:cubicBezTo>
                          <a:pt x="299" y="122"/>
                          <a:pt x="295" y="119"/>
                          <a:pt x="299" y="111"/>
                        </a:cubicBezTo>
                        <a:cubicBezTo>
                          <a:pt x="296" y="105"/>
                          <a:pt x="288" y="97"/>
                          <a:pt x="299" y="92"/>
                        </a:cubicBezTo>
                        <a:cubicBezTo>
                          <a:pt x="303" y="90"/>
                          <a:pt x="315" y="88"/>
                          <a:pt x="315" y="88"/>
                        </a:cubicBezTo>
                        <a:cubicBezTo>
                          <a:pt x="326" y="91"/>
                          <a:pt x="325" y="95"/>
                          <a:pt x="331" y="103"/>
                        </a:cubicBezTo>
                        <a:cubicBezTo>
                          <a:pt x="339" y="84"/>
                          <a:pt x="331" y="90"/>
                          <a:pt x="361" y="92"/>
                        </a:cubicBezTo>
                        <a:cubicBezTo>
                          <a:pt x="355" y="76"/>
                          <a:pt x="365" y="76"/>
                          <a:pt x="382" y="73"/>
                        </a:cubicBezTo>
                        <a:cubicBezTo>
                          <a:pt x="383" y="71"/>
                          <a:pt x="387" y="57"/>
                          <a:pt x="393" y="54"/>
                        </a:cubicBezTo>
                        <a:cubicBezTo>
                          <a:pt x="398" y="52"/>
                          <a:pt x="409" y="50"/>
                          <a:pt x="409" y="50"/>
                        </a:cubicBezTo>
                        <a:cubicBezTo>
                          <a:pt x="430" y="54"/>
                          <a:pt x="413" y="58"/>
                          <a:pt x="431" y="63"/>
                        </a:cubicBezTo>
                        <a:cubicBezTo>
                          <a:pt x="433" y="61"/>
                          <a:pt x="435" y="57"/>
                          <a:pt x="439" y="56"/>
                        </a:cubicBezTo>
                        <a:cubicBezTo>
                          <a:pt x="445" y="55"/>
                          <a:pt x="452" y="61"/>
                          <a:pt x="457" y="58"/>
                        </a:cubicBezTo>
                        <a:cubicBezTo>
                          <a:pt x="461" y="57"/>
                          <a:pt x="457" y="52"/>
                          <a:pt x="455" y="50"/>
                        </a:cubicBezTo>
                        <a:cubicBezTo>
                          <a:pt x="451" y="47"/>
                          <a:pt x="444" y="47"/>
                          <a:pt x="439" y="46"/>
                        </a:cubicBezTo>
                        <a:cubicBezTo>
                          <a:pt x="436" y="45"/>
                          <a:pt x="431" y="44"/>
                          <a:pt x="431" y="44"/>
                        </a:cubicBezTo>
                        <a:cubicBezTo>
                          <a:pt x="440" y="38"/>
                          <a:pt x="443" y="36"/>
                          <a:pt x="455" y="40"/>
                        </a:cubicBezTo>
                        <a:cubicBezTo>
                          <a:pt x="461" y="38"/>
                          <a:pt x="467" y="35"/>
                          <a:pt x="474" y="35"/>
                        </a:cubicBezTo>
                        <a:cubicBezTo>
                          <a:pt x="483" y="36"/>
                          <a:pt x="511" y="43"/>
                          <a:pt x="519" y="46"/>
                        </a:cubicBezTo>
                        <a:cubicBezTo>
                          <a:pt x="527" y="49"/>
                          <a:pt x="544" y="54"/>
                          <a:pt x="544" y="54"/>
                        </a:cubicBezTo>
                        <a:cubicBezTo>
                          <a:pt x="548" y="54"/>
                          <a:pt x="560" y="52"/>
                          <a:pt x="565" y="50"/>
                        </a:cubicBezTo>
                        <a:cubicBezTo>
                          <a:pt x="570" y="47"/>
                          <a:pt x="581" y="42"/>
                          <a:pt x="581" y="42"/>
                        </a:cubicBezTo>
                        <a:cubicBezTo>
                          <a:pt x="585" y="42"/>
                          <a:pt x="598" y="44"/>
                          <a:pt x="600" y="48"/>
                        </a:cubicBezTo>
                        <a:cubicBezTo>
                          <a:pt x="603" y="55"/>
                          <a:pt x="589" y="61"/>
                          <a:pt x="584" y="63"/>
                        </a:cubicBezTo>
                        <a:cubicBezTo>
                          <a:pt x="576" y="69"/>
                          <a:pt x="568" y="69"/>
                          <a:pt x="565" y="77"/>
                        </a:cubicBezTo>
                        <a:cubicBezTo>
                          <a:pt x="568" y="86"/>
                          <a:pt x="564" y="92"/>
                          <a:pt x="568" y="101"/>
                        </a:cubicBezTo>
                        <a:cubicBezTo>
                          <a:pt x="574" y="93"/>
                          <a:pt x="577" y="91"/>
                          <a:pt x="589" y="94"/>
                        </a:cubicBezTo>
                        <a:cubicBezTo>
                          <a:pt x="595" y="108"/>
                          <a:pt x="602" y="93"/>
                          <a:pt x="611" y="88"/>
                        </a:cubicBezTo>
                        <a:cubicBezTo>
                          <a:pt x="613" y="86"/>
                          <a:pt x="613" y="83"/>
                          <a:pt x="616" y="82"/>
                        </a:cubicBezTo>
                        <a:cubicBezTo>
                          <a:pt x="618" y="80"/>
                          <a:pt x="622" y="81"/>
                          <a:pt x="624" y="80"/>
                        </a:cubicBezTo>
                        <a:cubicBezTo>
                          <a:pt x="626" y="78"/>
                          <a:pt x="626" y="75"/>
                          <a:pt x="627" y="73"/>
                        </a:cubicBezTo>
                        <a:cubicBezTo>
                          <a:pt x="632" y="65"/>
                          <a:pt x="638" y="63"/>
                          <a:pt x="648" y="61"/>
                        </a:cubicBezTo>
                        <a:cubicBezTo>
                          <a:pt x="664" y="62"/>
                          <a:pt x="684" y="69"/>
                          <a:pt x="700" y="69"/>
                        </a:cubicBezTo>
                        <a:lnTo>
                          <a:pt x="794" y="84"/>
                        </a:ln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30" name="Freeform 106">
                    <a:extLst>
                      <a:ext uri="{FF2B5EF4-FFF2-40B4-BE49-F238E27FC236}">
                        <a16:creationId xmlns:a16="http://schemas.microsoft.com/office/drawing/2014/main" id="{BC76E3B7-34B0-4101-B834-4F95D4B94738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81" y="282"/>
                    <a:ext cx="13" cy="10"/>
                  </a:xfrm>
                  <a:custGeom>
                    <a:avLst/>
                    <a:gdLst>
                      <a:gd name="T0" fmla="*/ 3 w 31"/>
                      <a:gd name="T1" fmla="*/ 28 h 30"/>
                      <a:gd name="T2" fmla="*/ 31 w 31"/>
                      <a:gd name="T3" fmla="*/ 0 h 30"/>
                      <a:gd name="T4" fmla="*/ 19 w 31"/>
                      <a:gd name="T5" fmla="*/ 24 h 30"/>
                      <a:gd name="T6" fmla="*/ 3 w 31"/>
                      <a:gd name="T7" fmla="*/ 28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31" h="30">
                        <a:moveTo>
                          <a:pt x="3" y="28"/>
                        </a:moveTo>
                        <a:cubicBezTo>
                          <a:pt x="8" y="8"/>
                          <a:pt x="12" y="6"/>
                          <a:pt x="31" y="0"/>
                        </a:cubicBezTo>
                        <a:cubicBezTo>
                          <a:pt x="29" y="5"/>
                          <a:pt x="25" y="22"/>
                          <a:pt x="19" y="24"/>
                        </a:cubicBezTo>
                        <a:cubicBezTo>
                          <a:pt x="0" y="30"/>
                          <a:pt x="3" y="9"/>
                          <a:pt x="3" y="2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31" name="Freeform 107">
                    <a:extLst>
                      <a:ext uri="{FF2B5EF4-FFF2-40B4-BE49-F238E27FC236}">
                        <a16:creationId xmlns:a16="http://schemas.microsoft.com/office/drawing/2014/main" id="{9420F1F9-6563-4CCA-B7AD-EE90DE31DFF3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66" y="296"/>
                    <a:ext cx="19" cy="11"/>
                  </a:xfrm>
                  <a:custGeom>
                    <a:avLst/>
                    <a:gdLst>
                      <a:gd name="T0" fmla="*/ 6 w 44"/>
                      <a:gd name="T1" fmla="*/ 32 h 32"/>
                      <a:gd name="T2" fmla="*/ 22 w 44"/>
                      <a:gd name="T3" fmla="*/ 0 h 32"/>
                      <a:gd name="T4" fmla="*/ 38 w 44"/>
                      <a:gd name="T5" fmla="*/ 4 h 32"/>
                      <a:gd name="T6" fmla="*/ 6 w 44"/>
                      <a:gd name="T7" fmla="*/ 32 h 32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  <a:cxn ang="0">
                        <a:pos x="T6" y="T7"/>
                      </a:cxn>
                    </a:cxnLst>
                    <a:rect l="0" t="0" r="r" b="b"/>
                    <a:pathLst>
                      <a:path w="44" h="32">
                        <a:moveTo>
                          <a:pt x="6" y="32"/>
                        </a:moveTo>
                        <a:cubicBezTo>
                          <a:pt x="0" y="14"/>
                          <a:pt x="7" y="10"/>
                          <a:pt x="22" y="0"/>
                        </a:cubicBezTo>
                        <a:cubicBezTo>
                          <a:pt x="27" y="1"/>
                          <a:pt x="35" y="0"/>
                          <a:pt x="38" y="4"/>
                        </a:cubicBezTo>
                        <a:cubicBezTo>
                          <a:pt x="44" y="13"/>
                          <a:pt x="16" y="32"/>
                          <a:pt x="6" y="3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32" name="Freeform 108">
                    <a:extLst>
                      <a:ext uri="{FF2B5EF4-FFF2-40B4-BE49-F238E27FC236}">
                        <a16:creationId xmlns:a16="http://schemas.microsoft.com/office/drawing/2014/main" id="{274740E5-3F93-4561-B6FC-8DA4359DEC71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28" y="337"/>
                    <a:ext cx="32" cy="6"/>
                  </a:xfrm>
                  <a:custGeom>
                    <a:avLst/>
                    <a:gdLst>
                      <a:gd name="T0" fmla="*/ 37 w 76"/>
                      <a:gd name="T1" fmla="*/ 18 h 18"/>
                      <a:gd name="T2" fmla="*/ 25 w 76"/>
                      <a:gd name="T3" fmla="*/ 2 h 18"/>
                      <a:gd name="T4" fmla="*/ 37 w 76"/>
                      <a:gd name="T5" fmla="*/ 18 h 18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76" h="18">
                        <a:moveTo>
                          <a:pt x="37" y="18"/>
                        </a:moveTo>
                        <a:cubicBezTo>
                          <a:pt x="25" y="14"/>
                          <a:pt x="0" y="10"/>
                          <a:pt x="25" y="2"/>
                        </a:cubicBezTo>
                        <a:cubicBezTo>
                          <a:pt x="76" y="9"/>
                          <a:pt x="46" y="0"/>
                          <a:pt x="37" y="18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33" name="Freeform 109">
                    <a:extLst>
                      <a:ext uri="{FF2B5EF4-FFF2-40B4-BE49-F238E27FC236}">
                        <a16:creationId xmlns:a16="http://schemas.microsoft.com/office/drawing/2014/main" id="{97CDDCCB-07CB-4FEB-8F40-7F94F077B14C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4083" y="336"/>
                    <a:ext cx="18" cy="15"/>
                  </a:xfrm>
                  <a:custGeom>
                    <a:avLst/>
                    <a:gdLst>
                      <a:gd name="T0" fmla="*/ 0 w 42"/>
                      <a:gd name="T1" fmla="*/ 21 h 44"/>
                      <a:gd name="T2" fmla="*/ 12 w 42"/>
                      <a:gd name="T3" fmla="*/ 9 h 44"/>
                      <a:gd name="T4" fmla="*/ 0 w 42"/>
                      <a:gd name="T5" fmla="*/ 21 h 44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42" h="44">
                        <a:moveTo>
                          <a:pt x="0" y="21"/>
                        </a:moveTo>
                        <a:cubicBezTo>
                          <a:pt x="4" y="17"/>
                          <a:pt x="7" y="11"/>
                          <a:pt x="12" y="9"/>
                        </a:cubicBezTo>
                        <a:cubicBezTo>
                          <a:pt x="42" y="0"/>
                          <a:pt x="23" y="44"/>
                          <a:pt x="0" y="21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  <p:sp>
                <p:nvSpPr>
                  <p:cNvPr id="1134" name="Freeform 110">
                    <a:extLst>
                      <a:ext uri="{FF2B5EF4-FFF2-40B4-BE49-F238E27FC236}">
                        <a16:creationId xmlns:a16="http://schemas.microsoft.com/office/drawing/2014/main" id="{3F8AFADE-B65A-4B85-AF16-5A3A97ABAF5E}"/>
                      </a:ext>
                    </a:extLst>
                  </p:cNvPr>
                  <p:cNvSpPr>
                    <a:spLocks/>
                  </p:cNvSpPr>
                  <p:nvPr/>
                </p:nvSpPr>
                <p:spPr bwMode="ltGray">
                  <a:xfrm>
                    <a:off x="3936" y="295"/>
                    <a:ext cx="14" cy="10"/>
                  </a:xfrm>
                  <a:custGeom>
                    <a:avLst/>
                    <a:gdLst>
                      <a:gd name="T0" fmla="*/ 7 w 31"/>
                      <a:gd name="T1" fmla="*/ 22 h 30"/>
                      <a:gd name="T2" fmla="*/ 31 w 31"/>
                      <a:gd name="T3" fmla="*/ 10 h 30"/>
                      <a:gd name="T4" fmla="*/ 7 w 31"/>
                      <a:gd name="T5" fmla="*/ 22 h 30"/>
                    </a:gdLst>
                    <a:ahLst/>
                    <a:cxnLst>
                      <a:cxn ang="0">
                        <a:pos x="T0" y="T1"/>
                      </a:cxn>
                      <a:cxn ang="0">
                        <a:pos x="T2" y="T3"/>
                      </a:cxn>
                      <a:cxn ang="0">
                        <a:pos x="T4" y="T5"/>
                      </a:cxn>
                    </a:cxnLst>
                    <a:rect l="0" t="0" r="r" b="b"/>
                    <a:pathLst>
                      <a:path w="31" h="30">
                        <a:moveTo>
                          <a:pt x="7" y="22"/>
                        </a:moveTo>
                        <a:cubicBezTo>
                          <a:pt x="0" y="0"/>
                          <a:pt x="15" y="6"/>
                          <a:pt x="31" y="10"/>
                        </a:cubicBezTo>
                        <a:cubicBezTo>
                          <a:pt x="14" y="16"/>
                          <a:pt x="15" y="30"/>
                          <a:pt x="7" y="22"/>
                        </a:cubicBezTo>
                        <a:close/>
                      </a:path>
                    </a:pathLst>
                  </a:custGeom>
                  <a:solidFill>
                    <a:srgbClr val="CCB374"/>
                  </a:solidFill>
                  <a:ln>
                    <a:noFill/>
                  </a:ln>
                  <a:effectLst/>
                  <a:extLs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round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/>
                  <a:p>
                    <a:endParaRPr lang="zh-CN" altLang="en-US" sz="1800"/>
                  </a:p>
                </p:txBody>
              </p:sp>
            </p:grpSp>
          </p:grpSp>
          <p:grpSp>
            <p:nvGrpSpPr>
              <p:cNvPr id="1135" name="Group 111">
                <a:extLst>
                  <a:ext uri="{FF2B5EF4-FFF2-40B4-BE49-F238E27FC236}">
                    <a16:creationId xmlns:a16="http://schemas.microsoft.com/office/drawing/2014/main" id="{282A2C6F-B34D-4666-B904-368D5EE0417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798" y="111"/>
                <a:ext cx="4702" cy="418"/>
                <a:chOff x="798" y="255"/>
                <a:chExt cx="4702" cy="418"/>
              </a:xfrm>
            </p:grpSpPr>
            <p:sp>
              <p:nvSpPr>
                <p:cNvPr id="1136" name="Line 112">
                  <a:extLst>
                    <a:ext uri="{FF2B5EF4-FFF2-40B4-BE49-F238E27FC236}">
                      <a16:creationId xmlns:a16="http://schemas.microsoft.com/office/drawing/2014/main" id="{0DEB2C41-D0CF-44FA-AF72-B0D739F1348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798" y="476"/>
                  <a:ext cx="4702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37" name="Line 113">
                  <a:extLst>
                    <a:ext uri="{FF2B5EF4-FFF2-40B4-BE49-F238E27FC236}">
                      <a16:creationId xmlns:a16="http://schemas.microsoft.com/office/drawing/2014/main" id="{1907928F-E9AE-4944-8CD7-A8874AB45F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026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38" name="Line 114">
                  <a:extLst>
                    <a:ext uri="{FF2B5EF4-FFF2-40B4-BE49-F238E27FC236}">
                      <a16:creationId xmlns:a16="http://schemas.microsoft.com/office/drawing/2014/main" id="{D0276799-3EAF-4121-8AEA-C3E88A0862B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254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39" name="Line 115">
                  <a:extLst>
                    <a:ext uri="{FF2B5EF4-FFF2-40B4-BE49-F238E27FC236}">
                      <a16:creationId xmlns:a16="http://schemas.microsoft.com/office/drawing/2014/main" id="{67B13D35-17D7-421C-8E4C-4A081EEBF14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482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0" name="Line 116">
                  <a:extLst>
                    <a:ext uri="{FF2B5EF4-FFF2-40B4-BE49-F238E27FC236}">
                      <a16:creationId xmlns:a16="http://schemas.microsoft.com/office/drawing/2014/main" id="{3C566930-BFE9-483A-8A12-D18633E36E7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710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1" name="Line 117">
                  <a:extLst>
                    <a:ext uri="{FF2B5EF4-FFF2-40B4-BE49-F238E27FC236}">
                      <a16:creationId xmlns:a16="http://schemas.microsoft.com/office/drawing/2014/main" id="{3614FFFB-0421-4CEB-8C7F-8A250A3B5D0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1938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2" name="Line 118">
                  <a:extLst>
                    <a:ext uri="{FF2B5EF4-FFF2-40B4-BE49-F238E27FC236}">
                      <a16:creationId xmlns:a16="http://schemas.microsoft.com/office/drawing/2014/main" id="{CF52B5BB-F53C-4A21-8F97-101DB9ABCBE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166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3" name="Line 119">
                  <a:extLst>
                    <a:ext uri="{FF2B5EF4-FFF2-40B4-BE49-F238E27FC236}">
                      <a16:creationId xmlns:a16="http://schemas.microsoft.com/office/drawing/2014/main" id="{6BEB6C49-54A9-40EE-BF5D-A452D43EF2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394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4" name="Line 120">
                  <a:extLst>
                    <a:ext uri="{FF2B5EF4-FFF2-40B4-BE49-F238E27FC236}">
                      <a16:creationId xmlns:a16="http://schemas.microsoft.com/office/drawing/2014/main" id="{55E5BAA6-FC54-419A-8148-F4924BD0670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622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5" name="Line 121">
                  <a:extLst>
                    <a:ext uri="{FF2B5EF4-FFF2-40B4-BE49-F238E27FC236}">
                      <a16:creationId xmlns:a16="http://schemas.microsoft.com/office/drawing/2014/main" id="{42BAF9EA-C425-4A6D-B751-53D6BACAE77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2850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6" name="Line 122">
                  <a:extLst>
                    <a:ext uri="{FF2B5EF4-FFF2-40B4-BE49-F238E27FC236}">
                      <a16:creationId xmlns:a16="http://schemas.microsoft.com/office/drawing/2014/main" id="{6381E2DD-8E96-4E16-8106-32086ACD1FF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078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7" name="Line 123">
                  <a:extLst>
                    <a:ext uri="{FF2B5EF4-FFF2-40B4-BE49-F238E27FC236}">
                      <a16:creationId xmlns:a16="http://schemas.microsoft.com/office/drawing/2014/main" id="{FD9C5CA1-2CA3-40CF-8B75-7ECD234D76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306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8" name="Line 124">
                  <a:extLst>
                    <a:ext uri="{FF2B5EF4-FFF2-40B4-BE49-F238E27FC236}">
                      <a16:creationId xmlns:a16="http://schemas.microsoft.com/office/drawing/2014/main" id="{ADCC2D5E-1CF9-4FE5-89EB-C7A735EE3D2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534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49" name="Line 125">
                  <a:extLst>
                    <a:ext uri="{FF2B5EF4-FFF2-40B4-BE49-F238E27FC236}">
                      <a16:creationId xmlns:a16="http://schemas.microsoft.com/office/drawing/2014/main" id="{1B96D197-70B8-4CEF-B9B7-EC6CC0588D6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762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0" name="Line 126">
                  <a:extLst>
                    <a:ext uri="{FF2B5EF4-FFF2-40B4-BE49-F238E27FC236}">
                      <a16:creationId xmlns:a16="http://schemas.microsoft.com/office/drawing/2014/main" id="{1CD150E8-15AB-4DBA-8A4C-17F7128083F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3990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1" name="Line 127">
                  <a:extLst>
                    <a:ext uri="{FF2B5EF4-FFF2-40B4-BE49-F238E27FC236}">
                      <a16:creationId xmlns:a16="http://schemas.microsoft.com/office/drawing/2014/main" id="{94076FB2-0C8C-49B2-91C7-E6AFF72EEB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218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2" name="Line 128">
                  <a:extLst>
                    <a:ext uri="{FF2B5EF4-FFF2-40B4-BE49-F238E27FC236}">
                      <a16:creationId xmlns:a16="http://schemas.microsoft.com/office/drawing/2014/main" id="{9EED8C6D-E0DD-4FE6-A299-E517693DB46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446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3" name="Line 129">
                  <a:extLst>
                    <a:ext uri="{FF2B5EF4-FFF2-40B4-BE49-F238E27FC236}">
                      <a16:creationId xmlns:a16="http://schemas.microsoft.com/office/drawing/2014/main" id="{F1A7B0F9-1F25-46E7-AE04-A3E2ED2151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674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4" name="Line 130">
                  <a:extLst>
                    <a:ext uri="{FF2B5EF4-FFF2-40B4-BE49-F238E27FC236}">
                      <a16:creationId xmlns:a16="http://schemas.microsoft.com/office/drawing/2014/main" id="{EDE8728E-078B-40BD-855C-774C285005D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4902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5" name="Line 131">
                  <a:extLst>
                    <a:ext uri="{FF2B5EF4-FFF2-40B4-BE49-F238E27FC236}">
                      <a16:creationId xmlns:a16="http://schemas.microsoft.com/office/drawing/2014/main" id="{F27B34C7-0AD8-46EF-B6B0-3EBFCB02AE5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130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6" name="Line 132">
                  <a:extLst>
                    <a:ext uri="{FF2B5EF4-FFF2-40B4-BE49-F238E27FC236}">
                      <a16:creationId xmlns:a16="http://schemas.microsoft.com/office/drawing/2014/main" id="{3FF5C308-B161-4583-A19C-EC13446AF0E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white">
                <a:xfrm>
                  <a:off x="5358" y="255"/>
                  <a:ext cx="0" cy="41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CCB374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</p:grpSp>
          <p:grpSp>
            <p:nvGrpSpPr>
              <p:cNvPr id="1157" name="Group 133">
                <a:extLst>
                  <a:ext uri="{FF2B5EF4-FFF2-40B4-BE49-F238E27FC236}">
                    <a16:creationId xmlns:a16="http://schemas.microsoft.com/office/drawing/2014/main" id="{1FDD6AFC-08CC-49D9-9F75-C5B1B57C69B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08" y="109"/>
                <a:ext cx="3694" cy="423"/>
                <a:chOff x="1034" y="245"/>
                <a:chExt cx="3694" cy="423"/>
              </a:xfrm>
            </p:grpSpPr>
            <p:sp>
              <p:nvSpPr>
                <p:cNvPr id="1158" name="Line 134">
                  <a:extLst>
                    <a:ext uri="{FF2B5EF4-FFF2-40B4-BE49-F238E27FC236}">
                      <a16:creationId xmlns:a16="http://schemas.microsoft.com/office/drawing/2014/main" id="{C61074C2-A0F3-4011-B05A-2EA4EA9AFA7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676" y="246"/>
                  <a:ext cx="0" cy="14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59" name="Line 135">
                  <a:extLst>
                    <a:ext uri="{FF2B5EF4-FFF2-40B4-BE49-F238E27FC236}">
                      <a16:creationId xmlns:a16="http://schemas.microsoft.com/office/drawing/2014/main" id="{086D461C-BFDC-4821-BBAF-66AC2BECEAE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798" y="468"/>
                  <a:ext cx="70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0" name="Line 136">
                  <a:extLst>
                    <a:ext uri="{FF2B5EF4-FFF2-40B4-BE49-F238E27FC236}">
                      <a16:creationId xmlns:a16="http://schemas.microsoft.com/office/drawing/2014/main" id="{4A68687B-A179-4135-B85A-FDEBCEF4DF9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2904" y="486"/>
                  <a:ext cx="0" cy="2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1" name="Line 137">
                  <a:extLst>
                    <a:ext uri="{FF2B5EF4-FFF2-40B4-BE49-F238E27FC236}">
                      <a16:creationId xmlns:a16="http://schemas.microsoft.com/office/drawing/2014/main" id="{8E88652E-7012-4FB3-8F6D-6A6C35801B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132" y="586"/>
                  <a:ext cx="0" cy="79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2" name="Line 138">
                  <a:extLst>
                    <a:ext uri="{FF2B5EF4-FFF2-40B4-BE49-F238E27FC236}">
                      <a16:creationId xmlns:a16="http://schemas.microsoft.com/office/drawing/2014/main" id="{332E1767-4D88-4E6E-BC36-02E897604ED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816" y="358"/>
                  <a:ext cx="0" cy="18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3" name="Line 139">
                  <a:extLst>
                    <a:ext uri="{FF2B5EF4-FFF2-40B4-BE49-F238E27FC236}">
                      <a16:creationId xmlns:a16="http://schemas.microsoft.com/office/drawing/2014/main" id="{814765A4-BD7E-4383-8141-E1C3670F9C2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3722" y="468"/>
                  <a:ext cx="34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4" name="Line 140">
                  <a:extLst>
                    <a:ext uri="{FF2B5EF4-FFF2-40B4-BE49-F238E27FC236}">
                      <a16:creationId xmlns:a16="http://schemas.microsoft.com/office/drawing/2014/main" id="{A84BFFF6-22AA-43DB-8BC1-D3C39E4A8E4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44" y="372"/>
                  <a:ext cx="0" cy="294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5" name="Line 141">
                  <a:extLst>
                    <a:ext uri="{FF2B5EF4-FFF2-40B4-BE49-F238E27FC236}">
                      <a16:creationId xmlns:a16="http://schemas.microsoft.com/office/drawing/2014/main" id="{D8F0CA69-C8EA-4E5D-B37D-8DBC6F7C0FCA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046" y="248"/>
                  <a:ext cx="0" cy="5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6" name="Line 142">
                  <a:extLst>
                    <a:ext uri="{FF2B5EF4-FFF2-40B4-BE49-F238E27FC236}">
                      <a16:creationId xmlns:a16="http://schemas.microsoft.com/office/drawing/2014/main" id="{5F73BFCE-C006-40B6-AD8B-0A42F90C91C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272" y="246"/>
                  <a:ext cx="0" cy="18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7" name="Line 143">
                  <a:extLst>
                    <a:ext uri="{FF2B5EF4-FFF2-40B4-BE49-F238E27FC236}">
                      <a16:creationId xmlns:a16="http://schemas.microsoft.com/office/drawing/2014/main" id="{7256E4B1-2DC1-443F-ADB2-1976D0A6512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422" y="468"/>
                  <a:ext cx="7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8" name="Line 144">
                  <a:extLst>
                    <a:ext uri="{FF2B5EF4-FFF2-40B4-BE49-F238E27FC236}">
                      <a16:creationId xmlns:a16="http://schemas.microsoft.com/office/drawing/2014/main" id="{9CB6AFEA-95DF-4975-8729-F34CCA7E3EE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4290" y="468"/>
                  <a:ext cx="62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69" name="Line 145">
                  <a:extLst>
                    <a:ext uri="{FF2B5EF4-FFF2-40B4-BE49-F238E27FC236}">
                      <a16:creationId xmlns:a16="http://schemas.microsoft.com/office/drawing/2014/main" id="{520530E8-3707-42BA-800D-918B7817A80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4500" y="246"/>
                  <a:ext cx="0" cy="27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0" name="Line 146">
                  <a:extLst>
                    <a:ext uri="{FF2B5EF4-FFF2-40B4-BE49-F238E27FC236}">
                      <a16:creationId xmlns:a16="http://schemas.microsoft.com/office/drawing/2014/main" id="{3374DAD3-5860-4160-84F8-DCE9363985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728" y="606"/>
                  <a:ext cx="0" cy="34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1" name="Line 147">
                  <a:extLst>
                    <a:ext uri="{FF2B5EF4-FFF2-40B4-BE49-F238E27FC236}">
                      <a16:creationId xmlns:a16="http://schemas.microsoft.com/office/drawing/2014/main" id="{8E455F3E-8B48-4320-8EFF-4BBA37599AC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992" y="250"/>
                  <a:ext cx="0" cy="6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2" name="Line 148">
                  <a:extLst>
                    <a:ext uri="{FF2B5EF4-FFF2-40B4-BE49-F238E27FC236}">
                      <a16:creationId xmlns:a16="http://schemas.microsoft.com/office/drawing/2014/main" id="{8F724210-E819-4C31-A436-D279B8E773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764" y="247"/>
                  <a:ext cx="0" cy="337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3" name="Line 149">
                  <a:extLst>
                    <a:ext uri="{FF2B5EF4-FFF2-40B4-BE49-F238E27FC236}">
                      <a16:creationId xmlns:a16="http://schemas.microsoft.com/office/drawing/2014/main" id="{1A30C3E0-46EC-4ED8-848F-9C26B9AB520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738" y="468"/>
                  <a:ext cx="6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4" name="Line 150">
                  <a:extLst>
                    <a:ext uri="{FF2B5EF4-FFF2-40B4-BE49-F238E27FC236}">
                      <a16:creationId xmlns:a16="http://schemas.microsoft.com/office/drawing/2014/main" id="{AF4D1DEF-0A7A-4521-8076-48B45DC9703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604" y="468"/>
                  <a:ext cx="60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5" name="Line 151">
                  <a:extLst>
                    <a:ext uri="{FF2B5EF4-FFF2-40B4-BE49-F238E27FC236}">
                      <a16:creationId xmlns:a16="http://schemas.microsoft.com/office/drawing/2014/main" id="{32954475-DE1D-4CB5-AC72-277DE12445D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>
                  <a:off x="1404" y="468"/>
                  <a:ext cx="82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6" name="Line 152">
                  <a:extLst>
                    <a:ext uri="{FF2B5EF4-FFF2-40B4-BE49-F238E27FC236}">
                      <a16:creationId xmlns:a16="http://schemas.microsoft.com/office/drawing/2014/main" id="{5D4CC4F2-D27A-4277-8DDD-189206A84D8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34" y="468"/>
                  <a:ext cx="348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7" name="Line 153">
                  <a:extLst>
                    <a:ext uri="{FF2B5EF4-FFF2-40B4-BE49-F238E27FC236}">
                      <a16:creationId xmlns:a16="http://schemas.microsoft.com/office/drawing/2014/main" id="{4CE95B95-1BE0-4E57-AD80-C5A584E5126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306" y="370"/>
                  <a:ext cx="0" cy="298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8" name="Line 154">
                  <a:extLst>
                    <a:ext uri="{FF2B5EF4-FFF2-40B4-BE49-F238E27FC236}">
                      <a16:creationId xmlns:a16="http://schemas.microsoft.com/office/drawing/2014/main" id="{33F04A84-4846-4A6E-917F-9FE388D58E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080" y="388"/>
                  <a:ext cx="0" cy="156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79" name="Line 155">
                  <a:extLst>
                    <a:ext uri="{FF2B5EF4-FFF2-40B4-BE49-F238E27FC236}">
                      <a16:creationId xmlns:a16="http://schemas.microsoft.com/office/drawing/2014/main" id="{2F2751B3-F02D-4C02-BF3F-2C7E41234C5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H="1" flipV="1">
                  <a:off x="1308" y="245"/>
                  <a:ext cx="0" cy="27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80" name="Line 156">
                  <a:extLst>
                    <a:ext uri="{FF2B5EF4-FFF2-40B4-BE49-F238E27FC236}">
                      <a16:creationId xmlns:a16="http://schemas.microsoft.com/office/drawing/2014/main" id="{E6F9A8A3-41DB-48CE-9EE0-70E42CC8598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1536" y="316"/>
                  <a:ext cx="0" cy="96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81" name="Line 157">
                  <a:extLst>
                    <a:ext uri="{FF2B5EF4-FFF2-40B4-BE49-F238E27FC236}">
                      <a16:creationId xmlns:a16="http://schemas.microsoft.com/office/drawing/2014/main" id="{6F8279BE-86BF-4EB2-AB93-32BB945B7B5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 flipV="1">
                  <a:off x="1536" y="247"/>
                  <a:ext cx="0" cy="22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  <p:sp>
              <p:nvSpPr>
                <p:cNvPr id="1182" name="Line 158">
                  <a:extLst>
                    <a:ext uri="{FF2B5EF4-FFF2-40B4-BE49-F238E27FC236}">
                      <a16:creationId xmlns:a16="http://schemas.microsoft.com/office/drawing/2014/main" id="{C4EA8530-57EA-470B-91EB-0DEBE1BB974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ltGray">
                <a:xfrm>
                  <a:off x="4095" y="467"/>
                  <a:ext cx="80" cy="0"/>
                </a:xfrm>
                <a:prstGeom prst="line">
                  <a:avLst/>
                </a:prstGeom>
                <a:noFill/>
                <a:ln w="9525" cap="flat" algn="ctr">
                  <a:solidFill>
                    <a:srgbClr val="E5D093"/>
                  </a:solidFill>
                  <a:prstDash val="solid"/>
                  <a:round/>
                  <a:headEnd type="none" w="med" len="med"/>
                  <a:tailEnd type="none" w="med" len="med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800"/>
                </a:p>
              </p:txBody>
            </p:sp>
          </p:grpSp>
        </p:grpSp>
        <p:pic>
          <p:nvPicPr>
            <p:cNvPr id="1183" name="Picture 159">
              <a:extLst>
                <a:ext uri="{FF2B5EF4-FFF2-40B4-BE49-F238E27FC236}">
                  <a16:creationId xmlns:a16="http://schemas.microsoft.com/office/drawing/2014/main" id="{39D0B4ED-54D1-4D10-B51D-71D4DB9A3614}"/>
                </a:ext>
              </a:extLst>
            </p:cNvPr>
            <p:cNvPicPr preferRelativeResize="0">
              <a:picLocks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65" y="55"/>
              <a:ext cx="562" cy="52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36049130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fontAlgn="base">
        <a:spcBef>
          <a:spcPct val="0"/>
        </a:spcBef>
        <a:spcAft>
          <a:spcPct val="0"/>
        </a:spcAft>
        <a:buSzPct val="100000"/>
        <a:defRPr kumimoji="1" sz="4400" i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buSzPct val="100000"/>
        <a:defRPr kumimoji="1" sz="4400" i="1">
          <a:solidFill>
            <a:schemeClr val="tx2"/>
          </a:solidFill>
          <a:latin typeface="Times New Roman" panose="02020603050405020304" pitchFamily="18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SzPct val="100000"/>
        <a:buBlip>
          <a:blip r:embed="rId14"/>
        </a:buBlip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SzPct val="75000"/>
        <a:buBlip>
          <a:blip r:embed="rId15"/>
        </a:buBlip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SzPct val="10000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SzPct val="10000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SzPct val="100000"/>
        <a:buChar char="–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0" name="Rectangle 142">
            <a:extLst>
              <a:ext uri="{FF2B5EF4-FFF2-40B4-BE49-F238E27FC236}">
                <a16:creationId xmlns:a16="http://schemas.microsoft.com/office/drawing/2014/main" id="{27711AD9-0153-4E35-95BB-E836A8EF2314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>
          <a:xfrm>
            <a:off x="2895600" y="304801"/>
            <a:ext cx="7772400" cy="595313"/>
          </a:xfrm>
          <a:ln/>
        </p:spPr>
        <p:txBody>
          <a:bodyPr/>
          <a:lstStyle/>
          <a:p>
            <a:r>
              <a:rPr lang="zh-CN" altLang="en-US" sz="2400" b="1" i="0" dirty="0">
                <a:latin typeface="华文新魏" panose="02010800040101010101" pitchFamily="2" charset="-122"/>
                <a:ea typeface="华文新魏" panose="02010800040101010101" pitchFamily="2" charset="-122"/>
              </a:rPr>
              <a:t>标准的</a:t>
            </a:r>
            <a:r>
              <a:rPr lang="en-US" altLang="zh-CN" sz="2400" b="1" i="0" dirty="0">
                <a:latin typeface="华文新魏" panose="02010800040101010101" pitchFamily="2" charset="-122"/>
                <a:ea typeface="华文新魏" panose="02010800040101010101" pitchFamily="2" charset="-122"/>
              </a:rPr>
              <a:t>C++string</a:t>
            </a:r>
            <a:r>
              <a:rPr lang="zh-CN" altLang="en-US" sz="2400" b="1" i="0" dirty="0">
                <a:latin typeface="华文新魏" panose="02010800040101010101" pitchFamily="2" charset="-122"/>
                <a:ea typeface="华文新魏" panose="02010800040101010101" pitchFamily="2" charset="-122"/>
              </a:rPr>
              <a:t>类</a:t>
            </a:r>
          </a:p>
        </p:txBody>
      </p:sp>
      <p:sp>
        <p:nvSpPr>
          <p:cNvPr id="2191" name="Rectangle 143">
            <a:extLst>
              <a:ext uri="{FF2B5EF4-FFF2-40B4-BE49-F238E27FC236}">
                <a16:creationId xmlns:a16="http://schemas.microsoft.com/office/drawing/2014/main" id="{AE898CB4-3008-46E9-84B2-6EF9B1037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63749" y="3671265"/>
            <a:ext cx="8935683" cy="19411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>
                <a:solidFill>
                  <a:srgbClr val="CC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 b="1">
                <a:solidFill>
                  <a:srgbClr val="CC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类的使用方法。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>
                <a:solidFill>
                  <a:srgbClr val="CC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(1) string</a:t>
            </a:r>
            <a:r>
              <a:rPr lang="zh-CN" altLang="en-US" sz="2400" b="1">
                <a:solidFill>
                  <a:srgbClr val="CC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类有三个构造函数：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 str;         //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调用缺省的构造函数，建立空串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 str("OK");   //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调用采用</a:t>
            </a: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字符串初始化的构造函数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 str(str1);   //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调用拷贝构造函数，</a:t>
            </a: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</a:t>
            </a:r>
            <a:r>
              <a:rPr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str1</a:t>
            </a:r>
            <a:r>
              <a:rPr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的拷贝</a:t>
            </a:r>
          </a:p>
        </p:txBody>
      </p:sp>
      <p:sp>
        <p:nvSpPr>
          <p:cNvPr id="2192" name="Rectangle 144">
            <a:extLst>
              <a:ext uri="{FF2B5EF4-FFF2-40B4-BE49-F238E27FC236}">
                <a16:creationId xmlns:a16="http://schemas.microsoft.com/office/drawing/2014/main" id="{976CD291-5BAE-4FA4-8333-982785644C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3600" y="1295401"/>
            <a:ext cx="8305800" cy="2086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B374"/>
              </a:buClr>
              <a:buSzPct val="60000"/>
            </a:pPr>
            <a:r>
              <a:rPr kumimoji="1"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建议使用</a:t>
            </a:r>
            <a:r>
              <a:rPr kumimoji="1"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C++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</a:t>
            </a:r>
            <a:r>
              <a:rPr kumimoji="1"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类，它重载了几个运算符，连接、索引和拷贝等操作不必使用函数，使运算更加方便，而且不易出错。</a:t>
            </a:r>
            <a:r>
              <a:rPr kumimoji="1"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类包含在名字空间</a:t>
            </a:r>
            <a:r>
              <a:rPr kumimoji="1" lang="en-US" altLang="zh-CN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std</a:t>
            </a:r>
            <a:r>
              <a:rPr kumimoji="1" lang="zh-CN" altLang="en-US" sz="2400" b="1">
                <a:solidFill>
                  <a:srgbClr val="0000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中。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B374"/>
              </a:buClr>
              <a:buSzPct val="60000"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#include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&lt;string&gt;</a:t>
            </a:r>
          </a:p>
          <a:p>
            <a:pPr fontAlgn="base">
              <a:spcBef>
                <a:spcPct val="20000"/>
              </a:spcBef>
              <a:spcAft>
                <a:spcPct val="0"/>
              </a:spcAft>
              <a:buClr>
                <a:srgbClr val="CCB374"/>
              </a:buClr>
              <a:buSzPct val="60000"/>
            </a:pPr>
            <a:r>
              <a:rPr kumimoji="1" lang="en-US" altLang="zh-CN" sz="2400" b="1">
                <a:solidFill>
                  <a:srgbClr val="0000CC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using namespace</a:t>
            </a:r>
            <a:r>
              <a:rPr kumimoji="1" lang="en-US" altLang="zh-CN" sz="2400" b="1">
                <a:solidFill>
                  <a:srgbClr val="0000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 std;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5" name="Rectangle 147">
            <a:extLst>
              <a:ext uri="{FF2B5EF4-FFF2-40B4-BE49-F238E27FC236}">
                <a16:creationId xmlns:a16="http://schemas.microsoft.com/office/drawing/2014/main" id="{F507139F-7AD2-496A-BD3C-A7CD5CF445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1219201"/>
            <a:ext cx="8382000" cy="48936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(2) string</a:t>
            </a:r>
            <a:r>
              <a:rPr kumimoji="1" lang="zh-CN" altLang="en-US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类字符元素的访问比</a:t>
            </a:r>
            <a:r>
              <a:rPr kumimoji="1"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C</a:t>
            </a:r>
            <a:r>
              <a:rPr kumimoji="1" lang="zh-CN" altLang="en-US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字符串有所增强：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str[i]              //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中索引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处字符的引用，不查是否出界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str.at(i)          //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返回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中索引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i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处字符的引用，查是否出界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(3) string</a:t>
            </a:r>
            <a:r>
              <a:rPr kumimoji="1" lang="zh-CN" altLang="en-US" sz="2400">
                <a:solidFill>
                  <a:srgbClr val="CC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类重载了一些运算符，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特别注意当目标串较小，无法容纳新的字符串，系统会自动分配更多的空间给目标串，不必顾虑出界：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str1=str2;         //str1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成为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str2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的拷贝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str1+=str2;       //str2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的字符数据连接到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的尾部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str1+str2;  //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返回一个字符串，它将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str2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连接到</a:t>
            </a: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的尾部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str1==str2;  str1!=str2;      //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比较串是否相等，返回布尔值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str1&lt;str2;  str1&gt;str2;  str1&lt;=str2;  str1&gt;=str2;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     //</a:t>
            </a:r>
            <a:r>
              <a:rPr kumimoji="1" lang="zh-CN" altLang="en-US" sz="2400">
                <a:solidFill>
                  <a:srgbClr val="0000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基于字典序的比较，返回布尔值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endParaRPr kumimoji="1" lang="en-US" altLang="zh-CN" sz="2400">
              <a:solidFill>
                <a:srgbClr val="000000"/>
              </a:solidFill>
              <a:latin typeface="Tahoma" panose="020B0604030504040204" pitchFamily="34" charset="0"/>
              <a:ea typeface="宋体" panose="02010600030101010101" pitchFamily="2" charset="-122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8" name="Rectangle 150">
            <a:extLst>
              <a:ext uri="{FF2B5EF4-FFF2-40B4-BE49-F238E27FC236}">
                <a16:creationId xmlns:a16="http://schemas.microsoft.com/office/drawing/2014/main" id="{DB500AED-B80F-43B0-8893-5493F9AD547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09800" y="1371600"/>
            <a:ext cx="8458200" cy="4114800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(4) string</a:t>
            </a:r>
            <a:r>
              <a:rPr lang="zh-CN" altLang="en-US" sz="2400" b="1" dirty="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类的输入输出。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输出与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风格字符串同样方便，使用插入运算符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&lt;&lt;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和</a:t>
            </a:r>
            <a:r>
              <a:rPr lang="en-US" altLang="zh-CN" sz="2400" dirty="0" err="1">
                <a:latin typeface="幼圆" panose="02010509060101010101" pitchFamily="49" charset="-122"/>
                <a:ea typeface="幼圆" panose="02010509060101010101" pitchFamily="49" charset="-122"/>
              </a:rPr>
              <a:t>cout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。输入如用提取运算符</a:t>
            </a:r>
            <a:r>
              <a:rPr lang="en-US" altLang="zh-CN" sz="2400" dirty="0">
                <a:latin typeface="幼圆" panose="02010509060101010101" pitchFamily="49" charset="-122"/>
                <a:ea typeface="幼圆" panose="02010509060101010101" pitchFamily="49" charset="-122"/>
              </a:rPr>
              <a:t>&gt;&gt;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，代码读取的是以空白字符结束的字符串，输入完整的字符串可用非成员函数</a:t>
            </a:r>
            <a:r>
              <a:rPr lang="en-US" altLang="zh-CN" sz="2400" dirty="0" err="1">
                <a:latin typeface="幼圆" panose="02010509060101010101" pitchFamily="49" charset="-122"/>
                <a:ea typeface="幼圆" panose="02010509060101010101" pitchFamily="49" charset="-122"/>
              </a:rPr>
              <a:t>getline</a:t>
            </a:r>
            <a:r>
              <a:rPr lang="zh-CN" altLang="en-US" sz="2400" dirty="0">
                <a:latin typeface="幼圆" panose="02010509060101010101" pitchFamily="49" charset="-122"/>
                <a:ea typeface="幼圆" panose="02010509060101010101" pitchFamily="49" charset="-122"/>
              </a:rPr>
              <a:t>，注意格式：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getline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cin,str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);           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//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串以’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\n’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结束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getline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(</a:t>
            </a:r>
            <a:r>
              <a:rPr lang="en-US" altLang="zh-CN" sz="2400" b="1" dirty="0" err="1">
                <a:latin typeface="Times New Roman" panose="02020603050405020304" pitchFamily="18" charset="0"/>
                <a:ea typeface="华文新魏" panose="02010800040101010101" pitchFamily="2" charset="-122"/>
              </a:rPr>
              <a:t>cin,str,ch</a:t>
            </a:r>
            <a:r>
              <a:rPr lang="en-US" altLang="zh-CN" sz="2400" b="1" dirty="0">
                <a:latin typeface="Times New Roman" panose="02020603050405020304" pitchFamily="18" charset="0"/>
                <a:ea typeface="华文新魏" panose="02010800040101010101" pitchFamily="2" charset="-122"/>
              </a:rPr>
              <a:t>);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         //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串以</a:t>
            </a:r>
            <a:r>
              <a:rPr lang="en-US" altLang="zh-CN" sz="2400" b="1" dirty="0" err="1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ch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  <a:ea typeface="华文新魏" panose="02010800040101010101" pitchFamily="2" charset="-122"/>
              </a:rPr>
              <a:t>结束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 b="1" dirty="0">
              <a:solidFill>
                <a:srgbClr val="336600"/>
              </a:solidFill>
              <a:latin typeface="Times New Roman" panose="02020603050405020304" pitchFamily="18" charset="0"/>
              <a:ea typeface="华文新魏" panose="02010800040101010101" pitchFamily="2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solidFill>
                  <a:schemeClr val="tx2"/>
                </a:solidFill>
              </a:rPr>
              <a:t>(5) string</a:t>
            </a:r>
            <a:r>
              <a:rPr lang="zh-CN" altLang="en-US" sz="2400" b="1" dirty="0">
                <a:solidFill>
                  <a:schemeClr val="tx2"/>
                </a:solidFill>
              </a:rPr>
              <a:t>类有一些常用的成员函数可进行字符串处理：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str.substr</a:t>
            </a:r>
            <a:r>
              <a:rPr lang="en-US" altLang="zh-CN" sz="2400" b="1" dirty="0">
                <a:latin typeface="Times New Roman" panose="02020603050405020304" pitchFamily="18" charset="0"/>
              </a:rPr>
              <a:t>(pos,length1);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返回对象的一个子串，从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pos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位置起，长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length1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个字符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str.empty</a:t>
            </a:r>
            <a:r>
              <a:rPr lang="en-US" altLang="zh-CN" sz="2400" b="1" dirty="0">
                <a:latin typeface="Times New Roman" panose="02020603050405020304" pitchFamily="18" charset="0"/>
              </a:rPr>
              <a:t>( );                  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查是否空串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 dirty="0" err="1">
                <a:latin typeface="Times New Roman" panose="02020603050405020304" pitchFamily="18" charset="0"/>
              </a:rPr>
              <a:t>str.insert</a:t>
            </a:r>
            <a:r>
              <a:rPr lang="en-US" altLang="zh-CN" sz="2400" b="1" dirty="0">
                <a:latin typeface="Times New Roman" panose="02020603050405020304" pitchFamily="18" charset="0"/>
              </a:rPr>
              <a:t>(pos,str2);      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将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str2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插入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str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的</a:t>
            </a:r>
            <a:r>
              <a:rPr lang="en-US" altLang="zh-CN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pos</a:t>
            </a:r>
            <a:r>
              <a:rPr lang="zh-CN" altLang="en-US" sz="2400" b="1" dirty="0">
                <a:solidFill>
                  <a:srgbClr val="336600"/>
                </a:solidFill>
                <a:latin typeface="Times New Roman" panose="02020603050405020304" pitchFamily="18" charset="0"/>
              </a:rPr>
              <a:t>位置处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1" name="Rectangle 153">
            <a:extLst>
              <a:ext uri="{FF2B5EF4-FFF2-40B4-BE49-F238E27FC236}">
                <a16:creationId xmlns:a16="http://schemas.microsoft.com/office/drawing/2014/main" id="{47775A34-7484-46C5-BF63-363D5298088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371600"/>
            <a:ext cx="8382000" cy="4267200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str.remove(pos,length1);</a:t>
            </a:r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 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在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位置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处起，删除长度为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length1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的字串</a:t>
            </a:r>
            <a:endParaRPr lang="zh-CN" altLang="en-US" sz="2400"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str.find(str1);         </a:t>
            </a:r>
            <a:r>
              <a:rPr lang="en-US" altLang="zh-CN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//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返回</a:t>
            </a:r>
            <a:r>
              <a:rPr lang="en-US" altLang="zh-CN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str1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首次在</a:t>
            </a:r>
            <a:r>
              <a:rPr lang="en-US" altLang="zh-CN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str</a:t>
            </a:r>
            <a:r>
              <a:rPr lang="zh-CN" altLang="en-US" sz="2400" b="1">
                <a:solidFill>
                  <a:srgbClr val="336600"/>
                </a:solidFill>
                <a:latin typeface="Times New Roman" panose="02020603050405020304" pitchFamily="18" charset="0"/>
                <a:ea typeface="幼圆" panose="02010509060101010101" pitchFamily="49" charset="-122"/>
              </a:rPr>
              <a:t>中出现时的索引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str.find(str1,pos);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返回从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pos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处起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str1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首次在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中出现时的索引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str.length(str);</a:t>
            </a:r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   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返回串长度</a:t>
            </a:r>
          </a:p>
          <a:p>
            <a:pPr>
              <a:lnSpc>
                <a:spcPct val="80000"/>
              </a:lnSpc>
              <a:buFontTx/>
              <a:buNone/>
            </a:pPr>
            <a:endParaRPr lang="zh-CN" altLang="en-US" sz="2400">
              <a:solidFill>
                <a:srgbClr val="336600"/>
              </a:solidFill>
              <a:latin typeface="幼圆" panose="02010509060101010101" pitchFamily="49" charset="-122"/>
              <a:ea typeface="幼圆" panose="02010509060101010101" pitchFamily="49" charset="-122"/>
            </a:endParaRP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(6) C</a:t>
            </a:r>
            <a:r>
              <a:rPr lang="zh-CN" altLang="en-US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字符串到</a:t>
            </a:r>
            <a:r>
              <a:rPr lang="en-US" altLang="zh-CN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类对象是由构造函数隐式自动进行，而</a:t>
            </a:r>
            <a:r>
              <a:rPr lang="en-US" altLang="zh-CN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类对象到</a:t>
            </a:r>
            <a:r>
              <a:rPr lang="en-US" altLang="zh-CN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>
                <a:solidFill>
                  <a:schemeClr val="tx2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字符串的转换必须执行显示的类型转换，应调用成员函数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str.c_str( );</a:t>
            </a:r>
            <a:r>
              <a:rPr lang="en-US" altLang="zh-CN" sz="2400">
                <a:latin typeface="幼圆" panose="02010509060101010101" pitchFamily="49" charset="-122"/>
                <a:ea typeface="幼圆" panose="02010509060101010101" pitchFamily="49" charset="-122"/>
              </a:rPr>
              <a:t>  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//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将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类转换为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</a:t>
            </a:r>
            <a:r>
              <a:rPr lang="zh-CN" altLang="en-US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风格字符串，返回</a:t>
            </a:r>
            <a:r>
              <a:rPr lang="en-US" altLang="zh-CN" sz="2400">
                <a:solidFill>
                  <a:srgbClr val="336600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char*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4" name="Rectangle 156">
            <a:extLst>
              <a:ext uri="{FF2B5EF4-FFF2-40B4-BE49-F238E27FC236}">
                <a16:creationId xmlns:a16="http://schemas.microsoft.com/office/drawing/2014/main" id="{B63EB2D4-B639-48E9-8EEC-6E26A88C703E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1905000"/>
            <a:ext cx="8382000" cy="2133600"/>
          </a:xfrm>
          <a:ln/>
        </p:spPr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幼圆" panose="02010509060101010101" pitchFamily="49" charset="-122"/>
                <a:ea typeface="幼圆" panose="02010509060101010101" pitchFamily="49" charset="-122"/>
              </a:rPr>
              <a:t>回文是指顺读和反读都一样的串，这里不分大小写，并滤去所有非字母字符，如：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Madam,I’m Adam.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幼圆" panose="02010509060101010101" pitchFamily="49" charset="-122"/>
              </a:rPr>
              <a:t>Golf,No Sir, prefer prison flog!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zh-CN" altLang="en-US" sz="2400">
                <a:latin typeface="幼圆" panose="02010509060101010101" pitchFamily="49" charset="-122"/>
                <a:ea typeface="幼圆" panose="02010509060101010101" pitchFamily="49" charset="-122"/>
              </a:rPr>
              <a:t>都是回文。</a:t>
            </a:r>
          </a:p>
        </p:txBody>
      </p:sp>
      <p:sp>
        <p:nvSpPr>
          <p:cNvPr id="2205" name="Rectangle 157">
            <a:extLst>
              <a:ext uri="{FF2B5EF4-FFF2-40B4-BE49-F238E27FC236}">
                <a16:creationId xmlns:a16="http://schemas.microsoft.com/office/drawing/2014/main" id="{0FEF7C2B-B430-4D77-A335-D5F85D4B3C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2200" y="4105167"/>
            <a:ext cx="8305800" cy="157184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CFFCC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0000" tIns="46800" rIns="90000" bIns="46800" anchor="ctr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lang="en-US" altLang="zh-CN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    </a:t>
            </a:r>
            <a:r>
              <a:rPr lang="zh-CN" altLang="en-US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注意</a:t>
            </a:r>
            <a:r>
              <a:rPr lang="en-US" altLang="zh-CN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是类，它有自己的构造函数和析构函数，如果它作为类或结构的成员，要记住它是成员对象，当整个类对象建立和撤销时，会自动调用作为成员对象的</a:t>
            </a:r>
            <a:r>
              <a:rPr lang="en-US" altLang="zh-CN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string</a:t>
            </a:r>
            <a:r>
              <a:rPr lang="zh-CN" altLang="en-US" sz="2400">
                <a:solidFill>
                  <a:srgbClr val="0000CC"/>
                </a:solidFill>
                <a:latin typeface="幼圆" panose="02010509060101010101" pitchFamily="49" charset="-122"/>
                <a:ea typeface="幼圆" panose="02010509060101010101" pitchFamily="49" charset="-122"/>
              </a:rPr>
              <a:t>字符串的构造和析构函数。</a:t>
            </a:r>
            <a:r>
              <a:rPr lang="zh-CN" altLang="en-US" sz="2400" b="1">
                <a:solidFill>
                  <a:srgbClr val="0000CC"/>
                </a:solidFill>
                <a:latin typeface="Arial" panose="020B0604020202020204" pitchFamily="34" charset="0"/>
                <a:ea typeface="幼圆" panose="02010509060101010101" pitchFamily="49" charset="-122"/>
              </a:rPr>
              <a:t> </a:t>
            </a:r>
          </a:p>
        </p:txBody>
      </p:sp>
      <p:sp>
        <p:nvSpPr>
          <p:cNvPr id="2206" name="Rectangle 158">
            <a:extLst>
              <a:ext uri="{FF2B5EF4-FFF2-40B4-BE49-F238E27FC236}">
                <a16:creationId xmlns:a16="http://schemas.microsoft.com/office/drawing/2014/main" id="{6CCE9A7F-F36D-4F2A-A2E4-9D373F6C5F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14601" y="1066800"/>
            <a:ext cx="67992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buSzPct val="100000"/>
            </a:pPr>
            <a:r>
              <a:rPr kumimoji="1" lang="en-US" altLang="zh-CN" sz="32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【</a:t>
            </a:r>
            <a:r>
              <a:rPr kumimoji="1" lang="zh-CN" altLang="en-US" sz="32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例</a:t>
            </a:r>
            <a:r>
              <a:rPr kumimoji="1" lang="en-US" altLang="zh-CN" sz="32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5.12】</a:t>
            </a:r>
            <a:r>
              <a:rPr kumimoji="1" lang="zh-CN" altLang="en-US" sz="3200" b="1">
                <a:solidFill>
                  <a:srgbClr val="336600"/>
                </a:solidFill>
                <a:latin typeface="Tahoma" panose="020B0604030504040204" pitchFamily="34" charset="0"/>
                <a:ea typeface="宋体" panose="02010600030101010101" pitchFamily="2" charset="-122"/>
              </a:rPr>
              <a:t>判断字符串是否为回文。</a:t>
            </a:r>
          </a:p>
        </p:txBody>
      </p:sp>
    </p:spTree>
  </p:cSld>
  <p:clrMapOvr>
    <a:masterClrMapping/>
  </p:clrMapOvr>
  <p:transition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9" name="Rectangle 161">
            <a:extLst>
              <a:ext uri="{FF2B5EF4-FFF2-40B4-BE49-F238E27FC236}">
                <a16:creationId xmlns:a16="http://schemas.microsoft.com/office/drawing/2014/main" id="{41AF3EB9-CC3A-4757-A994-1B60B7CC5761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514600" y="1066801"/>
            <a:ext cx="8153400" cy="5184775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bool</a:t>
            </a:r>
            <a:r>
              <a:rPr lang="en-US" altLang="zh-CN" sz="2000" b="1">
                <a:latin typeface="Times New Roman" panose="02020603050405020304" pitchFamily="18" charset="0"/>
              </a:rPr>
              <a:t> is_pal(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>
                <a:latin typeface="Times New Roman" panose="02020603050405020304" pitchFamily="18" charset="0"/>
              </a:rPr>
              <a:t>string&amp; s){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判断是否回文</a:t>
            </a:r>
          </a:p>
          <a:p>
            <a:pPr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string punct(",;:.?'\" ");   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包括空格符</a:t>
            </a:r>
          </a:p>
          <a:p>
            <a:pPr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string str(make_lower(s));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str=remove_punct(str,punct);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滤去所有非字母字符</a:t>
            </a:r>
            <a:r>
              <a:rPr lang="zh-CN" altLang="en-US" sz="2000" b="1">
                <a:latin typeface="Times New Roman" panose="02020603050405020304" pitchFamily="18" charset="0"/>
              </a:rPr>
              <a:t> </a:t>
            </a:r>
          </a:p>
          <a:p>
            <a:pPr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latin typeface="Times New Roman" panose="02020603050405020304" pitchFamily="18" charset="0"/>
              </a:rPr>
              <a:t> str==reverse(str);}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string make_lower(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>
                <a:latin typeface="Times New Roman" panose="02020603050405020304" pitchFamily="18" charset="0"/>
              </a:rPr>
              <a:t> string&amp; s){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所有大写改为小写</a:t>
            </a:r>
          </a:p>
          <a:p>
            <a:pPr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string temp(s);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</a:rPr>
              <a:t> i,s_length=s.length();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>
                <a:latin typeface="Times New Roman" panose="02020603050405020304" pitchFamily="18" charset="0"/>
              </a:rPr>
              <a:t>(i=0;i&lt;s_length;i++) temp[i]=tolower(s[i]);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latin typeface="Times New Roman" panose="02020603050405020304" pitchFamily="18" charset="0"/>
              </a:rPr>
              <a:t> temp;}</a:t>
            </a:r>
          </a:p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void </a:t>
            </a:r>
            <a:r>
              <a:rPr lang="en-US" altLang="zh-CN" sz="2000" b="1">
                <a:latin typeface="Times New Roman" panose="02020603050405020304" pitchFamily="18" charset="0"/>
              </a:rPr>
              <a:t>swap(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char</a:t>
            </a:r>
            <a:r>
              <a:rPr lang="en-US" altLang="zh-CN" sz="2000" b="1">
                <a:latin typeface="Times New Roman" panose="02020603050405020304" pitchFamily="18" charset="0"/>
              </a:rPr>
              <a:t>&amp; ch1,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char</a:t>
            </a:r>
            <a:r>
              <a:rPr lang="en-US" altLang="zh-CN" sz="2000" b="1">
                <a:latin typeface="Times New Roman" panose="02020603050405020304" pitchFamily="18" charset="0"/>
              </a:rPr>
              <a:t>&amp; ch2){  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交换两个字符</a:t>
            </a:r>
          </a:p>
          <a:p>
            <a:pPr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char</a:t>
            </a:r>
            <a:r>
              <a:rPr lang="en-US" altLang="zh-CN" sz="2000" b="1">
                <a:latin typeface="Times New Roman" panose="02020603050405020304" pitchFamily="18" charset="0"/>
              </a:rPr>
              <a:t> temp=ch1;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ch1=ch2;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ch2=temp;}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2" name="Rectangle 164">
            <a:extLst>
              <a:ext uri="{FF2B5EF4-FFF2-40B4-BE49-F238E27FC236}">
                <a16:creationId xmlns:a16="http://schemas.microsoft.com/office/drawing/2014/main" id="{0592E090-EE20-474C-BB33-5799C4D26AFC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438400" y="990601"/>
            <a:ext cx="8229600" cy="5262563"/>
          </a:xfrm>
          <a:ln/>
        </p:spPr>
        <p:txBody>
          <a:bodyPr/>
          <a:lstStyle/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string reverse(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>
                <a:latin typeface="Times New Roman" panose="02020603050405020304" pitchFamily="18" charset="0"/>
              </a:rPr>
              <a:t>string&amp; s){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返回反转的字符串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</a:rPr>
              <a:t> start=0,end=s.length();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string temp(s);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while</a:t>
            </a:r>
            <a:r>
              <a:rPr lang="en-US" altLang="zh-CN" sz="2000" b="1">
                <a:latin typeface="Times New Roman" panose="02020603050405020304" pitchFamily="18" charset="0"/>
              </a:rPr>
              <a:t>(start&lt;end){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	end--;swap(temp[start],temp[end]);start++; }	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return </a:t>
            </a:r>
            <a:r>
              <a:rPr lang="en-US" altLang="zh-CN" sz="2000" b="1">
                <a:latin typeface="Times New Roman" panose="02020603050405020304" pitchFamily="18" charset="0"/>
              </a:rPr>
              <a:t>temp;}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string remove_punct(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const</a:t>
            </a:r>
            <a:r>
              <a:rPr lang="en-US" altLang="zh-CN" sz="2000" b="1">
                <a:latin typeface="Times New Roman" panose="02020603050405020304" pitchFamily="18" charset="0"/>
              </a:rPr>
              <a:t> string&amp; s,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const </a:t>
            </a:r>
            <a:r>
              <a:rPr lang="en-US" altLang="zh-CN" sz="2000" b="1">
                <a:latin typeface="Times New Roman" panose="02020603050405020304" pitchFamily="18" charset="0"/>
              </a:rPr>
              <a:t>string&amp; punct){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string no_punct;               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放置处理后的字符串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int</a:t>
            </a:r>
            <a:r>
              <a:rPr lang="en-US" altLang="zh-CN" sz="2000" b="1">
                <a:latin typeface="Times New Roman" panose="02020603050405020304" pitchFamily="18" charset="0"/>
              </a:rPr>
              <a:t> i,s_length=s.length(),p_length=punct.length();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for</a:t>
            </a:r>
            <a:r>
              <a:rPr lang="en-US" altLang="zh-CN" sz="2000" b="1">
                <a:latin typeface="Times New Roman" panose="02020603050405020304" pitchFamily="18" charset="0"/>
              </a:rPr>
              <a:t>(i=0;i&lt;s_length;i++){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 string a_ch=s.substr(i,1);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单字符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string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 int</a:t>
            </a:r>
            <a:r>
              <a:rPr lang="en-US" altLang="zh-CN" sz="2000" b="1">
                <a:latin typeface="Times New Roman" panose="02020603050405020304" pitchFamily="18" charset="0"/>
              </a:rPr>
              <a:t> location=punct.find(a_ch,0);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从头查找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a_ch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在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punct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中出现的位置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 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</a:rPr>
              <a:t>(location&lt;0||location&gt;=p_length) no_punct=no_punct+a_ch;         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           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//punct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中无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a_ch,a_ch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拷入新串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zh-CN" altLang="en-US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latin typeface="Times New Roman" panose="02020603050405020304" pitchFamily="18" charset="0"/>
              </a:rPr>
              <a:t>  no_punct;</a:t>
            </a:r>
          </a:p>
          <a:p>
            <a:pPr>
              <a:lnSpc>
                <a:spcPct val="80000"/>
              </a:lnSpc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 </a:t>
            </a:r>
            <a:r>
              <a:rPr lang="en-US" altLang="zh-CN" sz="2000" b="1">
                <a:solidFill>
                  <a:srgbClr val="336600"/>
                </a:solidFill>
                <a:latin typeface="Times New Roman" panose="02020603050405020304" pitchFamily="18" charset="0"/>
              </a:rPr>
              <a:t>//</a:t>
            </a:r>
            <a:r>
              <a:rPr lang="zh-CN" altLang="en-US" sz="2000" b="1">
                <a:solidFill>
                  <a:srgbClr val="336600"/>
                </a:solidFill>
                <a:latin typeface="Times New Roman" panose="02020603050405020304" pitchFamily="18" charset="0"/>
              </a:rPr>
              <a:t>将第一个字符串中所包含的与第二个字符串中相同的字符删去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5" name="Rectangle 167">
            <a:extLst>
              <a:ext uri="{FF2B5EF4-FFF2-40B4-BE49-F238E27FC236}">
                <a16:creationId xmlns:a16="http://schemas.microsoft.com/office/drawing/2014/main" id="{332A02BF-5C3A-4713-896C-1363B25279B7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>
          <a:xfrm>
            <a:off x="2286000" y="2057401"/>
            <a:ext cx="8382000" cy="3529013"/>
          </a:xfrm>
          <a:ln/>
        </p:spPr>
        <p:txBody>
          <a:bodyPr/>
          <a:lstStyle/>
          <a:p>
            <a:pPr>
              <a:buFontTx/>
              <a:buNone/>
            </a:pP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int </a:t>
            </a:r>
            <a:r>
              <a:rPr lang="en-US" altLang="zh-CN" sz="2000" b="1">
                <a:latin typeface="Times New Roman" panose="02020603050405020304" pitchFamily="18" charset="0"/>
              </a:rPr>
              <a:t>main( )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{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string str;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cout&lt;&lt;"</a:t>
            </a:r>
            <a:r>
              <a:rPr lang="zh-CN" altLang="en-US" sz="2000" b="1">
                <a:latin typeface="Times New Roman" panose="02020603050405020304" pitchFamily="18" charset="0"/>
              </a:rPr>
              <a:t>请输入需判断是否为回文的字符串</a:t>
            </a:r>
            <a:r>
              <a:rPr lang="en-US" altLang="zh-CN" sz="2000" b="1">
                <a:latin typeface="Times New Roman" panose="02020603050405020304" pitchFamily="18" charset="0"/>
              </a:rPr>
              <a:t>,</a:t>
            </a:r>
            <a:r>
              <a:rPr lang="zh-CN" altLang="en-US" sz="2000" b="1">
                <a:latin typeface="Times New Roman" panose="02020603050405020304" pitchFamily="18" charset="0"/>
              </a:rPr>
              <a:t>以回车结束。</a:t>
            </a:r>
            <a:r>
              <a:rPr lang="en-US" altLang="zh-CN" sz="2000" b="1">
                <a:latin typeface="Times New Roman" panose="02020603050405020304" pitchFamily="18" charset="0"/>
              </a:rPr>
              <a:t>\n";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getline(cin,str);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if</a:t>
            </a:r>
            <a:r>
              <a:rPr lang="en-US" altLang="zh-CN" sz="2000" b="1">
                <a:latin typeface="Times New Roman" panose="02020603050405020304" pitchFamily="18" charset="0"/>
              </a:rPr>
              <a:t>(is_pal(str)) cout&lt;&lt;str&lt;&lt;"</a:t>
            </a:r>
            <a:r>
              <a:rPr lang="zh-CN" altLang="en-US" sz="2000" b="1">
                <a:latin typeface="Times New Roman" panose="02020603050405020304" pitchFamily="18" charset="0"/>
              </a:rPr>
              <a:t>是回文。</a:t>
            </a:r>
            <a:r>
              <a:rPr lang="en-US" altLang="zh-CN" sz="2000" b="1">
                <a:latin typeface="Times New Roman" panose="02020603050405020304" pitchFamily="18" charset="0"/>
              </a:rPr>
              <a:t>\n";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else </a:t>
            </a:r>
            <a:r>
              <a:rPr lang="en-US" altLang="zh-CN" sz="2000" b="1">
                <a:latin typeface="Times New Roman" panose="02020603050405020304" pitchFamily="18" charset="0"/>
              </a:rPr>
              <a:t> cout&lt;&lt;str&lt;&lt;"</a:t>
            </a:r>
            <a:r>
              <a:rPr lang="zh-CN" altLang="en-US" sz="2000" b="1">
                <a:latin typeface="Times New Roman" panose="02020603050405020304" pitchFamily="18" charset="0"/>
              </a:rPr>
              <a:t>不是回文。</a:t>
            </a:r>
            <a:r>
              <a:rPr lang="en-US" altLang="zh-CN" sz="2000" b="1">
                <a:latin typeface="Times New Roman" panose="02020603050405020304" pitchFamily="18" charset="0"/>
              </a:rPr>
              <a:t>\n";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	</a:t>
            </a:r>
            <a:r>
              <a:rPr lang="en-US" altLang="zh-CN" sz="2000" b="1">
                <a:solidFill>
                  <a:srgbClr val="0000CC"/>
                </a:solidFill>
                <a:latin typeface="Times New Roman" panose="02020603050405020304" pitchFamily="18" charset="0"/>
              </a:rPr>
              <a:t>return</a:t>
            </a:r>
            <a:r>
              <a:rPr lang="en-US" altLang="zh-CN" sz="2000" b="1">
                <a:latin typeface="Times New Roman" panose="02020603050405020304" pitchFamily="18" charset="0"/>
              </a:rPr>
              <a:t> 0;</a:t>
            </a:r>
          </a:p>
          <a:p>
            <a:pPr>
              <a:buFontTx/>
              <a:buNone/>
            </a:pPr>
            <a:r>
              <a:rPr lang="en-US" altLang="zh-CN" sz="2000" b="1">
                <a:latin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 overriden">
  <a:themeElements>
    <a:clrScheme name=" overriden 2">
      <a:dk1>
        <a:srgbClr val="000000"/>
      </a:dk1>
      <a:lt1>
        <a:srgbClr val="FFFFFF"/>
      </a:lt1>
      <a:dk2>
        <a:srgbClr val="CC6600"/>
      </a:dk2>
      <a:lt2>
        <a:srgbClr val="FFFFFF"/>
      </a:lt2>
      <a:accent1>
        <a:srgbClr val="FFFFCC"/>
      </a:accent1>
      <a:accent2>
        <a:srgbClr val="B5E0E3"/>
      </a:accent2>
      <a:accent3>
        <a:srgbClr val="FFFFFF"/>
      </a:accent3>
      <a:accent4>
        <a:srgbClr val="000000"/>
      </a:accent4>
      <a:accent5>
        <a:srgbClr val="FFFFE2"/>
      </a:accent5>
      <a:accent6>
        <a:srgbClr val="A4CBCE"/>
      </a:accent6>
      <a:hlink>
        <a:srgbClr val="E5D093"/>
      </a:hlink>
      <a:folHlink>
        <a:srgbClr val="CCB374"/>
      </a:folHlink>
    </a:clrScheme>
    <a:fontScheme name=" overriden">
      <a:majorFont>
        <a:latin typeface="Times New Roman"/>
        <a:ea typeface="宋体"/>
        <a:cs typeface=""/>
      </a:majorFont>
      <a:minorFont>
        <a:latin typeface="Tahoma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Pct val="100000"/>
          <a:buFontTx/>
          <a:buNone/>
          <a:tabLst/>
          <a:defRPr kumimoji="0" lang="zh-CN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 overriden 1">
        <a:dk1>
          <a:srgbClr val="000000"/>
        </a:dk1>
        <a:lt1>
          <a:srgbClr val="FFFFCC"/>
        </a:lt1>
        <a:dk2>
          <a:srgbClr val="4D4D4D"/>
        </a:dk2>
        <a:lt2>
          <a:srgbClr val="FFCC00"/>
        </a:lt2>
        <a:accent1>
          <a:srgbClr val="FF9900"/>
        </a:accent1>
        <a:accent2>
          <a:srgbClr val="CC9900"/>
        </a:accent2>
        <a:accent3>
          <a:srgbClr val="B2B2B2"/>
        </a:accent3>
        <a:accent4>
          <a:srgbClr val="DADAAE"/>
        </a:accent4>
        <a:accent5>
          <a:srgbClr val="FFCAAA"/>
        </a:accent5>
        <a:accent6>
          <a:srgbClr val="B98A00"/>
        </a:accent6>
        <a:hlink>
          <a:srgbClr val="898743"/>
        </a:hlink>
        <a:folHlink>
          <a:srgbClr val="666633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overriden 2">
        <a:dk1>
          <a:srgbClr val="000000"/>
        </a:dk1>
        <a:lt1>
          <a:srgbClr val="FFFFFF"/>
        </a:lt1>
        <a:dk2>
          <a:srgbClr val="CC6600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E5D093"/>
        </a:hlink>
        <a:folHlink>
          <a:srgbClr val="CCB3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3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8F8F8"/>
        </a:accent1>
        <a:accent2>
          <a:srgbClr val="969696"/>
        </a:accent2>
        <a:accent3>
          <a:srgbClr val="FFFFFF"/>
        </a:accent3>
        <a:accent4>
          <a:srgbClr val="000000"/>
        </a:accent4>
        <a:accent5>
          <a:srgbClr val="FBFBFB"/>
        </a:accent5>
        <a:accent6>
          <a:srgbClr val="878787"/>
        </a:accent6>
        <a:hlink>
          <a:srgbClr val="DDDDDD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4">
        <a:dk1>
          <a:srgbClr val="000000"/>
        </a:dk1>
        <a:lt1>
          <a:srgbClr val="FFFFFF"/>
        </a:lt1>
        <a:dk2>
          <a:srgbClr val="000066"/>
        </a:dk2>
        <a:lt2>
          <a:srgbClr val="FFFFFF"/>
        </a:lt2>
        <a:accent1>
          <a:srgbClr val="FFFFCC"/>
        </a:accent1>
        <a:accent2>
          <a:srgbClr val="B5E0E3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FDFFF"/>
        </a:hlink>
        <a:folHlink>
          <a:srgbClr val="99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5">
        <a:dk1>
          <a:srgbClr val="000000"/>
        </a:dk1>
        <a:lt1>
          <a:srgbClr val="E9E6D9"/>
        </a:lt1>
        <a:dk2>
          <a:srgbClr val="666633"/>
        </a:dk2>
        <a:lt2>
          <a:srgbClr val="CEC7AA"/>
        </a:lt2>
        <a:accent1>
          <a:srgbClr val="FFFFCC"/>
        </a:accent1>
        <a:accent2>
          <a:srgbClr val="B5E0E3"/>
        </a:accent2>
        <a:accent3>
          <a:srgbClr val="F2F0E9"/>
        </a:accent3>
        <a:accent4>
          <a:srgbClr val="000000"/>
        </a:accent4>
        <a:accent5>
          <a:srgbClr val="FFFFE2"/>
        </a:accent5>
        <a:accent6>
          <a:srgbClr val="A4CBCE"/>
        </a:accent6>
        <a:hlink>
          <a:srgbClr val="B6AB82"/>
        </a:hlink>
        <a:folHlink>
          <a:srgbClr val="A0925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6">
        <a:dk1>
          <a:srgbClr val="1B3753"/>
        </a:dk1>
        <a:lt1>
          <a:srgbClr val="EAEAEA"/>
        </a:lt1>
        <a:dk2>
          <a:srgbClr val="336699"/>
        </a:dk2>
        <a:lt2>
          <a:srgbClr val="FFFFCC"/>
        </a:lt2>
        <a:accent1>
          <a:srgbClr val="BA8E46"/>
        </a:accent1>
        <a:accent2>
          <a:srgbClr val="46C0AF"/>
        </a:accent2>
        <a:accent3>
          <a:srgbClr val="ADB8CA"/>
        </a:accent3>
        <a:accent4>
          <a:srgbClr val="C8C8C8"/>
        </a:accent4>
        <a:accent5>
          <a:srgbClr val="D9C6B0"/>
        </a:accent5>
        <a:accent6>
          <a:srgbClr val="3FAE9E"/>
        </a:accent6>
        <a:hlink>
          <a:srgbClr val="93ACC3"/>
        </a:hlink>
        <a:folHlink>
          <a:srgbClr val="7897B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 overriden 7">
        <a:dk1>
          <a:srgbClr val="000000"/>
        </a:dk1>
        <a:lt1>
          <a:srgbClr val="FFFFFF"/>
        </a:lt1>
        <a:dk2>
          <a:srgbClr val="000000"/>
        </a:dk2>
        <a:lt2>
          <a:srgbClr val="FFFFFF"/>
        </a:lt2>
        <a:accent1>
          <a:srgbClr val="FFFFCC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FFE2"/>
        </a:accent5>
        <a:accent6>
          <a:srgbClr val="E7B98A"/>
        </a:accent6>
        <a:hlink>
          <a:srgbClr val="FF9999"/>
        </a:hlink>
        <a:folHlink>
          <a:srgbClr val="E0636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 overriden 8">
        <a:dk1>
          <a:srgbClr val="000000"/>
        </a:dk1>
        <a:lt1>
          <a:srgbClr val="EAEAEA"/>
        </a:lt1>
        <a:dk2>
          <a:srgbClr val="17118B"/>
        </a:dk2>
        <a:lt2>
          <a:srgbClr val="FFFFCC"/>
        </a:lt2>
        <a:accent1>
          <a:srgbClr val="B2B2B2"/>
        </a:accent1>
        <a:accent2>
          <a:srgbClr val="54ABB2"/>
        </a:accent2>
        <a:accent3>
          <a:srgbClr val="ABAAC4"/>
        </a:accent3>
        <a:accent4>
          <a:srgbClr val="C8C8C8"/>
        </a:accent4>
        <a:accent5>
          <a:srgbClr val="D5D5D5"/>
        </a:accent5>
        <a:accent6>
          <a:srgbClr val="4B9BA1"/>
        </a:accent6>
        <a:hlink>
          <a:srgbClr val="4F49A3"/>
        </a:hlink>
        <a:folHlink>
          <a:srgbClr val="2E2573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1147</Words>
  <Application>Microsoft Office PowerPoint</Application>
  <PresentationFormat>宽屏</PresentationFormat>
  <Paragraphs>83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7" baseType="lpstr">
      <vt:lpstr>等线</vt:lpstr>
      <vt:lpstr>等线 Light</vt:lpstr>
      <vt:lpstr>华文新魏</vt:lpstr>
      <vt:lpstr>幼圆</vt:lpstr>
      <vt:lpstr>Arial</vt:lpstr>
      <vt:lpstr>Tahoma</vt:lpstr>
      <vt:lpstr>Times New Roman</vt:lpstr>
      <vt:lpstr>Office 主题​​</vt:lpstr>
      <vt:lpstr> overriden</vt:lpstr>
      <vt:lpstr>标准的C++string类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标准的C++string类</dc:title>
  <dc:creator>linhuan</dc:creator>
  <cp:lastModifiedBy>wangzh@stu.xmu.edu.cn</cp:lastModifiedBy>
  <cp:revision>2</cp:revision>
  <dcterms:created xsi:type="dcterms:W3CDTF">2021-04-08T13:35:14Z</dcterms:created>
  <dcterms:modified xsi:type="dcterms:W3CDTF">2021-04-08T23:48:56Z</dcterms:modified>
</cp:coreProperties>
</file>