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6" r:id="rId2"/>
    <p:sldId id="258" r:id="rId3"/>
    <p:sldId id="262" r:id="rId4"/>
    <p:sldId id="272" r:id="rId5"/>
    <p:sldId id="309" r:id="rId6"/>
    <p:sldId id="308" r:id="rId7"/>
    <p:sldId id="310" r:id="rId8"/>
    <p:sldId id="311" r:id="rId9"/>
    <p:sldId id="312" r:id="rId10"/>
    <p:sldId id="284" r:id="rId11"/>
    <p:sldId id="313" r:id="rId12"/>
    <p:sldId id="314" r:id="rId13"/>
    <p:sldId id="263" r:id="rId14"/>
    <p:sldId id="260" r:id="rId15"/>
    <p:sldId id="269" r:id="rId16"/>
    <p:sldId id="261" r:id="rId17"/>
    <p:sldId id="307" r:id="rId1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AA"/>
    <a:srgbClr val="374D7F"/>
    <a:srgbClr val="809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60" y="75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7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29F30F2-4CB5-443F-BED5-2B64D08E49ED}" type="slidenum">
              <a:rPr lang="zh-CN" altLang="en-US" smtClean="0"/>
              <a:pPr eaLnBrk="1" hangingPunct="1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870252" y="2397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存储与链表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67" r:id="rId15"/>
    <p:sldLayoutId id="2147483669" r:id="rId16"/>
    <p:sldLayoutId id="2147483670" r:id="rId17"/>
    <p:sldLayoutId id="2147483671" r:id="rId18"/>
    <p:sldLayoutId id="2147483673" r:id="rId19"/>
    <p:sldLayoutId id="2147483674" r:id="rId20"/>
    <p:sldLayoutId id="2147483676" r:id="rId21"/>
    <p:sldLayoutId id="2147483677" r:id="rId22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1206" y="198727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2210322" y="709547"/>
            <a:ext cx="3188195" cy="16696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anose="020B0806030902050204" pitchFamily="34" charset="0"/>
              </a:rPr>
              <a:t>2022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2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719572" y="230661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5208034" y="975165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719572" y="2638200"/>
            <a:ext cx="7109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第八次实验报告</a:t>
            </a:r>
            <a:r>
              <a:rPr lang="en-US" altLang="zh-CN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algn="ctr"/>
            <a:r>
              <a:rPr lang="en-US" altLang="zh-CN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				</a:t>
            </a:r>
            <a:r>
              <a:rPr lang="zh-CN" altLang="en-US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动态存储与链表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4696042" y="4031383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《C++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今天开摆对不队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黄勖 曾鸿勇 陈伊彬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0"/>
          <p:cNvGrpSpPr/>
          <p:nvPr/>
        </p:nvGrpSpPr>
        <p:grpSpPr>
          <a:xfrm>
            <a:off x="714994" y="1468337"/>
            <a:ext cx="2402864" cy="273767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95936" y="2392524"/>
            <a:ext cx="4293484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zh-CN" sz="36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动态数组与静态数组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6545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0"/>
          <p:cNvGrpSpPr/>
          <p:nvPr/>
        </p:nvGrpSpPr>
        <p:grpSpPr>
          <a:xfrm>
            <a:off x="714994" y="1468337"/>
            <a:ext cx="2402864" cy="273767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95937" y="2392524"/>
            <a:ext cx="4293483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内存泄漏、悬浮指针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1787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0"/>
          <p:cNvGrpSpPr/>
          <p:nvPr/>
        </p:nvGrpSpPr>
        <p:grpSpPr>
          <a:xfrm>
            <a:off x="714994" y="1468337"/>
            <a:ext cx="2402864" cy="2737675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8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032482" y="2404645"/>
            <a:ext cx="4293548" cy="114646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线性表的储存方式：</a:t>
            </a:r>
            <a:endParaRPr lang="en-US" altLang="zh-CN" sz="3600" dirty="0">
              <a:solidFill>
                <a:schemeClr val="accent6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r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——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顺序储存、链式存储</a:t>
            </a:r>
          </a:p>
          <a:p>
            <a:pPr algn="r"/>
            <a:endParaRPr kumimoji="1" lang="zh-CN" altLang="en-US" sz="1400" dirty="0">
              <a:solidFill>
                <a:schemeClr val="accent6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DFPShaoNvW5-GB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7CAD3D-2B60-4350-BB7D-CEF380A6FC08}"/>
              </a:ext>
            </a:extLst>
          </p:cNvPr>
          <p:cNvSpPr txBox="1"/>
          <p:nvPr/>
        </p:nvSpPr>
        <p:spPr>
          <a:xfrm>
            <a:off x="4011237" y="336463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zh-CN" sz="1100" kern="100" dirty="0">
                <a:solidFill>
                  <a:srgbClr val="4A67AA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两者使用场景：从两者的特点来看，顺序储存适用于需要快速存储数据，查找频繁却很少需要插入和删除操作，链式储存适用于频繁的插入和删除操作，不需要频繁查询的情况。</a:t>
            </a:r>
          </a:p>
        </p:txBody>
      </p:sp>
    </p:spTree>
    <p:extLst>
      <p:ext uri="{BB962C8B-B14F-4D97-AF65-F5344CB8AC3E}">
        <p14:creationId xmlns:p14="http://schemas.microsoft.com/office/powerpoint/2010/main" val="3394807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25"/>
          <p:cNvSpPr txBox="1"/>
          <p:nvPr/>
        </p:nvSpPr>
        <p:spPr>
          <a:xfrm>
            <a:off x="3995936" y="3434752"/>
            <a:ext cx="23762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展示人 黄勖</a:t>
            </a:r>
          </a:p>
        </p:txBody>
      </p:sp>
      <p:sp>
        <p:nvSpPr>
          <p:cNvPr id="66" name="文本框 25"/>
          <p:cNvSpPr txBox="1"/>
          <p:nvPr/>
        </p:nvSpPr>
        <p:spPr>
          <a:xfrm>
            <a:off x="3951508" y="2966700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实验过程展示</a:t>
            </a:r>
          </a:p>
        </p:txBody>
      </p:sp>
      <p:sp>
        <p:nvSpPr>
          <p:cNvPr id="67" name="矩形 66"/>
          <p:cNvSpPr/>
          <p:nvPr/>
        </p:nvSpPr>
        <p:spPr>
          <a:xfrm>
            <a:off x="3995936" y="2534652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752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5" grpId="0"/>
      <p:bldP spid="66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807804" y="1431273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展示人 陈伊彬</a:t>
            </a: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238430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实验心得与总结 </a:t>
            </a: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979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013014" y="1615372"/>
            <a:ext cx="1160462" cy="1716618"/>
            <a:chOff x="3510498" y="1715525"/>
            <a:chExt cx="1161003" cy="1715296"/>
          </a:xfrm>
          <a:solidFill>
            <a:schemeClr val="accent4"/>
          </a:solidFill>
        </p:grpSpPr>
        <p:sp>
          <p:nvSpPr>
            <p:cNvPr id="25637" name="Freeform 167"/>
            <p:cNvSpPr>
              <a:spLocks noEditPoints="1"/>
            </p:cNvSpPr>
            <p:nvPr/>
          </p:nvSpPr>
          <p:spPr bwMode="auto">
            <a:xfrm>
              <a:off x="3510498" y="1715525"/>
              <a:ext cx="1161003" cy="1373905"/>
            </a:xfrm>
            <a:custGeom>
              <a:avLst/>
              <a:gdLst>
                <a:gd name="T0" fmla="*/ 2147483647 w 138"/>
                <a:gd name="T1" fmla="*/ 2147483647 h 181"/>
                <a:gd name="T2" fmla="*/ 2147483647 w 138"/>
                <a:gd name="T3" fmla="*/ 2147483647 h 181"/>
                <a:gd name="T4" fmla="*/ 2147483647 w 138"/>
                <a:gd name="T5" fmla="*/ 2147483647 h 181"/>
                <a:gd name="T6" fmla="*/ 2147483647 w 138"/>
                <a:gd name="T7" fmla="*/ 2147483647 h 181"/>
                <a:gd name="T8" fmla="*/ 2147483647 w 138"/>
                <a:gd name="T9" fmla="*/ 2147483647 h 181"/>
                <a:gd name="T10" fmla="*/ 2147483647 w 138"/>
                <a:gd name="T11" fmla="*/ 2147483647 h 181"/>
                <a:gd name="T12" fmla="*/ 2147483647 w 138"/>
                <a:gd name="T13" fmla="*/ 2147483647 h 181"/>
                <a:gd name="T14" fmla="*/ 2147483647 w 138"/>
                <a:gd name="T15" fmla="*/ 2147483647 h 181"/>
                <a:gd name="T16" fmla="*/ 2147483647 w 138"/>
                <a:gd name="T17" fmla="*/ 2147483647 h 181"/>
                <a:gd name="T18" fmla="*/ 2147483647 w 138"/>
                <a:gd name="T19" fmla="*/ 2147483647 h 181"/>
                <a:gd name="T20" fmla="*/ 2147483647 w 138"/>
                <a:gd name="T21" fmla="*/ 2147483647 h 181"/>
                <a:gd name="T22" fmla="*/ 2147483647 w 138"/>
                <a:gd name="T23" fmla="*/ 2147483647 h 181"/>
                <a:gd name="T24" fmla="*/ 2147483647 w 138"/>
                <a:gd name="T25" fmla="*/ 2147483647 h 181"/>
                <a:gd name="T26" fmla="*/ 2147483647 w 138"/>
                <a:gd name="T27" fmla="*/ 2147483647 h 181"/>
                <a:gd name="T28" fmla="*/ 2147483647 w 138"/>
                <a:gd name="T29" fmla="*/ 2147483647 h 181"/>
                <a:gd name="T30" fmla="*/ 2147483647 w 138"/>
                <a:gd name="T31" fmla="*/ 2147483647 h 181"/>
                <a:gd name="T32" fmla="*/ 2147483647 w 138"/>
                <a:gd name="T33" fmla="*/ 2147483647 h 181"/>
                <a:gd name="T34" fmla="*/ 2147483647 w 138"/>
                <a:gd name="T35" fmla="*/ 2147483647 h 181"/>
                <a:gd name="T36" fmla="*/ 2147483647 w 138"/>
                <a:gd name="T37" fmla="*/ 2147483647 h 181"/>
                <a:gd name="T38" fmla="*/ 2147483647 w 138"/>
                <a:gd name="T39" fmla="*/ 2147483647 h 181"/>
                <a:gd name="T40" fmla="*/ 2147483647 w 138"/>
                <a:gd name="T41" fmla="*/ 2147483647 h 181"/>
                <a:gd name="T42" fmla="*/ 2147483647 w 138"/>
                <a:gd name="T43" fmla="*/ 2147483647 h 181"/>
                <a:gd name="T44" fmla="*/ 2147483647 w 138"/>
                <a:gd name="T45" fmla="*/ 2147483647 h 181"/>
                <a:gd name="T46" fmla="*/ 2147483647 w 138"/>
                <a:gd name="T47" fmla="*/ 2147483647 h 181"/>
                <a:gd name="T48" fmla="*/ 2147483647 w 138"/>
                <a:gd name="T49" fmla="*/ 2147483647 h 1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8" h="181">
                  <a:moveTo>
                    <a:pt x="135" y="52"/>
                  </a:moveTo>
                  <a:cubicBezTo>
                    <a:pt x="130" y="0"/>
                    <a:pt x="60" y="26"/>
                    <a:pt x="33" y="43"/>
                  </a:cubicBezTo>
                  <a:cubicBezTo>
                    <a:pt x="32" y="41"/>
                    <a:pt x="30" y="40"/>
                    <a:pt x="28" y="41"/>
                  </a:cubicBezTo>
                  <a:cubicBezTo>
                    <a:pt x="11" y="48"/>
                    <a:pt x="0" y="68"/>
                    <a:pt x="11" y="85"/>
                  </a:cubicBezTo>
                  <a:cubicBezTo>
                    <a:pt x="19" y="97"/>
                    <a:pt x="33" y="99"/>
                    <a:pt x="44" y="92"/>
                  </a:cubicBezTo>
                  <a:cubicBezTo>
                    <a:pt x="45" y="94"/>
                    <a:pt x="49" y="94"/>
                    <a:pt x="50" y="91"/>
                  </a:cubicBezTo>
                  <a:cubicBezTo>
                    <a:pt x="50" y="90"/>
                    <a:pt x="51" y="88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2" y="83"/>
                  </a:cubicBezTo>
                  <a:cubicBezTo>
                    <a:pt x="57" y="68"/>
                    <a:pt x="66" y="53"/>
                    <a:pt x="84" y="56"/>
                  </a:cubicBezTo>
                  <a:cubicBezTo>
                    <a:pt x="108" y="60"/>
                    <a:pt x="97" y="93"/>
                    <a:pt x="90" y="105"/>
                  </a:cubicBezTo>
                  <a:cubicBezTo>
                    <a:pt x="79" y="123"/>
                    <a:pt x="63" y="140"/>
                    <a:pt x="65" y="160"/>
                  </a:cubicBezTo>
                  <a:cubicBezTo>
                    <a:pt x="58" y="158"/>
                    <a:pt x="55" y="169"/>
                    <a:pt x="62" y="172"/>
                  </a:cubicBezTo>
                  <a:cubicBezTo>
                    <a:pt x="85" y="181"/>
                    <a:pt x="96" y="175"/>
                    <a:pt x="100" y="151"/>
                  </a:cubicBezTo>
                  <a:cubicBezTo>
                    <a:pt x="107" y="116"/>
                    <a:pt x="138" y="90"/>
                    <a:pt x="135" y="52"/>
                  </a:cubicBezTo>
                  <a:close/>
                  <a:moveTo>
                    <a:pt x="95" y="128"/>
                  </a:moveTo>
                  <a:cubicBezTo>
                    <a:pt x="92" y="135"/>
                    <a:pt x="90" y="141"/>
                    <a:pt x="89" y="148"/>
                  </a:cubicBezTo>
                  <a:cubicBezTo>
                    <a:pt x="87" y="161"/>
                    <a:pt x="83" y="164"/>
                    <a:pt x="73" y="163"/>
                  </a:cubicBezTo>
                  <a:cubicBezTo>
                    <a:pt x="74" y="125"/>
                    <a:pt x="127" y="101"/>
                    <a:pt x="103" y="60"/>
                  </a:cubicBezTo>
                  <a:cubicBezTo>
                    <a:pt x="86" y="32"/>
                    <a:pt x="50" y="58"/>
                    <a:pt x="44" y="83"/>
                  </a:cubicBezTo>
                  <a:cubicBezTo>
                    <a:pt x="36" y="87"/>
                    <a:pt x="26" y="86"/>
                    <a:pt x="20" y="78"/>
                  </a:cubicBezTo>
                  <a:cubicBezTo>
                    <a:pt x="13" y="66"/>
                    <a:pt x="22" y="56"/>
                    <a:pt x="30" y="49"/>
                  </a:cubicBezTo>
                  <a:cubicBezTo>
                    <a:pt x="31" y="50"/>
                    <a:pt x="32" y="50"/>
                    <a:pt x="34" y="49"/>
                  </a:cubicBezTo>
                  <a:cubicBezTo>
                    <a:pt x="56" y="37"/>
                    <a:pt x="120" y="13"/>
                    <a:pt x="123" y="57"/>
                  </a:cubicBezTo>
                  <a:cubicBezTo>
                    <a:pt x="124" y="82"/>
                    <a:pt x="106" y="107"/>
                    <a:pt x="9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Freeform 168"/>
            <p:cNvSpPr>
              <a:spLocks noEditPoints="1"/>
            </p:cNvSpPr>
            <p:nvPr/>
          </p:nvSpPr>
          <p:spPr bwMode="auto">
            <a:xfrm>
              <a:off x="4026499" y="3081100"/>
              <a:ext cx="405430" cy="349721"/>
            </a:xfrm>
            <a:custGeom>
              <a:avLst/>
              <a:gdLst>
                <a:gd name="T0" fmla="*/ 2147483647 w 49"/>
                <a:gd name="T1" fmla="*/ 2147483647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2147483647 w 49"/>
                <a:gd name="T7" fmla="*/ 2147483647 h 46"/>
                <a:gd name="T8" fmla="*/ 2147483647 w 49"/>
                <a:gd name="T9" fmla="*/ 2147483647 h 46"/>
                <a:gd name="T10" fmla="*/ 2147483647 w 49"/>
                <a:gd name="T11" fmla="*/ 2147483647 h 46"/>
                <a:gd name="T12" fmla="*/ 2147483647 w 49"/>
                <a:gd name="T13" fmla="*/ 2147483647 h 46"/>
                <a:gd name="T14" fmla="*/ 2147483647 w 49"/>
                <a:gd name="T15" fmla="*/ 2147483647 h 46"/>
                <a:gd name="T16" fmla="*/ 2147483647 w 49"/>
                <a:gd name="T17" fmla="*/ 2147483647 h 46"/>
                <a:gd name="T18" fmla="*/ 2147483647 w 49"/>
                <a:gd name="T19" fmla="*/ 2147483647 h 46"/>
                <a:gd name="T20" fmla="*/ 2147483647 w 49"/>
                <a:gd name="T21" fmla="*/ 2147483647 h 46"/>
                <a:gd name="T22" fmla="*/ 2147483647 w 49"/>
                <a:gd name="T23" fmla="*/ 2147483647 h 46"/>
                <a:gd name="T24" fmla="*/ 2147483647 w 49"/>
                <a:gd name="T25" fmla="*/ 2147483647 h 46"/>
                <a:gd name="T26" fmla="*/ 2147483647 w 49"/>
                <a:gd name="T27" fmla="*/ 2147483647 h 46"/>
                <a:gd name="T28" fmla="*/ 2147483647 w 49"/>
                <a:gd name="T29" fmla="*/ 2147483647 h 46"/>
                <a:gd name="T30" fmla="*/ 2147483647 w 49"/>
                <a:gd name="T31" fmla="*/ 2147483647 h 46"/>
                <a:gd name="T32" fmla="*/ 2147483647 w 49"/>
                <a:gd name="T33" fmla="*/ 2147483647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41" y="3"/>
                  </a:moveTo>
                  <a:cubicBezTo>
                    <a:pt x="36" y="0"/>
                    <a:pt x="28" y="0"/>
                    <a:pt x="23" y="3"/>
                  </a:cubicBezTo>
                  <a:cubicBezTo>
                    <a:pt x="8" y="4"/>
                    <a:pt x="0" y="19"/>
                    <a:pt x="1" y="35"/>
                  </a:cubicBezTo>
                  <a:cubicBezTo>
                    <a:pt x="2" y="37"/>
                    <a:pt x="2" y="39"/>
                    <a:pt x="5" y="40"/>
                  </a:cubicBezTo>
                  <a:cubicBezTo>
                    <a:pt x="14" y="44"/>
                    <a:pt x="25" y="46"/>
                    <a:pt x="35" y="41"/>
                  </a:cubicBezTo>
                  <a:cubicBezTo>
                    <a:pt x="43" y="37"/>
                    <a:pt x="47" y="29"/>
                    <a:pt x="48" y="21"/>
                  </a:cubicBezTo>
                  <a:cubicBezTo>
                    <a:pt x="49" y="14"/>
                    <a:pt x="47" y="7"/>
                    <a:pt x="41" y="3"/>
                  </a:cubicBezTo>
                  <a:close/>
                  <a:moveTo>
                    <a:pt x="36" y="20"/>
                  </a:moveTo>
                  <a:cubicBezTo>
                    <a:pt x="35" y="24"/>
                    <a:pt x="33" y="28"/>
                    <a:pt x="29" y="30"/>
                  </a:cubicBezTo>
                  <a:cubicBezTo>
                    <a:pt x="24" y="32"/>
                    <a:pt x="18" y="32"/>
                    <a:pt x="13" y="30"/>
                  </a:cubicBezTo>
                  <a:cubicBezTo>
                    <a:pt x="13" y="26"/>
                    <a:pt x="13" y="21"/>
                    <a:pt x="16" y="17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3" y="15"/>
                    <a:pt x="26" y="13"/>
                    <a:pt x="30" y="13"/>
                  </a:cubicBezTo>
                  <a:cubicBezTo>
                    <a:pt x="32" y="12"/>
                    <a:pt x="33" y="12"/>
                    <a:pt x="34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6" y="17"/>
                    <a:pt x="36" y="19"/>
                    <a:pt x="3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702115" y="1705888"/>
            <a:ext cx="636587" cy="1583226"/>
            <a:chOff x="4818930" y="1615605"/>
            <a:chExt cx="635784" cy="1582069"/>
          </a:xfrm>
          <a:solidFill>
            <a:schemeClr val="accent2"/>
          </a:solidFill>
        </p:grpSpPr>
        <p:sp>
          <p:nvSpPr>
            <p:cNvPr id="25635" name="Freeform 169"/>
            <p:cNvSpPr>
              <a:spLocks noEditPoints="1"/>
            </p:cNvSpPr>
            <p:nvPr/>
          </p:nvSpPr>
          <p:spPr bwMode="auto">
            <a:xfrm>
              <a:off x="4818930" y="1615605"/>
              <a:ext cx="635784" cy="1199042"/>
            </a:xfrm>
            <a:custGeom>
              <a:avLst/>
              <a:gdLst>
                <a:gd name="T0" fmla="*/ 2147483647 w 75"/>
                <a:gd name="T1" fmla="*/ 2147483647 h 158"/>
                <a:gd name="T2" fmla="*/ 2147483647 w 75"/>
                <a:gd name="T3" fmla="*/ 2147483647 h 158"/>
                <a:gd name="T4" fmla="*/ 2147483647 w 75"/>
                <a:gd name="T5" fmla="*/ 2147483647 h 158"/>
                <a:gd name="T6" fmla="*/ 2147483647 w 75"/>
                <a:gd name="T7" fmla="*/ 2147483647 h 158"/>
                <a:gd name="T8" fmla="*/ 2147483647 w 75"/>
                <a:gd name="T9" fmla="*/ 2147483647 h 158"/>
                <a:gd name="T10" fmla="*/ 2147483647 w 75"/>
                <a:gd name="T11" fmla="*/ 2147483647 h 158"/>
                <a:gd name="T12" fmla="*/ 2147483647 w 75"/>
                <a:gd name="T13" fmla="*/ 2147483647 h 158"/>
                <a:gd name="T14" fmla="*/ 2147483647 w 75"/>
                <a:gd name="T15" fmla="*/ 2147483647 h 158"/>
                <a:gd name="T16" fmla="*/ 2147483647 w 75"/>
                <a:gd name="T17" fmla="*/ 2147483647 h 158"/>
                <a:gd name="T18" fmla="*/ 2147483647 w 75"/>
                <a:gd name="T19" fmla="*/ 2147483647 h 158"/>
                <a:gd name="T20" fmla="*/ 2147483647 w 75"/>
                <a:gd name="T21" fmla="*/ 2147483647 h 158"/>
                <a:gd name="T22" fmla="*/ 2147483647 w 75"/>
                <a:gd name="T23" fmla="*/ 2147483647 h 158"/>
                <a:gd name="T24" fmla="*/ 2147483647 w 75"/>
                <a:gd name="T25" fmla="*/ 2147483647 h 158"/>
                <a:gd name="T26" fmla="*/ 2147483647 w 75"/>
                <a:gd name="T27" fmla="*/ 2147483647 h 158"/>
                <a:gd name="T28" fmla="*/ 2147483647 w 75"/>
                <a:gd name="T29" fmla="*/ 2147483647 h 1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" h="158">
                  <a:moveTo>
                    <a:pt x="27" y="3"/>
                  </a:moveTo>
                  <a:cubicBezTo>
                    <a:pt x="0" y="4"/>
                    <a:pt x="0" y="40"/>
                    <a:pt x="3" y="59"/>
                  </a:cubicBezTo>
                  <a:cubicBezTo>
                    <a:pt x="5" y="79"/>
                    <a:pt x="10" y="99"/>
                    <a:pt x="16" y="118"/>
                  </a:cubicBezTo>
                  <a:cubicBezTo>
                    <a:pt x="17" y="120"/>
                    <a:pt x="21" y="132"/>
                    <a:pt x="25" y="142"/>
                  </a:cubicBezTo>
                  <a:cubicBezTo>
                    <a:pt x="24" y="145"/>
                    <a:pt x="24" y="147"/>
                    <a:pt x="24" y="150"/>
                  </a:cubicBezTo>
                  <a:cubicBezTo>
                    <a:pt x="24" y="152"/>
                    <a:pt x="25" y="154"/>
                    <a:pt x="27" y="155"/>
                  </a:cubicBezTo>
                  <a:cubicBezTo>
                    <a:pt x="27" y="156"/>
                    <a:pt x="28" y="158"/>
                    <a:pt x="30" y="157"/>
                  </a:cubicBezTo>
                  <a:cubicBezTo>
                    <a:pt x="32" y="156"/>
                    <a:pt x="34" y="154"/>
                    <a:pt x="34" y="152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40" y="128"/>
                    <a:pt x="75" y="0"/>
                    <a:pt x="27" y="3"/>
                  </a:cubicBezTo>
                  <a:close/>
                  <a:moveTo>
                    <a:pt x="15" y="38"/>
                  </a:moveTo>
                  <a:cubicBezTo>
                    <a:pt x="15" y="22"/>
                    <a:pt x="34" y="3"/>
                    <a:pt x="39" y="27"/>
                  </a:cubicBezTo>
                  <a:cubicBezTo>
                    <a:pt x="43" y="42"/>
                    <a:pt x="40" y="60"/>
                    <a:pt x="38" y="76"/>
                  </a:cubicBezTo>
                  <a:cubicBezTo>
                    <a:pt x="36" y="90"/>
                    <a:pt x="32" y="105"/>
                    <a:pt x="29" y="119"/>
                  </a:cubicBezTo>
                  <a:cubicBezTo>
                    <a:pt x="22" y="92"/>
                    <a:pt x="14" y="65"/>
                    <a:pt x="1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Freeform 170"/>
            <p:cNvSpPr>
              <a:spLocks noEditPoints="1"/>
            </p:cNvSpPr>
            <p:nvPr/>
          </p:nvSpPr>
          <p:spPr bwMode="auto">
            <a:xfrm>
              <a:off x="5021644" y="2931220"/>
              <a:ext cx="359355" cy="266454"/>
            </a:xfrm>
            <a:custGeom>
              <a:avLst/>
              <a:gdLst>
                <a:gd name="T0" fmla="*/ 2147483647 w 43"/>
                <a:gd name="T1" fmla="*/ 2147483647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6">
                  <a:moveTo>
                    <a:pt x="33" y="5"/>
                  </a:moveTo>
                  <a:cubicBezTo>
                    <a:pt x="29" y="2"/>
                    <a:pt x="24" y="0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6" y="4"/>
                    <a:pt x="2" y="7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0" y="20"/>
                    <a:pt x="0" y="25"/>
                    <a:pt x="4" y="30"/>
                  </a:cubicBezTo>
                  <a:cubicBezTo>
                    <a:pt x="8" y="36"/>
                    <a:pt x="17" y="36"/>
                    <a:pt x="23" y="36"/>
                  </a:cubicBezTo>
                  <a:cubicBezTo>
                    <a:pt x="28" y="36"/>
                    <a:pt x="33" y="35"/>
                    <a:pt x="37" y="31"/>
                  </a:cubicBezTo>
                  <a:cubicBezTo>
                    <a:pt x="43" y="23"/>
                    <a:pt x="40" y="11"/>
                    <a:pt x="33" y="5"/>
                  </a:cubicBezTo>
                  <a:close/>
                  <a:moveTo>
                    <a:pt x="28" y="23"/>
                  </a:moveTo>
                  <a:cubicBezTo>
                    <a:pt x="28" y="24"/>
                    <a:pt x="27" y="25"/>
                    <a:pt x="25" y="25"/>
                  </a:cubicBezTo>
                  <a:cubicBezTo>
                    <a:pt x="20" y="25"/>
                    <a:pt x="16" y="26"/>
                    <a:pt x="12" y="23"/>
                  </a:cubicBezTo>
                  <a:cubicBezTo>
                    <a:pt x="9" y="22"/>
                    <a:pt x="9" y="20"/>
                    <a:pt x="10" y="17"/>
                  </a:cubicBezTo>
                  <a:cubicBezTo>
                    <a:pt x="15" y="15"/>
                    <a:pt x="19" y="11"/>
                    <a:pt x="25" y="14"/>
                  </a:cubicBezTo>
                  <a:cubicBezTo>
                    <a:pt x="28" y="16"/>
                    <a:pt x="29" y="21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17"/>
          <p:cNvSpPr/>
          <p:nvPr/>
        </p:nvSpPr>
        <p:spPr bwMode="auto">
          <a:xfrm>
            <a:off x="5148064" y="1334329"/>
            <a:ext cx="3278462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new</a:t>
            </a:r>
            <a: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delete</a:t>
            </a:r>
            <a: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的应用</a:t>
            </a:r>
            <a:endParaRPr lang="en-US" altLang="zh-CN" sz="2400" b="1" dirty="0">
              <a:solidFill>
                <a:srgbClr val="4A67AA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2400" b="1" dirty="0">
              <a:solidFill>
                <a:srgbClr val="4A67AA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动态数组的创建</a:t>
            </a:r>
            <a:endParaRPr lang="en-US" altLang="zh-CN" sz="2400" b="1" dirty="0">
              <a:solidFill>
                <a:srgbClr val="4A67AA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spcBef>
                <a:spcPts val="600"/>
              </a:spcBef>
            </a:pPr>
            <a:b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指针的应用</a:t>
            </a:r>
            <a:endParaRPr lang="en-US" altLang="zh-CN" sz="2400" b="1" dirty="0">
              <a:solidFill>
                <a:srgbClr val="4A67AA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spcBef>
                <a:spcPts val="600"/>
              </a:spcBef>
            </a:pPr>
            <a:b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sz="2400" b="1" dirty="0">
                <a:solidFill>
                  <a:srgbClr val="4A67AA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链式结构中元素的改变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63988" y="1240396"/>
            <a:ext cx="432048" cy="6465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1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63988" y="2033721"/>
            <a:ext cx="432048" cy="6465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63988" y="2827046"/>
            <a:ext cx="432048" cy="6465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3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988" y="3620371"/>
            <a:ext cx="432048" cy="6465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4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0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2"/>
          <p:cNvGrpSpPr/>
          <p:nvPr/>
        </p:nvGrpSpPr>
        <p:grpSpPr>
          <a:xfrm>
            <a:off x="1283426" y="728703"/>
            <a:ext cx="2432005" cy="3687682"/>
            <a:chOff x="7448550" y="2122488"/>
            <a:chExt cx="901700" cy="1366838"/>
          </a:xfrm>
          <a:solidFill>
            <a:schemeClr val="accent2"/>
          </a:solidFill>
        </p:grpSpPr>
        <p:sp>
          <p:nvSpPr>
            <p:cNvPr id="2" name="Freeform 92"/>
            <p:cNvSpPr>
              <a:spLocks/>
            </p:cNvSpPr>
            <p:nvPr/>
          </p:nvSpPr>
          <p:spPr bwMode="auto">
            <a:xfrm>
              <a:off x="7461250" y="3382963"/>
              <a:ext cx="317500" cy="106363"/>
            </a:xfrm>
            <a:custGeom>
              <a:avLst/>
              <a:gdLst>
                <a:gd name="T0" fmla="*/ 99 w 200"/>
                <a:gd name="T1" fmla="*/ 0 h 67"/>
                <a:gd name="T2" fmla="*/ 127 w 200"/>
                <a:gd name="T3" fmla="*/ 2 h 67"/>
                <a:gd name="T4" fmla="*/ 150 w 200"/>
                <a:gd name="T5" fmla="*/ 5 h 67"/>
                <a:gd name="T6" fmla="*/ 170 w 200"/>
                <a:gd name="T7" fmla="*/ 11 h 67"/>
                <a:gd name="T8" fmla="*/ 186 w 200"/>
                <a:gd name="T9" fmla="*/ 17 h 67"/>
                <a:gd name="T10" fmla="*/ 196 w 200"/>
                <a:gd name="T11" fmla="*/ 25 h 67"/>
                <a:gd name="T12" fmla="*/ 200 w 200"/>
                <a:gd name="T13" fmla="*/ 34 h 67"/>
                <a:gd name="T14" fmla="*/ 196 w 200"/>
                <a:gd name="T15" fmla="*/ 42 h 67"/>
                <a:gd name="T16" fmla="*/ 186 w 200"/>
                <a:gd name="T17" fmla="*/ 50 h 67"/>
                <a:gd name="T18" fmla="*/ 170 w 200"/>
                <a:gd name="T19" fmla="*/ 56 h 67"/>
                <a:gd name="T20" fmla="*/ 150 w 200"/>
                <a:gd name="T21" fmla="*/ 62 h 67"/>
                <a:gd name="T22" fmla="*/ 127 w 200"/>
                <a:gd name="T23" fmla="*/ 66 h 67"/>
                <a:gd name="T24" fmla="*/ 99 w 200"/>
                <a:gd name="T25" fmla="*/ 67 h 67"/>
                <a:gd name="T26" fmla="*/ 73 w 200"/>
                <a:gd name="T27" fmla="*/ 66 h 67"/>
                <a:gd name="T28" fmla="*/ 50 w 200"/>
                <a:gd name="T29" fmla="*/ 62 h 67"/>
                <a:gd name="T30" fmla="*/ 30 w 200"/>
                <a:gd name="T31" fmla="*/ 56 h 67"/>
                <a:gd name="T32" fmla="*/ 14 w 200"/>
                <a:gd name="T33" fmla="*/ 50 h 67"/>
                <a:gd name="T34" fmla="*/ 4 w 200"/>
                <a:gd name="T35" fmla="*/ 42 h 67"/>
                <a:gd name="T36" fmla="*/ 0 w 200"/>
                <a:gd name="T37" fmla="*/ 34 h 67"/>
                <a:gd name="T38" fmla="*/ 4 w 200"/>
                <a:gd name="T39" fmla="*/ 25 h 67"/>
                <a:gd name="T40" fmla="*/ 14 w 200"/>
                <a:gd name="T41" fmla="*/ 17 h 67"/>
                <a:gd name="T42" fmla="*/ 30 w 200"/>
                <a:gd name="T43" fmla="*/ 11 h 67"/>
                <a:gd name="T44" fmla="*/ 50 w 200"/>
                <a:gd name="T45" fmla="*/ 5 h 67"/>
                <a:gd name="T46" fmla="*/ 73 w 200"/>
                <a:gd name="T47" fmla="*/ 2 h 67"/>
                <a:gd name="T48" fmla="*/ 99 w 200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67">
                  <a:moveTo>
                    <a:pt x="99" y="0"/>
                  </a:moveTo>
                  <a:lnTo>
                    <a:pt x="127" y="2"/>
                  </a:lnTo>
                  <a:lnTo>
                    <a:pt x="150" y="5"/>
                  </a:lnTo>
                  <a:lnTo>
                    <a:pt x="170" y="11"/>
                  </a:lnTo>
                  <a:lnTo>
                    <a:pt x="186" y="17"/>
                  </a:lnTo>
                  <a:lnTo>
                    <a:pt x="196" y="25"/>
                  </a:lnTo>
                  <a:lnTo>
                    <a:pt x="200" y="34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6"/>
                  </a:lnTo>
                  <a:lnTo>
                    <a:pt x="150" y="62"/>
                  </a:lnTo>
                  <a:lnTo>
                    <a:pt x="127" y="66"/>
                  </a:lnTo>
                  <a:lnTo>
                    <a:pt x="99" y="67"/>
                  </a:lnTo>
                  <a:lnTo>
                    <a:pt x="73" y="66"/>
                  </a:lnTo>
                  <a:lnTo>
                    <a:pt x="50" y="62"/>
                  </a:lnTo>
                  <a:lnTo>
                    <a:pt x="30" y="56"/>
                  </a:lnTo>
                  <a:lnTo>
                    <a:pt x="14" y="50"/>
                  </a:lnTo>
                  <a:lnTo>
                    <a:pt x="4" y="42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14" y="17"/>
                  </a:lnTo>
                  <a:lnTo>
                    <a:pt x="30" y="11"/>
                  </a:lnTo>
                  <a:lnTo>
                    <a:pt x="50" y="5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1"/>
            <p:cNvSpPr>
              <a:spLocks noEditPoints="1"/>
            </p:cNvSpPr>
            <p:nvPr/>
          </p:nvSpPr>
          <p:spPr bwMode="auto">
            <a:xfrm>
              <a:off x="7564438" y="2595563"/>
              <a:ext cx="26988" cy="26988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9 h 17"/>
                <a:gd name="T4" fmla="*/ 11 w 17"/>
                <a:gd name="T5" fmla="*/ 9 h 17"/>
                <a:gd name="T6" fmla="*/ 9 w 17"/>
                <a:gd name="T7" fmla="*/ 9 h 17"/>
                <a:gd name="T8" fmla="*/ 9 w 17"/>
                <a:gd name="T9" fmla="*/ 0 h 17"/>
                <a:gd name="T10" fmla="*/ 12 w 17"/>
                <a:gd name="T11" fmla="*/ 1 h 17"/>
                <a:gd name="T12" fmla="*/ 15 w 17"/>
                <a:gd name="T13" fmla="*/ 3 h 17"/>
                <a:gd name="T14" fmla="*/ 17 w 17"/>
                <a:gd name="T15" fmla="*/ 5 h 17"/>
                <a:gd name="T16" fmla="*/ 17 w 17"/>
                <a:gd name="T17" fmla="*/ 9 h 17"/>
                <a:gd name="T18" fmla="*/ 17 w 17"/>
                <a:gd name="T19" fmla="*/ 12 h 17"/>
                <a:gd name="T20" fmla="*/ 15 w 17"/>
                <a:gd name="T21" fmla="*/ 14 h 17"/>
                <a:gd name="T22" fmla="*/ 12 w 17"/>
                <a:gd name="T23" fmla="*/ 17 h 17"/>
                <a:gd name="T24" fmla="*/ 9 w 17"/>
                <a:gd name="T25" fmla="*/ 17 h 17"/>
                <a:gd name="T26" fmla="*/ 5 w 17"/>
                <a:gd name="T27" fmla="*/ 17 h 17"/>
                <a:gd name="T28" fmla="*/ 3 w 17"/>
                <a:gd name="T29" fmla="*/ 14 h 17"/>
                <a:gd name="T30" fmla="*/ 2 w 17"/>
                <a:gd name="T31" fmla="*/ 12 h 17"/>
                <a:gd name="T32" fmla="*/ 0 w 17"/>
                <a:gd name="T33" fmla="*/ 9 h 17"/>
                <a:gd name="T34" fmla="*/ 2 w 17"/>
                <a:gd name="T35" fmla="*/ 5 h 17"/>
                <a:gd name="T36" fmla="*/ 3 w 17"/>
                <a:gd name="T37" fmla="*/ 3 h 17"/>
                <a:gd name="T38" fmla="*/ 5 w 17"/>
                <a:gd name="T39" fmla="*/ 1 h 17"/>
                <a:gd name="T40" fmla="*/ 9 w 17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9" y="9"/>
                  </a:moveTo>
                  <a:lnTo>
                    <a:pt x="9" y="9"/>
                  </a:lnTo>
                  <a:lnTo>
                    <a:pt x="11" y="9"/>
                  </a:lnTo>
                  <a:lnTo>
                    <a:pt x="9" y="9"/>
                  </a:lnTo>
                  <a:close/>
                  <a:moveTo>
                    <a:pt x="9" y="0"/>
                  </a:moveTo>
                  <a:lnTo>
                    <a:pt x="12" y="1"/>
                  </a:lnTo>
                  <a:lnTo>
                    <a:pt x="15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2"/>
            <p:cNvSpPr>
              <a:spLocks/>
            </p:cNvSpPr>
            <p:nvPr/>
          </p:nvSpPr>
          <p:spPr bwMode="auto">
            <a:xfrm>
              <a:off x="7662863" y="2587625"/>
              <a:ext cx="28575" cy="26988"/>
            </a:xfrm>
            <a:custGeom>
              <a:avLst/>
              <a:gdLst>
                <a:gd name="T0" fmla="*/ 9 w 18"/>
                <a:gd name="T1" fmla="*/ 0 h 17"/>
                <a:gd name="T2" fmla="*/ 12 w 18"/>
                <a:gd name="T3" fmla="*/ 0 h 17"/>
                <a:gd name="T4" fmla="*/ 16 w 18"/>
                <a:gd name="T5" fmla="*/ 1 h 17"/>
                <a:gd name="T6" fmla="*/ 17 w 18"/>
                <a:gd name="T7" fmla="*/ 5 h 17"/>
                <a:gd name="T8" fmla="*/ 18 w 18"/>
                <a:gd name="T9" fmla="*/ 8 h 17"/>
                <a:gd name="T10" fmla="*/ 17 w 18"/>
                <a:gd name="T11" fmla="*/ 12 h 17"/>
                <a:gd name="T12" fmla="*/ 16 w 18"/>
                <a:gd name="T13" fmla="*/ 14 h 17"/>
                <a:gd name="T14" fmla="*/ 12 w 18"/>
                <a:gd name="T15" fmla="*/ 16 h 17"/>
                <a:gd name="T16" fmla="*/ 9 w 18"/>
                <a:gd name="T17" fmla="*/ 17 h 17"/>
                <a:gd name="T18" fmla="*/ 5 w 18"/>
                <a:gd name="T19" fmla="*/ 16 h 17"/>
                <a:gd name="T20" fmla="*/ 2 w 18"/>
                <a:gd name="T21" fmla="*/ 14 h 17"/>
                <a:gd name="T22" fmla="*/ 1 w 18"/>
                <a:gd name="T23" fmla="*/ 12 h 17"/>
                <a:gd name="T24" fmla="*/ 0 w 18"/>
                <a:gd name="T25" fmla="*/ 8 h 17"/>
                <a:gd name="T26" fmla="*/ 1 w 18"/>
                <a:gd name="T27" fmla="*/ 5 h 17"/>
                <a:gd name="T28" fmla="*/ 2 w 18"/>
                <a:gd name="T29" fmla="*/ 1 h 17"/>
                <a:gd name="T30" fmla="*/ 5 w 18"/>
                <a:gd name="T31" fmla="*/ 0 h 17"/>
                <a:gd name="T32" fmla="*/ 9 w 18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lnTo>
                    <a:pt x="12" y="0"/>
                  </a:lnTo>
                  <a:lnTo>
                    <a:pt x="16" y="1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40"/>
            <p:cNvSpPr>
              <a:spLocks noEditPoints="1"/>
            </p:cNvSpPr>
            <p:nvPr/>
          </p:nvSpPr>
          <p:spPr bwMode="auto">
            <a:xfrm>
              <a:off x="7497763" y="2778125"/>
              <a:ext cx="246063" cy="323850"/>
            </a:xfrm>
            <a:custGeom>
              <a:avLst/>
              <a:gdLst>
                <a:gd name="T0" fmla="*/ 76 w 155"/>
                <a:gd name="T1" fmla="*/ 12 h 204"/>
                <a:gd name="T2" fmla="*/ 45 w 155"/>
                <a:gd name="T3" fmla="*/ 24 h 204"/>
                <a:gd name="T4" fmla="*/ 27 w 155"/>
                <a:gd name="T5" fmla="*/ 37 h 204"/>
                <a:gd name="T6" fmla="*/ 23 w 155"/>
                <a:gd name="T7" fmla="*/ 42 h 204"/>
                <a:gd name="T8" fmla="*/ 19 w 155"/>
                <a:gd name="T9" fmla="*/ 51 h 204"/>
                <a:gd name="T10" fmla="*/ 11 w 155"/>
                <a:gd name="T11" fmla="*/ 91 h 204"/>
                <a:gd name="T12" fmla="*/ 24 w 155"/>
                <a:gd name="T13" fmla="*/ 134 h 204"/>
                <a:gd name="T14" fmla="*/ 25 w 155"/>
                <a:gd name="T15" fmla="*/ 136 h 204"/>
                <a:gd name="T16" fmla="*/ 25 w 155"/>
                <a:gd name="T17" fmla="*/ 139 h 204"/>
                <a:gd name="T18" fmla="*/ 28 w 155"/>
                <a:gd name="T19" fmla="*/ 146 h 204"/>
                <a:gd name="T20" fmla="*/ 36 w 155"/>
                <a:gd name="T21" fmla="*/ 167 h 204"/>
                <a:gd name="T22" fmla="*/ 51 w 155"/>
                <a:gd name="T23" fmla="*/ 186 h 204"/>
                <a:gd name="T24" fmla="*/ 71 w 155"/>
                <a:gd name="T25" fmla="*/ 195 h 204"/>
                <a:gd name="T26" fmla="*/ 92 w 155"/>
                <a:gd name="T27" fmla="*/ 189 h 204"/>
                <a:gd name="T28" fmla="*/ 104 w 155"/>
                <a:gd name="T29" fmla="*/ 181 h 204"/>
                <a:gd name="T30" fmla="*/ 108 w 155"/>
                <a:gd name="T31" fmla="*/ 177 h 204"/>
                <a:gd name="T32" fmla="*/ 114 w 155"/>
                <a:gd name="T33" fmla="*/ 169 h 204"/>
                <a:gd name="T34" fmla="*/ 125 w 155"/>
                <a:gd name="T35" fmla="*/ 153 h 204"/>
                <a:gd name="T36" fmla="*/ 142 w 155"/>
                <a:gd name="T37" fmla="*/ 110 h 204"/>
                <a:gd name="T38" fmla="*/ 144 w 155"/>
                <a:gd name="T39" fmla="*/ 70 h 204"/>
                <a:gd name="T40" fmla="*/ 142 w 155"/>
                <a:gd name="T41" fmla="*/ 54 h 204"/>
                <a:gd name="T42" fmla="*/ 140 w 155"/>
                <a:gd name="T43" fmla="*/ 50 h 204"/>
                <a:gd name="T44" fmla="*/ 137 w 155"/>
                <a:gd name="T45" fmla="*/ 43 h 204"/>
                <a:gd name="T46" fmla="*/ 130 w 155"/>
                <a:gd name="T47" fmla="*/ 32 h 204"/>
                <a:gd name="T48" fmla="*/ 114 w 155"/>
                <a:gd name="T49" fmla="*/ 17 h 204"/>
                <a:gd name="T50" fmla="*/ 89 w 155"/>
                <a:gd name="T51" fmla="*/ 11 h 204"/>
                <a:gd name="T52" fmla="*/ 105 w 155"/>
                <a:gd name="T53" fmla="*/ 3 h 204"/>
                <a:gd name="T54" fmla="*/ 130 w 155"/>
                <a:gd name="T55" fmla="*/ 17 h 204"/>
                <a:gd name="T56" fmla="*/ 146 w 155"/>
                <a:gd name="T57" fmla="*/ 38 h 204"/>
                <a:gd name="T58" fmla="*/ 151 w 155"/>
                <a:gd name="T59" fmla="*/ 51 h 204"/>
                <a:gd name="T60" fmla="*/ 151 w 155"/>
                <a:gd name="T61" fmla="*/ 53 h 204"/>
                <a:gd name="T62" fmla="*/ 155 w 155"/>
                <a:gd name="T63" fmla="*/ 84 h 204"/>
                <a:gd name="T64" fmla="*/ 146 w 155"/>
                <a:gd name="T65" fmla="*/ 131 h 204"/>
                <a:gd name="T66" fmla="*/ 127 w 155"/>
                <a:gd name="T67" fmla="*/ 167 h 204"/>
                <a:gd name="T68" fmla="*/ 113 w 155"/>
                <a:gd name="T69" fmla="*/ 186 h 204"/>
                <a:gd name="T70" fmla="*/ 96 w 155"/>
                <a:gd name="T71" fmla="*/ 198 h 204"/>
                <a:gd name="T72" fmla="*/ 71 w 155"/>
                <a:gd name="T73" fmla="*/ 204 h 204"/>
                <a:gd name="T74" fmla="*/ 45 w 155"/>
                <a:gd name="T75" fmla="*/ 194 h 204"/>
                <a:gd name="T76" fmla="*/ 27 w 155"/>
                <a:gd name="T77" fmla="*/ 170 h 204"/>
                <a:gd name="T78" fmla="*/ 17 w 155"/>
                <a:gd name="T79" fmla="*/ 146 h 204"/>
                <a:gd name="T80" fmla="*/ 7 w 155"/>
                <a:gd name="T81" fmla="*/ 123 h 204"/>
                <a:gd name="T82" fmla="*/ 0 w 155"/>
                <a:gd name="T83" fmla="*/ 91 h 204"/>
                <a:gd name="T84" fmla="*/ 6 w 155"/>
                <a:gd name="T85" fmla="*/ 60 h 204"/>
                <a:gd name="T86" fmla="*/ 15 w 155"/>
                <a:gd name="T87" fmla="*/ 38 h 204"/>
                <a:gd name="T88" fmla="*/ 19 w 155"/>
                <a:gd name="T89" fmla="*/ 30 h 204"/>
                <a:gd name="T90" fmla="*/ 20 w 155"/>
                <a:gd name="T91" fmla="*/ 29 h 204"/>
                <a:gd name="T92" fmla="*/ 58 w 155"/>
                <a:gd name="T93" fmla="*/ 7 h 204"/>
                <a:gd name="T94" fmla="*/ 89 w 155"/>
                <a:gd name="T9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204">
                  <a:moveTo>
                    <a:pt x="89" y="11"/>
                  </a:moveTo>
                  <a:lnTo>
                    <a:pt x="76" y="12"/>
                  </a:lnTo>
                  <a:lnTo>
                    <a:pt x="62" y="16"/>
                  </a:lnTo>
                  <a:lnTo>
                    <a:pt x="45" y="24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5" y="40"/>
                  </a:lnTo>
                  <a:lnTo>
                    <a:pt x="23" y="42"/>
                  </a:lnTo>
                  <a:lnTo>
                    <a:pt x="21" y="47"/>
                  </a:lnTo>
                  <a:lnTo>
                    <a:pt x="19" y="51"/>
                  </a:lnTo>
                  <a:lnTo>
                    <a:pt x="13" y="70"/>
                  </a:lnTo>
                  <a:lnTo>
                    <a:pt x="11" y="91"/>
                  </a:lnTo>
                  <a:lnTo>
                    <a:pt x="13" y="113"/>
                  </a:lnTo>
                  <a:lnTo>
                    <a:pt x="24" y="134"/>
                  </a:lnTo>
                  <a:lnTo>
                    <a:pt x="24" y="135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25" y="139"/>
                  </a:lnTo>
                  <a:lnTo>
                    <a:pt x="27" y="142"/>
                  </a:lnTo>
                  <a:lnTo>
                    <a:pt x="28" y="146"/>
                  </a:lnTo>
                  <a:lnTo>
                    <a:pt x="30" y="155"/>
                  </a:lnTo>
                  <a:lnTo>
                    <a:pt x="36" y="167"/>
                  </a:lnTo>
                  <a:lnTo>
                    <a:pt x="42" y="177"/>
                  </a:lnTo>
                  <a:lnTo>
                    <a:pt x="51" y="186"/>
                  </a:lnTo>
                  <a:lnTo>
                    <a:pt x="61" y="193"/>
                  </a:lnTo>
                  <a:lnTo>
                    <a:pt x="71" y="195"/>
                  </a:lnTo>
                  <a:lnTo>
                    <a:pt x="80" y="194"/>
                  </a:lnTo>
                  <a:lnTo>
                    <a:pt x="92" y="189"/>
                  </a:lnTo>
                  <a:lnTo>
                    <a:pt x="104" y="181"/>
                  </a:lnTo>
                  <a:lnTo>
                    <a:pt x="104" y="181"/>
                  </a:lnTo>
                  <a:lnTo>
                    <a:pt x="105" y="180"/>
                  </a:lnTo>
                  <a:lnTo>
                    <a:pt x="108" y="177"/>
                  </a:lnTo>
                  <a:lnTo>
                    <a:pt x="110" y="174"/>
                  </a:lnTo>
                  <a:lnTo>
                    <a:pt x="114" y="169"/>
                  </a:lnTo>
                  <a:lnTo>
                    <a:pt x="120" y="161"/>
                  </a:lnTo>
                  <a:lnTo>
                    <a:pt x="125" y="153"/>
                  </a:lnTo>
                  <a:lnTo>
                    <a:pt x="134" y="134"/>
                  </a:lnTo>
                  <a:lnTo>
                    <a:pt x="142" y="110"/>
                  </a:lnTo>
                  <a:lnTo>
                    <a:pt x="146" y="84"/>
                  </a:lnTo>
                  <a:lnTo>
                    <a:pt x="144" y="70"/>
                  </a:lnTo>
                  <a:lnTo>
                    <a:pt x="142" y="54"/>
                  </a:lnTo>
                  <a:lnTo>
                    <a:pt x="142" y="54"/>
                  </a:lnTo>
                  <a:lnTo>
                    <a:pt x="142" y="53"/>
                  </a:lnTo>
                  <a:lnTo>
                    <a:pt x="140" y="50"/>
                  </a:lnTo>
                  <a:lnTo>
                    <a:pt x="139" y="47"/>
                  </a:lnTo>
                  <a:lnTo>
                    <a:pt x="137" y="43"/>
                  </a:lnTo>
                  <a:lnTo>
                    <a:pt x="134" y="38"/>
                  </a:lnTo>
                  <a:lnTo>
                    <a:pt x="130" y="32"/>
                  </a:lnTo>
                  <a:lnTo>
                    <a:pt x="123" y="24"/>
                  </a:lnTo>
                  <a:lnTo>
                    <a:pt x="114" y="17"/>
                  </a:lnTo>
                  <a:lnTo>
                    <a:pt x="102" y="12"/>
                  </a:lnTo>
                  <a:lnTo>
                    <a:pt x="89" y="11"/>
                  </a:lnTo>
                  <a:close/>
                  <a:moveTo>
                    <a:pt x="89" y="0"/>
                  </a:moveTo>
                  <a:lnTo>
                    <a:pt x="105" y="3"/>
                  </a:lnTo>
                  <a:lnTo>
                    <a:pt x="120" y="8"/>
                  </a:lnTo>
                  <a:lnTo>
                    <a:pt x="130" y="17"/>
                  </a:lnTo>
                  <a:lnTo>
                    <a:pt x="138" y="26"/>
                  </a:lnTo>
                  <a:lnTo>
                    <a:pt x="146" y="38"/>
                  </a:lnTo>
                  <a:lnTo>
                    <a:pt x="150" y="47"/>
                  </a:lnTo>
                  <a:lnTo>
                    <a:pt x="151" y="51"/>
                  </a:lnTo>
                  <a:lnTo>
                    <a:pt x="147" y="53"/>
                  </a:lnTo>
                  <a:lnTo>
                    <a:pt x="151" y="53"/>
                  </a:lnTo>
                  <a:lnTo>
                    <a:pt x="155" y="68"/>
                  </a:lnTo>
                  <a:lnTo>
                    <a:pt x="155" y="84"/>
                  </a:lnTo>
                  <a:lnTo>
                    <a:pt x="152" y="109"/>
                  </a:lnTo>
                  <a:lnTo>
                    <a:pt x="146" y="131"/>
                  </a:lnTo>
                  <a:lnTo>
                    <a:pt x="138" y="151"/>
                  </a:lnTo>
                  <a:lnTo>
                    <a:pt x="127" y="167"/>
                  </a:lnTo>
                  <a:lnTo>
                    <a:pt x="120" y="178"/>
                  </a:lnTo>
                  <a:lnTo>
                    <a:pt x="113" y="186"/>
                  </a:lnTo>
                  <a:lnTo>
                    <a:pt x="110" y="189"/>
                  </a:lnTo>
                  <a:lnTo>
                    <a:pt x="96" y="198"/>
                  </a:lnTo>
                  <a:lnTo>
                    <a:pt x="84" y="203"/>
                  </a:lnTo>
                  <a:lnTo>
                    <a:pt x="71" y="204"/>
                  </a:lnTo>
                  <a:lnTo>
                    <a:pt x="57" y="202"/>
                  </a:lnTo>
                  <a:lnTo>
                    <a:pt x="45" y="194"/>
                  </a:lnTo>
                  <a:lnTo>
                    <a:pt x="34" y="184"/>
                  </a:lnTo>
                  <a:lnTo>
                    <a:pt x="27" y="170"/>
                  </a:lnTo>
                  <a:lnTo>
                    <a:pt x="21" y="157"/>
                  </a:lnTo>
                  <a:lnTo>
                    <a:pt x="17" y="146"/>
                  </a:lnTo>
                  <a:lnTo>
                    <a:pt x="15" y="139"/>
                  </a:lnTo>
                  <a:lnTo>
                    <a:pt x="7" y="123"/>
                  </a:lnTo>
                  <a:lnTo>
                    <a:pt x="3" y="106"/>
                  </a:lnTo>
                  <a:lnTo>
                    <a:pt x="0" y="91"/>
                  </a:lnTo>
                  <a:lnTo>
                    <a:pt x="3" y="75"/>
                  </a:lnTo>
                  <a:lnTo>
                    <a:pt x="6" y="60"/>
                  </a:lnTo>
                  <a:lnTo>
                    <a:pt x="9" y="47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40" y="16"/>
                  </a:lnTo>
                  <a:lnTo>
                    <a:pt x="58" y="7"/>
                  </a:lnTo>
                  <a:lnTo>
                    <a:pt x="75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1"/>
            <p:cNvSpPr>
              <a:spLocks/>
            </p:cNvSpPr>
            <p:nvPr/>
          </p:nvSpPr>
          <p:spPr bwMode="auto">
            <a:xfrm>
              <a:off x="7572375" y="2798763"/>
              <a:ext cx="115888" cy="46038"/>
            </a:xfrm>
            <a:custGeom>
              <a:avLst/>
              <a:gdLst>
                <a:gd name="T0" fmla="*/ 10 w 73"/>
                <a:gd name="T1" fmla="*/ 0 h 29"/>
                <a:gd name="T2" fmla="*/ 10 w 73"/>
                <a:gd name="T3" fmla="*/ 0 h 29"/>
                <a:gd name="T4" fmla="*/ 11 w 73"/>
                <a:gd name="T5" fmla="*/ 3 h 29"/>
                <a:gd name="T6" fmla="*/ 12 w 73"/>
                <a:gd name="T7" fmla="*/ 7 h 29"/>
                <a:gd name="T8" fmla="*/ 16 w 73"/>
                <a:gd name="T9" fmla="*/ 10 h 29"/>
                <a:gd name="T10" fmla="*/ 19 w 73"/>
                <a:gd name="T11" fmla="*/ 13 h 29"/>
                <a:gd name="T12" fmla="*/ 24 w 73"/>
                <a:gd name="T13" fmla="*/ 16 h 29"/>
                <a:gd name="T14" fmla="*/ 29 w 73"/>
                <a:gd name="T15" fmla="*/ 19 h 29"/>
                <a:gd name="T16" fmla="*/ 35 w 73"/>
                <a:gd name="T17" fmla="*/ 20 h 29"/>
                <a:gd name="T18" fmla="*/ 42 w 73"/>
                <a:gd name="T19" fmla="*/ 17 h 29"/>
                <a:gd name="T20" fmla="*/ 53 w 73"/>
                <a:gd name="T21" fmla="*/ 12 h 29"/>
                <a:gd name="T22" fmla="*/ 66 w 73"/>
                <a:gd name="T23" fmla="*/ 0 h 29"/>
                <a:gd name="T24" fmla="*/ 73 w 73"/>
                <a:gd name="T25" fmla="*/ 7 h 29"/>
                <a:gd name="T26" fmla="*/ 59 w 73"/>
                <a:gd name="T27" fmla="*/ 20 h 29"/>
                <a:gd name="T28" fmla="*/ 46 w 73"/>
                <a:gd name="T29" fmla="*/ 27 h 29"/>
                <a:gd name="T30" fmla="*/ 35 w 73"/>
                <a:gd name="T31" fmla="*/ 29 h 29"/>
                <a:gd name="T32" fmla="*/ 24 w 73"/>
                <a:gd name="T33" fmla="*/ 28 h 29"/>
                <a:gd name="T34" fmla="*/ 15 w 73"/>
                <a:gd name="T35" fmla="*/ 23 h 29"/>
                <a:gd name="T36" fmla="*/ 8 w 73"/>
                <a:gd name="T37" fmla="*/ 16 h 29"/>
                <a:gd name="T38" fmla="*/ 6 w 73"/>
                <a:gd name="T39" fmla="*/ 13 h 29"/>
                <a:gd name="T40" fmla="*/ 3 w 73"/>
                <a:gd name="T41" fmla="*/ 10 h 29"/>
                <a:gd name="T42" fmla="*/ 2 w 73"/>
                <a:gd name="T43" fmla="*/ 7 h 29"/>
                <a:gd name="T44" fmla="*/ 0 w 73"/>
                <a:gd name="T45" fmla="*/ 6 h 29"/>
                <a:gd name="T46" fmla="*/ 0 w 73"/>
                <a:gd name="T47" fmla="*/ 4 h 29"/>
                <a:gd name="T48" fmla="*/ 0 w 73"/>
                <a:gd name="T49" fmla="*/ 4 h 29"/>
                <a:gd name="T50" fmla="*/ 10 w 73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9">
                  <a:moveTo>
                    <a:pt x="10" y="0"/>
                  </a:moveTo>
                  <a:lnTo>
                    <a:pt x="10" y="0"/>
                  </a:lnTo>
                  <a:lnTo>
                    <a:pt x="11" y="3"/>
                  </a:lnTo>
                  <a:lnTo>
                    <a:pt x="12" y="7"/>
                  </a:lnTo>
                  <a:lnTo>
                    <a:pt x="16" y="10"/>
                  </a:lnTo>
                  <a:lnTo>
                    <a:pt x="19" y="13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53" y="12"/>
                  </a:lnTo>
                  <a:lnTo>
                    <a:pt x="66" y="0"/>
                  </a:lnTo>
                  <a:lnTo>
                    <a:pt x="73" y="7"/>
                  </a:lnTo>
                  <a:lnTo>
                    <a:pt x="59" y="20"/>
                  </a:lnTo>
                  <a:lnTo>
                    <a:pt x="46" y="27"/>
                  </a:lnTo>
                  <a:lnTo>
                    <a:pt x="35" y="29"/>
                  </a:lnTo>
                  <a:lnTo>
                    <a:pt x="24" y="28"/>
                  </a:lnTo>
                  <a:lnTo>
                    <a:pt x="15" y="23"/>
                  </a:lnTo>
                  <a:lnTo>
                    <a:pt x="8" y="16"/>
                  </a:lnTo>
                  <a:lnTo>
                    <a:pt x="6" y="13"/>
                  </a:lnTo>
                  <a:lnTo>
                    <a:pt x="3" y="10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2"/>
            <p:cNvSpPr>
              <a:spLocks noEditPoints="1"/>
            </p:cNvSpPr>
            <p:nvPr/>
          </p:nvSpPr>
          <p:spPr bwMode="auto">
            <a:xfrm>
              <a:off x="7702550" y="2849563"/>
              <a:ext cx="93663" cy="220663"/>
            </a:xfrm>
            <a:custGeom>
              <a:avLst/>
              <a:gdLst>
                <a:gd name="T0" fmla="*/ 11 w 59"/>
                <a:gd name="T1" fmla="*/ 4 h 139"/>
                <a:gd name="T2" fmla="*/ 11 w 59"/>
                <a:gd name="T3" fmla="*/ 4 h 139"/>
                <a:gd name="T4" fmla="*/ 11 w 59"/>
                <a:gd name="T5" fmla="*/ 4 h 139"/>
                <a:gd name="T6" fmla="*/ 11 w 59"/>
                <a:gd name="T7" fmla="*/ 4 h 139"/>
                <a:gd name="T8" fmla="*/ 21 w 59"/>
                <a:gd name="T9" fmla="*/ 0 h 139"/>
                <a:gd name="T10" fmla="*/ 52 w 59"/>
                <a:gd name="T11" fmla="*/ 55 h 139"/>
                <a:gd name="T12" fmla="*/ 53 w 59"/>
                <a:gd name="T13" fmla="*/ 56 h 139"/>
                <a:gd name="T14" fmla="*/ 55 w 59"/>
                <a:gd name="T15" fmla="*/ 59 h 139"/>
                <a:gd name="T16" fmla="*/ 56 w 59"/>
                <a:gd name="T17" fmla="*/ 63 h 139"/>
                <a:gd name="T18" fmla="*/ 59 w 59"/>
                <a:gd name="T19" fmla="*/ 67 h 139"/>
                <a:gd name="T20" fmla="*/ 59 w 59"/>
                <a:gd name="T21" fmla="*/ 72 h 139"/>
                <a:gd name="T22" fmla="*/ 57 w 59"/>
                <a:gd name="T23" fmla="*/ 80 h 139"/>
                <a:gd name="T24" fmla="*/ 52 w 59"/>
                <a:gd name="T25" fmla="*/ 87 h 139"/>
                <a:gd name="T26" fmla="*/ 44 w 59"/>
                <a:gd name="T27" fmla="*/ 94 h 139"/>
                <a:gd name="T28" fmla="*/ 10 w 59"/>
                <a:gd name="T29" fmla="*/ 118 h 139"/>
                <a:gd name="T30" fmla="*/ 11 w 59"/>
                <a:gd name="T31" fmla="*/ 137 h 139"/>
                <a:gd name="T32" fmla="*/ 1 w 59"/>
                <a:gd name="T33" fmla="*/ 139 h 139"/>
                <a:gd name="T34" fmla="*/ 0 w 59"/>
                <a:gd name="T35" fmla="*/ 114 h 139"/>
                <a:gd name="T36" fmla="*/ 39 w 59"/>
                <a:gd name="T37" fmla="*/ 86 h 139"/>
                <a:gd name="T38" fmla="*/ 43 w 59"/>
                <a:gd name="T39" fmla="*/ 82 h 139"/>
                <a:gd name="T40" fmla="*/ 46 w 59"/>
                <a:gd name="T41" fmla="*/ 80 h 139"/>
                <a:gd name="T42" fmla="*/ 48 w 59"/>
                <a:gd name="T43" fmla="*/ 77 h 139"/>
                <a:gd name="T44" fmla="*/ 48 w 59"/>
                <a:gd name="T45" fmla="*/ 74 h 139"/>
                <a:gd name="T46" fmla="*/ 48 w 59"/>
                <a:gd name="T47" fmla="*/ 72 h 139"/>
                <a:gd name="T48" fmla="*/ 48 w 59"/>
                <a:gd name="T49" fmla="*/ 68 h 139"/>
                <a:gd name="T50" fmla="*/ 47 w 59"/>
                <a:gd name="T51" fmla="*/ 64 h 139"/>
                <a:gd name="T52" fmla="*/ 44 w 59"/>
                <a:gd name="T53" fmla="*/ 61 h 139"/>
                <a:gd name="T54" fmla="*/ 44 w 59"/>
                <a:gd name="T55" fmla="*/ 61 h 139"/>
                <a:gd name="T56" fmla="*/ 44 w 59"/>
                <a:gd name="T57" fmla="*/ 61 h 139"/>
                <a:gd name="T58" fmla="*/ 44 w 59"/>
                <a:gd name="T59" fmla="*/ 60 h 139"/>
                <a:gd name="T60" fmla="*/ 11 w 59"/>
                <a:gd name="T61" fmla="*/ 4 h 139"/>
                <a:gd name="T62" fmla="*/ 21 w 59"/>
                <a:gd name="T6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139">
                  <a:moveTo>
                    <a:pt x="1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21" y="0"/>
                  </a:moveTo>
                  <a:lnTo>
                    <a:pt x="52" y="55"/>
                  </a:lnTo>
                  <a:lnTo>
                    <a:pt x="53" y="56"/>
                  </a:lnTo>
                  <a:lnTo>
                    <a:pt x="55" y="59"/>
                  </a:lnTo>
                  <a:lnTo>
                    <a:pt x="56" y="63"/>
                  </a:lnTo>
                  <a:lnTo>
                    <a:pt x="59" y="67"/>
                  </a:lnTo>
                  <a:lnTo>
                    <a:pt x="59" y="72"/>
                  </a:lnTo>
                  <a:lnTo>
                    <a:pt x="57" y="80"/>
                  </a:lnTo>
                  <a:lnTo>
                    <a:pt x="52" y="87"/>
                  </a:lnTo>
                  <a:lnTo>
                    <a:pt x="44" y="94"/>
                  </a:lnTo>
                  <a:lnTo>
                    <a:pt x="10" y="118"/>
                  </a:lnTo>
                  <a:lnTo>
                    <a:pt x="11" y="137"/>
                  </a:lnTo>
                  <a:lnTo>
                    <a:pt x="1" y="139"/>
                  </a:lnTo>
                  <a:lnTo>
                    <a:pt x="0" y="114"/>
                  </a:lnTo>
                  <a:lnTo>
                    <a:pt x="39" y="86"/>
                  </a:lnTo>
                  <a:lnTo>
                    <a:pt x="43" y="82"/>
                  </a:lnTo>
                  <a:lnTo>
                    <a:pt x="46" y="80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8"/>
                  </a:lnTo>
                  <a:lnTo>
                    <a:pt x="47" y="64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0"/>
                  </a:lnTo>
                  <a:lnTo>
                    <a:pt x="11" y="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/>
            <p:cNvSpPr>
              <a:spLocks/>
            </p:cNvSpPr>
            <p:nvPr/>
          </p:nvSpPr>
          <p:spPr bwMode="auto">
            <a:xfrm>
              <a:off x="7448550" y="2876550"/>
              <a:ext cx="82550" cy="177800"/>
            </a:xfrm>
            <a:custGeom>
              <a:avLst/>
              <a:gdLst>
                <a:gd name="T0" fmla="*/ 33 w 52"/>
                <a:gd name="T1" fmla="*/ 0 h 112"/>
                <a:gd name="T2" fmla="*/ 33 w 52"/>
                <a:gd name="T3" fmla="*/ 0 h 112"/>
                <a:gd name="T4" fmla="*/ 40 w 52"/>
                <a:gd name="T5" fmla="*/ 5 h 112"/>
                <a:gd name="T6" fmla="*/ 12 w 52"/>
                <a:gd name="T7" fmla="*/ 48 h 112"/>
                <a:gd name="T8" fmla="*/ 12 w 52"/>
                <a:gd name="T9" fmla="*/ 48 h 112"/>
                <a:gd name="T10" fmla="*/ 12 w 52"/>
                <a:gd name="T11" fmla="*/ 48 h 112"/>
                <a:gd name="T12" fmla="*/ 12 w 52"/>
                <a:gd name="T13" fmla="*/ 50 h 112"/>
                <a:gd name="T14" fmla="*/ 10 w 52"/>
                <a:gd name="T15" fmla="*/ 52 h 112"/>
                <a:gd name="T16" fmla="*/ 10 w 52"/>
                <a:gd name="T17" fmla="*/ 55 h 112"/>
                <a:gd name="T18" fmla="*/ 10 w 52"/>
                <a:gd name="T19" fmla="*/ 57 h 112"/>
                <a:gd name="T20" fmla="*/ 12 w 52"/>
                <a:gd name="T21" fmla="*/ 59 h 112"/>
                <a:gd name="T22" fmla="*/ 13 w 52"/>
                <a:gd name="T23" fmla="*/ 61 h 112"/>
                <a:gd name="T24" fmla="*/ 16 w 52"/>
                <a:gd name="T25" fmla="*/ 65 h 112"/>
                <a:gd name="T26" fmla="*/ 47 w 52"/>
                <a:gd name="T27" fmla="*/ 87 h 112"/>
                <a:gd name="T28" fmla="*/ 50 w 52"/>
                <a:gd name="T29" fmla="*/ 90 h 112"/>
                <a:gd name="T30" fmla="*/ 51 w 52"/>
                <a:gd name="T31" fmla="*/ 91 h 112"/>
                <a:gd name="T32" fmla="*/ 52 w 52"/>
                <a:gd name="T33" fmla="*/ 94 h 112"/>
                <a:gd name="T34" fmla="*/ 52 w 52"/>
                <a:gd name="T35" fmla="*/ 98 h 112"/>
                <a:gd name="T36" fmla="*/ 52 w 52"/>
                <a:gd name="T37" fmla="*/ 101 h 112"/>
                <a:gd name="T38" fmla="*/ 51 w 52"/>
                <a:gd name="T39" fmla="*/ 105 h 112"/>
                <a:gd name="T40" fmla="*/ 50 w 52"/>
                <a:gd name="T41" fmla="*/ 108 h 112"/>
                <a:gd name="T42" fmla="*/ 47 w 52"/>
                <a:gd name="T43" fmla="*/ 112 h 112"/>
                <a:gd name="T44" fmla="*/ 39 w 52"/>
                <a:gd name="T45" fmla="*/ 107 h 112"/>
                <a:gd name="T46" fmla="*/ 40 w 52"/>
                <a:gd name="T47" fmla="*/ 103 h 112"/>
                <a:gd name="T48" fmla="*/ 42 w 52"/>
                <a:gd name="T49" fmla="*/ 101 h 112"/>
                <a:gd name="T50" fmla="*/ 43 w 52"/>
                <a:gd name="T51" fmla="*/ 98 h 112"/>
                <a:gd name="T52" fmla="*/ 43 w 52"/>
                <a:gd name="T53" fmla="*/ 98 h 112"/>
                <a:gd name="T54" fmla="*/ 43 w 52"/>
                <a:gd name="T55" fmla="*/ 97 h 112"/>
                <a:gd name="T56" fmla="*/ 43 w 52"/>
                <a:gd name="T57" fmla="*/ 97 h 112"/>
                <a:gd name="T58" fmla="*/ 10 w 52"/>
                <a:gd name="T59" fmla="*/ 73 h 112"/>
                <a:gd name="T60" fmla="*/ 5 w 52"/>
                <a:gd name="T61" fmla="*/ 68 h 112"/>
                <a:gd name="T62" fmla="*/ 3 w 52"/>
                <a:gd name="T63" fmla="*/ 64 h 112"/>
                <a:gd name="T64" fmla="*/ 1 w 52"/>
                <a:gd name="T65" fmla="*/ 59 h 112"/>
                <a:gd name="T66" fmla="*/ 0 w 52"/>
                <a:gd name="T67" fmla="*/ 55 h 112"/>
                <a:gd name="T68" fmla="*/ 1 w 52"/>
                <a:gd name="T69" fmla="*/ 51 h 112"/>
                <a:gd name="T70" fmla="*/ 1 w 52"/>
                <a:gd name="T71" fmla="*/ 47 h 112"/>
                <a:gd name="T72" fmla="*/ 3 w 52"/>
                <a:gd name="T73" fmla="*/ 44 h 112"/>
                <a:gd name="T74" fmla="*/ 4 w 52"/>
                <a:gd name="T75" fmla="*/ 43 h 112"/>
                <a:gd name="T76" fmla="*/ 4 w 52"/>
                <a:gd name="T77" fmla="*/ 42 h 112"/>
                <a:gd name="T78" fmla="*/ 33 w 52"/>
                <a:gd name="T7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" h="112">
                  <a:moveTo>
                    <a:pt x="33" y="0"/>
                  </a:moveTo>
                  <a:lnTo>
                    <a:pt x="33" y="0"/>
                  </a:lnTo>
                  <a:lnTo>
                    <a:pt x="40" y="5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3" y="61"/>
                  </a:lnTo>
                  <a:lnTo>
                    <a:pt x="16" y="65"/>
                  </a:lnTo>
                  <a:lnTo>
                    <a:pt x="47" y="87"/>
                  </a:lnTo>
                  <a:lnTo>
                    <a:pt x="50" y="90"/>
                  </a:lnTo>
                  <a:lnTo>
                    <a:pt x="51" y="91"/>
                  </a:lnTo>
                  <a:lnTo>
                    <a:pt x="52" y="94"/>
                  </a:lnTo>
                  <a:lnTo>
                    <a:pt x="52" y="98"/>
                  </a:lnTo>
                  <a:lnTo>
                    <a:pt x="52" y="101"/>
                  </a:lnTo>
                  <a:lnTo>
                    <a:pt x="51" y="105"/>
                  </a:lnTo>
                  <a:lnTo>
                    <a:pt x="50" y="108"/>
                  </a:lnTo>
                  <a:lnTo>
                    <a:pt x="47" y="112"/>
                  </a:lnTo>
                  <a:lnTo>
                    <a:pt x="39" y="107"/>
                  </a:lnTo>
                  <a:lnTo>
                    <a:pt x="40" y="103"/>
                  </a:lnTo>
                  <a:lnTo>
                    <a:pt x="42" y="101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3" y="97"/>
                  </a:lnTo>
                  <a:lnTo>
                    <a:pt x="43" y="97"/>
                  </a:lnTo>
                  <a:lnTo>
                    <a:pt x="10" y="73"/>
                  </a:lnTo>
                  <a:lnTo>
                    <a:pt x="5" y="68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/>
            <p:cNvSpPr>
              <a:spLocks/>
            </p:cNvSpPr>
            <p:nvPr/>
          </p:nvSpPr>
          <p:spPr bwMode="auto">
            <a:xfrm>
              <a:off x="7629525" y="3087688"/>
              <a:ext cx="49213" cy="360363"/>
            </a:xfrm>
            <a:custGeom>
              <a:avLst/>
              <a:gdLst>
                <a:gd name="T0" fmla="*/ 6 w 31"/>
                <a:gd name="T1" fmla="*/ 0 h 227"/>
                <a:gd name="T2" fmla="*/ 6 w 31"/>
                <a:gd name="T3" fmla="*/ 0 h 227"/>
                <a:gd name="T4" fmla="*/ 16 w 31"/>
                <a:gd name="T5" fmla="*/ 0 h 227"/>
                <a:gd name="T6" fmla="*/ 16 w 31"/>
                <a:gd name="T7" fmla="*/ 6 h 227"/>
                <a:gd name="T8" fmla="*/ 16 w 31"/>
                <a:gd name="T9" fmla="*/ 16 h 227"/>
                <a:gd name="T10" fmla="*/ 14 w 31"/>
                <a:gd name="T11" fmla="*/ 33 h 227"/>
                <a:gd name="T12" fmla="*/ 13 w 31"/>
                <a:gd name="T13" fmla="*/ 54 h 227"/>
                <a:gd name="T14" fmla="*/ 12 w 31"/>
                <a:gd name="T15" fmla="*/ 78 h 227"/>
                <a:gd name="T16" fmla="*/ 10 w 31"/>
                <a:gd name="T17" fmla="*/ 104 h 227"/>
                <a:gd name="T18" fmla="*/ 10 w 31"/>
                <a:gd name="T19" fmla="*/ 129 h 227"/>
                <a:gd name="T20" fmla="*/ 9 w 31"/>
                <a:gd name="T21" fmla="*/ 152 h 227"/>
                <a:gd name="T22" fmla="*/ 10 w 31"/>
                <a:gd name="T23" fmla="*/ 172 h 227"/>
                <a:gd name="T24" fmla="*/ 10 w 31"/>
                <a:gd name="T25" fmla="*/ 189 h 227"/>
                <a:gd name="T26" fmla="*/ 12 w 31"/>
                <a:gd name="T27" fmla="*/ 194 h 227"/>
                <a:gd name="T28" fmla="*/ 12 w 31"/>
                <a:gd name="T29" fmla="*/ 194 h 227"/>
                <a:gd name="T30" fmla="*/ 13 w 31"/>
                <a:gd name="T31" fmla="*/ 214 h 227"/>
                <a:gd name="T32" fmla="*/ 13 w 31"/>
                <a:gd name="T33" fmla="*/ 215 h 227"/>
                <a:gd name="T34" fmla="*/ 13 w 31"/>
                <a:gd name="T35" fmla="*/ 216 h 227"/>
                <a:gd name="T36" fmla="*/ 13 w 31"/>
                <a:gd name="T37" fmla="*/ 216 h 227"/>
                <a:gd name="T38" fmla="*/ 13 w 31"/>
                <a:gd name="T39" fmla="*/ 216 h 227"/>
                <a:gd name="T40" fmla="*/ 14 w 31"/>
                <a:gd name="T41" fmla="*/ 218 h 227"/>
                <a:gd name="T42" fmla="*/ 16 w 31"/>
                <a:gd name="T43" fmla="*/ 218 h 227"/>
                <a:gd name="T44" fmla="*/ 17 w 31"/>
                <a:gd name="T45" fmla="*/ 218 h 227"/>
                <a:gd name="T46" fmla="*/ 17 w 31"/>
                <a:gd name="T47" fmla="*/ 218 h 227"/>
                <a:gd name="T48" fmla="*/ 31 w 31"/>
                <a:gd name="T49" fmla="*/ 216 h 227"/>
                <a:gd name="T50" fmla="*/ 31 w 31"/>
                <a:gd name="T51" fmla="*/ 227 h 227"/>
                <a:gd name="T52" fmla="*/ 18 w 31"/>
                <a:gd name="T53" fmla="*/ 227 h 227"/>
                <a:gd name="T54" fmla="*/ 16 w 31"/>
                <a:gd name="T55" fmla="*/ 227 h 227"/>
                <a:gd name="T56" fmla="*/ 14 w 31"/>
                <a:gd name="T57" fmla="*/ 227 h 227"/>
                <a:gd name="T58" fmla="*/ 10 w 31"/>
                <a:gd name="T59" fmla="*/ 227 h 227"/>
                <a:gd name="T60" fmla="*/ 8 w 31"/>
                <a:gd name="T61" fmla="*/ 225 h 227"/>
                <a:gd name="T62" fmla="*/ 5 w 31"/>
                <a:gd name="T63" fmla="*/ 223 h 227"/>
                <a:gd name="T64" fmla="*/ 4 w 31"/>
                <a:gd name="T65" fmla="*/ 219 h 227"/>
                <a:gd name="T66" fmla="*/ 4 w 31"/>
                <a:gd name="T67" fmla="*/ 216 h 227"/>
                <a:gd name="T68" fmla="*/ 4 w 31"/>
                <a:gd name="T69" fmla="*/ 214 h 227"/>
                <a:gd name="T70" fmla="*/ 1 w 31"/>
                <a:gd name="T71" fmla="*/ 195 h 227"/>
                <a:gd name="T72" fmla="*/ 1 w 31"/>
                <a:gd name="T73" fmla="*/ 189 h 227"/>
                <a:gd name="T74" fmla="*/ 0 w 31"/>
                <a:gd name="T75" fmla="*/ 173 h 227"/>
                <a:gd name="T76" fmla="*/ 0 w 31"/>
                <a:gd name="T77" fmla="*/ 152 h 227"/>
                <a:gd name="T78" fmla="*/ 0 w 31"/>
                <a:gd name="T79" fmla="*/ 129 h 227"/>
                <a:gd name="T80" fmla="*/ 1 w 31"/>
                <a:gd name="T81" fmla="*/ 102 h 227"/>
                <a:gd name="T82" fmla="*/ 1 w 31"/>
                <a:gd name="T83" fmla="*/ 78 h 227"/>
                <a:gd name="T84" fmla="*/ 2 w 31"/>
                <a:gd name="T85" fmla="*/ 54 h 227"/>
                <a:gd name="T86" fmla="*/ 4 w 31"/>
                <a:gd name="T87" fmla="*/ 32 h 227"/>
                <a:gd name="T88" fmla="*/ 5 w 31"/>
                <a:gd name="T89" fmla="*/ 15 h 227"/>
                <a:gd name="T90" fmla="*/ 6 w 31"/>
                <a:gd name="T91" fmla="*/ 4 h 227"/>
                <a:gd name="T92" fmla="*/ 6 w 31"/>
                <a:gd name="T9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227">
                  <a:moveTo>
                    <a:pt x="6" y="0"/>
                  </a:moveTo>
                  <a:lnTo>
                    <a:pt x="6" y="0"/>
                  </a:lnTo>
                  <a:lnTo>
                    <a:pt x="16" y="0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14" y="33"/>
                  </a:lnTo>
                  <a:lnTo>
                    <a:pt x="13" y="54"/>
                  </a:lnTo>
                  <a:lnTo>
                    <a:pt x="12" y="78"/>
                  </a:lnTo>
                  <a:lnTo>
                    <a:pt x="10" y="104"/>
                  </a:lnTo>
                  <a:lnTo>
                    <a:pt x="10" y="129"/>
                  </a:lnTo>
                  <a:lnTo>
                    <a:pt x="9" y="152"/>
                  </a:lnTo>
                  <a:lnTo>
                    <a:pt x="10" y="172"/>
                  </a:lnTo>
                  <a:lnTo>
                    <a:pt x="10" y="189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3" y="214"/>
                  </a:lnTo>
                  <a:lnTo>
                    <a:pt x="13" y="215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4" y="218"/>
                  </a:lnTo>
                  <a:lnTo>
                    <a:pt x="16" y="218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31" y="216"/>
                  </a:lnTo>
                  <a:lnTo>
                    <a:pt x="31" y="227"/>
                  </a:lnTo>
                  <a:lnTo>
                    <a:pt x="18" y="227"/>
                  </a:lnTo>
                  <a:lnTo>
                    <a:pt x="16" y="227"/>
                  </a:lnTo>
                  <a:lnTo>
                    <a:pt x="14" y="227"/>
                  </a:lnTo>
                  <a:lnTo>
                    <a:pt x="10" y="227"/>
                  </a:lnTo>
                  <a:lnTo>
                    <a:pt x="8" y="225"/>
                  </a:lnTo>
                  <a:lnTo>
                    <a:pt x="5" y="223"/>
                  </a:lnTo>
                  <a:lnTo>
                    <a:pt x="4" y="219"/>
                  </a:lnTo>
                  <a:lnTo>
                    <a:pt x="4" y="216"/>
                  </a:lnTo>
                  <a:lnTo>
                    <a:pt x="4" y="214"/>
                  </a:lnTo>
                  <a:lnTo>
                    <a:pt x="1" y="195"/>
                  </a:lnTo>
                  <a:lnTo>
                    <a:pt x="1" y="189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0" y="129"/>
                  </a:lnTo>
                  <a:lnTo>
                    <a:pt x="1" y="102"/>
                  </a:lnTo>
                  <a:lnTo>
                    <a:pt x="1" y="78"/>
                  </a:lnTo>
                  <a:lnTo>
                    <a:pt x="2" y="54"/>
                  </a:lnTo>
                  <a:lnTo>
                    <a:pt x="4" y="32"/>
                  </a:lnTo>
                  <a:lnTo>
                    <a:pt x="5" y="15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/>
            <p:cNvSpPr>
              <a:spLocks/>
            </p:cNvSpPr>
            <p:nvPr/>
          </p:nvSpPr>
          <p:spPr bwMode="auto">
            <a:xfrm>
              <a:off x="7556500" y="3092450"/>
              <a:ext cx="44450" cy="363538"/>
            </a:xfrm>
            <a:custGeom>
              <a:avLst/>
              <a:gdLst>
                <a:gd name="T0" fmla="*/ 16 w 28"/>
                <a:gd name="T1" fmla="*/ 0 h 229"/>
                <a:gd name="T2" fmla="*/ 16 w 28"/>
                <a:gd name="T3" fmla="*/ 0 h 229"/>
                <a:gd name="T4" fmla="*/ 26 w 28"/>
                <a:gd name="T5" fmla="*/ 0 h 229"/>
                <a:gd name="T6" fmla="*/ 26 w 28"/>
                <a:gd name="T7" fmla="*/ 4 h 229"/>
                <a:gd name="T8" fmla="*/ 26 w 28"/>
                <a:gd name="T9" fmla="*/ 14 h 229"/>
                <a:gd name="T10" fmla="*/ 25 w 28"/>
                <a:gd name="T11" fmla="*/ 31 h 229"/>
                <a:gd name="T12" fmla="*/ 25 w 28"/>
                <a:gd name="T13" fmla="*/ 52 h 229"/>
                <a:gd name="T14" fmla="*/ 25 w 28"/>
                <a:gd name="T15" fmla="*/ 77 h 229"/>
                <a:gd name="T16" fmla="*/ 25 w 28"/>
                <a:gd name="T17" fmla="*/ 102 h 229"/>
                <a:gd name="T18" fmla="*/ 25 w 28"/>
                <a:gd name="T19" fmla="*/ 127 h 229"/>
                <a:gd name="T20" fmla="*/ 25 w 28"/>
                <a:gd name="T21" fmla="*/ 152 h 229"/>
                <a:gd name="T22" fmla="*/ 25 w 28"/>
                <a:gd name="T23" fmla="*/ 173 h 229"/>
                <a:gd name="T24" fmla="*/ 25 w 28"/>
                <a:gd name="T25" fmla="*/ 190 h 229"/>
                <a:gd name="T26" fmla="*/ 25 w 28"/>
                <a:gd name="T27" fmla="*/ 191 h 229"/>
                <a:gd name="T28" fmla="*/ 25 w 28"/>
                <a:gd name="T29" fmla="*/ 195 h 229"/>
                <a:gd name="T30" fmla="*/ 25 w 28"/>
                <a:gd name="T31" fmla="*/ 199 h 229"/>
                <a:gd name="T32" fmla="*/ 25 w 28"/>
                <a:gd name="T33" fmla="*/ 203 h 229"/>
                <a:gd name="T34" fmla="*/ 26 w 28"/>
                <a:gd name="T35" fmla="*/ 221 h 229"/>
                <a:gd name="T36" fmla="*/ 26 w 28"/>
                <a:gd name="T37" fmla="*/ 221 h 229"/>
                <a:gd name="T38" fmla="*/ 28 w 28"/>
                <a:gd name="T39" fmla="*/ 224 h 229"/>
                <a:gd name="T40" fmla="*/ 26 w 28"/>
                <a:gd name="T41" fmla="*/ 225 h 229"/>
                <a:gd name="T42" fmla="*/ 25 w 28"/>
                <a:gd name="T43" fmla="*/ 226 h 229"/>
                <a:gd name="T44" fmla="*/ 24 w 28"/>
                <a:gd name="T45" fmla="*/ 228 h 229"/>
                <a:gd name="T46" fmla="*/ 24 w 28"/>
                <a:gd name="T47" fmla="*/ 228 h 229"/>
                <a:gd name="T48" fmla="*/ 22 w 28"/>
                <a:gd name="T49" fmla="*/ 229 h 229"/>
                <a:gd name="T50" fmla="*/ 20 w 28"/>
                <a:gd name="T51" fmla="*/ 229 h 229"/>
                <a:gd name="T52" fmla="*/ 17 w 28"/>
                <a:gd name="T53" fmla="*/ 229 h 229"/>
                <a:gd name="T54" fmla="*/ 13 w 28"/>
                <a:gd name="T55" fmla="*/ 228 h 229"/>
                <a:gd name="T56" fmla="*/ 0 w 28"/>
                <a:gd name="T57" fmla="*/ 228 h 229"/>
                <a:gd name="T58" fmla="*/ 0 w 28"/>
                <a:gd name="T59" fmla="*/ 217 h 229"/>
                <a:gd name="T60" fmla="*/ 14 w 28"/>
                <a:gd name="T61" fmla="*/ 219 h 229"/>
                <a:gd name="T62" fmla="*/ 14 w 28"/>
                <a:gd name="T63" fmla="*/ 219 h 229"/>
                <a:gd name="T64" fmla="*/ 16 w 28"/>
                <a:gd name="T65" fmla="*/ 219 h 229"/>
                <a:gd name="T66" fmla="*/ 16 w 28"/>
                <a:gd name="T67" fmla="*/ 203 h 229"/>
                <a:gd name="T68" fmla="*/ 16 w 28"/>
                <a:gd name="T69" fmla="*/ 202 h 229"/>
                <a:gd name="T70" fmla="*/ 16 w 28"/>
                <a:gd name="T71" fmla="*/ 200 h 229"/>
                <a:gd name="T72" fmla="*/ 16 w 28"/>
                <a:gd name="T73" fmla="*/ 198 h 229"/>
                <a:gd name="T74" fmla="*/ 16 w 28"/>
                <a:gd name="T75" fmla="*/ 194 h 229"/>
                <a:gd name="T76" fmla="*/ 16 w 28"/>
                <a:gd name="T77" fmla="*/ 191 h 229"/>
                <a:gd name="T78" fmla="*/ 16 w 28"/>
                <a:gd name="T79" fmla="*/ 190 h 229"/>
                <a:gd name="T80" fmla="*/ 14 w 28"/>
                <a:gd name="T81" fmla="*/ 173 h 229"/>
                <a:gd name="T82" fmla="*/ 14 w 28"/>
                <a:gd name="T83" fmla="*/ 152 h 229"/>
                <a:gd name="T84" fmla="*/ 14 w 28"/>
                <a:gd name="T85" fmla="*/ 127 h 229"/>
                <a:gd name="T86" fmla="*/ 14 w 28"/>
                <a:gd name="T87" fmla="*/ 102 h 229"/>
                <a:gd name="T88" fmla="*/ 14 w 28"/>
                <a:gd name="T89" fmla="*/ 76 h 229"/>
                <a:gd name="T90" fmla="*/ 16 w 28"/>
                <a:gd name="T91" fmla="*/ 52 h 229"/>
                <a:gd name="T92" fmla="*/ 16 w 28"/>
                <a:gd name="T93" fmla="*/ 31 h 229"/>
                <a:gd name="T94" fmla="*/ 16 w 28"/>
                <a:gd name="T95" fmla="*/ 14 h 229"/>
                <a:gd name="T96" fmla="*/ 16 w 28"/>
                <a:gd name="T97" fmla="*/ 4 h 229"/>
                <a:gd name="T98" fmla="*/ 16 w 28"/>
                <a:gd name="T9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29">
                  <a:moveTo>
                    <a:pt x="16" y="0"/>
                  </a:moveTo>
                  <a:lnTo>
                    <a:pt x="16" y="0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6" y="14"/>
                  </a:lnTo>
                  <a:lnTo>
                    <a:pt x="25" y="31"/>
                  </a:lnTo>
                  <a:lnTo>
                    <a:pt x="25" y="52"/>
                  </a:lnTo>
                  <a:lnTo>
                    <a:pt x="25" y="77"/>
                  </a:lnTo>
                  <a:lnTo>
                    <a:pt x="25" y="102"/>
                  </a:lnTo>
                  <a:lnTo>
                    <a:pt x="25" y="127"/>
                  </a:lnTo>
                  <a:lnTo>
                    <a:pt x="25" y="152"/>
                  </a:lnTo>
                  <a:lnTo>
                    <a:pt x="25" y="173"/>
                  </a:lnTo>
                  <a:lnTo>
                    <a:pt x="25" y="190"/>
                  </a:lnTo>
                  <a:lnTo>
                    <a:pt x="25" y="191"/>
                  </a:lnTo>
                  <a:lnTo>
                    <a:pt x="25" y="195"/>
                  </a:lnTo>
                  <a:lnTo>
                    <a:pt x="25" y="199"/>
                  </a:lnTo>
                  <a:lnTo>
                    <a:pt x="25" y="203"/>
                  </a:lnTo>
                  <a:lnTo>
                    <a:pt x="26" y="221"/>
                  </a:lnTo>
                  <a:lnTo>
                    <a:pt x="26" y="221"/>
                  </a:lnTo>
                  <a:lnTo>
                    <a:pt x="28" y="224"/>
                  </a:lnTo>
                  <a:lnTo>
                    <a:pt x="26" y="225"/>
                  </a:lnTo>
                  <a:lnTo>
                    <a:pt x="25" y="226"/>
                  </a:lnTo>
                  <a:lnTo>
                    <a:pt x="24" y="228"/>
                  </a:lnTo>
                  <a:lnTo>
                    <a:pt x="24" y="228"/>
                  </a:lnTo>
                  <a:lnTo>
                    <a:pt x="22" y="229"/>
                  </a:lnTo>
                  <a:lnTo>
                    <a:pt x="20" y="229"/>
                  </a:lnTo>
                  <a:lnTo>
                    <a:pt x="17" y="229"/>
                  </a:lnTo>
                  <a:lnTo>
                    <a:pt x="13" y="228"/>
                  </a:lnTo>
                  <a:lnTo>
                    <a:pt x="0" y="228"/>
                  </a:lnTo>
                  <a:lnTo>
                    <a:pt x="0" y="217"/>
                  </a:lnTo>
                  <a:lnTo>
                    <a:pt x="14" y="219"/>
                  </a:lnTo>
                  <a:lnTo>
                    <a:pt x="14" y="219"/>
                  </a:lnTo>
                  <a:lnTo>
                    <a:pt x="16" y="219"/>
                  </a:lnTo>
                  <a:lnTo>
                    <a:pt x="16" y="203"/>
                  </a:lnTo>
                  <a:lnTo>
                    <a:pt x="16" y="202"/>
                  </a:lnTo>
                  <a:lnTo>
                    <a:pt x="16" y="200"/>
                  </a:lnTo>
                  <a:lnTo>
                    <a:pt x="16" y="198"/>
                  </a:lnTo>
                  <a:lnTo>
                    <a:pt x="16" y="194"/>
                  </a:lnTo>
                  <a:lnTo>
                    <a:pt x="16" y="191"/>
                  </a:lnTo>
                  <a:lnTo>
                    <a:pt x="16" y="190"/>
                  </a:lnTo>
                  <a:lnTo>
                    <a:pt x="14" y="173"/>
                  </a:lnTo>
                  <a:lnTo>
                    <a:pt x="14" y="152"/>
                  </a:lnTo>
                  <a:lnTo>
                    <a:pt x="14" y="127"/>
                  </a:lnTo>
                  <a:lnTo>
                    <a:pt x="14" y="102"/>
                  </a:lnTo>
                  <a:lnTo>
                    <a:pt x="14" y="76"/>
                  </a:lnTo>
                  <a:lnTo>
                    <a:pt x="16" y="52"/>
                  </a:lnTo>
                  <a:lnTo>
                    <a:pt x="16" y="31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/>
            <p:cNvSpPr>
              <a:spLocks noEditPoints="1"/>
            </p:cNvSpPr>
            <p:nvPr/>
          </p:nvSpPr>
          <p:spPr bwMode="auto">
            <a:xfrm>
              <a:off x="7491413" y="2516188"/>
              <a:ext cx="288925" cy="269875"/>
            </a:xfrm>
            <a:custGeom>
              <a:avLst/>
              <a:gdLst>
                <a:gd name="T0" fmla="*/ 71 w 182"/>
                <a:gd name="T1" fmla="*/ 11 h 170"/>
                <a:gd name="T2" fmla="*/ 53 w 182"/>
                <a:gd name="T3" fmla="*/ 19 h 170"/>
                <a:gd name="T4" fmla="*/ 49 w 182"/>
                <a:gd name="T5" fmla="*/ 21 h 170"/>
                <a:gd name="T6" fmla="*/ 29 w 182"/>
                <a:gd name="T7" fmla="*/ 40 h 170"/>
                <a:gd name="T8" fmla="*/ 12 w 182"/>
                <a:gd name="T9" fmla="*/ 74 h 170"/>
                <a:gd name="T10" fmla="*/ 12 w 182"/>
                <a:gd name="T11" fmla="*/ 105 h 170"/>
                <a:gd name="T12" fmla="*/ 21 w 182"/>
                <a:gd name="T13" fmla="*/ 126 h 170"/>
                <a:gd name="T14" fmla="*/ 24 w 182"/>
                <a:gd name="T15" fmla="*/ 129 h 170"/>
                <a:gd name="T16" fmla="*/ 24 w 182"/>
                <a:gd name="T17" fmla="*/ 130 h 170"/>
                <a:gd name="T18" fmla="*/ 53 w 182"/>
                <a:gd name="T19" fmla="*/ 153 h 170"/>
                <a:gd name="T20" fmla="*/ 86 w 182"/>
                <a:gd name="T21" fmla="*/ 160 h 170"/>
                <a:gd name="T22" fmla="*/ 116 w 182"/>
                <a:gd name="T23" fmla="*/ 156 h 170"/>
                <a:gd name="T24" fmla="*/ 129 w 182"/>
                <a:gd name="T25" fmla="*/ 152 h 170"/>
                <a:gd name="T26" fmla="*/ 130 w 182"/>
                <a:gd name="T27" fmla="*/ 152 h 170"/>
                <a:gd name="T28" fmla="*/ 130 w 182"/>
                <a:gd name="T29" fmla="*/ 151 h 170"/>
                <a:gd name="T30" fmla="*/ 134 w 182"/>
                <a:gd name="T31" fmla="*/ 148 h 170"/>
                <a:gd name="T32" fmla="*/ 144 w 182"/>
                <a:gd name="T33" fmla="*/ 139 h 170"/>
                <a:gd name="T34" fmla="*/ 151 w 182"/>
                <a:gd name="T35" fmla="*/ 134 h 170"/>
                <a:gd name="T36" fmla="*/ 156 w 182"/>
                <a:gd name="T37" fmla="*/ 129 h 170"/>
                <a:gd name="T38" fmla="*/ 158 w 182"/>
                <a:gd name="T39" fmla="*/ 127 h 170"/>
                <a:gd name="T40" fmla="*/ 159 w 182"/>
                <a:gd name="T41" fmla="*/ 126 h 170"/>
                <a:gd name="T42" fmla="*/ 161 w 182"/>
                <a:gd name="T43" fmla="*/ 123 h 170"/>
                <a:gd name="T44" fmla="*/ 164 w 182"/>
                <a:gd name="T45" fmla="*/ 118 h 170"/>
                <a:gd name="T46" fmla="*/ 168 w 182"/>
                <a:gd name="T47" fmla="*/ 102 h 170"/>
                <a:gd name="T48" fmla="*/ 171 w 182"/>
                <a:gd name="T49" fmla="*/ 92 h 170"/>
                <a:gd name="T50" fmla="*/ 172 w 182"/>
                <a:gd name="T51" fmla="*/ 84 h 170"/>
                <a:gd name="T52" fmla="*/ 168 w 182"/>
                <a:gd name="T53" fmla="*/ 63 h 170"/>
                <a:gd name="T54" fmla="*/ 152 w 182"/>
                <a:gd name="T55" fmla="*/ 37 h 170"/>
                <a:gd name="T56" fmla="*/ 134 w 182"/>
                <a:gd name="T57" fmla="*/ 23 h 170"/>
                <a:gd name="T58" fmla="*/ 121 w 182"/>
                <a:gd name="T59" fmla="*/ 17 h 170"/>
                <a:gd name="T60" fmla="*/ 120 w 182"/>
                <a:gd name="T61" fmla="*/ 16 h 170"/>
                <a:gd name="T62" fmla="*/ 118 w 182"/>
                <a:gd name="T63" fmla="*/ 16 h 170"/>
                <a:gd name="T64" fmla="*/ 86 w 182"/>
                <a:gd name="T65" fmla="*/ 9 h 170"/>
                <a:gd name="T66" fmla="*/ 86 w 182"/>
                <a:gd name="T67" fmla="*/ 0 h 170"/>
                <a:gd name="T68" fmla="*/ 122 w 182"/>
                <a:gd name="T69" fmla="*/ 7 h 170"/>
                <a:gd name="T70" fmla="*/ 137 w 182"/>
                <a:gd name="T71" fmla="*/ 13 h 170"/>
                <a:gd name="T72" fmla="*/ 160 w 182"/>
                <a:gd name="T73" fmla="*/ 30 h 170"/>
                <a:gd name="T74" fmla="*/ 179 w 182"/>
                <a:gd name="T75" fmla="*/ 61 h 170"/>
                <a:gd name="T76" fmla="*/ 182 w 182"/>
                <a:gd name="T77" fmla="*/ 81 h 170"/>
                <a:gd name="T78" fmla="*/ 181 w 182"/>
                <a:gd name="T79" fmla="*/ 87 h 170"/>
                <a:gd name="T80" fmla="*/ 177 w 182"/>
                <a:gd name="T81" fmla="*/ 109 h 170"/>
                <a:gd name="T82" fmla="*/ 171 w 182"/>
                <a:gd name="T83" fmla="*/ 126 h 170"/>
                <a:gd name="T84" fmla="*/ 165 w 182"/>
                <a:gd name="T85" fmla="*/ 134 h 170"/>
                <a:gd name="T86" fmla="*/ 156 w 182"/>
                <a:gd name="T87" fmla="*/ 142 h 170"/>
                <a:gd name="T88" fmla="*/ 142 w 182"/>
                <a:gd name="T89" fmla="*/ 155 h 170"/>
                <a:gd name="T90" fmla="*/ 134 w 182"/>
                <a:gd name="T91" fmla="*/ 160 h 170"/>
                <a:gd name="T92" fmla="*/ 127 w 182"/>
                <a:gd name="T93" fmla="*/ 163 h 170"/>
                <a:gd name="T94" fmla="*/ 103 w 182"/>
                <a:gd name="T95" fmla="*/ 169 h 170"/>
                <a:gd name="T96" fmla="*/ 84 w 182"/>
                <a:gd name="T97" fmla="*/ 170 h 170"/>
                <a:gd name="T98" fmla="*/ 55 w 182"/>
                <a:gd name="T99" fmla="*/ 165 h 170"/>
                <a:gd name="T100" fmla="*/ 28 w 182"/>
                <a:gd name="T101" fmla="*/ 150 h 170"/>
                <a:gd name="T102" fmla="*/ 12 w 182"/>
                <a:gd name="T103" fmla="*/ 131 h 170"/>
                <a:gd name="T104" fmla="*/ 3 w 182"/>
                <a:gd name="T105" fmla="*/ 106 h 170"/>
                <a:gd name="T106" fmla="*/ 2 w 182"/>
                <a:gd name="T107" fmla="*/ 72 h 170"/>
                <a:gd name="T108" fmla="*/ 23 w 182"/>
                <a:gd name="T109" fmla="*/ 34 h 170"/>
                <a:gd name="T110" fmla="*/ 46 w 182"/>
                <a:gd name="T111" fmla="*/ 12 h 170"/>
                <a:gd name="T112" fmla="*/ 67 w 182"/>
                <a:gd name="T11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170">
                  <a:moveTo>
                    <a:pt x="86" y="9"/>
                  </a:moveTo>
                  <a:lnTo>
                    <a:pt x="71" y="11"/>
                  </a:lnTo>
                  <a:lnTo>
                    <a:pt x="61" y="15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29" y="40"/>
                  </a:lnTo>
                  <a:lnTo>
                    <a:pt x="17" y="58"/>
                  </a:lnTo>
                  <a:lnTo>
                    <a:pt x="12" y="74"/>
                  </a:lnTo>
                  <a:lnTo>
                    <a:pt x="10" y="89"/>
                  </a:lnTo>
                  <a:lnTo>
                    <a:pt x="12" y="105"/>
                  </a:lnTo>
                  <a:lnTo>
                    <a:pt x="17" y="118"/>
                  </a:lnTo>
                  <a:lnTo>
                    <a:pt x="21" y="126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37" y="144"/>
                  </a:lnTo>
                  <a:lnTo>
                    <a:pt x="53" y="153"/>
                  </a:lnTo>
                  <a:lnTo>
                    <a:pt x="69" y="159"/>
                  </a:lnTo>
                  <a:lnTo>
                    <a:pt x="86" y="160"/>
                  </a:lnTo>
                  <a:lnTo>
                    <a:pt x="103" y="159"/>
                  </a:lnTo>
                  <a:lnTo>
                    <a:pt x="116" y="156"/>
                  </a:lnTo>
                  <a:lnTo>
                    <a:pt x="126" y="153"/>
                  </a:lnTo>
                  <a:lnTo>
                    <a:pt x="129" y="152"/>
                  </a:lnTo>
                  <a:lnTo>
                    <a:pt x="129" y="152"/>
                  </a:lnTo>
                  <a:lnTo>
                    <a:pt x="130" y="152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3" y="150"/>
                  </a:lnTo>
                  <a:lnTo>
                    <a:pt x="134" y="148"/>
                  </a:lnTo>
                  <a:lnTo>
                    <a:pt x="139" y="144"/>
                  </a:lnTo>
                  <a:lnTo>
                    <a:pt x="144" y="139"/>
                  </a:lnTo>
                  <a:lnTo>
                    <a:pt x="148" y="136"/>
                  </a:lnTo>
                  <a:lnTo>
                    <a:pt x="151" y="134"/>
                  </a:lnTo>
                  <a:lnTo>
                    <a:pt x="154" y="131"/>
                  </a:lnTo>
                  <a:lnTo>
                    <a:pt x="156" y="129"/>
                  </a:lnTo>
                  <a:lnTo>
                    <a:pt x="158" y="127"/>
                  </a:lnTo>
                  <a:lnTo>
                    <a:pt x="158" y="127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0" y="126"/>
                  </a:lnTo>
                  <a:lnTo>
                    <a:pt x="161" y="123"/>
                  </a:lnTo>
                  <a:lnTo>
                    <a:pt x="163" y="121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8" y="102"/>
                  </a:lnTo>
                  <a:lnTo>
                    <a:pt x="169" y="97"/>
                  </a:lnTo>
                  <a:lnTo>
                    <a:pt x="171" y="92"/>
                  </a:lnTo>
                  <a:lnTo>
                    <a:pt x="172" y="88"/>
                  </a:lnTo>
                  <a:lnTo>
                    <a:pt x="172" y="84"/>
                  </a:lnTo>
                  <a:lnTo>
                    <a:pt x="172" y="81"/>
                  </a:lnTo>
                  <a:lnTo>
                    <a:pt x="168" y="63"/>
                  </a:lnTo>
                  <a:lnTo>
                    <a:pt x="161" y="49"/>
                  </a:lnTo>
                  <a:lnTo>
                    <a:pt x="152" y="37"/>
                  </a:lnTo>
                  <a:lnTo>
                    <a:pt x="143" y="29"/>
                  </a:lnTo>
                  <a:lnTo>
                    <a:pt x="134" y="23"/>
                  </a:lnTo>
                  <a:lnTo>
                    <a:pt x="126" y="19"/>
                  </a:lnTo>
                  <a:lnTo>
                    <a:pt x="121" y="17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1" y="11"/>
                  </a:lnTo>
                  <a:lnTo>
                    <a:pt x="86" y="9"/>
                  </a:lnTo>
                  <a:lnTo>
                    <a:pt x="86" y="9"/>
                  </a:lnTo>
                  <a:close/>
                  <a:moveTo>
                    <a:pt x="86" y="0"/>
                  </a:moveTo>
                  <a:lnTo>
                    <a:pt x="103" y="2"/>
                  </a:lnTo>
                  <a:lnTo>
                    <a:pt x="122" y="7"/>
                  </a:lnTo>
                  <a:lnTo>
                    <a:pt x="127" y="8"/>
                  </a:lnTo>
                  <a:lnTo>
                    <a:pt x="137" y="13"/>
                  </a:lnTo>
                  <a:lnTo>
                    <a:pt x="150" y="21"/>
                  </a:lnTo>
                  <a:lnTo>
                    <a:pt x="160" y="30"/>
                  </a:lnTo>
                  <a:lnTo>
                    <a:pt x="171" y="44"/>
                  </a:lnTo>
                  <a:lnTo>
                    <a:pt x="179" y="61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3"/>
                  </a:lnTo>
                  <a:lnTo>
                    <a:pt x="181" y="87"/>
                  </a:lnTo>
                  <a:lnTo>
                    <a:pt x="180" y="96"/>
                  </a:lnTo>
                  <a:lnTo>
                    <a:pt x="177" y="109"/>
                  </a:lnTo>
                  <a:lnTo>
                    <a:pt x="173" y="122"/>
                  </a:lnTo>
                  <a:lnTo>
                    <a:pt x="171" y="126"/>
                  </a:lnTo>
                  <a:lnTo>
                    <a:pt x="168" y="131"/>
                  </a:lnTo>
                  <a:lnTo>
                    <a:pt x="165" y="134"/>
                  </a:lnTo>
                  <a:lnTo>
                    <a:pt x="161" y="136"/>
                  </a:lnTo>
                  <a:lnTo>
                    <a:pt x="156" y="142"/>
                  </a:lnTo>
                  <a:lnTo>
                    <a:pt x="150" y="148"/>
                  </a:lnTo>
                  <a:lnTo>
                    <a:pt x="142" y="155"/>
                  </a:lnTo>
                  <a:lnTo>
                    <a:pt x="137" y="159"/>
                  </a:lnTo>
                  <a:lnTo>
                    <a:pt x="134" y="160"/>
                  </a:lnTo>
                  <a:lnTo>
                    <a:pt x="133" y="161"/>
                  </a:lnTo>
                  <a:lnTo>
                    <a:pt x="127" y="163"/>
                  </a:lnTo>
                  <a:lnTo>
                    <a:pt x="117" y="165"/>
                  </a:lnTo>
                  <a:lnTo>
                    <a:pt x="103" y="169"/>
                  </a:lnTo>
                  <a:lnTo>
                    <a:pt x="86" y="170"/>
                  </a:lnTo>
                  <a:lnTo>
                    <a:pt x="84" y="170"/>
                  </a:lnTo>
                  <a:lnTo>
                    <a:pt x="71" y="169"/>
                  </a:lnTo>
                  <a:lnTo>
                    <a:pt x="55" y="165"/>
                  </a:lnTo>
                  <a:lnTo>
                    <a:pt x="41" y="159"/>
                  </a:lnTo>
                  <a:lnTo>
                    <a:pt x="28" y="150"/>
                  </a:lnTo>
                  <a:lnTo>
                    <a:pt x="16" y="135"/>
                  </a:lnTo>
                  <a:lnTo>
                    <a:pt x="12" y="131"/>
                  </a:lnTo>
                  <a:lnTo>
                    <a:pt x="7" y="121"/>
                  </a:lnTo>
                  <a:lnTo>
                    <a:pt x="3" y="106"/>
                  </a:lnTo>
                  <a:lnTo>
                    <a:pt x="0" y="89"/>
                  </a:lnTo>
                  <a:lnTo>
                    <a:pt x="2" y="72"/>
                  </a:lnTo>
                  <a:lnTo>
                    <a:pt x="10" y="54"/>
                  </a:lnTo>
                  <a:lnTo>
                    <a:pt x="23" y="34"/>
                  </a:lnTo>
                  <a:lnTo>
                    <a:pt x="42" y="13"/>
                  </a:lnTo>
                  <a:lnTo>
                    <a:pt x="46" y="12"/>
                  </a:lnTo>
                  <a:lnTo>
                    <a:pt x="54" y="7"/>
                  </a:lnTo>
                  <a:lnTo>
                    <a:pt x="67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/>
            <p:cNvSpPr>
              <a:spLocks/>
            </p:cNvSpPr>
            <p:nvPr/>
          </p:nvSpPr>
          <p:spPr bwMode="auto">
            <a:xfrm>
              <a:off x="7610475" y="2525713"/>
              <a:ext cx="120650" cy="53975"/>
            </a:xfrm>
            <a:custGeom>
              <a:avLst/>
              <a:gdLst>
                <a:gd name="T0" fmla="*/ 9 w 76"/>
                <a:gd name="T1" fmla="*/ 0 h 34"/>
                <a:gd name="T2" fmla="*/ 9 w 76"/>
                <a:gd name="T3" fmla="*/ 1 h 34"/>
                <a:gd name="T4" fmla="*/ 11 w 76"/>
                <a:gd name="T5" fmla="*/ 2 h 34"/>
                <a:gd name="T6" fmla="*/ 12 w 76"/>
                <a:gd name="T7" fmla="*/ 5 h 34"/>
                <a:gd name="T8" fmla="*/ 14 w 76"/>
                <a:gd name="T9" fmla="*/ 6 h 34"/>
                <a:gd name="T10" fmla="*/ 16 w 76"/>
                <a:gd name="T11" fmla="*/ 9 h 34"/>
                <a:gd name="T12" fmla="*/ 17 w 76"/>
                <a:gd name="T13" fmla="*/ 10 h 34"/>
                <a:gd name="T14" fmla="*/ 18 w 76"/>
                <a:gd name="T15" fmla="*/ 10 h 34"/>
                <a:gd name="T16" fmla="*/ 18 w 76"/>
                <a:gd name="T17" fmla="*/ 10 h 34"/>
                <a:gd name="T18" fmla="*/ 18 w 76"/>
                <a:gd name="T19" fmla="*/ 11 h 34"/>
                <a:gd name="T20" fmla="*/ 21 w 76"/>
                <a:gd name="T21" fmla="*/ 14 h 34"/>
                <a:gd name="T22" fmla="*/ 24 w 76"/>
                <a:gd name="T23" fmla="*/ 17 h 34"/>
                <a:gd name="T24" fmla="*/ 25 w 76"/>
                <a:gd name="T25" fmla="*/ 14 h 34"/>
                <a:gd name="T26" fmla="*/ 26 w 76"/>
                <a:gd name="T27" fmla="*/ 11 h 34"/>
                <a:gd name="T28" fmla="*/ 29 w 76"/>
                <a:gd name="T29" fmla="*/ 10 h 34"/>
                <a:gd name="T30" fmla="*/ 30 w 76"/>
                <a:gd name="T31" fmla="*/ 10 h 34"/>
                <a:gd name="T32" fmla="*/ 33 w 76"/>
                <a:gd name="T33" fmla="*/ 10 h 34"/>
                <a:gd name="T34" fmla="*/ 35 w 76"/>
                <a:gd name="T35" fmla="*/ 11 h 34"/>
                <a:gd name="T36" fmla="*/ 37 w 76"/>
                <a:gd name="T37" fmla="*/ 13 h 34"/>
                <a:gd name="T38" fmla="*/ 37 w 76"/>
                <a:gd name="T39" fmla="*/ 13 h 34"/>
                <a:gd name="T40" fmla="*/ 46 w 76"/>
                <a:gd name="T41" fmla="*/ 19 h 34"/>
                <a:gd name="T42" fmla="*/ 46 w 76"/>
                <a:gd name="T43" fmla="*/ 19 h 34"/>
                <a:gd name="T44" fmla="*/ 50 w 76"/>
                <a:gd name="T45" fmla="*/ 22 h 34"/>
                <a:gd name="T46" fmla="*/ 54 w 76"/>
                <a:gd name="T47" fmla="*/ 22 h 34"/>
                <a:gd name="T48" fmla="*/ 58 w 76"/>
                <a:gd name="T49" fmla="*/ 22 h 34"/>
                <a:gd name="T50" fmla="*/ 63 w 76"/>
                <a:gd name="T51" fmla="*/ 20 h 34"/>
                <a:gd name="T52" fmla="*/ 67 w 76"/>
                <a:gd name="T53" fmla="*/ 19 h 34"/>
                <a:gd name="T54" fmla="*/ 69 w 76"/>
                <a:gd name="T55" fmla="*/ 18 h 34"/>
                <a:gd name="T56" fmla="*/ 71 w 76"/>
                <a:gd name="T57" fmla="*/ 17 h 34"/>
                <a:gd name="T58" fmla="*/ 71 w 76"/>
                <a:gd name="T59" fmla="*/ 17 h 34"/>
                <a:gd name="T60" fmla="*/ 76 w 76"/>
                <a:gd name="T61" fmla="*/ 26 h 34"/>
                <a:gd name="T62" fmla="*/ 73 w 76"/>
                <a:gd name="T63" fmla="*/ 27 h 34"/>
                <a:gd name="T64" fmla="*/ 69 w 76"/>
                <a:gd name="T65" fmla="*/ 28 h 34"/>
                <a:gd name="T66" fmla="*/ 62 w 76"/>
                <a:gd name="T67" fmla="*/ 31 h 34"/>
                <a:gd name="T68" fmla="*/ 54 w 76"/>
                <a:gd name="T69" fmla="*/ 32 h 34"/>
                <a:gd name="T70" fmla="*/ 49 w 76"/>
                <a:gd name="T71" fmla="*/ 32 h 34"/>
                <a:gd name="T72" fmla="*/ 43 w 76"/>
                <a:gd name="T73" fmla="*/ 30 h 34"/>
                <a:gd name="T74" fmla="*/ 39 w 76"/>
                <a:gd name="T75" fmla="*/ 27 h 34"/>
                <a:gd name="T76" fmla="*/ 33 w 76"/>
                <a:gd name="T77" fmla="*/ 22 h 34"/>
                <a:gd name="T78" fmla="*/ 34 w 76"/>
                <a:gd name="T79" fmla="*/ 27 h 34"/>
                <a:gd name="T80" fmla="*/ 34 w 76"/>
                <a:gd name="T81" fmla="*/ 28 h 34"/>
                <a:gd name="T82" fmla="*/ 34 w 76"/>
                <a:gd name="T83" fmla="*/ 30 h 34"/>
                <a:gd name="T84" fmla="*/ 33 w 76"/>
                <a:gd name="T85" fmla="*/ 32 h 34"/>
                <a:gd name="T86" fmla="*/ 31 w 76"/>
                <a:gd name="T87" fmla="*/ 34 h 34"/>
                <a:gd name="T88" fmla="*/ 29 w 76"/>
                <a:gd name="T89" fmla="*/ 34 h 34"/>
                <a:gd name="T90" fmla="*/ 29 w 76"/>
                <a:gd name="T91" fmla="*/ 34 h 34"/>
                <a:gd name="T92" fmla="*/ 28 w 76"/>
                <a:gd name="T93" fmla="*/ 34 h 34"/>
                <a:gd name="T94" fmla="*/ 28 w 76"/>
                <a:gd name="T95" fmla="*/ 34 h 34"/>
                <a:gd name="T96" fmla="*/ 26 w 76"/>
                <a:gd name="T97" fmla="*/ 32 h 34"/>
                <a:gd name="T98" fmla="*/ 25 w 76"/>
                <a:gd name="T99" fmla="*/ 32 h 34"/>
                <a:gd name="T100" fmla="*/ 25 w 76"/>
                <a:gd name="T101" fmla="*/ 31 h 34"/>
                <a:gd name="T102" fmla="*/ 22 w 76"/>
                <a:gd name="T103" fmla="*/ 30 h 34"/>
                <a:gd name="T104" fmla="*/ 21 w 76"/>
                <a:gd name="T105" fmla="*/ 27 h 34"/>
                <a:gd name="T106" fmla="*/ 18 w 76"/>
                <a:gd name="T107" fmla="*/ 24 h 34"/>
                <a:gd name="T108" fmla="*/ 16 w 76"/>
                <a:gd name="T109" fmla="*/ 22 h 34"/>
                <a:gd name="T110" fmla="*/ 12 w 76"/>
                <a:gd name="T111" fmla="*/ 18 h 34"/>
                <a:gd name="T112" fmla="*/ 9 w 76"/>
                <a:gd name="T113" fmla="*/ 15 h 34"/>
                <a:gd name="T114" fmla="*/ 8 w 76"/>
                <a:gd name="T115" fmla="*/ 14 h 34"/>
                <a:gd name="T116" fmla="*/ 4 w 76"/>
                <a:gd name="T117" fmla="*/ 10 h 34"/>
                <a:gd name="T118" fmla="*/ 1 w 76"/>
                <a:gd name="T119" fmla="*/ 6 h 34"/>
                <a:gd name="T120" fmla="*/ 0 w 76"/>
                <a:gd name="T121" fmla="*/ 2 h 34"/>
                <a:gd name="T122" fmla="*/ 9 w 76"/>
                <a:gd name="T1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34">
                  <a:moveTo>
                    <a:pt x="9" y="0"/>
                  </a:moveTo>
                  <a:lnTo>
                    <a:pt x="9" y="1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4" y="17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50" y="22"/>
                  </a:lnTo>
                  <a:lnTo>
                    <a:pt x="54" y="22"/>
                  </a:lnTo>
                  <a:lnTo>
                    <a:pt x="58" y="22"/>
                  </a:lnTo>
                  <a:lnTo>
                    <a:pt x="63" y="20"/>
                  </a:lnTo>
                  <a:lnTo>
                    <a:pt x="67" y="19"/>
                  </a:lnTo>
                  <a:lnTo>
                    <a:pt x="69" y="18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6" y="26"/>
                  </a:lnTo>
                  <a:lnTo>
                    <a:pt x="73" y="27"/>
                  </a:lnTo>
                  <a:lnTo>
                    <a:pt x="69" y="28"/>
                  </a:lnTo>
                  <a:lnTo>
                    <a:pt x="62" y="31"/>
                  </a:lnTo>
                  <a:lnTo>
                    <a:pt x="54" y="32"/>
                  </a:lnTo>
                  <a:lnTo>
                    <a:pt x="49" y="32"/>
                  </a:lnTo>
                  <a:lnTo>
                    <a:pt x="43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3" y="32"/>
                  </a:lnTo>
                  <a:lnTo>
                    <a:pt x="31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2" y="30"/>
                  </a:lnTo>
                  <a:lnTo>
                    <a:pt x="21" y="27"/>
                  </a:lnTo>
                  <a:lnTo>
                    <a:pt x="18" y="24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1" y="6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/>
            <p:cNvSpPr>
              <a:spLocks/>
            </p:cNvSpPr>
            <p:nvPr/>
          </p:nvSpPr>
          <p:spPr bwMode="auto">
            <a:xfrm>
              <a:off x="7477125" y="2455863"/>
              <a:ext cx="139700" cy="73025"/>
            </a:xfrm>
            <a:custGeom>
              <a:avLst/>
              <a:gdLst>
                <a:gd name="T0" fmla="*/ 9 w 88"/>
                <a:gd name="T1" fmla="*/ 0 h 46"/>
                <a:gd name="T2" fmla="*/ 11 w 88"/>
                <a:gd name="T3" fmla="*/ 3 h 46"/>
                <a:gd name="T4" fmla="*/ 12 w 88"/>
                <a:gd name="T5" fmla="*/ 7 h 46"/>
                <a:gd name="T6" fmla="*/ 15 w 88"/>
                <a:gd name="T7" fmla="*/ 11 h 46"/>
                <a:gd name="T8" fmla="*/ 19 w 88"/>
                <a:gd name="T9" fmla="*/ 15 h 46"/>
                <a:gd name="T10" fmla="*/ 24 w 88"/>
                <a:gd name="T11" fmla="*/ 19 h 46"/>
                <a:gd name="T12" fmla="*/ 28 w 88"/>
                <a:gd name="T13" fmla="*/ 21 h 46"/>
                <a:gd name="T14" fmla="*/ 32 w 88"/>
                <a:gd name="T15" fmla="*/ 24 h 46"/>
                <a:gd name="T16" fmla="*/ 36 w 88"/>
                <a:gd name="T17" fmla="*/ 25 h 46"/>
                <a:gd name="T18" fmla="*/ 38 w 88"/>
                <a:gd name="T19" fmla="*/ 27 h 46"/>
                <a:gd name="T20" fmla="*/ 40 w 88"/>
                <a:gd name="T21" fmla="*/ 28 h 46"/>
                <a:gd name="T22" fmla="*/ 41 w 88"/>
                <a:gd name="T23" fmla="*/ 28 h 46"/>
                <a:gd name="T24" fmla="*/ 45 w 88"/>
                <a:gd name="T25" fmla="*/ 29 h 46"/>
                <a:gd name="T26" fmla="*/ 49 w 88"/>
                <a:gd name="T27" fmla="*/ 30 h 46"/>
                <a:gd name="T28" fmla="*/ 50 w 88"/>
                <a:gd name="T29" fmla="*/ 28 h 46"/>
                <a:gd name="T30" fmla="*/ 50 w 88"/>
                <a:gd name="T31" fmla="*/ 27 h 46"/>
                <a:gd name="T32" fmla="*/ 50 w 88"/>
                <a:gd name="T33" fmla="*/ 25 h 46"/>
                <a:gd name="T34" fmla="*/ 51 w 88"/>
                <a:gd name="T35" fmla="*/ 25 h 46"/>
                <a:gd name="T36" fmla="*/ 51 w 88"/>
                <a:gd name="T37" fmla="*/ 24 h 46"/>
                <a:gd name="T38" fmla="*/ 54 w 88"/>
                <a:gd name="T39" fmla="*/ 23 h 46"/>
                <a:gd name="T40" fmla="*/ 55 w 88"/>
                <a:gd name="T41" fmla="*/ 21 h 46"/>
                <a:gd name="T42" fmla="*/ 58 w 88"/>
                <a:gd name="T43" fmla="*/ 20 h 46"/>
                <a:gd name="T44" fmla="*/ 62 w 88"/>
                <a:gd name="T45" fmla="*/ 20 h 46"/>
                <a:gd name="T46" fmla="*/ 63 w 88"/>
                <a:gd name="T47" fmla="*/ 20 h 46"/>
                <a:gd name="T48" fmla="*/ 66 w 88"/>
                <a:gd name="T49" fmla="*/ 21 h 46"/>
                <a:gd name="T50" fmla="*/ 67 w 88"/>
                <a:gd name="T51" fmla="*/ 23 h 46"/>
                <a:gd name="T52" fmla="*/ 70 w 88"/>
                <a:gd name="T53" fmla="*/ 25 h 46"/>
                <a:gd name="T54" fmla="*/ 71 w 88"/>
                <a:gd name="T55" fmla="*/ 29 h 46"/>
                <a:gd name="T56" fmla="*/ 71 w 88"/>
                <a:gd name="T57" fmla="*/ 30 h 46"/>
                <a:gd name="T58" fmla="*/ 71 w 88"/>
                <a:gd name="T59" fmla="*/ 32 h 46"/>
                <a:gd name="T60" fmla="*/ 70 w 88"/>
                <a:gd name="T61" fmla="*/ 33 h 46"/>
                <a:gd name="T62" fmla="*/ 68 w 88"/>
                <a:gd name="T63" fmla="*/ 36 h 46"/>
                <a:gd name="T64" fmla="*/ 75 w 88"/>
                <a:gd name="T65" fmla="*/ 36 h 46"/>
                <a:gd name="T66" fmla="*/ 81 w 88"/>
                <a:gd name="T67" fmla="*/ 36 h 46"/>
                <a:gd name="T68" fmla="*/ 84 w 88"/>
                <a:gd name="T69" fmla="*/ 36 h 46"/>
                <a:gd name="T70" fmla="*/ 87 w 88"/>
                <a:gd name="T71" fmla="*/ 36 h 46"/>
                <a:gd name="T72" fmla="*/ 87 w 88"/>
                <a:gd name="T73" fmla="*/ 36 h 46"/>
                <a:gd name="T74" fmla="*/ 87 w 88"/>
                <a:gd name="T75" fmla="*/ 36 h 46"/>
                <a:gd name="T76" fmla="*/ 88 w 88"/>
                <a:gd name="T77" fmla="*/ 46 h 46"/>
                <a:gd name="T78" fmla="*/ 87 w 88"/>
                <a:gd name="T79" fmla="*/ 46 h 46"/>
                <a:gd name="T80" fmla="*/ 84 w 88"/>
                <a:gd name="T81" fmla="*/ 46 h 46"/>
                <a:gd name="T82" fmla="*/ 81 w 88"/>
                <a:gd name="T83" fmla="*/ 46 h 46"/>
                <a:gd name="T84" fmla="*/ 74 w 88"/>
                <a:gd name="T85" fmla="*/ 46 h 46"/>
                <a:gd name="T86" fmla="*/ 63 w 88"/>
                <a:gd name="T87" fmla="*/ 45 h 46"/>
                <a:gd name="T88" fmla="*/ 55 w 88"/>
                <a:gd name="T89" fmla="*/ 41 h 46"/>
                <a:gd name="T90" fmla="*/ 54 w 88"/>
                <a:gd name="T91" fmla="*/ 41 h 46"/>
                <a:gd name="T92" fmla="*/ 49 w 88"/>
                <a:gd name="T93" fmla="*/ 41 h 46"/>
                <a:gd name="T94" fmla="*/ 43 w 88"/>
                <a:gd name="T95" fmla="*/ 40 h 46"/>
                <a:gd name="T96" fmla="*/ 37 w 88"/>
                <a:gd name="T97" fmla="*/ 37 h 46"/>
                <a:gd name="T98" fmla="*/ 36 w 88"/>
                <a:gd name="T99" fmla="*/ 37 h 46"/>
                <a:gd name="T100" fmla="*/ 34 w 88"/>
                <a:gd name="T101" fmla="*/ 36 h 46"/>
                <a:gd name="T102" fmla="*/ 32 w 88"/>
                <a:gd name="T103" fmla="*/ 34 h 46"/>
                <a:gd name="T104" fmla="*/ 28 w 88"/>
                <a:gd name="T105" fmla="*/ 33 h 46"/>
                <a:gd name="T106" fmla="*/ 24 w 88"/>
                <a:gd name="T107" fmla="*/ 30 h 46"/>
                <a:gd name="T108" fmla="*/ 19 w 88"/>
                <a:gd name="T109" fmla="*/ 28 h 46"/>
                <a:gd name="T110" fmla="*/ 11 w 88"/>
                <a:gd name="T111" fmla="*/ 20 h 46"/>
                <a:gd name="T112" fmla="*/ 3 w 88"/>
                <a:gd name="T113" fmla="*/ 11 h 46"/>
                <a:gd name="T114" fmla="*/ 0 w 88"/>
                <a:gd name="T115" fmla="*/ 0 h 46"/>
                <a:gd name="T116" fmla="*/ 9 w 88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46">
                  <a:moveTo>
                    <a:pt x="9" y="0"/>
                  </a:moveTo>
                  <a:lnTo>
                    <a:pt x="11" y="3"/>
                  </a:lnTo>
                  <a:lnTo>
                    <a:pt x="12" y="7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4" y="19"/>
                  </a:lnTo>
                  <a:lnTo>
                    <a:pt x="28" y="21"/>
                  </a:lnTo>
                  <a:lnTo>
                    <a:pt x="32" y="24"/>
                  </a:lnTo>
                  <a:lnTo>
                    <a:pt x="36" y="25"/>
                  </a:lnTo>
                  <a:lnTo>
                    <a:pt x="38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5" y="29"/>
                  </a:lnTo>
                  <a:lnTo>
                    <a:pt x="49" y="30"/>
                  </a:lnTo>
                  <a:lnTo>
                    <a:pt x="50" y="28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1" y="24"/>
                  </a:lnTo>
                  <a:lnTo>
                    <a:pt x="54" y="23"/>
                  </a:lnTo>
                  <a:lnTo>
                    <a:pt x="55" y="21"/>
                  </a:lnTo>
                  <a:lnTo>
                    <a:pt x="58" y="20"/>
                  </a:lnTo>
                  <a:lnTo>
                    <a:pt x="62" y="20"/>
                  </a:lnTo>
                  <a:lnTo>
                    <a:pt x="63" y="20"/>
                  </a:lnTo>
                  <a:lnTo>
                    <a:pt x="66" y="21"/>
                  </a:lnTo>
                  <a:lnTo>
                    <a:pt x="67" y="23"/>
                  </a:lnTo>
                  <a:lnTo>
                    <a:pt x="70" y="25"/>
                  </a:lnTo>
                  <a:lnTo>
                    <a:pt x="71" y="29"/>
                  </a:lnTo>
                  <a:lnTo>
                    <a:pt x="71" y="30"/>
                  </a:lnTo>
                  <a:lnTo>
                    <a:pt x="71" y="32"/>
                  </a:lnTo>
                  <a:lnTo>
                    <a:pt x="70" y="33"/>
                  </a:lnTo>
                  <a:lnTo>
                    <a:pt x="68" y="36"/>
                  </a:lnTo>
                  <a:lnTo>
                    <a:pt x="75" y="36"/>
                  </a:lnTo>
                  <a:lnTo>
                    <a:pt x="81" y="36"/>
                  </a:lnTo>
                  <a:lnTo>
                    <a:pt x="84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8" y="46"/>
                  </a:lnTo>
                  <a:lnTo>
                    <a:pt x="87" y="46"/>
                  </a:lnTo>
                  <a:lnTo>
                    <a:pt x="84" y="46"/>
                  </a:lnTo>
                  <a:lnTo>
                    <a:pt x="81" y="46"/>
                  </a:lnTo>
                  <a:lnTo>
                    <a:pt x="74" y="46"/>
                  </a:lnTo>
                  <a:lnTo>
                    <a:pt x="63" y="45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49" y="41"/>
                  </a:lnTo>
                  <a:lnTo>
                    <a:pt x="43" y="40"/>
                  </a:lnTo>
                  <a:lnTo>
                    <a:pt x="37" y="37"/>
                  </a:lnTo>
                  <a:lnTo>
                    <a:pt x="36" y="37"/>
                  </a:lnTo>
                  <a:lnTo>
                    <a:pt x="34" y="36"/>
                  </a:lnTo>
                  <a:lnTo>
                    <a:pt x="32" y="34"/>
                  </a:lnTo>
                  <a:lnTo>
                    <a:pt x="28" y="33"/>
                  </a:lnTo>
                  <a:lnTo>
                    <a:pt x="24" y="30"/>
                  </a:lnTo>
                  <a:lnTo>
                    <a:pt x="19" y="28"/>
                  </a:lnTo>
                  <a:lnTo>
                    <a:pt x="11" y="20"/>
                  </a:lnTo>
                  <a:lnTo>
                    <a:pt x="3" y="11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9"/>
            <p:cNvSpPr>
              <a:spLocks/>
            </p:cNvSpPr>
            <p:nvPr/>
          </p:nvSpPr>
          <p:spPr bwMode="auto">
            <a:xfrm>
              <a:off x="7556500" y="2644775"/>
              <a:ext cx="149225" cy="63500"/>
            </a:xfrm>
            <a:custGeom>
              <a:avLst/>
              <a:gdLst>
                <a:gd name="T0" fmla="*/ 86 w 94"/>
                <a:gd name="T1" fmla="*/ 0 h 40"/>
                <a:gd name="T2" fmla="*/ 94 w 94"/>
                <a:gd name="T3" fmla="*/ 6 h 40"/>
                <a:gd name="T4" fmla="*/ 81 w 94"/>
                <a:gd name="T5" fmla="*/ 21 h 40"/>
                <a:gd name="T6" fmla="*/ 68 w 94"/>
                <a:gd name="T7" fmla="*/ 32 h 40"/>
                <a:gd name="T8" fmla="*/ 55 w 94"/>
                <a:gd name="T9" fmla="*/ 38 h 40"/>
                <a:gd name="T10" fmla="*/ 42 w 94"/>
                <a:gd name="T11" fmla="*/ 40 h 40"/>
                <a:gd name="T12" fmla="*/ 42 w 94"/>
                <a:gd name="T13" fmla="*/ 40 h 40"/>
                <a:gd name="T14" fmla="*/ 28 w 94"/>
                <a:gd name="T15" fmla="*/ 38 h 40"/>
                <a:gd name="T16" fmla="*/ 16 w 94"/>
                <a:gd name="T17" fmla="*/ 33 h 40"/>
                <a:gd name="T18" fmla="*/ 8 w 94"/>
                <a:gd name="T19" fmla="*/ 28 h 40"/>
                <a:gd name="T20" fmla="*/ 1 w 94"/>
                <a:gd name="T21" fmla="*/ 24 h 40"/>
                <a:gd name="T22" fmla="*/ 0 w 94"/>
                <a:gd name="T23" fmla="*/ 21 h 40"/>
                <a:gd name="T24" fmla="*/ 0 w 94"/>
                <a:gd name="T25" fmla="*/ 21 h 40"/>
                <a:gd name="T26" fmla="*/ 7 w 94"/>
                <a:gd name="T27" fmla="*/ 15 h 40"/>
                <a:gd name="T28" fmla="*/ 7 w 94"/>
                <a:gd name="T29" fmla="*/ 16 h 40"/>
                <a:gd name="T30" fmla="*/ 9 w 94"/>
                <a:gd name="T31" fmla="*/ 17 h 40"/>
                <a:gd name="T32" fmla="*/ 12 w 94"/>
                <a:gd name="T33" fmla="*/ 20 h 40"/>
                <a:gd name="T34" fmla="*/ 17 w 94"/>
                <a:gd name="T35" fmla="*/ 23 h 40"/>
                <a:gd name="T36" fmla="*/ 28 w 94"/>
                <a:gd name="T37" fmla="*/ 28 h 40"/>
                <a:gd name="T38" fmla="*/ 42 w 94"/>
                <a:gd name="T39" fmla="*/ 31 h 40"/>
                <a:gd name="T40" fmla="*/ 52 w 94"/>
                <a:gd name="T41" fmla="*/ 29 h 40"/>
                <a:gd name="T42" fmla="*/ 63 w 94"/>
                <a:gd name="T43" fmla="*/ 24 h 40"/>
                <a:gd name="T44" fmla="*/ 75 w 94"/>
                <a:gd name="T45" fmla="*/ 15 h 40"/>
                <a:gd name="T46" fmla="*/ 86 w 94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0">
                  <a:moveTo>
                    <a:pt x="86" y="0"/>
                  </a:moveTo>
                  <a:lnTo>
                    <a:pt x="94" y="6"/>
                  </a:lnTo>
                  <a:lnTo>
                    <a:pt x="81" y="21"/>
                  </a:lnTo>
                  <a:lnTo>
                    <a:pt x="68" y="32"/>
                  </a:lnTo>
                  <a:lnTo>
                    <a:pt x="55" y="38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38"/>
                  </a:lnTo>
                  <a:lnTo>
                    <a:pt x="16" y="33"/>
                  </a:lnTo>
                  <a:lnTo>
                    <a:pt x="8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9" y="17"/>
                  </a:lnTo>
                  <a:lnTo>
                    <a:pt x="12" y="20"/>
                  </a:lnTo>
                  <a:lnTo>
                    <a:pt x="17" y="23"/>
                  </a:lnTo>
                  <a:lnTo>
                    <a:pt x="28" y="28"/>
                  </a:lnTo>
                  <a:lnTo>
                    <a:pt x="42" y="31"/>
                  </a:lnTo>
                  <a:lnTo>
                    <a:pt x="52" y="29"/>
                  </a:lnTo>
                  <a:lnTo>
                    <a:pt x="63" y="24"/>
                  </a:lnTo>
                  <a:lnTo>
                    <a:pt x="75" y="15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0"/>
            <p:cNvSpPr>
              <a:spLocks/>
            </p:cNvSpPr>
            <p:nvPr/>
          </p:nvSpPr>
          <p:spPr bwMode="auto">
            <a:xfrm>
              <a:off x="7685088" y="2633663"/>
              <a:ext cx="25400" cy="23813"/>
            </a:xfrm>
            <a:custGeom>
              <a:avLst/>
              <a:gdLst>
                <a:gd name="T0" fmla="*/ 5 w 16"/>
                <a:gd name="T1" fmla="*/ 0 h 15"/>
                <a:gd name="T2" fmla="*/ 16 w 16"/>
                <a:gd name="T3" fmla="*/ 7 h 15"/>
                <a:gd name="T4" fmla="*/ 11 w 16"/>
                <a:gd name="T5" fmla="*/ 15 h 15"/>
                <a:gd name="T6" fmla="*/ 0 w 16"/>
                <a:gd name="T7" fmla="*/ 7 h 15"/>
                <a:gd name="T8" fmla="*/ 5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0"/>
                  </a:moveTo>
                  <a:lnTo>
                    <a:pt x="16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1"/>
            <p:cNvSpPr>
              <a:spLocks noEditPoints="1"/>
            </p:cNvSpPr>
            <p:nvPr/>
          </p:nvSpPr>
          <p:spPr bwMode="auto">
            <a:xfrm>
              <a:off x="7583488" y="2684463"/>
              <a:ext cx="93663" cy="71438"/>
            </a:xfrm>
            <a:custGeom>
              <a:avLst/>
              <a:gdLst>
                <a:gd name="T0" fmla="*/ 0 w 59"/>
                <a:gd name="T1" fmla="*/ 7 h 45"/>
                <a:gd name="T2" fmla="*/ 0 w 59"/>
                <a:gd name="T3" fmla="*/ 7 h 45"/>
                <a:gd name="T4" fmla="*/ 0 w 59"/>
                <a:gd name="T5" fmla="*/ 7 h 45"/>
                <a:gd name="T6" fmla="*/ 0 w 59"/>
                <a:gd name="T7" fmla="*/ 7 h 45"/>
                <a:gd name="T8" fmla="*/ 50 w 59"/>
                <a:gd name="T9" fmla="*/ 0 h 45"/>
                <a:gd name="T10" fmla="*/ 59 w 59"/>
                <a:gd name="T11" fmla="*/ 2 h 45"/>
                <a:gd name="T12" fmla="*/ 56 w 59"/>
                <a:gd name="T13" fmla="*/ 16 h 45"/>
                <a:gd name="T14" fmla="*/ 51 w 59"/>
                <a:gd name="T15" fmla="*/ 28 h 45"/>
                <a:gd name="T16" fmla="*/ 45 w 59"/>
                <a:gd name="T17" fmla="*/ 36 h 45"/>
                <a:gd name="T18" fmla="*/ 38 w 59"/>
                <a:gd name="T19" fmla="*/ 41 h 45"/>
                <a:gd name="T20" fmla="*/ 33 w 59"/>
                <a:gd name="T21" fmla="*/ 44 h 45"/>
                <a:gd name="T22" fmla="*/ 31 w 59"/>
                <a:gd name="T23" fmla="*/ 45 h 45"/>
                <a:gd name="T24" fmla="*/ 29 w 59"/>
                <a:gd name="T25" fmla="*/ 45 h 45"/>
                <a:gd name="T26" fmla="*/ 28 w 59"/>
                <a:gd name="T27" fmla="*/ 45 h 45"/>
                <a:gd name="T28" fmla="*/ 18 w 59"/>
                <a:gd name="T29" fmla="*/ 40 h 45"/>
                <a:gd name="T30" fmla="*/ 11 w 59"/>
                <a:gd name="T31" fmla="*/ 32 h 45"/>
                <a:gd name="T32" fmla="*/ 5 w 59"/>
                <a:gd name="T33" fmla="*/ 24 h 45"/>
                <a:gd name="T34" fmla="*/ 4 w 59"/>
                <a:gd name="T35" fmla="*/ 19 h 45"/>
                <a:gd name="T36" fmla="*/ 1 w 59"/>
                <a:gd name="T37" fmla="*/ 13 h 45"/>
                <a:gd name="T38" fmla="*/ 1 w 59"/>
                <a:gd name="T39" fmla="*/ 11 h 45"/>
                <a:gd name="T40" fmla="*/ 0 w 59"/>
                <a:gd name="T41" fmla="*/ 8 h 45"/>
                <a:gd name="T42" fmla="*/ 0 w 59"/>
                <a:gd name="T43" fmla="*/ 7 h 45"/>
                <a:gd name="T44" fmla="*/ 9 w 59"/>
                <a:gd name="T45" fmla="*/ 6 h 45"/>
                <a:gd name="T46" fmla="*/ 9 w 59"/>
                <a:gd name="T47" fmla="*/ 6 h 45"/>
                <a:gd name="T48" fmla="*/ 11 w 59"/>
                <a:gd name="T49" fmla="*/ 7 h 45"/>
                <a:gd name="T50" fmla="*/ 11 w 59"/>
                <a:gd name="T51" fmla="*/ 10 h 45"/>
                <a:gd name="T52" fmla="*/ 12 w 59"/>
                <a:gd name="T53" fmla="*/ 13 h 45"/>
                <a:gd name="T54" fmla="*/ 14 w 59"/>
                <a:gd name="T55" fmla="*/ 19 h 45"/>
                <a:gd name="T56" fmla="*/ 17 w 59"/>
                <a:gd name="T57" fmla="*/ 24 h 45"/>
                <a:gd name="T58" fmla="*/ 21 w 59"/>
                <a:gd name="T59" fmla="*/ 29 h 45"/>
                <a:gd name="T60" fmla="*/ 25 w 59"/>
                <a:gd name="T61" fmla="*/ 33 h 45"/>
                <a:gd name="T62" fmla="*/ 29 w 59"/>
                <a:gd name="T63" fmla="*/ 36 h 45"/>
                <a:gd name="T64" fmla="*/ 30 w 59"/>
                <a:gd name="T65" fmla="*/ 34 h 45"/>
                <a:gd name="T66" fmla="*/ 34 w 59"/>
                <a:gd name="T67" fmla="*/ 32 h 45"/>
                <a:gd name="T68" fmla="*/ 38 w 59"/>
                <a:gd name="T69" fmla="*/ 29 h 45"/>
                <a:gd name="T70" fmla="*/ 43 w 59"/>
                <a:gd name="T71" fmla="*/ 23 h 45"/>
                <a:gd name="T72" fmla="*/ 47 w 59"/>
                <a:gd name="T73" fmla="*/ 13 h 45"/>
                <a:gd name="T74" fmla="*/ 50 w 59"/>
                <a:gd name="T7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4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50" y="0"/>
                  </a:moveTo>
                  <a:lnTo>
                    <a:pt x="59" y="2"/>
                  </a:lnTo>
                  <a:lnTo>
                    <a:pt x="56" y="16"/>
                  </a:lnTo>
                  <a:lnTo>
                    <a:pt x="51" y="28"/>
                  </a:lnTo>
                  <a:lnTo>
                    <a:pt x="45" y="36"/>
                  </a:lnTo>
                  <a:lnTo>
                    <a:pt x="38" y="41"/>
                  </a:lnTo>
                  <a:lnTo>
                    <a:pt x="33" y="44"/>
                  </a:lnTo>
                  <a:lnTo>
                    <a:pt x="31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18" y="40"/>
                  </a:lnTo>
                  <a:lnTo>
                    <a:pt x="11" y="32"/>
                  </a:lnTo>
                  <a:lnTo>
                    <a:pt x="5" y="24"/>
                  </a:lnTo>
                  <a:lnTo>
                    <a:pt x="4" y="19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1" y="10"/>
                  </a:lnTo>
                  <a:lnTo>
                    <a:pt x="12" y="13"/>
                  </a:lnTo>
                  <a:lnTo>
                    <a:pt x="14" y="19"/>
                  </a:lnTo>
                  <a:lnTo>
                    <a:pt x="17" y="24"/>
                  </a:lnTo>
                  <a:lnTo>
                    <a:pt x="21" y="29"/>
                  </a:lnTo>
                  <a:lnTo>
                    <a:pt x="25" y="33"/>
                  </a:lnTo>
                  <a:lnTo>
                    <a:pt x="29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8" y="29"/>
                  </a:lnTo>
                  <a:lnTo>
                    <a:pt x="43" y="23"/>
                  </a:lnTo>
                  <a:lnTo>
                    <a:pt x="47" y="1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2"/>
            <p:cNvSpPr>
              <a:spLocks noEditPoints="1"/>
            </p:cNvSpPr>
            <p:nvPr/>
          </p:nvSpPr>
          <p:spPr bwMode="auto">
            <a:xfrm>
              <a:off x="7758113" y="2709863"/>
              <a:ext cx="44450" cy="52388"/>
            </a:xfrm>
            <a:custGeom>
              <a:avLst/>
              <a:gdLst>
                <a:gd name="T0" fmla="*/ 12 w 28"/>
                <a:gd name="T1" fmla="*/ 11 h 33"/>
                <a:gd name="T2" fmla="*/ 12 w 28"/>
                <a:gd name="T3" fmla="*/ 11 h 33"/>
                <a:gd name="T4" fmla="*/ 11 w 28"/>
                <a:gd name="T5" fmla="*/ 11 h 33"/>
                <a:gd name="T6" fmla="*/ 11 w 28"/>
                <a:gd name="T7" fmla="*/ 11 h 33"/>
                <a:gd name="T8" fmla="*/ 11 w 28"/>
                <a:gd name="T9" fmla="*/ 11 h 33"/>
                <a:gd name="T10" fmla="*/ 11 w 28"/>
                <a:gd name="T11" fmla="*/ 12 h 33"/>
                <a:gd name="T12" fmla="*/ 9 w 28"/>
                <a:gd name="T13" fmla="*/ 14 h 33"/>
                <a:gd name="T14" fmla="*/ 9 w 28"/>
                <a:gd name="T15" fmla="*/ 16 h 33"/>
                <a:gd name="T16" fmla="*/ 11 w 28"/>
                <a:gd name="T17" fmla="*/ 17 h 33"/>
                <a:gd name="T18" fmla="*/ 11 w 28"/>
                <a:gd name="T19" fmla="*/ 18 h 33"/>
                <a:gd name="T20" fmla="*/ 11 w 28"/>
                <a:gd name="T21" fmla="*/ 21 h 33"/>
                <a:gd name="T22" fmla="*/ 12 w 28"/>
                <a:gd name="T23" fmla="*/ 22 h 33"/>
                <a:gd name="T24" fmla="*/ 12 w 28"/>
                <a:gd name="T25" fmla="*/ 22 h 33"/>
                <a:gd name="T26" fmla="*/ 13 w 28"/>
                <a:gd name="T27" fmla="*/ 21 h 33"/>
                <a:gd name="T28" fmla="*/ 16 w 28"/>
                <a:gd name="T29" fmla="*/ 20 h 33"/>
                <a:gd name="T30" fmla="*/ 16 w 28"/>
                <a:gd name="T31" fmla="*/ 18 h 33"/>
                <a:gd name="T32" fmla="*/ 17 w 28"/>
                <a:gd name="T33" fmla="*/ 18 h 33"/>
                <a:gd name="T34" fmla="*/ 17 w 28"/>
                <a:gd name="T35" fmla="*/ 18 h 33"/>
                <a:gd name="T36" fmla="*/ 17 w 28"/>
                <a:gd name="T37" fmla="*/ 18 h 33"/>
                <a:gd name="T38" fmla="*/ 17 w 28"/>
                <a:gd name="T39" fmla="*/ 17 h 33"/>
                <a:gd name="T40" fmla="*/ 18 w 28"/>
                <a:gd name="T41" fmla="*/ 16 h 33"/>
                <a:gd name="T42" fmla="*/ 17 w 28"/>
                <a:gd name="T43" fmla="*/ 13 h 33"/>
                <a:gd name="T44" fmla="*/ 16 w 28"/>
                <a:gd name="T45" fmla="*/ 12 h 33"/>
                <a:gd name="T46" fmla="*/ 13 w 28"/>
                <a:gd name="T47" fmla="*/ 11 h 33"/>
                <a:gd name="T48" fmla="*/ 12 w 28"/>
                <a:gd name="T49" fmla="*/ 11 h 33"/>
                <a:gd name="T50" fmla="*/ 12 w 28"/>
                <a:gd name="T51" fmla="*/ 0 h 33"/>
                <a:gd name="T52" fmla="*/ 16 w 28"/>
                <a:gd name="T53" fmla="*/ 1 h 33"/>
                <a:gd name="T54" fmla="*/ 18 w 28"/>
                <a:gd name="T55" fmla="*/ 3 h 33"/>
                <a:gd name="T56" fmla="*/ 22 w 28"/>
                <a:gd name="T57" fmla="*/ 4 h 33"/>
                <a:gd name="T58" fmla="*/ 24 w 28"/>
                <a:gd name="T59" fmla="*/ 5 h 33"/>
                <a:gd name="T60" fmla="*/ 25 w 28"/>
                <a:gd name="T61" fmla="*/ 5 h 33"/>
                <a:gd name="T62" fmla="*/ 26 w 28"/>
                <a:gd name="T63" fmla="*/ 7 h 33"/>
                <a:gd name="T64" fmla="*/ 26 w 28"/>
                <a:gd name="T65" fmla="*/ 8 h 33"/>
                <a:gd name="T66" fmla="*/ 28 w 28"/>
                <a:gd name="T67" fmla="*/ 12 h 33"/>
                <a:gd name="T68" fmla="*/ 28 w 28"/>
                <a:gd name="T69" fmla="*/ 16 h 33"/>
                <a:gd name="T70" fmla="*/ 28 w 28"/>
                <a:gd name="T71" fmla="*/ 18 h 33"/>
                <a:gd name="T72" fmla="*/ 26 w 28"/>
                <a:gd name="T73" fmla="*/ 22 h 33"/>
                <a:gd name="T74" fmla="*/ 25 w 28"/>
                <a:gd name="T75" fmla="*/ 25 h 33"/>
                <a:gd name="T76" fmla="*/ 24 w 28"/>
                <a:gd name="T77" fmla="*/ 26 h 33"/>
                <a:gd name="T78" fmla="*/ 22 w 28"/>
                <a:gd name="T79" fmla="*/ 28 h 33"/>
                <a:gd name="T80" fmla="*/ 18 w 28"/>
                <a:gd name="T81" fmla="*/ 30 h 33"/>
                <a:gd name="T82" fmla="*/ 16 w 28"/>
                <a:gd name="T83" fmla="*/ 31 h 33"/>
                <a:gd name="T84" fmla="*/ 12 w 28"/>
                <a:gd name="T85" fmla="*/ 33 h 33"/>
                <a:gd name="T86" fmla="*/ 12 w 28"/>
                <a:gd name="T87" fmla="*/ 33 h 33"/>
                <a:gd name="T88" fmla="*/ 9 w 28"/>
                <a:gd name="T89" fmla="*/ 31 h 33"/>
                <a:gd name="T90" fmla="*/ 7 w 28"/>
                <a:gd name="T91" fmla="*/ 30 h 33"/>
                <a:gd name="T92" fmla="*/ 4 w 28"/>
                <a:gd name="T93" fmla="*/ 29 h 33"/>
                <a:gd name="T94" fmla="*/ 3 w 28"/>
                <a:gd name="T95" fmla="*/ 26 h 33"/>
                <a:gd name="T96" fmla="*/ 1 w 28"/>
                <a:gd name="T97" fmla="*/ 24 h 33"/>
                <a:gd name="T98" fmla="*/ 0 w 28"/>
                <a:gd name="T99" fmla="*/ 21 h 33"/>
                <a:gd name="T100" fmla="*/ 0 w 28"/>
                <a:gd name="T101" fmla="*/ 18 h 33"/>
                <a:gd name="T102" fmla="*/ 0 w 28"/>
                <a:gd name="T103" fmla="*/ 17 h 33"/>
                <a:gd name="T104" fmla="*/ 0 w 28"/>
                <a:gd name="T105" fmla="*/ 14 h 33"/>
                <a:gd name="T106" fmla="*/ 0 w 28"/>
                <a:gd name="T107" fmla="*/ 11 h 33"/>
                <a:gd name="T108" fmla="*/ 1 w 28"/>
                <a:gd name="T109" fmla="*/ 7 h 33"/>
                <a:gd name="T110" fmla="*/ 3 w 28"/>
                <a:gd name="T111" fmla="*/ 4 h 33"/>
                <a:gd name="T112" fmla="*/ 5 w 28"/>
                <a:gd name="T113" fmla="*/ 1 h 33"/>
                <a:gd name="T114" fmla="*/ 8 w 28"/>
                <a:gd name="T115" fmla="*/ 1 h 33"/>
                <a:gd name="T116" fmla="*/ 12 w 28"/>
                <a:gd name="T1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3">
                  <a:moveTo>
                    <a:pt x="12" y="11"/>
                  </a:moveTo>
                  <a:lnTo>
                    <a:pt x="1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8" y="16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3" y="11"/>
                  </a:lnTo>
                  <a:lnTo>
                    <a:pt x="12" y="11"/>
                  </a:lnTo>
                  <a:close/>
                  <a:moveTo>
                    <a:pt x="12" y="0"/>
                  </a:moveTo>
                  <a:lnTo>
                    <a:pt x="16" y="1"/>
                  </a:lnTo>
                  <a:lnTo>
                    <a:pt x="18" y="3"/>
                  </a:lnTo>
                  <a:lnTo>
                    <a:pt x="22" y="4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18" y="30"/>
                  </a:lnTo>
                  <a:lnTo>
                    <a:pt x="16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9" y="31"/>
                  </a:lnTo>
                  <a:lnTo>
                    <a:pt x="7" y="30"/>
                  </a:lnTo>
                  <a:lnTo>
                    <a:pt x="4" y="29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3"/>
            <p:cNvSpPr>
              <a:spLocks noEditPoints="1"/>
            </p:cNvSpPr>
            <p:nvPr/>
          </p:nvSpPr>
          <p:spPr bwMode="auto">
            <a:xfrm>
              <a:off x="7799388" y="2624138"/>
              <a:ext cx="73025" cy="85725"/>
            </a:xfrm>
            <a:custGeom>
              <a:avLst/>
              <a:gdLst>
                <a:gd name="T0" fmla="*/ 17 w 46"/>
                <a:gd name="T1" fmla="*/ 11 h 54"/>
                <a:gd name="T2" fmla="*/ 16 w 46"/>
                <a:gd name="T3" fmla="*/ 12 h 54"/>
                <a:gd name="T4" fmla="*/ 12 w 46"/>
                <a:gd name="T5" fmla="*/ 17 h 54"/>
                <a:gd name="T6" fmla="*/ 11 w 46"/>
                <a:gd name="T7" fmla="*/ 23 h 54"/>
                <a:gd name="T8" fmla="*/ 11 w 46"/>
                <a:gd name="T9" fmla="*/ 29 h 54"/>
                <a:gd name="T10" fmla="*/ 11 w 46"/>
                <a:gd name="T11" fmla="*/ 37 h 54"/>
                <a:gd name="T12" fmla="*/ 13 w 46"/>
                <a:gd name="T13" fmla="*/ 42 h 54"/>
                <a:gd name="T14" fmla="*/ 17 w 46"/>
                <a:gd name="T15" fmla="*/ 45 h 54"/>
                <a:gd name="T16" fmla="*/ 21 w 46"/>
                <a:gd name="T17" fmla="*/ 44 h 54"/>
                <a:gd name="T18" fmla="*/ 26 w 46"/>
                <a:gd name="T19" fmla="*/ 41 h 54"/>
                <a:gd name="T20" fmla="*/ 30 w 46"/>
                <a:gd name="T21" fmla="*/ 34 h 54"/>
                <a:gd name="T22" fmla="*/ 34 w 46"/>
                <a:gd name="T23" fmla="*/ 27 h 54"/>
                <a:gd name="T24" fmla="*/ 36 w 46"/>
                <a:gd name="T25" fmla="*/ 19 h 54"/>
                <a:gd name="T26" fmla="*/ 34 w 46"/>
                <a:gd name="T27" fmla="*/ 13 h 54"/>
                <a:gd name="T28" fmla="*/ 26 w 46"/>
                <a:gd name="T29" fmla="*/ 17 h 54"/>
                <a:gd name="T30" fmla="*/ 26 w 46"/>
                <a:gd name="T31" fmla="*/ 16 h 54"/>
                <a:gd name="T32" fmla="*/ 24 w 46"/>
                <a:gd name="T33" fmla="*/ 13 h 54"/>
                <a:gd name="T34" fmla="*/ 20 w 46"/>
                <a:gd name="T35" fmla="*/ 11 h 54"/>
                <a:gd name="T36" fmla="*/ 24 w 46"/>
                <a:gd name="T37" fmla="*/ 0 h 54"/>
                <a:gd name="T38" fmla="*/ 36 w 46"/>
                <a:gd name="T39" fmla="*/ 3 h 54"/>
                <a:gd name="T40" fmla="*/ 43 w 46"/>
                <a:gd name="T41" fmla="*/ 10 h 54"/>
                <a:gd name="T42" fmla="*/ 46 w 46"/>
                <a:gd name="T43" fmla="*/ 19 h 54"/>
                <a:gd name="T44" fmla="*/ 41 w 46"/>
                <a:gd name="T45" fmla="*/ 36 h 54"/>
                <a:gd name="T46" fmla="*/ 33 w 46"/>
                <a:gd name="T47" fmla="*/ 48 h 54"/>
                <a:gd name="T48" fmla="*/ 30 w 46"/>
                <a:gd name="T49" fmla="*/ 50 h 54"/>
                <a:gd name="T50" fmla="*/ 24 w 46"/>
                <a:gd name="T51" fmla="*/ 54 h 54"/>
                <a:gd name="T52" fmla="*/ 17 w 46"/>
                <a:gd name="T53" fmla="*/ 54 h 54"/>
                <a:gd name="T54" fmla="*/ 9 w 46"/>
                <a:gd name="T55" fmla="*/ 53 h 54"/>
                <a:gd name="T56" fmla="*/ 4 w 46"/>
                <a:gd name="T57" fmla="*/ 48 h 54"/>
                <a:gd name="T58" fmla="*/ 2 w 46"/>
                <a:gd name="T59" fmla="*/ 38 h 54"/>
                <a:gd name="T60" fmla="*/ 0 w 46"/>
                <a:gd name="T61" fmla="*/ 29 h 54"/>
                <a:gd name="T62" fmla="*/ 0 w 46"/>
                <a:gd name="T63" fmla="*/ 23 h 54"/>
                <a:gd name="T64" fmla="*/ 2 w 46"/>
                <a:gd name="T65" fmla="*/ 20 h 54"/>
                <a:gd name="T66" fmla="*/ 2 w 46"/>
                <a:gd name="T67" fmla="*/ 19 h 54"/>
                <a:gd name="T68" fmla="*/ 5 w 46"/>
                <a:gd name="T69" fmla="*/ 10 h 54"/>
                <a:gd name="T70" fmla="*/ 12 w 46"/>
                <a:gd name="T71" fmla="*/ 3 h 54"/>
                <a:gd name="T72" fmla="*/ 19 w 46"/>
                <a:gd name="T73" fmla="*/ 0 h 54"/>
                <a:gd name="T74" fmla="*/ 24 w 46"/>
                <a:gd name="T7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54">
                  <a:moveTo>
                    <a:pt x="19" y="11"/>
                  </a:moveTo>
                  <a:lnTo>
                    <a:pt x="17" y="11"/>
                  </a:lnTo>
                  <a:lnTo>
                    <a:pt x="17" y="11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2" y="41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20" y="45"/>
                  </a:lnTo>
                  <a:lnTo>
                    <a:pt x="21" y="44"/>
                  </a:lnTo>
                  <a:lnTo>
                    <a:pt x="25" y="42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2" y="30"/>
                  </a:lnTo>
                  <a:lnTo>
                    <a:pt x="34" y="27"/>
                  </a:lnTo>
                  <a:lnTo>
                    <a:pt x="36" y="21"/>
                  </a:lnTo>
                  <a:lnTo>
                    <a:pt x="36" y="19"/>
                  </a:lnTo>
                  <a:lnTo>
                    <a:pt x="36" y="15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1" y="12"/>
                  </a:lnTo>
                  <a:lnTo>
                    <a:pt x="20" y="11"/>
                  </a:lnTo>
                  <a:lnTo>
                    <a:pt x="19" y="11"/>
                  </a:lnTo>
                  <a:close/>
                  <a:moveTo>
                    <a:pt x="24" y="0"/>
                  </a:moveTo>
                  <a:lnTo>
                    <a:pt x="30" y="2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3" y="10"/>
                  </a:lnTo>
                  <a:lnTo>
                    <a:pt x="45" y="13"/>
                  </a:lnTo>
                  <a:lnTo>
                    <a:pt x="46" y="19"/>
                  </a:lnTo>
                  <a:lnTo>
                    <a:pt x="43" y="28"/>
                  </a:lnTo>
                  <a:lnTo>
                    <a:pt x="41" y="36"/>
                  </a:lnTo>
                  <a:lnTo>
                    <a:pt x="37" y="42"/>
                  </a:lnTo>
                  <a:lnTo>
                    <a:pt x="33" y="48"/>
                  </a:lnTo>
                  <a:lnTo>
                    <a:pt x="32" y="50"/>
                  </a:lnTo>
                  <a:lnTo>
                    <a:pt x="30" y="50"/>
                  </a:lnTo>
                  <a:lnTo>
                    <a:pt x="30" y="51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3" y="54"/>
                  </a:lnTo>
                  <a:lnTo>
                    <a:pt x="9" y="53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3" y="45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7731125" y="2122488"/>
              <a:ext cx="619125" cy="517525"/>
            </a:xfrm>
            <a:custGeom>
              <a:avLst/>
              <a:gdLst>
                <a:gd name="T0" fmla="*/ 190 w 390"/>
                <a:gd name="T1" fmla="*/ 14 h 326"/>
                <a:gd name="T2" fmla="*/ 136 w 390"/>
                <a:gd name="T3" fmla="*/ 15 h 326"/>
                <a:gd name="T4" fmla="*/ 93 w 390"/>
                <a:gd name="T5" fmla="*/ 51 h 326"/>
                <a:gd name="T6" fmla="*/ 90 w 390"/>
                <a:gd name="T7" fmla="*/ 57 h 326"/>
                <a:gd name="T8" fmla="*/ 80 w 390"/>
                <a:gd name="T9" fmla="*/ 65 h 326"/>
                <a:gd name="T10" fmla="*/ 46 w 390"/>
                <a:gd name="T11" fmla="*/ 74 h 326"/>
                <a:gd name="T12" fmla="*/ 42 w 390"/>
                <a:gd name="T13" fmla="*/ 77 h 326"/>
                <a:gd name="T14" fmla="*/ 21 w 390"/>
                <a:gd name="T15" fmla="*/ 94 h 326"/>
                <a:gd name="T16" fmla="*/ 18 w 390"/>
                <a:gd name="T17" fmla="*/ 165 h 326"/>
                <a:gd name="T18" fmla="*/ 24 w 390"/>
                <a:gd name="T19" fmla="*/ 184 h 326"/>
                <a:gd name="T20" fmla="*/ 17 w 390"/>
                <a:gd name="T21" fmla="*/ 197 h 326"/>
                <a:gd name="T22" fmla="*/ 20 w 390"/>
                <a:gd name="T23" fmla="*/ 238 h 326"/>
                <a:gd name="T24" fmla="*/ 46 w 390"/>
                <a:gd name="T25" fmla="*/ 259 h 326"/>
                <a:gd name="T26" fmla="*/ 54 w 390"/>
                <a:gd name="T27" fmla="*/ 271 h 326"/>
                <a:gd name="T28" fmla="*/ 67 w 390"/>
                <a:gd name="T29" fmla="*/ 290 h 326"/>
                <a:gd name="T30" fmla="*/ 136 w 390"/>
                <a:gd name="T31" fmla="*/ 310 h 326"/>
                <a:gd name="T32" fmla="*/ 173 w 390"/>
                <a:gd name="T33" fmla="*/ 299 h 326"/>
                <a:gd name="T34" fmla="*/ 186 w 390"/>
                <a:gd name="T35" fmla="*/ 303 h 326"/>
                <a:gd name="T36" fmla="*/ 244 w 390"/>
                <a:gd name="T37" fmla="*/ 315 h 326"/>
                <a:gd name="T38" fmla="*/ 317 w 390"/>
                <a:gd name="T39" fmla="*/ 265 h 326"/>
                <a:gd name="T40" fmla="*/ 335 w 390"/>
                <a:gd name="T41" fmla="*/ 242 h 326"/>
                <a:gd name="T42" fmla="*/ 368 w 390"/>
                <a:gd name="T43" fmla="*/ 209 h 326"/>
                <a:gd name="T44" fmla="*/ 354 w 390"/>
                <a:gd name="T45" fmla="*/ 129 h 326"/>
                <a:gd name="T46" fmla="*/ 343 w 390"/>
                <a:gd name="T47" fmla="*/ 121 h 326"/>
                <a:gd name="T48" fmla="*/ 347 w 390"/>
                <a:gd name="T49" fmla="*/ 103 h 326"/>
                <a:gd name="T50" fmla="*/ 330 w 390"/>
                <a:gd name="T51" fmla="*/ 51 h 326"/>
                <a:gd name="T52" fmla="*/ 287 w 390"/>
                <a:gd name="T53" fmla="*/ 26 h 326"/>
                <a:gd name="T54" fmla="*/ 219 w 390"/>
                <a:gd name="T55" fmla="*/ 9 h 326"/>
                <a:gd name="T56" fmla="*/ 234 w 390"/>
                <a:gd name="T57" fmla="*/ 0 h 326"/>
                <a:gd name="T58" fmla="*/ 291 w 390"/>
                <a:gd name="T59" fmla="*/ 17 h 326"/>
                <a:gd name="T60" fmla="*/ 352 w 390"/>
                <a:gd name="T61" fmla="*/ 72 h 326"/>
                <a:gd name="T62" fmla="*/ 356 w 390"/>
                <a:gd name="T63" fmla="*/ 108 h 326"/>
                <a:gd name="T64" fmla="*/ 352 w 390"/>
                <a:gd name="T65" fmla="*/ 119 h 326"/>
                <a:gd name="T66" fmla="*/ 355 w 390"/>
                <a:gd name="T67" fmla="*/ 120 h 326"/>
                <a:gd name="T68" fmla="*/ 390 w 390"/>
                <a:gd name="T69" fmla="*/ 174 h 326"/>
                <a:gd name="T70" fmla="*/ 354 w 390"/>
                <a:gd name="T71" fmla="*/ 239 h 326"/>
                <a:gd name="T72" fmla="*/ 335 w 390"/>
                <a:gd name="T73" fmla="*/ 254 h 326"/>
                <a:gd name="T74" fmla="*/ 326 w 390"/>
                <a:gd name="T75" fmla="*/ 268 h 326"/>
                <a:gd name="T76" fmla="*/ 304 w 390"/>
                <a:gd name="T77" fmla="*/ 303 h 326"/>
                <a:gd name="T78" fmla="*/ 244 w 390"/>
                <a:gd name="T79" fmla="*/ 326 h 326"/>
                <a:gd name="T80" fmla="*/ 179 w 390"/>
                <a:gd name="T81" fmla="*/ 311 h 326"/>
                <a:gd name="T82" fmla="*/ 168 w 390"/>
                <a:gd name="T83" fmla="*/ 311 h 326"/>
                <a:gd name="T84" fmla="*/ 164 w 390"/>
                <a:gd name="T85" fmla="*/ 312 h 326"/>
                <a:gd name="T86" fmla="*/ 69 w 390"/>
                <a:gd name="T87" fmla="*/ 306 h 326"/>
                <a:gd name="T88" fmla="*/ 45 w 390"/>
                <a:gd name="T89" fmla="*/ 272 h 326"/>
                <a:gd name="T90" fmla="*/ 42 w 390"/>
                <a:gd name="T91" fmla="*/ 268 h 326"/>
                <a:gd name="T92" fmla="*/ 10 w 390"/>
                <a:gd name="T93" fmla="*/ 243 h 326"/>
                <a:gd name="T94" fmla="*/ 10 w 390"/>
                <a:gd name="T95" fmla="*/ 188 h 326"/>
                <a:gd name="T96" fmla="*/ 13 w 390"/>
                <a:gd name="T97" fmla="*/ 174 h 326"/>
                <a:gd name="T98" fmla="*/ 9 w 390"/>
                <a:gd name="T99" fmla="*/ 170 h 326"/>
                <a:gd name="T100" fmla="*/ 13 w 390"/>
                <a:gd name="T101" fmla="*/ 87 h 326"/>
                <a:gd name="T102" fmla="*/ 38 w 390"/>
                <a:gd name="T103" fmla="*/ 68 h 326"/>
                <a:gd name="T104" fmla="*/ 81 w 390"/>
                <a:gd name="T105" fmla="*/ 55 h 326"/>
                <a:gd name="T106" fmla="*/ 101 w 390"/>
                <a:gd name="T107" fmla="*/ 26 h 326"/>
                <a:gd name="T108" fmla="*/ 179 w 390"/>
                <a:gd name="T109" fmla="*/ 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0" h="326">
                  <a:moveTo>
                    <a:pt x="199" y="7"/>
                  </a:moveTo>
                  <a:lnTo>
                    <a:pt x="195" y="17"/>
                  </a:lnTo>
                  <a:lnTo>
                    <a:pt x="194" y="15"/>
                  </a:lnTo>
                  <a:lnTo>
                    <a:pt x="193" y="15"/>
                  </a:lnTo>
                  <a:lnTo>
                    <a:pt x="190" y="14"/>
                  </a:lnTo>
                  <a:lnTo>
                    <a:pt x="186" y="13"/>
                  </a:lnTo>
                  <a:lnTo>
                    <a:pt x="175" y="11"/>
                  </a:lnTo>
                  <a:lnTo>
                    <a:pt x="164" y="10"/>
                  </a:lnTo>
                  <a:lnTo>
                    <a:pt x="151" y="11"/>
                  </a:lnTo>
                  <a:lnTo>
                    <a:pt x="136" y="15"/>
                  </a:lnTo>
                  <a:lnTo>
                    <a:pt x="122" y="22"/>
                  </a:lnTo>
                  <a:lnTo>
                    <a:pt x="107" y="34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0" y="55"/>
                  </a:lnTo>
                  <a:lnTo>
                    <a:pt x="90" y="56"/>
                  </a:lnTo>
                  <a:lnTo>
                    <a:pt x="90" y="57"/>
                  </a:lnTo>
                  <a:lnTo>
                    <a:pt x="94" y="64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4" y="65"/>
                  </a:lnTo>
                  <a:lnTo>
                    <a:pt x="80" y="65"/>
                  </a:lnTo>
                  <a:lnTo>
                    <a:pt x="75" y="66"/>
                  </a:lnTo>
                  <a:lnTo>
                    <a:pt x="69" y="66"/>
                  </a:lnTo>
                  <a:lnTo>
                    <a:pt x="60" y="69"/>
                  </a:lnTo>
                  <a:lnTo>
                    <a:pt x="51" y="72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3" y="76"/>
                  </a:lnTo>
                  <a:lnTo>
                    <a:pt x="42" y="77"/>
                  </a:lnTo>
                  <a:lnTo>
                    <a:pt x="39" y="78"/>
                  </a:lnTo>
                  <a:lnTo>
                    <a:pt x="35" y="79"/>
                  </a:lnTo>
                  <a:lnTo>
                    <a:pt x="31" y="83"/>
                  </a:lnTo>
                  <a:lnTo>
                    <a:pt x="28" y="86"/>
                  </a:lnTo>
                  <a:lnTo>
                    <a:pt x="21" y="94"/>
                  </a:lnTo>
                  <a:lnTo>
                    <a:pt x="16" y="102"/>
                  </a:lnTo>
                  <a:lnTo>
                    <a:pt x="12" y="113"/>
                  </a:lnTo>
                  <a:lnTo>
                    <a:pt x="9" y="127"/>
                  </a:lnTo>
                  <a:lnTo>
                    <a:pt x="12" y="144"/>
                  </a:lnTo>
                  <a:lnTo>
                    <a:pt x="18" y="165"/>
                  </a:lnTo>
                  <a:lnTo>
                    <a:pt x="20" y="167"/>
                  </a:lnTo>
                  <a:lnTo>
                    <a:pt x="22" y="170"/>
                  </a:lnTo>
                  <a:lnTo>
                    <a:pt x="24" y="174"/>
                  </a:lnTo>
                  <a:lnTo>
                    <a:pt x="24" y="179"/>
                  </a:lnTo>
                  <a:lnTo>
                    <a:pt x="24" y="184"/>
                  </a:lnTo>
                  <a:lnTo>
                    <a:pt x="21" y="189"/>
                  </a:lnTo>
                  <a:lnTo>
                    <a:pt x="21" y="191"/>
                  </a:lnTo>
                  <a:lnTo>
                    <a:pt x="20" y="192"/>
                  </a:lnTo>
                  <a:lnTo>
                    <a:pt x="18" y="195"/>
                  </a:lnTo>
                  <a:lnTo>
                    <a:pt x="17" y="197"/>
                  </a:lnTo>
                  <a:lnTo>
                    <a:pt x="16" y="204"/>
                  </a:lnTo>
                  <a:lnTo>
                    <a:pt x="14" y="210"/>
                  </a:lnTo>
                  <a:lnTo>
                    <a:pt x="13" y="217"/>
                  </a:lnTo>
                  <a:lnTo>
                    <a:pt x="14" y="227"/>
                  </a:lnTo>
                  <a:lnTo>
                    <a:pt x="20" y="238"/>
                  </a:lnTo>
                  <a:lnTo>
                    <a:pt x="28" y="248"/>
                  </a:lnTo>
                  <a:lnTo>
                    <a:pt x="42" y="257"/>
                  </a:lnTo>
                  <a:lnTo>
                    <a:pt x="42" y="257"/>
                  </a:lnTo>
                  <a:lnTo>
                    <a:pt x="45" y="257"/>
                  </a:lnTo>
                  <a:lnTo>
                    <a:pt x="46" y="259"/>
                  </a:lnTo>
                  <a:lnTo>
                    <a:pt x="48" y="260"/>
                  </a:lnTo>
                  <a:lnTo>
                    <a:pt x="51" y="263"/>
                  </a:lnTo>
                  <a:lnTo>
                    <a:pt x="52" y="265"/>
                  </a:lnTo>
                  <a:lnTo>
                    <a:pt x="54" y="269"/>
                  </a:lnTo>
                  <a:lnTo>
                    <a:pt x="54" y="271"/>
                  </a:lnTo>
                  <a:lnTo>
                    <a:pt x="55" y="273"/>
                  </a:lnTo>
                  <a:lnTo>
                    <a:pt x="56" y="276"/>
                  </a:lnTo>
                  <a:lnTo>
                    <a:pt x="59" y="280"/>
                  </a:lnTo>
                  <a:lnTo>
                    <a:pt x="63" y="285"/>
                  </a:lnTo>
                  <a:lnTo>
                    <a:pt x="67" y="290"/>
                  </a:lnTo>
                  <a:lnTo>
                    <a:pt x="76" y="299"/>
                  </a:lnTo>
                  <a:lnTo>
                    <a:pt x="86" y="306"/>
                  </a:lnTo>
                  <a:lnTo>
                    <a:pt x="100" y="311"/>
                  </a:lnTo>
                  <a:lnTo>
                    <a:pt x="117" y="312"/>
                  </a:lnTo>
                  <a:lnTo>
                    <a:pt x="136" y="310"/>
                  </a:lnTo>
                  <a:lnTo>
                    <a:pt x="160" y="303"/>
                  </a:lnTo>
                  <a:lnTo>
                    <a:pt x="162" y="302"/>
                  </a:lnTo>
                  <a:lnTo>
                    <a:pt x="165" y="301"/>
                  </a:lnTo>
                  <a:lnTo>
                    <a:pt x="168" y="301"/>
                  </a:lnTo>
                  <a:lnTo>
                    <a:pt x="173" y="299"/>
                  </a:lnTo>
                  <a:lnTo>
                    <a:pt x="177" y="301"/>
                  </a:lnTo>
                  <a:lnTo>
                    <a:pt x="182" y="302"/>
                  </a:lnTo>
                  <a:lnTo>
                    <a:pt x="182" y="302"/>
                  </a:lnTo>
                  <a:lnTo>
                    <a:pt x="183" y="303"/>
                  </a:lnTo>
                  <a:lnTo>
                    <a:pt x="186" y="303"/>
                  </a:lnTo>
                  <a:lnTo>
                    <a:pt x="190" y="306"/>
                  </a:lnTo>
                  <a:lnTo>
                    <a:pt x="195" y="307"/>
                  </a:lnTo>
                  <a:lnTo>
                    <a:pt x="200" y="309"/>
                  </a:lnTo>
                  <a:lnTo>
                    <a:pt x="220" y="314"/>
                  </a:lnTo>
                  <a:lnTo>
                    <a:pt x="244" y="315"/>
                  </a:lnTo>
                  <a:lnTo>
                    <a:pt x="261" y="314"/>
                  </a:lnTo>
                  <a:lnTo>
                    <a:pt x="276" y="310"/>
                  </a:lnTo>
                  <a:lnTo>
                    <a:pt x="292" y="301"/>
                  </a:lnTo>
                  <a:lnTo>
                    <a:pt x="305" y="286"/>
                  </a:lnTo>
                  <a:lnTo>
                    <a:pt x="317" y="265"/>
                  </a:lnTo>
                  <a:lnTo>
                    <a:pt x="318" y="260"/>
                  </a:lnTo>
                  <a:lnTo>
                    <a:pt x="323" y="252"/>
                  </a:lnTo>
                  <a:lnTo>
                    <a:pt x="331" y="244"/>
                  </a:lnTo>
                  <a:lnTo>
                    <a:pt x="333" y="243"/>
                  </a:lnTo>
                  <a:lnTo>
                    <a:pt x="335" y="242"/>
                  </a:lnTo>
                  <a:lnTo>
                    <a:pt x="339" y="239"/>
                  </a:lnTo>
                  <a:lnTo>
                    <a:pt x="344" y="234"/>
                  </a:lnTo>
                  <a:lnTo>
                    <a:pt x="350" y="229"/>
                  </a:lnTo>
                  <a:lnTo>
                    <a:pt x="356" y="223"/>
                  </a:lnTo>
                  <a:lnTo>
                    <a:pt x="368" y="209"/>
                  </a:lnTo>
                  <a:lnTo>
                    <a:pt x="377" y="192"/>
                  </a:lnTo>
                  <a:lnTo>
                    <a:pt x="380" y="174"/>
                  </a:lnTo>
                  <a:lnTo>
                    <a:pt x="378" y="159"/>
                  </a:lnTo>
                  <a:lnTo>
                    <a:pt x="369" y="145"/>
                  </a:lnTo>
                  <a:lnTo>
                    <a:pt x="354" y="129"/>
                  </a:lnTo>
                  <a:lnTo>
                    <a:pt x="351" y="129"/>
                  </a:lnTo>
                  <a:lnTo>
                    <a:pt x="348" y="128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3" y="121"/>
                  </a:lnTo>
                  <a:lnTo>
                    <a:pt x="342" y="119"/>
                  </a:lnTo>
                  <a:lnTo>
                    <a:pt x="343" y="115"/>
                  </a:lnTo>
                  <a:lnTo>
                    <a:pt x="344" y="111"/>
                  </a:lnTo>
                  <a:lnTo>
                    <a:pt x="346" y="106"/>
                  </a:lnTo>
                  <a:lnTo>
                    <a:pt x="347" y="103"/>
                  </a:lnTo>
                  <a:lnTo>
                    <a:pt x="347" y="99"/>
                  </a:lnTo>
                  <a:lnTo>
                    <a:pt x="346" y="89"/>
                  </a:lnTo>
                  <a:lnTo>
                    <a:pt x="343" y="76"/>
                  </a:lnTo>
                  <a:lnTo>
                    <a:pt x="337" y="61"/>
                  </a:lnTo>
                  <a:lnTo>
                    <a:pt x="330" y="51"/>
                  </a:lnTo>
                  <a:lnTo>
                    <a:pt x="320" y="40"/>
                  </a:lnTo>
                  <a:lnTo>
                    <a:pt x="305" y="32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4" y="24"/>
                  </a:lnTo>
                  <a:lnTo>
                    <a:pt x="276" y="21"/>
                  </a:lnTo>
                  <a:lnTo>
                    <a:pt x="265" y="17"/>
                  </a:lnTo>
                  <a:lnTo>
                    <a:pt x="242" y="11"/>
                  </a:lnTo>
                  <a:lnTo>
                    <a:pt x="219" y="9"/>
                  </a:lnTo>
                  <a:lnTo>
                    <a:pt x="208" y="10"/>
                  </a:lnTo>
                  <a:lnTo>
                    <a:pt x="199" y="11"/>
                  </a:lnTo>
                  <a:lnTo>
                    <a:pt x="199" y="7"/>
                  </a:lnTo>
                  <a:close/>
                  <a:moveTo>
                    <a:pt x="219" y="0"/>
                  </a:moveTo>
                  <a:lnTo>
                    <a:pt x="234" y="0"/>
                  </a:lnTo>
                  <a:lnTo>
                    <a:pt x="250" y="4"/>
                  </a:lnTo>
                  <a:lnTo>
                    <a:pt x="265" y="7"/>
                  </a:lnTo>
                  <a:lnTo>
                    <a:pt x="276" y="11"/>
                  </a:lnTo>
                  <a:lnTo>
                    <a:pt x="286" y="14"/>
                  </a:lnTo>
                  <a:lnTo>
                    <a:pt x="291" y="17"/>
                  </a:lnTo>
                  <a:lnTo>
                    <a:pt x="310" y="23"/>
                  </a:lnTo>
                  <a:lnTo>
                    <a:pt x="326" y="32"/>
                  </a:lnTo>
                  <a:lnTo>
                    <a:pt x="338" y="44"/>
                  </a:lnTo>
                  <a:lnTo>
                    <a:pt x="346" y="56"/>
                  </a:lnTo>
                  <a:lnTo>
                    <a:pt x="352" y="72"/>
                  </a:lnTo>
                  <a:lnTo>
                    <a:pt x="356" y="87"/>
                  </a:lnTo>
                  <a:lnTo>
                    <a:pt x="356" y="99"/>
                  </a:lnTo>
                  <a:lnTo>
                    <a:pt x="356" y="104"/>
                  </a:lnTo>
                  <a:lnTo>
                    <a:pt x="356" y="107"/>
                  </a:lnTo>
                  <a:lnTo>
                    <a:pt x="356" y="108"/>
                  </a:lnTo>
                  <a:lnTo>
                    <a:pt x="356" y="110"/>
                  </a:lnTo>
                  <a:lnTo>
                    <a:pt x="355" y="110"/>
                  </a:lnTo>
                  <a:lnTo>
                    <a:pt x="354" y="113"/>
                  </a:lnTo>
                  <a:lnTo>
                    <a:pt x="352" y="116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20"/>
                  </a:lnTo>
                  <a:lnTo>
                    <a:pt x="354" y="120"/>
                  </a:lnTo>
                  <a:lnTo>
                    <a:pt x="355" y="120"/>
                  </a:lnTo>
                  <a:lnTo>
                    <a:pt x="358" y="120"/>
                  </a:lnTo>
                  <a:lnTo>
                    <a:pt x="359" y="121"/>
                  </a:lnTo>
                  <a:lnTo>
                    <a:pt x="377" y="138"/>
                  </a:lnTo>
                  <a:lnTo>
                    <a:pt x="388" y="155"/>
                  </a:lnTo>
                  <a:lnTo>
                    <a:pt x="390" y="174"/>
                  </a:lnTo>
                  <a:lnTo>
                    <a:pt x="388" y="191"/>
                  </a:lnTo>
                  <a:lnTo>
                    <a:pt x="381" y="205"/>
                  </a:lnTo>
                  <a:lnTo>
                    <a:pt x="373" y="218"/>
                  </a:lnTo>
                  <a:lnTo>
                    <a:pt x="363" y="230"/>
                  </a:lnTo>
                  <a:lnTo>
                    <a:pt x="354" y="239"/>
                  </a:lnTo>
                  <a:lnTo>
                    <a:pt x="344" y="247"/>
                  </a:lnTo>
                  <a:lnTo>
                    <a:pt x="339" y="251"/>
                  </a:lnTo>
                  <a:lnTo>
                    <a:pt x="337" y="252"/>
                  </a:lnTo>
                  <a:lnTo>
                    <a:pt x="337" y="254"/>
                  </a:lnTo>
                  <a:lnTo>
                    <a:pt x="335" y="254"/>
                  </a:lnTo>
                  <a:lnTo>
                    <a:pt x="333" y="255"/>
                  </a:lnTo>
                  <a:lnTo>
                    <a:pt x="330" y="259"/>
                  </a:lnTo>
                  <a:lnTo>
                    <a:pt x="327" y="263"/>
                  </a:lnTo>
                  <a:lnTo>
                    <a:pt x="326" y="267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6" y="269"/>
                  </a:lnTo>
                  <a:lnTo>
                    <a:pt x="326" y="269"/>
                  </a:lnTo>
                  <a:lnTo>
                    <a:pt x="316" y="289"/>
                  </a:lnTo>
                  <a:lnTo>
                    <a:pt x="304" y="303"/>
                  </a:lnTo>
                  <a:lnTo>
                    <a:pt x="289" y="314"/>
                  </a:lnTo>
                  <a:lnTo>
                    <a:pt x="275" y="320"/>
                  </a:lnTo>
                  <a:lnTo>
                    <a:pt x="259" y="324"/>
                  </a:lnTo>
                  <a:lnTo>
                    <a:pt x="244" y="326"/>
                  </a:lnTo>
                  <a:lnTo>
                    <a:pt x="244" y="326"/>
                  </a:lnTo>
                  <a:lnTo>
                    <a:pt x="227" y="324"/>
                  </a:lnTo>
                  <a:lnTo>
                    <a:pt x="211" y="322"/>
                  </a:lnTo>
                  <a:lnTo>
                    <a:pt x="198" y="318"/>
                  </a:lnTo>
                  <a:lnTo>
                    <a:pt x="187" y="315"/>
                  </a:lnTo>
                  <a:lnTo>
                    <a:pt x="179" y="311"/>
                  </a:lnTo>
                  <a:lnTo>
                    <a:pt x="177" y="311"/>
                  </a:lnTo>
                  <a:lnTo>
                    <a:pt x="175" y="310"/>
                  </a:lnTo>
                  <a:lnTo>
                    <a:pt x="173" y="310"/>
                  </a:lnTo>
                  <a:lnTo>
                    <a:pt x="169" y="310"/>
                  </a:lnTo>
                  <a:lnTo>
                    <a:pt x="168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2"/>
                  </a:lnTo>
                  <a:lnTo>
                    <a:pt x="164" y="312"/>
                  </a:lnTo>
                  <a:lnTo>
                    <a:pt x="139" y="320"/>
                  </a:lnTo>
                  <a:lnTo>
                    <a:pt x="117" y="323"/>
                  </a:lnTo>
                  <a:lnTo>
                    <a:pt x="98" y="320"/>
                  </a:lnTo>
                  <a:lnTo>
                    <a:pt x="83" y="315"/>
                  </a:lnTo>
                  <a:lnTo>
                    <a:pt x="69" y="306"/>
                  </a:lnTo>
                  <a:lnTo>
                    <a:pt x="60" y="297"/>
                  </a:lnTo>
                  <a:lnTo>
                    <a:pt x="52" y="288"/>
                  </a:lnTo>
                  <a:lnTo>
                    <a:pt x="48" y="280"/>
                  </a:lnTo>
                  <a:lnTo>
                    <a:pt x="45" y="274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3" y="269"/>
                  </a:lnTo>
                  <a:lnTo>
                    <a:pt x="43" y="268"/>
                  </a:lnTo>
                  <a:lnTo>
                    <a:pt x="42" y="268"/>
                  </a:lnTo>
                  <a:lnTo>
                    <a:pt x="42" y="268"/>
                  </a:lnTo>
                  <a:lnTo>
                    <a:pt x="41" y="268"/>
                  </a:lnTo>
                  <a:lnTo>
                    <a:pt x="38" y="268"/>
                  </a:lnTo>
                  <a:lnTo>
                    <a:pt x="22" y="256"/>
                  </a:lnTo>
                  <a:lnTo>
                    <a:pt x="10" y="243"/>
                  </a:lnTo>
                  <a:lnTo>
                    <a:pt x="5" y="230"/>
                  </a:lnTo>
                  <a:lnTo>
                    <a:pt x="4" y="217"/>
                  </a:lnTo>
                  <a:lnTo>
                    <a:pt x="5" y="205"/>
                  </a:lnTo>
                  <a:lnTo>
                    <a:pt x="8" y="195"/>
                  </a:lnTo>
                  <a:lnTo>
                    <a:pt x="10" y="188"/>
                  </a:lnTo>
                  <a:lnTo>
                    <a:pt x="13" y="184"/>
                  </a:lnTo>
                  <a:lnTo>
                    <a:pt x="14" y="182"/>
                  </a:lnTo>
                  <a:lnTo>
                    <a:pt x="14" y="179"/>
                  </a:lnTo>
                  <a:lnTo>
                    <a:pt x="13" y="176"/>
                  </a:lnTo>
                  <a:lnTo>
                    <a:pt x="13" y="174"/>
                  </a:lnTo>
                  <a:lnTo>
                    <a:pt x="12" y="171"/>
                  </a:lnTo>
                  <a:lnTo>
                    <a:pt x="10" y="171"/>
                  </a:lnTo>
                  <a:lnTo>
                    <a:pt x="10" y="171"/>
                  </a:lnTo>
                  <a:lnTo>
                    <a:pt x="10" y="170"/>
                  </a:lnTo>
                  <a:lnTo>
                    <a:pt x="9" y="170"/>
                  </a:lnTo>
                  <a:lnTo>
                    <a:pt x="3" y="146"/>
                  </a:lnTo>
                  <a:lnTo>
                    <a:pt x="0" y="127"/>
                  </a:lnTo>
                  <a:lnTo>
                    <a:pt x="1" y="111"/>
                  </a:lnTo>
                  <a:lnTo>
                    <a:pt x="7" y="98"/>
                  </a:lnTo>
                  <a:lnTo>
                    <a:pt x="13" y="87"/>
                  </a:lnTo>
                  <a:lnTo>
                    <a:pt x="21" y="79"/>
                  </a:lnTo>
                  <a:lnTo>
                    <a:pt x="26" y="76"/>
                  </a:lnTo>
                  <a:lnTo>
                    <a:pt x="30" y="72"/>
                  </a:lnTo>
                  <a:lnTo>
                    <a:pt x="34" y="69"/>
                  </a:lnTo>
                  <a:lnTo>
                    <a:pt x="38" y="68"/>
                  </a:lnTo>
                  <a:lnTo>
                    <a:pt x="41" y="66"/>
                  </a:lnTo>
                  <a:lnTo>
                    <a:pt x="52" y="61"/>
                  </a:lnTo>
                  <a:lnTo>
                    <a:pt x="68" y="57"/>
                  </a:lnTo>
                  <a:lnTo>
                    <a:pt x="75" y="56"/>
                  </a:lnTo>
                  <a:lnTo>
                    <a:pt x="81" y="55"/>
                  </a:lnTo>
                  <a:lnTo>
                    <a:pt x="81" y="51"/>
                  </a:lnTo>
                  <a:lnTo>
                    <a:pt x="83" y="48"/>
                  </a:lnTo>
                  <a:lnTo>
                    <a:pt x="84" y="45"/>
                  </a:lnTo>
                  <a:lnTo>
                    <a:pt x="85" y="44"/>
                  </a:lnTo>
                  <a:lnTo>
                    <a:pt x="101" y="26"/>
                  </a:lnTo>
                  <a:lnTo>
                    <a:pt x="117" y="14"/>
                  </a:lnTo>
                  <a:lnTo>
                    <a:pt x="132" y="5"/>
                  </a:lnTo>
                  <a:lnTo>
                    <a:pt x="148" y="1"/>
                  </a:lnTo>
                  <a:lnTo>
                    <a:pt x="164" y="0"/>
                  </a:lnTo>
                  <a:lnTo>
                    <a:pt x="179" y="1"/>
                  </a:lnTo>
                  <a:lnTo>
                    <a:pt x="191" y="5"/>
                  </a:lnTo>
                  <a:lnTo>
                    <a:pt x="198" y="6"/>
                  </a:lnTo>
                  <a:lnTo>
                    <a:pt x="196" y="2"/>
                  </a:lnTo>
                  <a:lnTo>
                    <a:pt x="2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564474" y="1121204"/>
            <a:ext cx="603370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04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28" name="文本框 25"/>
          <p:cNvSpPr txBox="1"/>
          <p:nvPr/>
        </p:nvSpPr>
        <p:spPr>
          <a:xfrm>
            <a:off x="3915504" y="2390636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拓展阅读</a:t>
            </a:r>
          </a:p>
        </p:txBody>
      </p:sp>
      <p:sp>
        <p:nvSpPr>
          <p:cNvPr id="29" name="矩形 28"/>
          <p:cNvSpPr/>
          <p:nvPr/>
        </p:nvSpPr>
        <p:spPr>
          <a:xfrm>
            <a:off x="3959932" y="1924472"/>
            <a:ext cx="14761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Four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99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3348372" cy="16696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anose="020B0806030902050204" pitchFamily="34" charset="0"/>
              </a:rPr>
              <a:t>2022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2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2841658" y="3400489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展示完毕   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3424932" y="4154832"/>
            <a:ext cx="3060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《C++</a:t>
            </a:r>
            <a:r>
              <a:rPr lang="zh-CN" alt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5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05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8362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61" y="614228"/>
            <a:ext cx="1135698" cy="1870191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247965" y="1816460"/>
            <a:ext cx="430261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知识点总结（参考资料解读）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曾鸿勇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426834" y="2490914"/>
            <a:ext cx="298948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实验过程展示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9" name="文本框 82"/>
          <p:cNvSpPr txBox="1"/>
          <p:nvPr/>
        </p:nvSpPr>
        <p:spPr>
          <a:xfrm>
            <a:off x="4438928" y="3191625"/>
            <a:ext cx="31934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实验心得与总结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陈伊彬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0" name="文本框 83"/>
          <p:cNvSpPr txBox="1"/>
          <p:nvPr/>
        </p:nvSpPr>
        <p:spPr>
          <a:xfrm>
            <a:off x="4401774" y="3866079"/>
            <a:ext cx="391464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拓展阅读（进一步参考）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218873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89983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60694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428139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77392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45799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319140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86868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887924" y="2894692"/>
            <a:ext cx="23762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叶根友小京楷简体" panose="02010601030101010101" pitchFamily="2" charset="-122"/>
              </a:rPr>
              <a:t>展示人 曾鸿勇</a:t>
            </a:r>
          </a:p>
        </p:txBody>
      </p:sp>
      <p:sp>
        <p:nvSpPr>
          <p:cNvPr id="29" name="文本框 25"/>
          <p:cNvSpPr txBox="1"/>
          <p:nvPr/>
        </p:nvSpPr>
        <p:spPr>
          <a:xfrm>
            <a:off x="3843496" y="2426640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知识点总结</a:t>
            </a: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3681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739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76"/>
          <p:cNvSpPr>
            <a:spLocks/>
          </p:cNvSpPr>
          <p:nvPr/>
        </p:nvSpPr>
        <p:spPr bwMode="auto">
          <a:xfrm>
            <a:off x="4716016" y="1852464"/>
            <a:ext cx="218445" cy="388381"/>
          </a:xfrm>
          <a:custGeom>
            <a:avLst/>
            <a:gdLst>
              <a:gd name="T0" fmla="*/ 3 w 25"/>
              <a:gd name="T1" fmla="*/ 33 h 41"/>
              <a:gd name="T2" fmla="*/ 25 w 25"/>
              <a:gd name="T3" fmla="*/ 2 h 41"/>
              <a:gd name="T4" fmla="*/ 22 w 25"/>
              <a:gd name="T5" fmla="*/ 1 h 41"/>
              <a:gd name="T6" fmla="*/ 16 w 25"/>
              <a:gd name="T7" fmla="*/ 38 h 41"/>
              <a:gd name="T8" fmla="*/ 18 w 25"/>
              <a:gd name="T9" fmla="*/ 39 h 41"/>
              <a:gd name="T10" fmla="*/ 25 w 25"/>
              <a:gd name="T11" fmla="*/ 3 h 41"/>
              <a:gd name="T12" fmla="*/ 22 w 25"/>
              <a:gd name="T13" fmla="*/ 2 h 41"/>
              <a:gd name="T14" fmla="*/ 2 w 25"/>
              <a:gd name="T15" fmla="*/ 31 h 41"/>
              <a:gd name="T16" fmla="*/ 3 w 25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41">
                <a:moveTo>
                  <a:pt x="3" y="33"/>
                </a:moveTo>
                <a:cubicBezTo>
                  <a:pt x="15" y="27"/>
                  <a:pt x="24" y="15"/>
                  <a:pt x="25" y="2"/>
                </a:cubicBezTo>
                <a:cubicBezTo>
                  <a:pt x="25" y="1"/>
                  <a:pt x="23" y="0"/>
                  <a:pt x="22" y="1"/>
                </a:cubicBezTo>
                <a:cubicBezTo>
                  <a:pt x="17" y="13"/>
                  <a:pt x="21" y="26"/>
                  <a:pt x="16" y="38"/>
                </a:cubicBezTo>
                <a:cubicBezTo>
                  <a:pt x="15" y="40"/>
                  <a:pt x="17" y="41"/>
                  <a:pt x="18" y="39"/>
                </a:cubicBezTo>
                <a:cubicBezTo>
                  <a:pt x="24" y="28"/>
                  <a:pt x="19" y="14"/>
                  <a:pt x="25" y="3"/>
                </a:cubicBezTo>
                <a:cubicBezTo>
                  <a:pt x="24" y="2"/>
                  <a:pt x="23" y="2"/>
                  <a:pt x="22" y="2"/>
                </a:cubicBezTo>
                <a:cubicBezTo>
                  <a:pt x="21" y="15"/>
                  <a:pt x="13" y="25"/>
                  <a:pt x="2" y="31"/>
                </a:cubicBezTo>
                <a:cubicBezTo>
                  <a:pt x="0" y="32"/>
                  <a:pt x="2" y="34"/>
                  <a:pt x="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77"/>
          <p:cNvSpPr>
            <a:spLocks/>
          </p:cNvSpPr>
          <p:nvPr/>
        </p:nvSpPr>
        <p:spPr bwMode="auto">
          <a:xfrm>
            <a:off x="4105114" y="2807555"/>
            <a:ext cx="247552" cy="322159"/>
          </a:xfrm>
          <a:custGeom>
            <a:avLst/>
            <a:gdLst>
              <a:gd name="T0" fmla="*/ 6 w 25"/>
              <a:gd name="T1" fmla="*/ 9 h 30"/>
              <a:gd name="T2" fmla="*/ 8 w 25"/>
              <a:gd name="T3" fmla="*/ 6 h 30"/>
              <a:gd name="T4" fmla="*/ 8 w 25"/>
              <a:gd name="T5" fmla="*/ 10 h 30"/>
              <a:gd name="T6" fmla="*/ 3 w 25"/>
              <a:gd name="T7" fmla="*/ 16 h 30"/>
              <a:gd name="T8" fmla="*/ 3 w 25"/>
              <a:gd name="T9" fmla="*/ 25 h 30"/>
              <a:gd name="T10" fmla="*/ 23 w 25"/>
              <a:gd name="T11" fmla="*/ 25 h 30"/>
              <a:gd name="T12" fmla="*/ 24 w 25"/>
              <a:gd name="T13" fmla="*/ 22 h 30"/>
              <a:gd name="T14" fmla="*/ 12 w 25"/>
              <a:gd name="T15" fmla="*/ 24 h 30"/>
              <a:gd name="T16" fmla="*/ 5 w 25"/>
              <a:gd name="T17" fmla="*/ 24 h 30"/>
              <a:gd name="T18" fmla="*/ 8 w 25"/>
              <a:gd name="T19" fmla="*/ 14 h 30"/>
              <a:gd name="T20" fmla="*/ 11 w 25"/>
              <a:gd name="T21" fmla="*/ 4 h 30"/>
              <a:gd name="T22" fmla="*/ 3 w 25"/>
              <a:gd name="T23" fmla="*/ 8 h 30"/>
              <a:gd name="T24" fmla="*/ 6 w 25"/>
              <a:gd name="T25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0">
                <a:moveTo>
                  <a:pt x="6" y="9"/>
                </a:moveTo>
                <a:cubicBezTo>
                  <a:pt x="6" y="8"/>
                  <a:pt x="7" y="7"/>
                  <a:pt x="8" y="6"/>
                </a:cubicBezTo>
                <a:cubicBezTo>
                  <a:pt x="10" y="4"/>
                  <a:pt x="8" y="10"/>
                  <a:pt x="8" y="10"/>
                </a:cubicBezTo>
                <a:cubicBezTo>
                  <a:pt x="7" y="12"/>
                  <a:pt x="5" y="14"/>
                  <a:pt x="3" y="16"/>
                </a:cubicBezTo>
                <a:cubicBezTo>
                  <a:pt x="2" y="19"/>
                  <a:pt x="0" y="23"/>
                  <a:pt x="3" y="25"/>
                </a:cubicBezTo>
                <a:cubicBezTo>
                  <a:pt x="8" y="30"/>
                  <a:pt x="17" y="24"/>
                  <a:pt x="23" y="25"/>
                </a:cubicBezTo>
                <a:cubicBezTo>
                  <a:pt x="25" y="25"/>
                  <a:pt x="25" y="23"/>
                  <a:pt x="24" y="22"/>
                </a:cubicBezTo>
                <a:cubicBezTo>
                  <a:pt x="20" y="22"/>
                  <a:pt x="16" y="23"/>
                  <a:pt x="12" y="24"/>
                </a:cubicBezTo>
                <a:cubicBezTo>
                  <a:pt x="10" y="25"/>
                  <a:pt x="7" y="25"/>
                  <a:pt x="5" y="24"/>
                </a:cubicBezTo>
                <a:cubicBezTo>
                  <a:pt x="2" y="22"/>
                  <a:pt x="7" y="16"/>
                  <a:pt x="8" y="14"/>
                </a:cubicBezTo>
                <a:cubicBezTo>
                  <a:pt x="10" y="12"/>
                  <a:pt x="13" y="7"/>
                  <a:pt x="11" y="4"/>
                </a:cubicBezTo>
                <a:cubicBezTo>
                  <a:pt x="8" y="0"/>
                  <a:pt x="4" y="6"/>
                  <a:pt x="3" y="8"/>
                </a:cubicBezTo>
                <a:cubicBezTo>
                  <a:pt x="3" y="9"/>
                  <a:pt x="5" y="11"/>
                  <a:pt x="6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Freeform 1278"/>
          <p:cNvSpPr>
            <a:spLocks/>
          </p:cNvSpPr>
          <p:nvPr/>
        </p:nvSpPr>
        <p:spPr bwMode="auto">
          <a:xfrm>
            <a:off x="4349476" y="3317897"/>
            <a:ext cx="270280" cy="436428"/>
          </a:xfrm>
          <a:custGeom>
            <a:avLst/>
            <a:gdLst>
              <a:gd name="T0" fmla="*/ 3 w 31"/>
              <a:gd name="T1" fmla="*/ 13 h 46"/>
              <a:gd name="T2" fmla="*/ 8 w 31"/>
              <a:gd name="T3" fmla="*/ 20 h 46"/>
              <a:gd name="T4" fmla="*/ 8 w 31"/>
              <a:gd name="T5" fmla="*/ 22 h 46"/>
              <a:gd name="T6" fmla="*/ 22 w 31"/>
              <a:gd name="T7" fmla="*/ 37 h 46"/>
              <a:gd name="T8" fmla="*/ 3 w 31"/>
              <a:gd name="T9" fmla="*/ 43 h 46"/>
              <a:gd name="T10" fmla="*/ 4 w 31"/>
              <a:gd name="T11" fmla="*/ 45 h 46"/>
              <a:gd name="T12" fmla="*/ 27 w 31"/>
              <a:gd name="T13" fmla="*/ 35 h 46"/>
              <a:gd name="T14" fmla="*/ 9 w 31"/>
              <a:gd name="T15" fmla="*/ 20 h 46"/>
              <a:gd name="T16" fmla="*/ 9 w 31"/>
              <a:gd name="T17" fmla="*/ 22 h 46"/>
              <a:gd name="T18" fmla="*/ 2 w 31"/>
              <a:gd name="T19" fmla="*/ 11 h 46"/>
              <a:gd name="T20" fmla="*/ 3 w 31"/>
              <a:gd name="T21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46">
                <a:moveTo>
                  <a:pt x="3" y="13"/>
                </a:moveTo>
                <a:cubicBezTo>
                  <a:pt x="11" y="5"/>
                  <a:pt x="17" y="18"/>
                  <a:pt x="8" y="20"/>
                </a:cubicBezTo>
                <a:cubicBezTo>
                  <a:pt x="7" y="20"/>
                  <a:pt x="7" y="22"/>
                  <a:pt x="8" y="22"/>
                </a:cubicBezTo>
                <a:cubicBezTo>
                  <a:pt x="13" y="24"/>
                  <a:pt x="31" y="30"/>
                  <a:pt x="22" y="37"/>
                </a:cubicBezTo>
                <a:cubicBezTo>
                  <a:pt x="17" y="41"/>
                  <a:pt x="9" y="41"/>
                  <a:pt x="3" y="43"/>
                </a:cubicBezTo>
                <a:cubicBezTo>
                  <a:pt x="2" y="43"/>
                  <a:pt x="3" y="46"/>
                  <a:pt x="4" y="45"/>
                </a:cubicBezTo>
                <a:cubicBezTo>
                  <a:pt x="10" y="43"/>
                  <a:pt x="24" y="43"/>
                  <a:pt x="27" y="35"/>
                </a:cubicBezTo>
                <a:cubicBezTo>
                  <a:pt x="30" y="26"/>
                  <a:pt x="15" y="22"/>
                  <a:pt x="9" y="20"/>
                </a:cubicBezTo>
                <a:cubicBezTo>
                  <a:pt x="9" y="21"/>
                  <a:pt x="9" y="22"/>
                  <a:pt x="9" y="22"/>
                </a:cubicBezTo>
                <a:cubicBezTo>
                  <a:pt x="22" y="19"/>
                  <a:pt x="12" y="0"/>
                  <a:pt x="2" y="11"/>
                </a:cubicBezTo>
                <a:cubicBezTo>
                  <a:pt x="0" y="12"/>
                  <a:pt x="2" y="14"/>
                  <a:pt x="3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1250533" y="1457859"/>
            <a:ext cx="3291470" cy="2857013"/>
            <a:chOff x="1293431" y="2240868"/>
            <a:chExt cx="4388627" cy="3808175"/>
          </a:xfrm>
          <a:solidFill>
            <a:schemeClr val="accent2"/>
          </a:solidFill>
        </p:grpSpPr>
        <p:sp>
          <p:nvSpPr>
            <p:cNvPr id="3" name="Freeform 1268"/>
            <p:cNvSpPr>
              <a:spLocks/>
            </p:cNvSpPr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269"/>
            <p:cNvSpPr>
              <a:spLocks/>
            </p:cNvSpPr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270"/>
            <p:cNvSpPr>
              <a:spLocks/>
            </p:cNvSpPr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71"/>
            <p:cNvSpPr>
              <a:spLocks/>
            </p:cNvSpPr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72"/>
            <p:cNvSpPr>
              <a:spLocks/>
            </p:cNvSpPr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73"/>
            <p:cNvSpPr>
              <a:spLocks/>
            </p:cNvSpPr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74"/>
            <p:cNvSpPr>
              <a:spLocks/>
            </p:cNvSpPr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75"/>
            <p:cNvSpPr>
              <a:spLocks/>
            </p:cNvSpPr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9"/>
            <p:cNvSpPr>
              <a:spLocks/>
            </p:cNvSpPr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0"/>
            <p:cNvSpPr>
              <a:spLocks/>
            </p:cNvSpPr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81"/>
            <p:cNvSpPr>
              <a:spLocks/>
            </p:cNvSpPr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82"/>
            <p:cNvSpPr>
              <a:spLocks/>
            </p:cNvSpPr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3"/>
            <p:cNvSpPr>
              <a:spLocks/>
            </p:cNvSpPr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84"/>
            <p:cNvSpPr>
              <a:spLocks/>
            </p:cNvSpPr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矩形 50"/>
          <p:cNvSpPr>
            <a:spLocks noChangeArrowheads="1"/>
          </p:cNvSpPr>
          <p:nvPr/>
        </p:nvSpPr>
        <p:spPr bwMode="auto">
          <a:xfrm>
            <a:off x="5162916" y="1863819"/>
            <a:ext cx="268056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动态存储的特点</a:t>
            </a:r>
          </a:p>
        </p:txBody>
      </p:sp>
      <p:sp>
        <p:nvSpPr>
          <p:cNvPr id="26" name="矩形 50"/>
          <p:cNvSpPr>
            <a:spLocks noChangeArrowheads="1"/>
          </p:cNvSpPr>
          <p:nvPr/>
        </p:nvSpPr>
        <p:spPr bwMode="auto">
          <a:xfrm>
            <a:off x="4601999" y="2747186"/>
            <a:ext cx="228284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静态存储的特点</a:t>
            </a:r>
          </a:p>
        </p:txBody>
      </p:sp>
      <p:sp>
        <p:nvSpPr>
          <p:cNvPr id="28" name="矩形 50"/>
          <p:cNvSpPr>
            <a:spLocks noChangeArrowheads="1"/>
          </p:cNvSpPr>
          <p:nvPr/>
        </p:nvSpPr>
        <p:spPr bwMode="auto">
          <a:xfrm>
            <a:off x="4716016" y="3388014"/>
            <a:ext cx="410745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动态内存分配与静态内存分配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4111618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76"/>
          <p:cNvSpPr>
            <a:spLocks/>
          </p:cNvSpPr>
          <p:nvPr/>
        </p:nvSpPr>
        <p:spPr bwMode="auto">
          <a:xfrm>
            <a:off x="4716016" y="1852464"/>
            <a:ext cx="218445" cy="388381"/>
          </a:xfrm>
          <a:custGeom>
            <a:avLst/>
            <a:gdLst>
              <a:gd name="T0" fmla="*/ 3 w 25"/>
              <a:gd name="T1" fmla="*/ 33 h 41"/>
              <a:gd name="T2" fmla="*/ 25 w 25"/>
              <a:gd name="T3" fmla="*/ 2 h 41"/>
              <a:gd name="T4" fmla="*/ 22 w 25"/>
              <a:gd name="T5" fmla="*/ 1 h 41"/>
              <a:gd name="T6" fmla="*/ 16 w 25"/>
              <a:gd name="T7" fmla="*/ 38 h 41"/>
              <a:gd name="T8" fmla="*/ 18 w 25"/>
              <a:gd name="T9" fmla="*/ 39 h 41"/>
              <a:gd name="T10" fmla="*/ 25 w 25"/>
              <a:gd name="T11" fmla="*/ 3 h 41"/>
              <a:gd name="T12" fmla="*/ 22 w 25"/>
              <a:gd name="T13" fmla="*/ 2 h 41"/>
              <a:gd name="T14" fmla="*/ 2 w 25"/>
              <a:gd name="T15" fmla="*/ 31 h 41"/>
              <a:gd name="T16" fmla="*/ 3 w 25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41">
                <a:moveTo>
                  <a:pt x="3" y="33"/>
                </a:moveTo>
                <a:cubicBezTo>
                  <a:pt x="15" y="27"/>
                  <a:pt x="24" y="15"/>
                  <a:pt x="25" y="2"/>
                </a:cubicBezTo>
                <a:cubicBezTo>
                  <a:pt x="25" y="1"/>
                  <a:pt x="23" y="0"/>
                  <a:pt x="22" y="1"/>
                </a:cubicBezTo>
                <a:cubicBezTo>
                  <a:pt x="17" y="13"/>
                  <a:pt x="21" y="26"/>
                  <a:pt x="16" y="38"/>
                </a:cubicBezTo>
                <a:cubicBezTo>
                  <a:pt x="15" y="40"/>
                  <a:pt x="17" y="41"/>
                  <a:pt x="18" y="39"/>
                </a:cubicBezTo>
                <a:cubicBezTo>
                  <a:pt x="24" y="28"/>
                  <a:pt x="19" y="14"/>
                  <a:pt x="25" y="3"/>
                </a:cubicBezTo>
                <a:cubicBezTo>
                  <a:pt x="24" y="2"/>
                  <a:pt x="23" y="2"/>
                  <a:pt x="22" y="2"/>
                </a:cubicBezTo>
                <a:cubicBezTo>
                  <a:pt x="21" y="15"/>
                  <a:pt x="13" y="25"/>
                  <a:pt x="2" y="31"/>
                </a:cubicBezTo>
                <a:cubicBezTo>
                  <a:pt x="0" y="32"/>
                  <a:pt x="2" y="34"/>
                  <a:pt x="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77"/>
          <p:cNvSpPr>
            <a:spLocks/>
          </p:cNvSpPr>
          <p:nvPr/>
        </p:nvSpPr>
        <p:spPr bwMode="auto">
          <a:xfrm>
            <a:off x="4105114" y="2807555"/>
            <a:ext cx="247552" cy="322159"/>
          </a:xfrm>
          <a:custGeom>
            <a:avLst/>
            <a:gdLst>
              <a:gd name="T0" fmla="*/ 6 w 25"/>
              <a:gd name="T1" fmla="*/ 9 h 30"/>
              <a:gd name="T2" fmla="*/ 8 w 25"/>
              <a:gd name="T3" fmla="*/ 6 h 30"/>
              <a:gd name="T4" fmla="*/ 8 w 25"/>
              <a:gd name="T5" fmla="*/ 10 h 30"/>
              <a:gd name="T6" fmla="*/ 3 w 25"/>
              <a:gd name="T7" fmla="*/ 16 h 30"/>
              <a:gd name="T8" fmla="*/ 3 w 25"/>
              <a:gd name="T9" fmla="*/ 25 h 30"/>
              <a:gd name="T10" fmla="*/ 23 w 25"/>
              <a:gd name="T11" fmla="*/ 25 h 30"/>
              <a:gd name="T12" fmla="*/ 24 w 25"/>
              <a:gd name="T13" fmla="*/ 22 h 30"/>
              <a:gd name="T14" fmla="*/ 12 w 25"/>
              <a:gd name="T15" fmla="*/ 24 h 30"/>
              <a:gd name="T16" fmla="*/ 5 w 25"/>
              <a:gd name="T17" fmla="*/ 24 h 30"/>
              <a:gd name="T18" fmla="*/ 8 w 25"/>
              <a:gd name="T19" fmla="*/ 14 h 30"/>
              <a:gd name="T20" fmla="*/ 11 w 25"/>
              <a:gd name="T21" fmla="*/ 4 h 30"/>
              <a:gd name="T22" fmla="*/ 3 w 25"/>
              <a:gd name="T23" fmla="*/ 8 h 30"/>
              <a:gd name="T24" fmla="*/ 6 w 25"/>
              <a:gd name="T25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0">
                <a:moveTo>
                  <a:pt x="6" y="9"/>
                </a:moveTo>
                <a:cubicBezTo>
                  <a:pt x="6" y="8"/>
                  <a:pt x="7" y="7"/>
                  <a:pt x="8" y="6"/>
                </a:cubicBezTo>
                <a:cubicBezTo>
                  <a:pt x="10" y="4"/>
                  <a:pt x="8" y="10"/>
                  <a:pt x="8" y="10"/>
                </a:cubicBezTo>
                <a:cubicBezTo>
                  <a:pt x="7" y="12"/>
                  <a:pt x="5" y="14"/>
                  <a:pt x="3" y="16"/>
                </a:cubicBezTo>
                <a:cubicBezTo>
                  <a:pt x="2" y="19"/>
                  <a:pt x="0" y="23"/>
                  <a:pt x="3" y="25"/>
                </a:cubicBezTo>
                <a:cubicBezTo>
                  <a:pt x="8" y="30"/>
                  <a:pt x="17" y="24"/>
                  <a:pt x="23" y="25"/>
                </a:cubicBezTo>
                <a:cubicBezTo>
                  <a:pt x="25" y="25"/>
                  <a:pt x="25" y="23"/>
                  <a:pt x="24" y="22"/>
                </a:cubicBezTo>
                <a:cubicBezTo>
                  <a:pt x="20" y="22"/>
                  <a:pt x="16" y="23"/>
                  <a:pt x="12" y="24"/>
                </a:cubicBezTo>
                <a:cubicBezTo>
                  <a:pt x="10" y="25"/>
                  <a:pt x="7" y="25"/>
                  <a:pt x="5" y="24"/>
                </a:cubicBezTo>
                <a:cubicBezTo>
                  <a:pt x="2" y="22"/>
                  <a:pt x="7" y="16"/>
                  <a:pt x="8" y="14"/>
                </a:cubicBezTo>
                <a:cubicBezTo>
                  <a:pt x="10" y="12"/>
                  <a:pt x="13" y="7"/>
                  <a:pt x="11" y="4"/>
                </a:cubicBezTo>
                <a:cubicBezTo>
                  <a:pt x="8" y="0"/>
                  <a:pt x="4" y="6"/>
                  <a:pt x="3" y="8"/>
                </a:cubicBezTo>
                <a:cubicBezTo>
                  <a:pt x="3" y="9"/>
                  <a:pt x="5" y="11"/>
                  <a:pt x="6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250533" y="1457859"/>
            <a:ext cx="3291470" cy="2857013"/>
            <a:chOff x="1293431" y="2240868"/>
            <a:chExt cx="4388627" cy="3808175"/>
          </a:xfrm>
          <a:solidFill>
            <a:schemeClr val="accent2"/>
          </a:solidFill>
        </p:grpSpPr>
        <p:sp>
          <p:nvSpPr>
            <p:cNvPr id="3" name="Freeform 1268"/>
            <p:cNvSpPr>
              <a:spLocks/>
            </p:cNvSpPr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269"/>
            <p:cNvSpPr>
              <a:spLocks/>
            </p:cNvSpPr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270"/>
            <p:cNvSpPr>
              <a:spLocks/>
            </p:cNvSpPr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71"/>
            <p:cNvSpPr>
              <a:spLocks/>
            </p:cNvSpPr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72"/>
            <p:cNvSpPr>
              <a:spLocks/>
            </p:cNvSpPr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73"/>
            <p:cNvSpPr>
              <a:spLocks/>
            </p:cNvSpPr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74"/>
            <p:cNvSpPr>
              <a:spLocks/>
            </p:cNvSpPr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75"/>
            <p:cNvSpPr>
              <a:spLocks/>
            </p:cNvSpPr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9"/>
            <p:cNvSpPr>
              <a:spLocks/>
            </p:cNvSpPr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0"/>
            <p:cNvSpPr>
              <a:spLocks/>
            </p:cNvSpPr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81"/>
            <p:cNvSpPr>
              <a:spLocks/>
            </p:cNvSpPr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82"/>
            <p:cNvSpPr>
              <a:spLocks/>
            </p:cNvSpPr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3"/>
            <p:cNvSpPr>
              <a:spLocks/>
            </p:cNvSpPr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84"/>
            <p:cNvSpPr>
              <a:spLocks/>
            </p:cNvSpPr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矩形 50"/>
          <p:cNvSpPr>
            <a:spLocks noChangeArrowheads="1"/>
          </p:cNvSpPr>
          <p:nvPr/>
        </p:nvSpPr>
        <p:spPr bwMode="auto">
          <a:xfrm>
            <a:off x="5162916" y="1863819"/>
            <a:ext cx="268056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动态存储的特点</a:t>
            </a:r>
          </a:p>
        </p:txBody>
      </p:sp>
      <p:sp>
        <p:nvSpPr>
          <p:cNvPr id="26" name="矩形 50"/>
          <p:cNvSpPr>
            <a:spLocks noChangeArrowheads="1"/>
          </p:cNvSpPr>
          <p:nvPr/>
        </p:nvSpPr>
        <p:spPr bwMode="auto">
          <a:xfrm>
            <a:off x="4601999" y="2747186"/>
            <a:ext cx="2282841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静态存储的特点</a:t>
            </a:r>
            <a:endParaRPr lang="en-US" altLang="zh-CN" sz="2400" b="1" dirty="0">
              <a:solidFill>
                <a:schemeClr val="accent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615A83-2427-4F9E-8A00-17B0E7BE87EC}"/>
              </a:ext>
            </a:extLst>
          </p:cNvPr>
          <p:cNvSpPr txBox="1"/>
          <p:nvPr/>
        </p:nvSpPr>
        <p:spPr>
          <a:xfrm>
            <a:off x="4421381" y="3376985"/>
            <a:ext cx="361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374D7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lang="zh-CN" altLang="zh-CN" sz="1800" b="1" kern="100" dirty="0">
                <a:solidFill>
                  <a:srgbClr val="374D7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1800" b="1" kern="100" dirty="0">
                <a:solidFill>
                  <a:srgbClr val="374D7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全局变量 </a:t>
            </a:r>
            <a:r>
              <a:rPr lang="zh-CN" altLang="zh-CN" sz="1800" b="1" kern="100" dirty="0">
                <a:solidFill>
                  <a:srgbClr val="374D7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1800" b="1" kern="100" dirty="0">
                <a:solidFill>
                  <a:srgbClr val="374D7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静态变量</a:t>
            </a:r>
            <a:endParaRPr lang="zh-CN" altLang="zh-CN" sz="1800" b="1" kern="100" dirty="0">
              <a:solidFill>
                <a:srgbClr val="374D7F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84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/>
      <p:bldP spid="26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76"/>
          <p:cNvSpPr>
            <a:spLocks/>
          </p:cNvSpPr>
          <p:nvPr/>
        </p:nvSpPr>
        <p:spPr bwMode="auto">
          <a:xfrm>
            <a:off x="4716016" y="1852464"/>
            <a:ext cx="218445" cy="388381"/>
          </a:xfrm>
          <a:custGeom>
            <a:avLst/>
            <a:gdLst>
              <a:gd name="T0" fmla="*/ 3 w 25"/>
              <a:gd name="T1" fmla="*/ 33 h 41"/>
              <a:gd name="T2" fmla="*/ 25 w 25"/>
              <a:gd name="T3" fmla="*/ 2 h 41"/>
              <a:gd name="T4" fmla="*/ 22 w 25"/>
              <a:gd name="T5" fmla="*/ 1 h 41"/>
              <a:gd name="T6" fmla="*/ 16 w 25"/>
              <a:gd name="T7" fmla="*/ 38 h 41"/>
              <a:gd name="T8" fmla="*/ 18 w 25"/>
              <a:gd name="T9" fmla="*/ 39 h 41"/>
              <a:gd name="T10" fmla="*/ 25 w 25"/>
              <a:gd name="T11" fmla="*/ 3 h 41"/>
              <a:gd name="T12" fmla="*/ 22 w 25"/>
              <a:gd name="T13" fmla="*/ 2 h 41"/>
              <a:gd name="T14" fmla="*/ 2 w 25"/>
              <a:gd name="T15" fmla="*/ 31 h 41"/>
              <a:gd name="T16" fmla="*/ 3 w 25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41">
                <a:moveTo>
                  <a:pt x="3" y="33"/>
                </a:moveTo>
                <a:cubicBezTo>
                  <a:pt x="15" y="27"/>
                  <a:pt x="24" y="15"/>
                  <a:pt x="25" y="2"/>
                </a:cubicBezTo>
                <a:cubicBezTo>
                  <a:pt x="25" y="1"/>
                  <a:pt x="23" y="0"/>
                  <a:pt x="22" y="1"/>
                </a:cubicBezTo>
                <a:cubicBezTo>
                  <a:pt x="17" y="13"/>
                  <a:pt x="21" y="26"/>
                  <a:pt x="16" y="38"/>
                </a:cubicBezTo>
                <a:cubicBezTo>
                  <a:pt x="15" y="40"/>
                  <a:pt x="17" y="41"/>
                  <a:pt x="18" y="39"/>
                </a:cubicBezTo>
                <a:cubicBezTo>
                  <a:pt x="24" y="28"/>
                  <a:pt x="19" y="14"/>
                  <a:pt x="25" y="3"/>
                </a:cubicBezTo>
                <a:cubicBezTo>
                  <a:pt x="24" y="2"/>
                  <a:pt x="23" y="2"/>
                  <a:pt x="22" y="2"/>
                </a:cubicBezTo>
                <a:cubicBezTo>
                  <a:pt x="21" y="15"/>
                  <a:pt x="13" y="25"/>
                  <a:pt x="2" y="31"/>
                </a:cubicBezTo>
                <a:cubicBezTo>
                  <a:pt x="0" y="32"/>
                  <a:pt x="2" y="34"/>
                  <a:pt x="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1250533" y="1457859"/>
            <a:ext cx="3291470" cy="2857013"/>
            <a:chOff x="1293431" y="2240868"/>
            <a:chExt cx="4388627" cy="3808175"/>
          </a:xfrm>
          <a:solidFill>
            <a:schemeClr val="accent2"/>
          </a:solidFill>
        </p:grpSpPr>
        <p:sp>
          <p:nvSpPr>
            <p:cNvPr id="3" name="Freeform 1268"/>
            <p:cNvSpPr>
              <a:spLocks/>
            </p:cNvSpPr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269"/>
            <p:cNvSpPr>
              <a:spLocks/>
            </p:cNvSpPr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270"/>
            <p:cNvSpPr>
              <a:spLocks/>
            </p:cNvSpPr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71"/>
            <p:cNvSpPr>
              <a:spLocks/>
            </p:cNvSpPr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72"/>
            <p:cNvSpPr>
              <a:spLocks/>
            </p:cNvSpPr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73"/>
            <p:cNvSpPr>
              <a:spLocks/>
            </p:cNvSpPr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74"/>
            <p:cNvSpPr>
              <a:spLocks/>
            </p:cNvSpPr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75"/>
            <p:cNvSpPr>
              <a:spLocks/>
            </p:cNvSpPr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9"/>
            <p:cNvSpPr>
              <a:spLocks/>
            </p:cNvSpPr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0"/>
            <p:cNvSpPr>
              <a:spLocks/>
            </p:cNvSpPr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81"/>
            <p:cNvSpPr>
              <a:spLocks/>
            </p:cNvSpPr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82"/>
            <p:cNvSpPr>
              <a:spLocks/>
            </p:cNvSpPr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3"/>
            <p:cNvSpPr>
              <a:spLocks/>
            </p:cNvSpPr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84"/>
            <p:cNvSpPr>
              <a:spLocks/>
            </p:cNvSpPr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矩形 50"/>
          <p:cNvSpPr>
            <a:spLocks noChangeArrowheads="1"/>
          </p:cNvSpPr>
          <p:nvPr/>
        </p:nvSpPr>
        <p:spPr bwMode="auto">
          <a:xfrm>
            <a:off x="5162916" y="1863819"/>
            <a:ext cx="268056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动态存储的特点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D8B507-DAE0-4B3C-A717-9CC92901646F}"/>
              </a:ext>
            </a:extLst>
          </p:cNvPr>
          <p:cNvSpPr txBox="1"/>
          <p:nvPr/>
        </p:nvSpPr>
        <p:spPr>
          <a:xfrm>
            <a:off x="4279131" y="2489187"/>
            <a:ext cx="4731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例：①函数形式参数</a:t>
            </a:r>
          </a:p>
          <a:p>
            <a:pPr marL="266700" indent="266700" algn="just"/>
            <a:r>
              <a:rPr lang="en-US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②函数中定义的没有用关键字</a:t>
            </a:r>
            <a:r>
              <a:rPr lang="en-US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声明的变量</a:t>
            </a:r>
          </a:p>
          <a:p>
            <a:pPr marL="266700" indent="266700" algn="just"/>
            <a:r>
              <a:rPr lang="en-US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b="1" kern="100" dirty="0">
                <a:solidFill>
                  <a:srgbClr val="4A67A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③函数调用时的现场保护和返回地址等存放在动态存储区。</a:t>
            </a:r>
          </a:p>
        </p:txBody>
      </p:sp>
    </p:spTree>
    <p:extLst>
      <p:ext uri="{BB962C8B-B14F-4D97-AF65-F5344CB8AC3E}">
        <p14:creationId xmlns:p14="http://schemas.microsoft.com/office/powerpoint/2010/main" val="10497470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76"/>
          <p:cNvSpPr>
            <a:spLocks/>
          </p:cNvSpPr>
          <p:nvPr/>
        </p:nvSpPr>
        <p:spPr bwMode="auto">
          <a:xfrm>
            <a:off x="4716016" y="1852464"/>
            <a:ext cx="218445" cy="388381"/>
          </a:xfrm>
          <a:custGeom>
            <a:avLst/>
            <a:gdLst>
              <a:gd name="T0" fmla="*/ 3 w 25"/>
              <a:gd name="T1" fmla="*/ 33 h 41"/>
              <a:gd name="T2" fmla="*/ 25 w 25"/>
              <a:gd name="T3" fmla="*/ 2 h 41"/>
              <a:gd name="T4" fmla="*/ 22 w 25"/>
              <a:gd name="T5" fmla="*/ 1 h 41"/>
              <a:gd name="T6" fmla="*/ 16 w 25"/>
              <a:gd name="T7" fmla="*/ 38 h 41"/>
              <a:gd name="T8" fmla="*/ 18 w 25"/>
              <a:gd name="T9" fmla="*/ 39 h 41"/>
              <a:gd name="T10" fmla="*/ 25 w 25"/>
              <a:gd name="T11" fmla="*/ 3 h 41"/>
              <a:gd name="T12" fmla="*/ 22 w 25"/>
              <a:gd name="T13" fmla="*/ 2 h 41"/>
              <a:gd name="T14" fmla="*/ 2 w 25"/>
              <a:gd name="T15" fmla="*/ 31 h 41"/>
              <a:gd name="T16" fmla="*/ 3 w 25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41">
                <a:moveTo>
                  <a:pt x="3" y="33"/>
                </a:moveTo>
                <a:cubicBezTo>
                  <a:pt x="15" y="27"/>
                  <a:pt x="24" y="15"/>
                  <a:pt x="25" y="2"/>
                </a:cubicBezTo>
                <a:cubicBezTo>
                  <a:pt x="25" y="1"/>
                  <a:pt x="23" y="0"/>
                  <a:pt x="22" y="1"/>
                </a:cubicBezTo>
                <a:cubicBezTo>
                  <a:pt x="17" y="13"/>
                  <a:pt x="21" y="26"/>
                  <a:pt x="16" y="38"/>
                </a:cubicBezTo>
                <a:cubicBezTo>
                  <a:pt x="15" y="40"/>
                  <a:pt x="17" y="41"/>
                  <a:pt x="18" y="39"/>
                </a:cubicBezTo>
                <a:cubicBezTo>
                  <a:pt x="24" y="28"/>
                  <a:pt x="19" y="14"/>
                  <a:pt x="25" y="3"/>
                </a:cubicBezTo>
                <a:cubicBezTo>
                  <a:pt x="24" y="2"/>
                  <a:pt x="23" y="2"/>
                  <a:pt x="22" y="2"/>
                </a:cubicBezTo>
                <a:cubicBezTo>
                  <a:pt x="21" y="15"/>
                  <a:pt x="13" y="25"/>
                  <a:pt x="2" y="31"/>
                </a:cubicBezTo>
                <a:cubicBezTo>
                  <a:pt x="0" y="32"/>
                  <a:pt x="2" y="34"/>
                  <a:pt x="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77"/>
          <p:cNvSpPr>
            <a:spLocks/>
          </p:cNvSpPr>
          <p:nvPr/>
        </p:nvSpPr>
        <p:spPr bwMode="auto">
          <a:xfrm>
            <a:off x="4105114" y="2807555"/>
            <a:ext cx="247552" cy="322159"/>
          </a:xfrm>
          <a:custGeom>
            <a:avLst/>
            <a:gdLst>
              <a:gd name="T0" fmla="*/ 6 w 25"/>
              <a:gd name="T1" fmla="*/ 9 h 30"/>
              <a:gd name="T2" fmla="*/ 8 w 25"/>
              <a:gd name="T3" fmla="*/ 6 h 30"/>
              <a:gd name="T4" fmla="*/ 8 w 25"/>
              <a:gd name="T5" fmla="*/ 10 h 30"/>
              <a:gd name="T6" fmla="*/ 3 w 25"/>
              <a:gd name="T7" fmla="*/ 16 h 30"/>
              <a:gd name="T8" fmla="*/ 3 w 25"/>
              <a:gd name="T9" fmla="*/ 25 h 30"/>
              <a:gd name="T10" fmla="*/ 23 w 25"/>
              <a:gd name="T11" fmla="*/ 25 h 30"/>
              <a:gd name="T12" fmla="*/ 24 w 25"/>
              <a:gd name="T13" fmla="*/ 22 h 30"/>
              <a:gd name="T14" fmla="*/ 12 w 25"/>
              <a:gd name="T15" fmla="*/ 24 h 30"/>
              <a:gd name="T16" fmla="*/ 5 w 25"/>
              <a:gd name="T17" fmla="*/ 24 h 30"/>
              <a:gd name="T18" fmla="*/ 8 w 25"/>
              <a:gd name="T19" fmla="*/ 14 h 30"/>
              <a:gd name="T20" fmla="*/ 11 w 25"/>
              <a:gd name="T21" fmla="*/ 4 h 30"/>
              <a:gd name="T22" fmla="*/ 3 w 25"/>
              <a:gd name="T23" fmla="*/ 8 h 30"/>
              <a:gd name="T24" fmla="*/ 6 w 25"/>
              <a:gd name="T25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0">
                <a:moveTo>
                  <a:pt x="6" y="9"/>
                </a:moveTo>
                <a:cubicBezTo>
                  <a:pt x="6" y="8"/>
                  <a:pt x="7" y="7"/>
                  <a:pt x="8" y="6"/>
                </a:cubicBezTo>
                <a:cubicBezTo>
                  <a:pt x="10" y="4"/>
                  <a:pt x="8" y="10"/>
                  <a:pt x="8" y="10"/>
                </a:cubicBezTo>
                <a:cubicBezTo>
                  <a:pt x="7" y="12"/>
                  <a:pt x="5" y="14"/>
                  <a:pt x="3" y="16"/>
                </a:cubicBezTo>
                <a:cubicBezTo>
                  <a:pt x="2" y="19"/>
                  <a:pt x="0" y="23"/>
                  <a:pt x="3" y="25"/>
                </a:cubicBezTo>
                <a:cubicBezTo>
                  <a:pt x="8" y="30"/>
                  <a:pt x="17" y="24"/>
                  <a:pt x="23" y="25"/>
                </a:cubicBezTo>
                <a:cubicBezTo>
                  <a:pt x="25" y="25"/>
                  <a:pt x="25" y="23"/>
                  <a:pt x="24" y="22"/>
                </a:cubicBezTo>
                <a:cubicBezTo>
                  <a:pt x="20" y="22"/>
                  <a:pt x="16" y="23"/>
                  <a:pt x="12" y="24"/>
                </a:cubicBezTo>
                <a:cubicBezTo>
                  <a:pt x="10" y="25"/>
                  <a:pt x="7" y="25"/>
                  <a:pt x="5" y="24"/>
                </a:cubicBezTo>
                <a:cubicBezTo>
                  <a:pt x="2" y="22"/>
                  <a:pt x="7" y="16"/>
                  <a:pt x="8" y="14"/>
                </a:cubicBezTo>
                <a:cubicBezTo>
                  <a:pt x="10" y="12"/>
                  <a:pt x="13" y="7"/>
                  <a:pt x="11" y="4"/>
                </a:cubicBezTo>
                <a:cubicBezTo>
                  <a:pt x="8" y="0"/>
                  <a:pt x="4" y="6"/>
                  <a:pt x="3" y="8"/>
                </a:cubicBezTo>
                <a:cubicBezTo>
                  <a:pt x="3" y="9"/>
                  <a:pt x="5" y="11"/>
                  <a:pt x="6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Freeform 1278"/>
          <p:cNvSpPr>
            <a:spLocks/>
          </p:cNvSpPr>
          <p:nvPr/>
        </p:nvSpPr>
        <p:spPr bwMode="auto">
          <a:xfrm>
            <a:off x="4349476" y="3317897"/>
            <a:ext cx="270280" cy="436428"/>
          </a:xfrm>
          <a:custGeom>
            <a:avLst/>
            <a:gdLst>
              <a:gd name="T0" fmla="*/ 3 w 31"/>
              <a:gd name="T1" fmla="*/ 13 h 46"/>
              <a:gd name="T2" fmla="*/ 8 w 31"/>
              <a:gd name="T3" fmla="*/ 20 h 46"/>
              <a:gd name="T4" fmla="*/ 8 w 31"/>
              <a:gd name="T5" fmla="*/ 22 h 46"/>
              <a:gd name="T6" fmla="*/ 22 w 31"/>
              <a:gd name="T7" fmla="*/ 37 h 46"/>
              <a:gd name="T8" fmla="*/ 3 w 31"/>
              <a:gd name="T9" fmla="*/ 43 h 46"/>
              <a:gd name="T10" fmla="*/ 4 w 31"/>
              <a:gd name="T11" fmla="*/ 45 h 46"/>
              <a:gd name="T12" fmla="*/ 27 w 31"/>
              <a:gd name="T13" fmla="*/ 35 h 46"/>
              <a:gd name="T14" fmla="*/ 9 w 31"/>
              <a:gd name="T15" fmla="*/ 20 h 46"/>
              <a:gd name="T16" fmla="*/ 9 w 31"/>
              <a:gd name="T17" fmla="*/ 22 h 46"/>
              <a:gd name="T18" fmla="*/ 2 w 31"/>
              <a:gd name="T19" fmla="*/ 11 h 46"/>
              <a:gd name="T20" fmla="*/ 3 w 31"/>
              <a:gd name="T21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46">
                <a:moveTo>
                  <a:pt x="3" y="13"/>
                </a:moveTo>
                <a:cubicBezTo>
                  <a:pt x="11" y="5"/>
                  <a:pt x="17" y="18"/>
                  <a:pt x="8" y="20"/>
                </a:cubicBezTo>
                <a:cubicBezTo>
                  <a:pt x="7" y="20"/>
                  <a:pt x="7" y="22"/>
                  <a:pt x="8" y="22"/>
                </a:cubicBezTo>
                <a:cubicBezTo>
                  <a:pt x="13" y="24"/>
                  <a:pt x="31" y="30"/>
                  <a:pt x="22" y="37"/>
                </a:cubicBezTo>
                <a:cubicBezTo>
                  <a:pt x="17" y="41"/>
                  <a:pt x="9" y="41"/>
                  <a:pt x="3" y="43"/>
                </a:cubicBezTo>
                <a:cubicBezTo>
                  <a:pt x="2" y="43"/>
                  <a:pt x="3" y="46"/>
                  <a:pt x="4" y="45"/>
                </a:cubicBezTo>
                <a:cubicBezTo>
                  <a:pt x="10" y="43"/>
                  <a:pt x="24" y="43"/>
                  <a:pt x="27" y="35"/>
                </a:cubicBezTo>
                <a:cubicBezTo>
                  <a:pt x="30" y="26"/>
                  <a:pt x="15" y="22"/>
                  <a:pt x="9" y="20"/>
                </a:cubicBezTo>
                <a:cubicBezTo>
                  <a:pt x="9" y="21"/>
                  <a:pt x="9" y="22"/>
                  <a:pt x="9" y="22"/>
                </a:cubicBezTo>
                <a:cubicBezTo>
                  <a:pt x="22" y="19"/>
                  <a:pt x="12" y="0"/>
                  <a:pt x="2" y="11"/>
                </a:cubicBezTo>
                <a:cubicBezTo>
                  <a:pt x="0" y="12"/>
                  <a:pt x="2" y="14"/>
                  <a:pt x="3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1250533" y="1457859"/>
            <a:ext cx="3291470" cy="2857013"/>
            <a:chOff x="1293431" y="2240868"/>
            <a:chExt cx="4388627" cy="3808175"/>
          </a:xfrm>
          <a:solidFill>
            <a:schemeClr val="accent2"/>
          </a:solidFill>
        </p:grpSpPr>
        <p:sp>
          <p:nvSpPr>
            <p:cNvPr id="3" name="Freeform 1268"/>
            <p:cNvSpPr>
              <a:spLocks/>
            </p:cNvSpPr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269"/>
            <p:cNvSpPr>
              <a:spLocks/>
            </p:cNvSpPr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270"/>
            <p:cNvSpPr>
              <a:spLocks/>
            </p:cNvSpPr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71"/>
            <p:cNvSpPr>
              <a:spLocks/>
            </p:cNvSpPr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72"/>
            <p:cNvSpPr>
              <a:spLocks/>
            </p:cNvSpPr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73"/>
            <p:cNvSpPr>
              <a:spLocks/>
            </p:cNvSpPr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74"/>
            <p:cNvSpPr>
              <a:spLocks/>
            </p:cNvSpPr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75"/>
            <p:cNvSpPr>
              <a:spLocks/>
            </p:cNvSpPr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9"/>
            <p:cNvSpPr>
              <a:spLocks/>
            </p:cNvSpPr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0"/>
            <p:cNvSpPr>
              <a:spLocks/>
            </p:cNvSpPr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81"/>
            <p:cNvSpPr>
              <a:spLocks/>
            </p:cNvSpPr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82"/>
            <p:cNvSpPr>
              <a:spLocks/>
            </p:cNvSpPr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3"/>
            <p:cNvSpPr>
              <a:spLocks/>
            </p:cNvSpPr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84"/>
            <p:cNvSpPr>
              <a:spLocks/>
            </p:cNvSpPr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矩形 50"/>
          <p:cNvSpPr>
            <a:spLocks noChangeArrowheads="1"/>
          </p:cNvSpPr>
          <p:nvPr/>
        </p:nvSpPr>
        <p:spPr bwMode="auto">
          <a:xfrm>
            <a:off x="5162916" y="1863819"/>
            <a:ext cx="268056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动态存储的特点</a:t>
            </a:r>
          </a:p>
        </p:txBody>
      </p:sp>
      <p:sp>
        <p:nvSpPr>
          <p:cNvPr id="26" name="矩形 50"/>
          <p:cNvSpPr>
            <a:spLocks noChangeArrowheads="1"/>
          </p:cNvSpPr>
          <p:nvPr/>
        </p:nvSpPr>
        <p:spPr bwMode="auto">
          <a:xfrm>
            <a:off x="4601999" y="2747186"/>
            <a:ext cx="228284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静态存储的特点</a:t>
            </a:r>
          </a:p>
        </p:txBody>
      </p:sp>
      <p:sp>
        <p:nvSpPr>
          <p:cNvPr id="28" name="矩形 50"/>
          <p:cNvSpPr>
            <a:spLocks noChangeArrowheads="1"/>
          </p:cNvSpPr>
          <p:nvPr/>
        </p:nvSpPr>
        <p:spPr bwMode="auto">
          <a:xfrm>
            <a:off x="4716016" y="3388014"/>
            <a:ext cx="410745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动态内存分配与静态内存分配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35617191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185"/>
          <p:cNvGrpSpPr/>
          <p:nvPr>
            <p:custDataLst>
              <p:tags r:id="rId1"/>
            </p:custDataLst>
          </p:nvPr>
        </p:nvGrpSpPr>
        <p:grpSpPr>
          <a:xfrm flipH="1">
            <a:off x="1407547" y="1858054"/>
            <a:ext cx="1698587" cy="2281859"/>
            <a:chOff x="6078538" y="1790701"/>
            <a:chExt cx="2744788" cy="3686175"/>
          </a:xfrm>
          <a:solidFill>
            <a:schemeClr val="accent4"/>
          </a:solidFill>
        </p:grpSpPr>
        <p:sp>
          <p:nvSpPr>
            <p:cNvPr id="187" name="自由: 形状 186"/>
            <p:cNvSpPr>
              <a:spLocks/>
            </p:cNvSpPr>
            <p:nvPr/>
          </p:nvSpPr>
          <p:spPr bwMode="auto">
            <a:xfrm>
              <a:off x="6263781" y="1846247"/>
              <a:ext cx="333863" cy="166075"/>
            </a:xfrm>
            <a:custGeom>
              <a:avLst/>
              <a:gdLst>
                <a:gd name="connsiteX0" fmla="*/ 44360 w 333863"/>
                <a:gd name="connsiteY0" fmla="*/ 0 h 166075"/>
                <a:gd name="connsiteX1" fmla="*/ 333863 w 333863"/>
                <a:gd name="connsiteY1" fmla="*/ 159155 h 166075"/>
                <a:gd name="connsiteX2" fmla="*/ 331529 w 333863"/>
                <a:gd name="connsiteY2" fmla="*/ 166075 h 166075"/>
                <a:gd name="connsiteX3" fmla="*/ 301177 w 333863"/>
                <a:gd name="connsiteY3" fmla="*/ 156849 h 166075"/>
                <a:gd name="connsiteX4" fmla="*/ 231136 w 333863"/>
                <a:gd name="connsiteY4" fmla="*/ 122250 h 166075"/>
                <a:gd name="connsiteX5" fmla="*/ 133079 w 333863"/>
                <a:gd name="connsiteY5" fmla="*/ 161462 h 166075"/>
                <a:gd name="connsiteX6" fmla="*/ 0 w 333863"/>
                <a:gd name="connsiteY6" fmla="*/ 96877 h 166075"/>
                <a:gd name="connsiteX7" fmla="*/ 44360 w 333863"/>
                <a:gd name="connsiteY7" fmla="*/ 0 h 166075"/>
                <a:gd name="connsiteX8" fmla="*/ 59855 w 333863"/>
                <a:gd name="connsiteY8" fmla="*/ 49230 h 166075"/>
                <a:gd name="connsiteX9" fmla="*/ 57646 w 333863"/>
                <a:gd name="connsiteY9" fmla="*/ 53626 h 166075"/>
                <a:gd name="connsiteX10" fmla="*/ 106238 w 333863"/>
                <a:gd name="connsiteY10" fmla="*/ 77805 h 166075"/>
                <a:gd name="connsiteX11" fmla="*/ 108446 w 333863"/>
                <a:gd name="connsiteY11" fmla="*/ 71211 h 166075"/>
                <a:gd name="connsiteX12" fmla="*/ 59855 w 333863"/>
                <a:gd name="connsiteY12" fmla="*/ 49230 h 166075"/>
                <a:gd name="connsiteX13" fmla="*/ 52312 w 333863"/>
                <a:gd name="connsiteY13" fmla="*/ 90505 h 166075"/>
                <a:gd name="connsiteX14" fmla="*/ 48121 w 333863"/>
                <a:gd name="connsiteY14" fmla="*/ 94814 h 166075"/>
                <a:gd name="connsiteX15" fmla="*/ 98414 w 333863"/>
                <a:gd name="connsiteY15" fmla="*/ 120668 h 166075"/>
                <a:gd name="connsiteX16" fmla="*/ 100509 w 333863"/>
                <a:gd name="connsiteY16" fmla="*/ 114205 h 166075"/>
                <a:gd name="connsiteX17" fmla="*/ 52312 w 333863"/>
                <a:gd name="connsiteY17" fmla="*/ 90505 h 16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63" h="166075">
                  <a:moveTo>
                    <a:pt x="44360" y="0"/>
                  </a:moveTo>
                  <a:cubicBezTo>
                    <a:pt x="142417" y="46132"/>
                    <a:pt x="240475" y="99184"/>
                    <a:pt x="333863" y="159155"/>
                  </a:cubicBezTo>
                  <a:cubicBezTo>
                    <a:pt x="333863" y="161462"/>
                    <a:pt x="333863" y="163768"/>
                    <a:pt x="331529" y="166075"/>
                  </a:cubicBezTo>
                  <a:cubicBezTo>
                    <a:pt x="322190" y="163768"/>
                    <a:pt x="310516" y="161462"/>
                    <a:pt x="301177" y="156849"/>
                  </a:cubicBezTo>
                  <a:cubicBezTo>
                    <a:pt x="277830" y="145316"/>
                    <a:pt x="252149" y="136089"/>
                    <a:pt x="231136" y="122250"/>
                  </a:cubicBezTo>
                  <a:cubicBezTo>
                    <a:pt x="196116" y="101490"/>
                    <a:pt x="149421" y="119943"/>
                    <a:pt x="133079" y="161462"/>
                  </a:cubicBezTo>
                  <a:cubicBezTo>
                    <a:pt x="88719" y="138396"/>
                    <a:pt x="42025" y="117637"/>
                    <a:pt x="0" y="96877"/>
                  </a:cubicBezTo>
                  <a:cubicBezTo>
                    <a:pt x="14008" y="62278"/>
                    <a:pt x="28017" y="32292"/>
                    <a:pt x="44360" y="0"/>
                  </a:cubicBezTo>
                  <a:close/>
                  <a:moveTo>
                    <a:pt x="59855" y="49230"/>
                  </a:moveTo>
                  <a:cubicBezTo>
                    <a:pt x="59855" y="49230"/>
                    <a:pt x="57646" y="51428"/>
                    <a:pt x="57646" y="53626"/>
                  </a:cubicBezTo>
                  <a:cubicBezTo>
                    <a:pt x="73107" y="62419"/>
                    <a:pt x="88568" y="71211"/>
                    <a:pt x="106238" y="77805"/>
                  </a:cubicBezTo>
                  <a:cubicBezTo>
                    <a:pt x="106238" y="75607"/>
                    <a:pt x="108446" y="73409"/>
                    <a:pt x="108446" y="71211"/>
                  </a:cubicBezTo>
                  <a:cubicBezTo>
                    <a:pt x="92985" y="64617"/>
                    <a:pt x="77525" y="55824"/>
                    <a:pt x="59855" y="49230"/>
                  </a:cubicBezTo>
                  <a:close/>
                  <a:moveTo>
                    <a:pt x="52312" y="90505"/>
                  </a:moveTo>
                  <a:cubicBezTo>
                    <a:pt x="50217" y="92660"/>
                    <a:pt x="50217" y="92660"/>
                    <a:pt x="48121" y="94814"/>
                  </a:cubicBezTo>
                  <a:cubicBezTo>
                    <a:pt x="64885" y="103432"/>
                    <a:pt x="81650" y="112050"/>
                    <a:pt x="98414" y="120668"/>
                  </a:cubicBezTo>
                  <a:cubicBezTo>
                    <a:pt x="98414" y="118514"/>
                    <a:pt x="100509" y="116359"/>
                    <a:pt x="100509" y="114205"/>
                  </a:cubicBezTo>
                  <a:cubicBezTo>
                    <a:pt x="83745" y="107741"/>
                    <a:pt x="69076" y="99123"/>
                    <a:pt x="52312" y="905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8" name="自由: 形状 187"/>
            <p:cNvSpPr>
              <a:spLocks/>
            </p:cNvSpPr>
            <p:nvPr/>
          </p:nvSpPr>
          <p:spPr bwMode="auto">
            <a:xfrm>
              <a:off x="6078538" y="1790701"/>
              <a:ext cx="1081718" cy="674688"/>
            </a:xfrm>
            <a:custGeom>
              <a:avLst/>
              <a:gdLst>
                <a:gd name="connsiteX0" fmla="*/ 4307 w 1081718"/>
                <a:gd name="connsiteY0" fmla="*/ 0 h 674688"/>
                <a:gd name="connsiteX1" fmla="*/ 34454 w 1081718"/>
                <a:gd name="connsiteY1" fmla="*/ 4297 h 674688"/>
                <a:gd name="connsiteX2" fmla="*/ 185188 w 1081718"/>
                <a:gd name="connsiteY2" fmla="*/ 34379 h 674688"/>
                <a:gd name="connsiteX3" fmla="*/ 320848 w 1081718"/>
                <a:gd name="connsiteY3" fmla="*/ 90245 h 674688"/>
                <a:gd name="connsiteX4" fmla="*/ 534029 w 1081718"/>
                <a:gd name="connsiteY4" fmla="*/ 212720 h 674688"/>
                <a:gd name="connsiteX5" fmla="*/ 555563 w 1081718"/>
                <a:gd name="connsiteY5" fmla="*/ 219166 h 674688"/>
                <a:gd name="connsiteX6" fmla="*/ 678303 w 1081718"/>
                <a:gd name="connsiteY6" fmla="*/ 298668 h 674688"/>
                <a:gd name="connsiteX7" fmla="*/ 704143 w 1081718"/>
                <a:gd name="connsiteY7" fmla="*/ 322303 h 674688"/>
                <a:gd name="connsiteX8" fmla="*/ 990538 w 1081718"/>
                <a:gd name="connsiteY8" fmla="*/ 502793 h 674688"/>
                <a:gd name="connsiteX9" fmla="*/ 1057291 w 1081718"/>
                <a:gd name="connsiteY9" fmla="*/ 550064 h 674688"/>
                <a:gd name="connsiteX10" fmla="*/ 1076671 w 1081718"/>
                <a:gd name="connsiteY10" fmla="*/ 620971 h 674688"/>
                <a:gd name="connsiteX11" fmla="*/ 1007765 w 1081718"/>
                <a:gd name="connsiteY11" fmla="*/ 674688 h 674688"/>
                <a:gd name="connsiteX12" fmla="*/ 988384 w 1081718"/>
                <a:gd name="connsiteY12" fmla="*/ 668242 h 674688"/>
                <a:gd name="connsiteX13" fmla="*/ 751517 w 1081718"/>
                <a:gd name="connsiteY13" fmla="*/ 515685 h 674688"/>
                <a:gd name="connsiteX14" fmla="*/ 669690 w 1081718"/>
                <a:gd name="connsiteY14" fmla="*/ 461968 h 674688"/>
                <a:gd name="connsiteX15" fmla="*/ 639543 w 1081718"/>
                <a:gd name="connsiteY15" fmla="*/ 466265 h 674688"/>
                <a:gd name="connsiteX16" fmla="*/ 562023 w 1081718"/>
                <a:gd name="connsiteY16" fmla="*/ 517834 h 674688"/>
                <a:gd name="connsiteX17" fmla="*/ 415595 w 1081718"/>
                <a:gd name="connsiteY17" fmla="*/ 434035 h 674688"/>
                <a:gd name="connsiteX18" fmla="*/ 441435 w 1081718"/>
                <a:gd name="connsiteY18" fmla="*/ 339493 h 674688"/>
                <a:gd name="connsiteX19" fmla="*/ 378989 w 1081718"/>
                <a:gd name="connsiteY19" fmla="*/ 300816 h 674688"/>
                <a:gd name="connsiteX20" fmla="*/ 312235 w 1081718"/>
                <a:gd name="connsiteY20" fmla="*/ 242802 h 674688"/>
                <a:gd name="connsiteX21" fmla="*/ 251941 w 1081718"/>
                <a:gd name="connsiteY21" fmla="*/ 206274 h 674688"/>
                <a:gd name="connsiteX22" fmla="*/ 165808 w 1081718"/>
                <a:gd name="connsiteY22" fmla="*/ 165449 h 674688"/>
                <a:gd name="connsiteX23" fmla="*/ 146428 w 1081718"/>
                <a:gd name="connsiteY23" fmla="*/ 146111 h 674688"/>
                <a:gd name="connsiteX24" fmla="*/ 45220 w 1081718"/>
                <a:gd name="connsiteY24" fmla="*/ 49420 h 674688"/>
                <a:gd name="connsiteX25" fmla="*/ 0 w 1081718"/>
                <a:gd name="connsiteY25" fmla="*/ 6446 h 674688"/>
                <a:gd name="connsiteX26" fmla="*/ 4307 w 1081718"/>
                <a:gd name="connsiteY26" fmla="*/ 0 h 674688"/>
                <a:gd name="connsiteX27" fmla="*/ 95501 w 1081718"/>
                <a:gd name="connsiteY27" fmla="*/ 33921 h 674688"/>
                <a:gd name="connsiteX28" fmla="*/ 78345 w 1081718"/>
                <a:gd name="connsiteY28" fmla="*/ 40433 h 674688"/>
                <a:gd name="connsiteX29" fmla="*/ 84778 w 1081718"/>
                <a:gd name="connsiteY29" fmla="*/ 57798 h 674688"/>
                <a:gd name="connsiteX30" fmla="*/ 151259 w 1081718"/>
                <a:gd name="connsiteY30" fmla="*/ 125089 h 674688"/>
                <a:gd name="connsiteX31" fmla="*/ 170559 w 1081718"/>
                <a:gd name="connsiteY31" fmla="*/ 125089 h 674688"/>
                <a:gd name="connsiteX32" fmla="*/ 198438 w 1081718"/>
                <a:gd name="connsiteY32" fmla="*/ 66481 h 674688"/>
                <a:gd name="connsiteX33" fmla="*/ 183427 w 1081718"/>
                <a:gd name="connsiteY33" fmla="*/ 49115 h 674688"/>
                <a:gd name="connsiteX34" fmla="*/ 95501 w 1081718"/>
                <a:gd name="connsiteY34" fmla="*/ 33921 h 674688"/>
                <a:gd name="connsiteX35" fmla="*/ 229602 w 1081718"/>
                <a:gd name="connsiteY35" fmla="*/ 55545 h 674688"/>
                <a:gd name="connsiteX36" fmla="*/ 185242 w 1081718"/>
                <a:gd name="connsiteY36" fmla="*/ 152422 h 674688"/>
                <a:gd name="connsiteX37" fmla="*/ 318321 w 1081718"/>
                <a:gd name="connsiteY37" fmla="*/ 217007 h 674688"/>
                <a:gd name="connsiteX38" fmla="*/ 416378 w 1081718"/>
                <a:gd name="connsiteY38" fmla="*/ 177795 h 674688"/>
                <a:gd name="connsiteX39" fmla="*/ 486419 w 1081718"/>
                <a:gd name="connsiteY39" fmla="*/ 212394 h 674688"/>
                <a:gd name="connsiteX40" fmla="*/ 516771 w 1081718"/>
                <a:gd name="connsiteY40" fmla="*/ 221620 h 674688"/>
                <a:gd name="connsiteX41" fmla="*/ 519105 w 1081718"/>
                <a:gd name="connsiteY41" fmla="*/ 214700 h 674688"/>
                <a:gd name="connsiteX42" fmla="*/ 229602 w 1081718"/>
                <a:gd name="connsiteY42" fmla="*/ 55545 h 674688"/>
                <a:gd name="connsiteX43" fmla="*/ 420688 w 1081718"/>
                <a:gd name="connsiteY43" fmla="*/ 255587 h 674688"/>
                <a:gd name="connsiteX44" fmla="*/ 478829 w 1081718"/>
                <a:gd name="connsiteY44" fmla="*/ 292213 h 674688"/>
                <a:gd name="connsiteX45" fmla="*/ 487442 w 1081718"/>
                <a:gd name="connsiteY45" fmla="*/ 382701 h 674688"/>
                <a:gd name="connsiteX46" fmla="*/ 480982 w 1081718"/>
                <a:gd name="connsiteY46" fmla="*/ 438717 h 674688"/>
                <a:gd name="connsiteX47" fmla="*/ 547736 w 1081718"/>
                <a:gd name="connsiteY47" fmla="*/ 458107 h 674688"/>
                <a:gd name="connsiteX48" fmla="*/ 636023 w 1081718"/>
                <a:gd name="connsiteY48" fmla="*/ 376237 h 674688"/>
                <a:gd name="connsiteX49" fmla="*/ 638176 w 1081718"/>
                <a:gd name="connsiteY49" fmla="*/ 361156 h 674688"/>
                <a:gd name="connsiteX50" fmla="*/ 552042 w 1081718"/>
                <a:gd name="connsiteY50" fmla="*/ 277132 h 674688"/>
                <a:gd name="connsiteX51" fmla="*/ 420688 w 1081718"/>
                <a:gd name="connsiteY51" fmla="*/ 255587 h 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1718" h="674688">
                  <a:moveTo>
                    <a:pt x="4307" y="0"/>
                  </a:moveTo>
                  <a:cubicBezTo>
                    <a:pt x="12920" y="0"/>
                    <a:pt x="23687" y="2149"/>
                    <a:pt x="34454" y="4297"/>
                  </a:cubicBezTo>
                  <a:cubicBezTo>
                    <a:pt x="83981" y="15041"/>
                    <a:pt x="135661" y="30082"/>
                    <a:pt x="185188" y="34379"/>
                  </a:cubicBezTo>
                  <a:cubicBezTo>
                    <a:pt x="236868" y="40825"/>
                    <a:pt x="279935" y="64461"/>
                    <a:pt x="320848" y="90245"/>
                  </a:cubicBezTo>
                  <a:cubicBezTo>
                    <a:pt x="391909" y="128921"/>
                    <a:pt x="462969" y="171895"/>
                    <a:pt x="534029" y="212720"/>
                  </a:cubicBezTo>
                  <a:cubicBezTo>
                    <a:pt x="540489" y="217018"/>
                    <a:pt x="549103" y="219166"/>
                    <a:pt x="555563" y="219166"/>
                  </a:cubicBezTo>
                  <a:cubicBezTo>
                    <a:pt x="611550" y="225612"/>
                    <a:pt x="650310" y="253545"/>
                    <a:pt x="678303" y="298668"/>
                  </a:cubicBezTo>
                  <a:cubicBezTo>
                    <a:pt x="684763" y="309411"/>
                    <a:pt x="693377" y="318006"/>
                    <a:pt x="704143" y="322303"/>
                  </a:cubicBezTo>
                  <a:cubicBezTo>
                    <a:pt x="798890" y="384615"/>
                    <a:pt x="895791" y="442630"/>
                    <a:pt x="990538" y="502793"/>
                  </a:cubicBezTo>
                  <a:cubicBezTo>
                    <a:pt x="1014225" y="517834"/>
                    <a:pt x="1035758" y="532875"/>
                    <a:pt x="1057291" y="550064"/>
                  </a:cubicBezTo>
                  <a:cubicBezTo>
                    <a:pt x="1080978" y="569402"/>
                    <a:pt x="1087438" y="595187"/>
                    <a:pt x="1076671" y="620971"/>
                  </a:cubicBezTo>
                  <a:cubicBezTo>
                    <a:pt x="1063751" y="651053"/>
                    <a:pt x="1035758" y="674688"/>
                    <a:pt x="1007765" y="674688"/>
                  </a:cubicBezTo>
                  <a:cubicBezTo>
                    <a:pt x="1001305" y="674688"/>
                    <a:pt x="994844" y="672539"/>
                    <a:pt x="988384" y="668242"/>
                  </a:cubicBezTo>
                  <a:cubicBezTo>
                    <a:pt x="908711" y="616674"/>
                    <a:pt x="831190" y="567254"/>
                    <a:pt x="751517" y="515685"/>
                  </a:cubicBezTo>
                  <a:cubicBezTo>
                    <a:pt x="725677" y="498496"/>
                    <a:pt x="697683" y="481306"/>
                    <a:pt x="669690" y="461968"/>
                  </a:cubicBezTo>
                  <a:cubicBezTo>
                    <a:pt x="656770" y="453373"/>
                    <a:pt x="650310" y="457671"/>
                    <a:pt x="639543" y="466265"/>
                  </a:cubicBezTo>
                  <a:cubicBezTo>
                    <a:pt x="615856" y="485604"/>
                    <a:pt x="590016" y="507090"/>
                    <a:pt x="562023" y="517834"/>
                  </a:cubicBezTo>
                  <a:cubicBezTo>
                    <a:pt x="495269" y="541470"/>
                    <a:pt x="426362" y="504942"/>
                    <a:pt x="415595" y="434035"/>
                  </a:cubicBezTo>
                  <a:cubicBezTo>
                    <a:pt x="409135" y="403953"/>
                    <a:pt x="402675" y="365277"/>
                    <a:pt x="441435" y="339493"/>
                  </a:cubicBezTo>
                  <a:cubicBezTo>
                    <a:pt x="417749" y="324452"/>
                    <a:pt x="398369" y="313709"/>
                    <a:pt x="378989" y="300816"/>
                  </a:cubicBezTo>
                  <a:cubicBezTo>
                    <a:pt x="353148" y="285776"/>
                    <a:pt x="331615" y="266437"/>
                    <a:pt x="312235" y="242802"/>
                  </a:cubicBezTo>
                  <a:cubicBezTo>
                    <a:pt x="299315" y="225612"/>
                    <a:pt x="273475" y="217018"/>
                    <a:pt x="251941" y="206274"/>
                  </a:cubicBezTo>
                  <a:cubicBezTo>
                    <a:pt x="223948" y="191233"/>
                    <a:pt x="193801" y="178341"/>
                    <a:pt x="165808" y="165449"/>
                  </a:cubicBezTo>
                  <a:cubicBezTo>
                    <a:pt x="159348" y="161152"/>
                    <a:pt x="152888" y="152557"/>
                    <a:pt x="146428" y="146111"/>
                  </a:cubicBezTo>
                  <a:cubicBezTo>
                    <a:pt x="118434" y="107434"/>
                    <a:pt x="86134" y="75204"/>
                    <a:pt x="45220" y="49420"/>
                  </a:cubicBezTo>
                  <a:cubicBezTo>
                    <a:pt x="27994" y="36528"/>
                    <a:pt x="15074" y="21487"/>
                    <a:pt x="0" y="6446"/>
                  </a:cubicBezTo>
                  <a:cubicBezTo>
                    <a:pt x="2154" y="4297"/>
                    <a:pt x="2154" y="2149"/>
                    <a:pt x="4307" y="0"/>
                  </a:cubicBezTo>
                  <a:close/>
                  <a:moveTo>
                    <a:pt x="95501" y="33921"/>
                  </a:moveTo>
                  <a:cubicBezTo>
                    <a:pt x="91212" y="31750"/>
                    <a:pt x="82634" y="36091"/>
                    <a:pt x="78345" y="40433"/>
                  </a:cubicBezTo>
                  <a:cubicBezTo>
                    <a:pt x="76200" y="42603"/>
                    <a:pt x="80489" y="53457"/>
                    <a:pt x="84778" y="57798"/>
                  </a:cubicBezTo>
                  <a:cubicBezTo>
                    <a:pt x="106224" y="79505"/>
                    <a:pt x="129813" y="103382"/>
                    <a:pt x="151259" y="125089"/>
                  </a:cubicBezTo>
                  <a:cubicBezTo>
                    <a:pt x="157692" y="133772"/>
                    <a:pt x="166270" y="138113"/>
                    <a:pt x="170559" y="125089"/>
                  </a:cubicBezTo>
                  <a:cubicBezTo>
                    <a:pt x="181282" y="107724"/>
                    <a:pt x="187716" y="88188"/>
                    <a:pt x="198438" y="66481"/>
                  </a:cubicBezTo>
                  <a:cubicBezTo>
                    <a:pt x="192005" y="59969"/>
                    <a:pt x="189860" y="51286"/>
                    <a:pt x="183427" y="49115"/>
                  </a:cubicBezTo>
                  <a:cubicBezTo>
                    <a:pt x="155548" y="42603"/>
                    <a:pt x="125524" y="38262"/>
                    <a:pt x="95501" y="33921"/>
                  </a:cubicBezTo>
                  <a:close/>
                  <a:moveTo>
                    <a:pt x="229602" y="55545"/>
                  </a:moveTo>
                  <a:cubicBezTo>
                    <a:pt x="213259" y="87837"/>
                    <a:pt x="199250" y="117823"/>
                    <a:pt x="185242" y="152422"/>
                  </a:cubicBezTo>
                  <a:cubicBezTo>
                    <a:pt x="227267" y="173182"/>
                    <a:pt x="273961" y="193941"/>
                    <a:pt x="318321" y="217007"/>
                  </a:cubicBezTo>
                  <a:cubicBezTo>
                    <a:pt x="334663" y="175488"/>
                    <a:pt x="381358" y="157035"/>
                    <a:pt x="416378" y="177795"/>
                  </a:cubicBezTo>
                  <a:cubicBezTo>
                    <a:pt x="437391" y="191634"/>
                    <a:pt x="463072" y="200861"/>
                    <a:pt x="486419" y="212394"/>
                  </a:cubicBezTo>
                  <a:cubicBezTo>
                    <a:pt x="495758" y="217007"/>
                    <a:pt x="507432" y="219313"/>
                    <a:pt x="516771" y="221620"/>
                  </a:cubicBezTo>
                  <a:cubicBezTo>
                    <a:pt x="519105" y="219313"/>
                    <a:pt x="519105" y="217007"/>
                    <a:pt x="519105" y="214700"/>
                  </a:cubicBezTo>
                  <a:cubicBezTo>
                    <a:pt x="425717" y="154729"/>
                    <a:pt x="327659" y="101677"/>
                    <a:pt x="229602" y="55545"/>
                  </a:cubicBezTo>
                  <a:close/>
                  <a:moveTo>
                    <a:pt x="420688" y="255587"/>
                  </a:moveTo>
                  <a:cubicBezTo>
                    <a:pt x="440068" y="268514"/>
                    <a:pt x="459448" y="279286"/>
                    <a:pt x="478829" y="292213"/>
                  </a:cubicBezTo>
                  <a:cubicBezTo>
                    <a:pt x="513282" y="315912"/>
                    <a:pt x="515435" y="352538"/>
                    <a:pt x="487442" y="382701"/>
                  </a:cubicBezTo>
                  <a:cubicBezTo>
                    <a:pt x="476675" y="393473"/>
                    <a:pt x="474522" y="427945"/>
                    <a:pt x="480982" y="438717"/>
                  </a:cubicBezTo>
                  <a:cubicBezTo>
                    <a:pt x="493902" y="460262"/>
                    <a:pt x="519742" y="466725"/>
                    <a:pt x="547736" y="458107"/>
                  </a:cubicBezTo>
                  <a:cubicBezTo>
                    <a:pt x="590803" y="443026"/>
                    <a:pt x="612336" y="408554"/>
                    <a:pt x="636023" y="376237"/>
                  </a:cubicBezTo>
                  <a:cubicBezTo>
                    <a:pt x="638176" y="371928"/>
                    <a:pt x="638176" y="367620"/>
                    <a:pt x="638176" y="361156"/>
                  </a:cubicBezTo>
                  <a:cubicBezTo>
                    <a:pt x="636023" y="322376"/>
                    <a:pt x="590803" y="277132"/>
                    <a:pt x="552042" y="277132"/>
                  </a:cubicBezTo>
                  <a:cubicBezTo>
                    <a:pt x="506822" y="279286"/>
                    <a:pt x="463755" y="274977"/>
                    <a:pt x="420688" y="2555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5" name="组合 188"/>
            <p:cNvGrpSpPr/>
            <p:nvPr/>
          </p:nvGrpSpPr>
          <p:grpSpPr>
            <a:xfrm>
              <a:off x="6670676" y="1868488"/>
              <a:ext cx="2152650" cy="3608388"/>
              <a:chOff x="6670676" y="1868488"/>
              <a:chExt cx="2152650" cy="3608388"/>
            </a:xfrm>
            <a:grpFill/>
          </p:grpSpPr>
          <p:sp>
            <p:nvSpPr>
              <p:cNvPr id="191" name="chenying0907 5"/>
              <p:cNvSpPr>
                <a:spLocks/>
              </p:cNvSpPr>
              <p:nvPr/>
            </p:nvSpPr>
            <p:spPr bwMode="auto">
              <a:xfrm>
                <a:off x="8281988" y="4449763"/>
                <a:ext cx="314325" cy="1027113"/>
              </a:xfrm>
              <a:custGeom>
                <a:avLst/>
                <a:gdLst>
                  <a:gd name="T0" fmla="*/ 36 w 146"/>
                  <a:gd name="T1" fmla="*/ 124 h 478"/>
                  <a:gd name="T2" fmla="*/ 60 w 146"/>
                  <a:gd name="T3" fmla="*/ 218 h 478"/>
                  <a:gd name="T4" fmla="*/ 78 w 146"/>
                  <a:gd name="T5" fmla="*/ 328 h 478"/>
                  <a:gd name="T6" fmla="*/ 91 w 146"/>
                  <a:gd name="T7" fmla="*/ 474 h 478"/>
                  <a:gd name="T8" fmla="*/ 91 w 146"/>
                  <a:gd name="T9" fmla="*/ 477 h 478"/>
                  <a:gd name="T10" fmla="*/ 146 w 146"/>
                  <a:gd name="T11" fmla="*/ 478 h 478"/>
                  <a:gd name="T12" fmla="*/ 145 w 146"/>
                  <a:gd name="T13" fmla="*/ 472 h 478"/>
                  <a:gd name="T14" fmla="*/ 141 w 146"/>
                  <a:gd name="T15" fmla="*/ 395 h 478"/>
                  <a:gd name="T16" fmla="*/ 128 w 146"/>
                  <a:gd name="T17" fmla="*/ 284 h 478"/>
                  <a:gd name="T18" fmla="*/ 107 w 146"/>
                  <a:gd name="T19" fmla="*/ 174 h 478"/>
                  <a:gd name="T20" fmla="*/ 89 w 146"/>
                  <a:gd name="T21" fmla="*/ 106 h 478"/>
                  <a:gd name="T22" fmla="*/ 55 w 146"/>
                  <a:gd name="T23" fmla="*/ 12 h 478"/>
                  <a:gd name="T24" fmla="*/ 42 w 146"/>
                  <a:gd name="T25" fmla="*/ 2 h 478"/>
                  <a:gd name="T26" fmla="*/ 7 w 146"/>
                  <a:gd name="T27" fmla="*/ 12 h 478"/>
                  <a:gd name="T28" fmla="*/ 2 w 146"/>
                  <a:gd name="T29" fmla="*/ 27 h 478"/>
                  <a:gd name="T30" fmla="*/ 36 w 146"/>
                  <a:gd name="T31" fmla="*/ 12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478">
                    <a:moveTo>
                      <a:pt x="36" y="124"/>
                    </a:moveTo>
                    <a:cubicBezTo>
                      <a:pt x="46" y="155"/>
                      <a:pt x="54" y="186"/>
                      <a:pt x="60" y="218"/>
                    </a:cubicBezTo>
                    <a:cubicBezTo>
                      <a:pt x="68" y="254"/>
                      <a:pt x="74" y="291"/>
                      <a:pt x="78" y="328"/>
                    </a:cubicBezTo>
                    <a:cubicBezTo>
                      <a:pt x="84" y="377"/>
                      <a:pt x="87" y="425"/>
                      <a:pt x="91" y="474"/>
                    </a:cubicBezTo>
                    <a:cubicBezTo>
                      <a:pt x="91" y="475"/>
                      <a:pt x="91" y="476"/>
                      <a:pt x="91" y="477"/>
                    </a:cubicBezTo>
                    <a:cubicBezTo>
                      <a:pt x="110" y="477"/>
                      <a:pt x="128" y="477"/>
                      <a:pt x="146" y="478"/>
                    </a:cubicBezTo>
                    <a:cubicBezTo>
                      <a:pt x="146" y="476"/>
                      <a:pt x="146" y="474"/>
                      <a:pt x="145" y="472"/>
                    </a:cubicBezTo>
                    <a:cubicBezTo>
                      <a:pt x="144" y="446"/>
                      <a:pt x="144" y="421"/>
                      <a:pt x="141" y="395"/>
                    </a:cubicBezTo>
                    <a:cubicBezTo>
                      <a:pt x="138" y="358"/>
                      <a:pt x="134" y="321"/>
                      <a:pt x="128" y="284"/>
                    </a:cubicBezTo>
                    <a:cubicBezTo>
                      <a:pt x="123" y="247"/>
                      <a:pt x="115" y="211"/>
                      <a:pt x="107" y="174"/>
                    </a:cubicBezTo>
                    <a:cubicBezTo>
                      <a:pt x="102" y="151"/>
                      <a:pt x="96" y="128"/>
                      <a:pt x="89" y="106"/>
                    </a:cubicBezTo>
                    <a:cubicBezTo>
                      <a:pt x="79" y="74"/>
                      <a:pt x="67" y="43"/>
                      <a:pt x="55" y="12"/>
                    </a:cubicBezTo>
                    <a:cubicBezTo>
                      <a:pt x="54" y="7"/>
                      <a:pt x="47" y="3"/>
                      <a:pt x="42" y="2"/>
                    </a:cubicBezTo>
                    <a:cubicBezTo>
                      <a:pt x="29" y="0"/>
                      <a:pt x="17" y="4"/>
                      <a:pt x="7" y="12"/>
                    </a:cubicBezTo>
                    <a:cubicBezTo>
                      <a:pt x="2" y="15"/>
                      <a:pt x="0" y="20"/>
                      <a:pt x="2" y="27"/>
                    </a:cubicBezTo>
                    <a:cubicBezTo>
                      <a:pt x="14" y="59"/>
                      <a:pt x="26" y="91"/>
                      <a:pt x="36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chenying0907 6"/>
              <p:cNvSpPr>
                <a:spLocks/>
              </p:cNvSpPr>
              <p:nvPr/>
            </p:nvSpPr>
            <p:spPr bwMode="auto">
              <a:xfrm>
                <a:off x="7874001" y="4373563"/>
                <a:ext cx="317500" cy="1095375"/>
              </a:xfrm>
              <a:custGeom>
                <a:avLst/>
                <a:gdLst>
                  <a:gd name="T0" fmla="*/ 54 w 147"/>
                  <a:gd name="T1" fmla="*/ 510 h 510"/>
                  <a:gd name="T2" fmla="*/ 54 w 147"/>
                  <a:gd name="T3" fmla="*/ 508 h 510"/>
                  <a:gd name="T4" fmla="*/ 69 w 147"/>
                  <a:gd name="T5" fmla="*/ 312 h 510"/>
                  <a:gd name="T6" fmla="*/ 92 w 147"/>
                  <a:gd name="T7" fmla="*/ 183 h 510"/>
                  <a:gd name="T8" fmla="*/ 121 w 147"/>
                  <a:gd name="T9" fmla="*/ 80 h 510"/>
                  <a:gd name="T10" fmla="*/ 143 w 147"/>
                  <a:gd name="T11" fmla="*/ 21 h 510"/>
                  <a:gd name="T12" fmla="*/ 137 w 147"/>
                  <a:gd name="T13" fmla="*/ 5 h 510"/>
                  <a:gd name="T14" fmla="*/ 89 w 147"/>
                  <a:gd name="T15" fmla="*/ 29 h 510"/>
                  <a:gd name="T16" fmla="*/ 49 w 147"/>
                  <a:gd name="T17" fmla="*/ 153 h 510"/>
                  <a:gd name="T18" fmla="*/ 18 w 147"/>
                  <a:gd name="T19" fmla="*/ 300 h 510"/>
                  <a:gd name="T20" fmla="*/ 2 w 147"/>
                  <a:gd name="T21" fmla="*/ 457 h 510"/>
                  <a:gd name="T22" fmla="*/ 0 w 147"/>
                  <a:gd name="T23" fmla="*/ 509 h 510"/>
                  <a:gd name="T24" fmla="*/ 54 w 147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510">
                    <a:moveTo>
                      <a:pt x="54" y="510"/>
                    </a:moveTo>
                    <a:cubicBezTo>
                      <a:pt x="54" y="509"/>
                      <a:pt x="54" y="509"/>
                      <a:pt x="54" y="508"/>
                    </a:cubicBezTo>
                    <a:cubicBezTo>
                      <a:pt x="55" y="443"/>
                      <a:pt x="59" y="377"/>
                      <a:pt x="69" y="312"/>
                    </a:cubicBezTo>
                    <a:cubicBezTo>
                      <a:pt x="76" y="269"/>
                      <a:pt x="83" y="226"/>
                      <a:pt x="92" y="183"/>
                    </a:cubicBezTo>
                    <a:cubicBezTo>
                      <a:pt x="100" y="148"/>
                      <a:pt x="111" y="114"/>
                      <a:pt x="121" y="80"/>
                    </a:cubicBezTo>
                    <a:cubicBezTo>
                      <a:pt x="127" y="60"/>
                      <a:pt x="135" y="41"/>
                      <a:pt x="143" y="21"/>
                    </a:cubicBezTo>
                    <a:cubicBezTo>
                      <a:pt x="147" y="11"/>
                      <a:pt x="146" y="7"/>
                      <a:pt x="137" y="5"/>
                    </a:cubicBezTo>
                    <a:cubicBezTo>
                      <a:pt x="120" y="0"/>
                      <a:pt x="94" y="12"/>
                      <a:pt x="89" y="29"/>
                    </a:cubicBezTo>
                    <a:cubicBezTo>
                      <a:pt x="75" y="70"/>
                      <a:pt x="59" y="111"/>
                      <a:pt x="49" y="153"/>
                    </a:cubicBezTo>
                    <a:cubicBezTo>
                      <a:pt x="36" y="202"/>
                      <a:pt x="26" y="251"/>
                      <a:pt x="18" y="300"/>
                    </a:cubicBezTo>
                    <a:cubicBezTo>
                      <a:pt x="10" y="352"/>
                      <a:pt x="7" y="405"/>
                      <a:pt x="2" y="457"/>
                    </a:cubicBezTo>
                    <a:cubicBezTo>
                      <a:pt x="1" y="475"/>
                      <a:pt x="1" y="492"/>
                      <a:pt x="0" y="509"/>
                    </a:cubicBezTo>
                    <a:cubicBezTo>
                      <a:pt x="18" y="509"/>
                      <a:pt x="36" y="509"/>
                      <a:pt x="54" y="5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自由: 形状 192"/>
              <p:cNvSpPr>
                <a:spLocks/>
              </p:cNvSpPr>
              <p:nvPr/>
            </p:nvSpPr>
            <p:spPr bwMode="auto">
              <a:xfrm>
                <a:off x="7306450" y="1868488"/>
                <a:ext cx="1314779" cy="1057273"/>
              </a:xfrm>
              <a:custGeom>
                <a:avLst/>
                <a:gdLst>
                  <a:gd name="connsiteX0" fmla="*/ 627997 w 1314779"/>
                  <a:gd name="connsiteY0" fmla="*/ 366713 h 1057273"/>
                  <a:gd name="connsiteX1" fmla="*/ 615073 w 1314779"/>
                  <a:gd name="connsiteY1" fmla="*/ 383913 h 1057273"/>
                  <a:gd name="connsiteX2" fmla="*/ 606457 w 1314779"/>
                  <a:gd name="connsiteY2" fmla="*/ 418312 h 1057273"/>
                  <a:gd name="connsiteX3" fmla="*/ 550452 w 1314779"/>
                  <a:gd name="connsiteY3" fmla="*/ 527960 h 1057273"/>
                  <a:gd name="connsiteX4" fmla="*/ 427672 w 1314779"/>
                  <a:gd name="connsiteY4" fmla="*/ 629008 h 1057273"/>
                  <a:gd name="connsiteX5" fmla="*/ 207961 w 1314779"/>
                  <a:gd name="connsiteY5" fmla="*/ 624708 h 1057273"/>
                  <a:gd name="connsiteX6" fmla="*/ 126108 w 1314779"/>
                  <a:gd name="connsiteY6" fmla="*/ 568809 h 1057273"/>
                  <a:gd name="connsiteX7" fmla="*/ 104567 w 1314779"/>
                  <a:gd name="connsiteY7" fmla="*/ 519360 h 1057273"/>
                  <a:gd name="connsiteX8" fmla="*/ 104567 w 1314779"/>
                  <a:gd name="connsiteY8" fmla="*/ 536560 h 1057273"/>
                  <a:gd name="connsiteX9" fmla="*/ 111029 w 1314779"/>
                  <a:gd name="connsiteY9" fmla="*/ 575259 h 1057273"/>
                  <a:gd name="connsiteX10" fmla="*/ 261812 w 1314779"/>
                  <a:gd name="connsiteY10" fmla="*/ 820355 h 1057273"/>
                  <a:gd name="connsiteX11" fmla="*/ 509525 w 1314779"/>
                  <a:gd name="connsiteY11" fmla="*/ 966552 h 1057273"/>
                  <a:gd name="connsiteX12" fmla="*/ 701234 w 1314779"/>
                  <a:gd name="connsiteY12" fmla="*/ 1009551 h 1057273"/>
                  <a:gd name="connsiteX13" fmla="*/ 989875 w 1314779"/>
                  <a:gd name="connsiteY13" fmla="*/ 964402 h 1057273"/>
                  <a:gd name="connsiteX14" fmla="*/ 1067420 w 1314779"/>
                  <a:gd name="connsiteY14" fmla="*/ 930003 h 1057273"/>
                  <a:gd name="connsiteX15" fmla="*/ 1205278 w 1314779"/>
                  <a:gd name="connsiteY15" fmla="*/ 568809 h 1057273"/>
                  <a:gd name="connsiteX16" fmla="*/ 1175121 w 1314779"/>
                  <a:gd name="connsiteY16" fmla="*/ 457011 h 1057273"/>
                  <a:gd name="connsiteX17" fmla="*/ 1168659 w 1314779"/>
                  <a:gd name="connsiteY17" fmla="*/ 459161 h 1057273"/>
                  <a:gd name="connsiteX18" fmla="*/ 1142811 w 1314779"/>
                  <a:gd name="connsiteY18" fmla="*/ 538710 h 1057273"/>
                  <a:gd name="connsiteX19" fmla="*/ 1048033 w 1314779"/>
                  <a:gd name="connsiteY19" fmla="*/ 629008 h 1057273"/>
                  <a:gd name="connsiteX20" fmla="*/ 864941 w 1314779"/>
                  <a:gd name="connsiteY20" fmla="*/ 641908 h 1057273"/>
                  <a:gd name="connsiteX21" fmla="*/ 742161 w 1314779"/>
                  <a:gd name="connsiteY21" fmla="*/ 581709 h 1057273"/>
                  <a:gd name="connsiteX22" fmla="*/ 638767 w 1314779"/>
                  <a:gd name="connsiteY22" fmla="*/ 383913 h 1057273"/>
                  <a:gd name="connsiteX23" fmla="*/ 627997 w 1314779"/>
                  <a:gd name="connsiteY23" fmla="*/ 366713 h 1057273"/>
                  <a:gd name="connsiteX24" fmla="*/ 298470 w 1314779"/>
                  <a:gd name="connsiteY24" fmla="*/ 293012 h 1057273"/>
                  <a:gd name="connsiteX25" fmla="*/ 201519 w 1314779"/>
                  <a:gd name="connsiteY25" fmla="*/ 307267 h 1057273"/>
                  <a:gd name="connsiteX26" fmla="*/ 169202 w 1314779"/>
                  <a:gd name="connsiteY26" fmla="*/ 356755 h 1057273"/>
                  <a:gd name="connsiteX27" fmla="*/ 207982 w 1314779"/>
                  <a:gd name="connsiteY27" fmla="*/ 503067 h 1057273"/>
                  <a:gd name="connsiteX28" fmla="*/ 229527 w 1314779"/>
                  <a:gd name="connsiteY28" fmla="*/ 524584 h 1057273"/>
                  <a:gd name="connsiteX29" fmla="*/ 328632 w 1314779"/>
                  <a:gd name="connsiteY29" fmla="*/ 546100 h 1057273"/>
                  <a:gd name="connsiteX30" fmla="*/ 328632 w 1314779"/>
                  <a:gd name="connsiteY30" fmla="*/ 541797 h 1057273"/>
                  <a:gd name="connsiteX31" fmla="*/ 341559 w 1314779"/>
                  <a:gd name="connsiteY31" fmla="*/ 541797 h 1057273"/>
                  <a:gd name="connsiteX32" fmla="*/ 444973 w 1314779"/>
                  <a:gd name="connsiteY32" fmla="*/ 500915 h 1057273"/>
                  <a:gd name="connsiteX33" fmla="*/ 511761 w 1314779"/>
                  <a:gd name="connsiteY33" fmla="*/ 378271 h 1057273"/>
                  <a:gd name="connsiteX34" fmla="*/ 481599 w 1314779"/>
                  <a:gd name="connsiteY34" fmla="*/ 315873 h 1057273"/>
                  <a:gd name="connsiteX35" fmla="*/ 395420 w 1314779"/>
                  <a:gd name="connsiteY35" fmla="*/ 296508 h 1057273"/>
                  <a:gd name="connsiteX36" fmla="*/ 298470 w 1314779"/>
                  <a:gd name="connsiteY36" fmla="*/ 293012 h 1057273"/>
                  <a:gd name="connsiteX37" fmla="*/ 924856 w 1314779"/>
                  <a:gd name="connsiteY37" fmla="*/ 290513 h 1057273"/>
                  <a:gd name="connsiteX38" fmla="*/ 771789 w 1314779"/>
                  <a:gd name="connsiteY38" fmla="*/ 318425 h 1057273"/>
                  <a:gd name="connsiteX39" fmla="*/ 743763 w 1314779"/>
                  <a:gd name="connsiteY39" fmla="*/ 346336 h 1057273"/>
                  <a:gd name="connsiteX40" fmla="*/ 750231 w 1314779"/>
                  <a:gd name="connsiteY40" fmla="*/ 400012 h 1057273"/>
                  <a:gd name="connsiteX41" fmla="*/ 782569 w 1314779"/>
                  <a:gd name="connsiteY41" fmla="*/ 464423 h 1057273"/>
                  <a:gd name="connsiteX42" fmla="*/ 853712 w 1314779"/>
                  <a:gd name="connsiteY42" fmla="*/ 535275 h 1057273"/>
                  <a:gd name="connsiteX43" fmla="*/ 1021870 w 1314779"/>
                  <a:gd name="connsiteY43" fmla="*/ 530981 h 1057273"/>
                  <a:gd name="connsiteX44" fmla="*/ 1045584 w 1314779"/>
                  <a:gd name="connsiteY44" fmla="*/ 509510 h 1057273"/>
                  <a:gd name="connsiteX45" fmla="*/ 1086545 w 1314779"/>
                  <a:gd name="connsiteY45" fmla="*/ 359218 h 1057273"/>
                  <a:gd name="connsiteX46" fmla="*/ 1064987 w 1314779"/>
                  <a:gd name="connsiteY46" fmla="*/ 318425 h 1057273"/>
                  <a:gd name="connsiteX47" fmla="*/ 924856 w 1314779"/>
                  <a:gd name="connsiteY47" fmla="*/ 290513 h 1057273"/>
                  <a:gd name="connsiteX48" fmla="*/ 619606 w 1314779"/>
                  <a:gd name="connsiteY48" fmla="*/ 51359 h 1057273"/>
                  <a:gd name="connsiteX49" fmla="*/ 509656 w 1314779"/>
                  <a:gd name="connsiteY49" fmla="*/ 57796 h 1057273"/>
                  <a:gd name="connsiteX50" fmla="*/ 309161 w 1314779"/>
                  <a:gd name="connsiteY50" fmla="*/ 152209 h 1057273"/>
                  <a:gd name="connsiteX51" fmla="*/ 259576 w 1314779"/>
                  <a:gd name="connsiteY51" fmla="*/ 190832 h 1057273"/>
                  <a:gd name="connsiteX52" fmla="*/ 270356 w 1314779"/>
                  <a:gd name="connsiteY52" fmla="*/ 192978 h 1057273"/>
                  <a:gd name="connsiteX53" fmla="*/ 283291 w 1314779"/>
                  <a:gd name="connsiteY53" fmla="*/ 192978 h 1057273"/>
                  <a:gd name="connsiteX54" fmla="*/ 526903 w 1314779"/>
                  <a:gd name="connsiteY54" fmla="*/ 225164 h 1057273"/>
                  <a:gd name="connsiteX55" fmla="*/ 654099 w 1314779"/>
                  <a:gd name="connsiteY55" fmla="*/ 244476 h 1057273"/>
                  <a:gd name="connsiteX56" fmla="*/ 679970 w 1314779"/>
                  <a:gd name="connsiteY56" fmla="*/ 244476 h 1057273"/>
                  <a:gd name="connsiteX57" fmla="*/ 695061 w 1314779"/>
                  <a:gd name="connsiteY57" fmla="*/ 240185 h 1057273"/>
                  <a:gd name="connsiteX58" fmla="*/ 867530 w 1314779"/>
                  <a:gd name="connsiteY58" fmla="*/ 197270 h 1057273"/>
                  <a:gd name="connsiteX59" fmla="*/ 958076 w 1314779"/>
                  <a:gd name="connsiteY59" fmla="*/ 192978 h 1057273"/>
                  <a:gd name="connsiteX60" fmla="*/ 958076 w 1314779"/>
                  <a:gd name="connsiteY60" fmla="*/ 188687 h 1057273"/>
                  <a:gd name="connsiteX61" fmla="*/ 953764 w 1314779"/>
                  <a:gd name="connsiteY61" fmla="*/ 184395 h 1057273"/>
                  <a:gd name="connsiteX62" fmla="*/ 619606 w 1314779"/>
                  <a:gd name="connsiteY62" fmla="*/ 51359 h 1057273"/>
                  <a:gd name="connsiteX63" fmla="*/ 636855 w 1314779"/>
                  <a:gd name="connsiteY63" fmla="*/ 0 h 1057273"/>
                  <a:gd name="connsiteX64" fmla="*/ 1082295 w 1314779"/>
                  <a:gd name="connsiteY64" fmla="*/ 176119 h 1057273"/>
                  <a:gd name="connsiteX65" fmla="*/ 1099510 w 1314779"/>
                  <a:gd name="connsiteY65" fmla="*/ 191154 h 1057273"/>
                  <a:gd name="connsiteX66" fmla="*/ 1185586 w 1314779"/>
                  <a:gd name="connsiteY66" fmla="*/ 240553 h 1057273"/>
                  <a:gd name="connsiteX67" fmla="*/ 1228624 w 1314779"/>
                  <a:gd name="connsiteY67" fmla="*/ 307135 h 1057273"/>
                  <a:gd name="connsiteX68" fmla="*/ 1237231 w 1314779"/>
                  <a:gd name="connsiteY68" fmla="*/ 356534 h 1057273"/>
                  <a:gd name="connsiteX69" fmla="*/ 1314699 w 1314779"/>
                  <a:gd name="connsiteY69" fmla="*/ 605678 h 1057273"/>
                  <a:gd name="connsiteX70" fmla="*/ 1198497 w 1314779"/>
                  <a:gd name="connsiteY70" fmla="*/ 893483 h 1057273"/>
                  <a:gd name="connsiteX71" fmla="*/ 1065080 w 1314779"/>
                  <a:gd name="connsiteY71" fmla="*/ 992282 h 1057273"/>
                  <a:gd name="connsiteX72" fmla="*/ 1037106 w 1314779"/>
                  <a:gd name="connsiteY72" fmla="*/ 1000873 h 1057273"/>
                  <a:gd name="connsiteX73" fmla="*/ 918752 w 1314779"/>
                  <a:gd name="connsiteY73" fmla="*/ 1028794 h 1057273"/>
                  <a:gd name="connsiteX74" fmla="*/ 813309 w 1314779"/>
                  <a:gd name="connsiteY74" fmla="*/ 1048124 h 1057273"/>
                  <a:gd name="connsiteX75" fmla="*/ 664829 w 1314779"/>
                  <a:gd name="connsiteY75" fmla="*/ 1056715 h 1057273"/>
                  <a:gd name="connsiteX76" fmla="*/ 150528 w 1314779"/>
                  <a:gd name="connsiteY76" fmla="*/ 839788 h 1057273"/>
                  <a:gd name="connsiteX77" fmla="*/ 17111 w 1314779"/>
                  <a:gd name="connsiteY77" fmla="*/ 625009 h 1057273"/>
                  <a:gd name="connsiteX78" fmla="*/ 32174 w 1314779"/>
                  <a:gd name="connsiteY78" fmla="*/ 365125 h 1057273"/>
                  <a:gd name="connsiteX79" fmla="*/ 34326 w 1314779"/>
                  <a:gd name="connsiteY79" fmla="*/ 330761 h 1057273"/>
                  <a:gd name="connsiteX80" fmla="*/ 25718 w 1314779"/>
                  <a:gd name="connsiteY80" fmla="*/ 298544 h 1057273"/>
                  <a:gd name="connsiteX81" fmla="*/ 70908 w 1314779"/>
                  <a:gd name="connsiteY81" fmla="*/ 231962 h 1057273"/>
                  <a:gd name="connsiteX82" fmla="*/ 126857 w 1314779"/>
                  <a:gd name="connsiteY82" fmla="*/ 221223 h 1057273"/>
                  <a:gd name="connsiteX83" fmla="*/ 148376 w 1314779"/>
                  <a:gd name="connsiteY83" fmla="*/ 210484 h 1057273"/>
                  <a:gd name="connsiteX84" fmla="*/ 449640 w 1314779"/>
                  <a:gd name="connsiteY84" fmla="*/ 32217 h 1057273"/>
                  <a:gd name="connsiteX85" fmla="*/ 501286 w 1314779"/>
                  <a:gd name="connsiteY85" fmla="*/ 19330 h 1057273"/>
                  <a:gd name="connsiteX86" fmla="*/ 636855 w 1314779"/>
                  <a:gd name="connsiteY86" fmla="*/ 0 h 105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314779" h="1057273">
                    <a:moveTo>
                      <a:pt x="627997" y="366713"/>
                    </a:moveTo>
                    <a:cubicBezTo>
                      <a:pt x="623689" y="373163"/>
                      <a:pt x="617227" y="377463"/>
                      <a:pt x="615073" y="383913"/>
                    </a:cubicBezTo>
                    <a:cubicBezTo>
                      <a:pt x="610765" y="394663"/>
                      <a:pt x="610765" y="407562"/>
                      <a:pt x="606457" y="418312"/>
                    </a:cubicBezTo>
                    <a:cubicBezTo>
                      <a:pt x="589225" y="454861"/>
                      <a:pt x="569838" y="491411"/>
                      <a:pt x="550452" y="527960"/>
                    </a:cubicBezTo>
                    <a:cubicBezTo>
                      <a:pt x="522450" y="577409"/>
                      <a:pt x="483677" y="613959"/>
                      <a:pt x="427672" y="629008"/>
                    </a:cubicBezTo>
                    <a:cubicBezTo>
                      <a:pt x="354435" y="648358"/>
                      <a:pt x="281198" y="646208"/>
                      <a:pt x="207961" y="624708"/>
                    </a:cubicBezTo>
                    <a:cubicBezTo>
                      <a:pt x="175650" y="616109"/>
                      <a:pt x="143340" y="601059"/>
                      <a:pt x="126108" y="568809"/>
                    </a:cubicBezTo>
                    <a:cubicBezTo>
                      <a:pt x="117491" y="553760"/>
                      <a:pt x="111029" y="536560"/>
                      <a:pt x="104567" y="519360"/>
                    </a:cubicBezTo>
                    <a:cubicBezTo>
                      <a:pt x="104567" y="527960"/>
                      <a:pt x="102413" y="532260"/>
                      <a:pt x="104567" y="536560"/>
                    </a:cubicBezTo>
                    <a:cubicBezTo>
                      <a:pt x="106721" y="549460"/>
                      <a:pt x="106721" y="562360"/>
                      <a:pt x="111029" y="575259"/>
                    </a:cubicBezTo>
                    <a:cubicBezTo>
                      <a:pt x="136878" y="672007"/>
                      <a:pt x="188575" y="753706"/>
                      <a:pt x="261812" y="820355"/>
                    </a:cubicBezTo>
                    <a:cubicBezTo>
                      <a:pt x="335049" y="887004"/>
                      <a:pt x="416902" y="934303"/>
                      <a:pt x="509525" y="966552"/>
                    </a:cubicBezTo>
                    <a:cubicBezTo>
                      <a:pt x="571992" y="990202"/>
                      <a:pt x="636613" y="1005251"/>
                      <a:pt x="701234" y="1009551"/>
                    </a:cubicBezTo>
                    <a:cubicBezTo>
                      <a:pt x="800320" y="1016001"/>
                      <a:pt x="897251" y="1003101"/>
                      <a:pt x="989875" y="964402"/>
                    </a:cubicBezTo>
                    <a:cubicBezTo>
                      <a:pt x="1015723" y="953652"/>
                      <a:pt x="1045879" y="947202"/>
                      <a:pt x="1067420" y="930003"/>
                    </a:cubicBezTo>
                    <a:cubicBezTo>
                      <a:pt x="1183737" y="837554"/>
                      <a:pt x="1231126" y="717157"/>
                      <a:pt x="1205278" y="568809"/>
                    </a:cubicBezTo>
                    <a:cubicBezTo>
                      <a:pt x="1198816" y="532260"/>
                      <a:pt x="1185891" y="495711"/>
                      <a:pt x="1175121" y="457011"/>
                    </a:cubicBezTo>
                    <a:cubicBezTo>
                      <a:pt x="1172967" y="459161"/>
                      <a:pt x="1170813" y="459161"/>
                      <a:pt x="1168659" y="459161"/>
                    </a:cubicBezTo>
                    <a:cubicBezTo>
                      <a:pt x="1160043" y="484961"/>
                      <a:pt x="1151427" y="512910"/>
                      <a:pt x="1142811" y="538710"/>
                    </a:cubicBezTo>
                    <a:cubicBezTo>
                      <a:pt x="1129886" y="588159"/>
                      <a:pt x="1095422" y="616109"/>
                      <a:pt x="1048033" y="629008"/>
                    </a:cubicBezTo>
                    <a:cubicBezTo>
                      <a:pt x="987721" y="646208"/>
                      <a:pt x="927408" y="650508"/>
                      <a:pt x="864941" y="641908"/>
                    </a:cubicBezTo>
                    <a:cubicBezTo>
                      <a:pt x="817552" y="635458"/>
                      <a:pt x="772317" y="618258"/>
                      <a:pt x="742161" y="581709"/>
                    </a:cubicBezTo>
                    <a:cubicBezTo>
                      <a:pt x="692618" y="523660"/>
                      <a:pt x="656000" y="457011"/>
                      <a:pt x="638767" y="383913"/>
                    </a:cubicBezTo>
                    <a:cubicBezTo>
                      <a:pt x="636613" y="377463"/>
                      <a:pt x="632305" y="373163"/>
                      <a:pt x="627997" y="366713"/>
                    </a:cubicBezTo>
                    <a:close/>
                    <a:moveTo>
                      <a:pt x="298470" y="293012"/>
                    </a:moveTo>
                    <a:cubicBezTo>
                      <a:pt x="266153" y="295433"/>
                      <a:pt x="233836" y="300812"/>
                      <a:pt x="201519" y="307267"/>
                    </a:cubicBezTo>
                    <a:cubicBezTo>
                      <a:pt x="175665" y="313722"/>
                      <a:pt x="162738" y="330935"/>
                      <a:pt x="169202" y="356755"/>
                    </a:cubicBezTo>
                    <a:cubicBezTo>
                      <a:pt x="179974" y="404091"/>
                      <a:pt x="192901" y="453579"/>
                      <a:pt x="207982" y="503067"/>
                    </a:cubicBezTo>
                    <a:cubicBezTo>
                      <a:pt x="210136" y="511674"/>
                      <a:pt x="220909" y="522432"/>
                      <a:pt x="229527" y="524584"/>
                    </a:cubicBezTo>
                    <a:cubicBezTo>
                      <a:pt x="261844" y="533190"/>
                      <a:pt x="296315" y="539645"/>
                      <a:pt x="328632" y="546100"/>
                    </a:cubicBezTo>
                    <a:cubicBezTo>
                      <a:pt x="328632" y="543948"/>
                      <a:pt x="328632" y="543948"/>
                      <a:pt x="328632" y="541797"/>
                    </a:cubicBezTo>
                    <a:cubicBezTo>
                      <a:pt x="332941" y="541797"/>
                      <a:pt x="337250" y="541797"/>
                      <a:pt x="341559" y="541797"/>
                    </a:cubicBezTo>
                    <a:cubicBezTo>
                      <a:pt x="380339" y="537494"/>
                      <a:pt x="421274" y="535342"/>
                      <a:pt x="444973" y="500915"/>
                    </a:cubicBezTo>
                    <a:cubicBezTo>
                      <a:pt x="470827" y="462186"/>
                      <a:pt x="492371" y="419153"/>
                      <a:pt x="511761" y="378271"/>
                    </a:cubicBezTo>
                    <a:cubicBezTo>
                      <a:pt x="524688" y="354603"/>
                      <a:pt x="507453" y="322328"/>
                      <a:pt x="481599" y="315873"/>
                    </a:cubicBezTo>
                    <a:cubicBezTo>
                      <a:pt x="453591" y="307267"/>
                      <a:pt x="423428" y="300812"/>
                      <a:pt x="395420" y="296508"/>
                    </a:cubicBezTo>
                    <a:cubicBezTo>
                      <a:pt x="363103" y="291129"/>
                      <a:pt x="330786" y="290591"/>
                      <a:pt x="298470" y="293012"/>
                    </a:cubicBezTo>
                    <a:close/>
                    <a:moveTo>
                      <a:pt x="924856" y="290513"/>
                    </a:moveTo>
                    <a:cubicBezTo>
                      <a:pt x="870959" y="301248"/>
                      <a:pt x="821374" y="309836"/>
                      <a:pt x="771789" y="318425"/>
                    </a:cubicBezTo>
                    <a:cubicBezTo>
                      <a:pt x="756698" y="320572"/>
                      <a:pt x="743763" y="331307"/>
                      <a:pt x="743763" y="346336"/>
                    </a:cubicBezTo>
                    <a:cubicBezTo>
                      <a:pt x="743763" y="363512"/>
                      <a:pt x="743763" y="382836"/>
                      <a:pt x="750231" y="400012"/>
                    </a:cubicBezTo>
                    <a:cubicBezTo>
                      <a:pt x="756698" y="423629"/>
                      <a:pt x="769634" y="445099"/>
                      <a:pt x="782569" y="464423"/>
                    </a:cubicBezTo>
                    <a:cubicBezTo>
                      <a:pt x="799816" y="494481"/>
                      <a:pt x="817063" y="524540"/>
                      <a:pt x="853712" y="535275"/>
                    </a:cubicBezTo>
                    <a:cubicBezTo>
                      <a:pt x="911921" y="552451"/>
                      <a:pt x="965817" y="546010"/>
                      <a:pt x="1021870" y="530981"/>
                    </a:cubicBezTo>
                    <a:cubicBezTo>
                      <a:pt x="1030493" y="528834"/>
                      <a:pt x="1041272" y="518099"/>
                      <a:pt x="1045584" y="509510"/>
                    </a:cubicBezTo>
                    <a:cubicBezTo>
                      <a:pt x="1060675" y="460129"/>
                      <a:pt x="1073610" y="410747"/>
                      <a:pt x="1086545" y="359218"/>
                    </a:cubicBezTo>
                    <a:cubicBezTo>
                      <a:pt x="1093013" y="339895"/>
                      <a:pt x="1084390" y="322719"/>
                      <a:pt x="1064987" y="318425"/>
                    </a:cubicBezTo>
                    <a:cubicBezTo>
                      <a:pt x="1017558" y="309836"/>
                      <a:pt x="970129" y="301248"/>
                      <a:pt x="924856" y="290513"/>
                    </a:cubicBezTo>
                    <a:close/>
                    <a:moveTo>
                      <a:pt x="619606" y="51359"/>
                    </a:moveTo>
                    <a:cubicBezTo>
                      <a:pt x="582956" y="49213"/>
                      <a:pt x="546306" y="51359"/>
                      <a:pt x="509656" y="57796"/>
                    </a:cubicBezTo>
                    <a:cubicBezTo>
                      <a:pt x="436357" y="72816"/>
                      <a:pt x="371681" y="111440"/>
                      <a:pt x="309161" y="152209"/>
                    </a:cubicBezTo>
                    <a:cubicBezTo>
                      <a:pt x="291914" y="162938"/>
                      <a:pt x="276823" y="175812"/>
                      <a:pt x="259576" y="190832"/>
                    </a:cubicBezTo>
                    <a:cubicBezTo>
                      <a:pt x="266044" y="192978"/>
                      <a:pt x="268200" y="192978"/>
                      <a:pt x="270356" y="192978"/>
                    </a:cubicBezTo>
                    <a:cubicBezTo>
                      <a:pt x="274667" y="192978"/>
                      <a:pt x="278979" y="192978"/>
                      <a:pt x="283291" y="192978"/>
                    </a:cubicBezTo>
                    <a:cubicBezTo>
                      <a:pt x="367369" y="184395"/>
                      <a:pt x="451448" y="192978"/>
                      <a:pt x="526903" y="225164"/>
                    </a:cubicBezTo>
                    <a:cubicBezTo>
                      <a:pt x="570021" y="242330"/>
                      <a:pt x="610982" y="244476"/>
                      <a:pt x="654099" y="244476"/>
                    </a:cubicBezTo>
                    <a:cubicBezTo>
                      <a:pt x="662723" y="244476"/>
                      <a:pt x="671346" y="244476"/>
                      <a:pt x="679970" y="244476"/>
                    </a:cubicBezTo>
                    <a:cubicBezTo>
                      <a:pt x="684281" y="244476"/>
                      <a:pt x="690749" y="244476"/>
                      <a:pt x="695061" y="240185"/>
                    </a:cubicBezTo>
                    <a:cubicBezTo>
                      <a:pt x="748957" y="210144"/>
                      <a:pt x="807166" y="203707"/>
                      <a:pt x="867530" y="197270"/>
                    </a:cubicBezTo>
                    <a:cubicBezTo>
                      <a:pt x="897712" y="195124"/>
                      <a:pt x="927894" y="195124"/>
                      <a:pt x="958076" y="192978"/>
                    </a:cubicBezTo>
                    <a:cubicBezTo>
                      <a:pt x="958076" y="190832"/>
                      <a:pt x="958076" y="188687"/>
                      <a:pt x="958076" y="188687"/>
                    </a:cubicBezTo>
                    <a:cubicBezTo>
                      <a:pt x="955920" y="186541"/>
                      <a:pt x="955920" y="186541"/>
                      <a:pt x="953764" y="184395"/>
                    </a:cubicBezTo>
                    <a:cubicBezTo>
                      <a:pt x="854595" y="109294"/>
                      <a:pt x="744646" y="62088"/>
                      <a:pt x="619606" y="51359"/>
                    </a:cubicBezTo>
                    <a:close/>
                    <a:moveTo>
                      <a:pt x="636855" y="0"/>
                    </a:moveTo>
                    <a:cubicBezTo>
                      <a:pt x="806854" y="6443"/>
                      <a:pt x="955334" y="68730"/>
                      <a:pt x="1082295" y="176119"/>
                    </a:cubicBezTo>
                    <a:cubicBezTo>
                      <a:pt x="1088751" y="182563"/>
                      <a:pt x="1095206" y="186858"/>
                      <a:pt x="1099510" y="191154"/>
                    </a:cubicBezTo>
                    <a:cubicBezTo>
                      <a:pt x="1123181" y="216927"/>
                      <a:pt x="1149004" y="234110"/>
                      <a:pt x="1185586" y="240553"/>
                    </a:cubicBezTo>
                    <a:cubicBezTo>
                      <a:pt x="1224320" y="246997"/>
                      <a:pt x="1235079" y="268475"/>
                      <a:pt x="1228624" y="307135"/>
                    </a:cubicBezTo>
                    <a:cubicBezTo>
                      <a:pt x="1224320" y="324317"/>
                      <a:pt x="1226472" y="339352"/>
                      <a:pt x="1237231" y="356534"/>
                    </a:cubicBezTo>
                    <a:cubicBezTo>
                      <a:pt x="1282421" y="433855"/>
                      <a:pt x="1312547" y="515471"/>
                      <a:pt x="1314699" y="605678"/>
                    </a:cubicBezTo>
                    <a:cubicBezTo>
                      <a:pt x="1316851" y="719512"/>
                      <a:pt x="1275965" y="814015"/>
                      <a:pt x="1198497" y="893483"/>
                    </a:cubicBezTo>
                    <a:cubicBezTo>
                      <a:pt x="1157611" y="934291"/>
                      <a:pt x="1114574" y="968656"/>
                      <a:pt x="1065080" y="992282"/>
                    </a:cubicBezTo>
                    <a:cubicBezTo>
                      <a:pt x="1056473" y="996577"/>
                      <a:pt x="1045713" y="1000873"/>
                      <a:pt x="1037106" y="1000873"/>
                    </a:cubicBezTo>
                    <a:cubicBezTo>
                      <a:pt x="994068" y="998725"/>
                      <a:pt x="957486" y="1022351"/>
                      <a:pt x="918752" y="1028794"/>
                    </a:cubicBezTo>
                    <a:cubicBezTo>
                      <a:pt x="882170" y="1035237"/>
                      <a:pt x="847740" y="1045976"/>
                      <a:pt x="813309" y="1048124"/>
                    </a:cubicBezTo>
                    <a:cubicBezTo>
                      <a:pt x="763816" y="1054568"/>
                      <a:pt x="714323" y="1058863"/>
                      <a:pt x="664829" y="1056715"/>
                    </a:cubicBezTo>
                    <a:cubicBezTo>
                      <a:pt x="469007" y="1045976"/>
                      <a:pt x="292553" y="979395"/>
                      <a:pt x="150528" y="839788"/>
                    </a:cubicBezTo>
                    <a:cubicBezTo>
                      <a:pt x="88123" y="779650"/>
                      <a:pt x="42934" y="708773"/>
                      <a:pt x="17111" y="625009"/>
                    </a:cubicBezTo>
                    <a:cubicBezTo>
                      <a:pt x="-8712" y="536949"/>
                      <a:pt x="-6560" y="448889"/>
                      <a:pt x="32174" y="365125"/>
                    </a:cubicBezTo>
                    <a:cubicBezTo>
                      <a:pt x="36478" y="354386"/>
                      <a:pt x="36478" y="341500"/>
                      <a:pt x="34326" y="330761"/>
                    </a:cubicBezTo>
                    <a:cubicBezTo>
                      <a:pt x="34326" y="320022"/>
                      <a:pt x="27870" y="309283"/>
                      <a:pt x="25718" y="298544"/>
                    </a:cubicBezTo>
                    <a:cubicBezTo>
                      <a:pt x="19263" y="264179"/>
                      <a:pt x="34326" y="240553"/>
                      <a:pt x="70908" y="231962"/>
                    </a:cubicBezTo>
                    <a:cubicBezTo>
                      <a:pt x="90275" y="229814"/>
                      <a:pt x="107490" y="225519"/>
                      <a:pt x="126857" y="221223"/>
                    </a:cubicBezTo>
                    <a:cubicBezTo>
                      <a:pt x="133313" y="219075"/>
                      <a:pt x="141920" y="214780"/>
                      <a:pt x="148376" y="210484"/>
                    </a:cubicBezTo>
                    <a:cubicBezTo>
                      <a:pt x="236603" y="131016"/>
                      <a:pt x="337742" y="73025"/>
                      <a:pt x="449640" y="32217"/>
                    </a:cubicBezTo>
                    <a:cubicBezTo>
                      <a:pt x="466855" y="27921"/>
                      <a:pt x="484071" y="21478"/>
                      <a:pt x="501286" y="19330"/>
                    </a:cubicBezTo>
                    <a:cubicBezTo>
                      <a:pt x="546475" y="12887"/>
                      <a:pt x="591665" y="6443"/>
                      <a:pt x="6368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4" name="chenying0907 12"/>
              <p:cNvSpPr>
                <a:spLocks/>
              </p:cNvSpPr>
              <p:nvPr/>
            </p:nvSpPr>
            <p:spPr bwMode="auto">
              <a:xfrm>
                <a:off x="7443788" y="2952751"/>
                <a:ext cx="1379538" cy="1371600"/>
              </a:xfrm>
              <a:custGeom>
                <a:avLst/>
                <a:gdLst>
                  <a:gd name="T0" fmla="*/ 423 w 641"/>
                  <a:gd name="T1" fmla="*/ 557 h 638"/>
                  <a:gd name="T2" fmla="*/ 448 w 641"/>
                  <a:gd name="T3" fmla="*/ 559 h 638"/>
                  <a:gd name="T4" fmla="*/ 532 w 641"/>
                  <a:gd name="T5" fmla="*/ 557 h 638"/>
                  <a:gd name="T6" fmla="*/ 558 w 641"/>
                  <a:gd name="T7" fmla="*/ 550 h 638"/>
                  <a:gd name="T8" fmla="*/ 583 w 641"/>
                  <a:gd name="T9" fmla="*/ 507 h 638"/>
                  <a:gd name="T10" fmla="*/ 579 w 641"/>
                  <a:gd name="T11" fmla="*/ 405 h 638"/>
                  <a:gd name="T12" fmla="*/ 539 w 641"/>
                  <a:gd name="T13" fmla="*/ 250 h 638"/>
                  <a:gd name="T14" fmla="*/ 500 w 641"/>
                  <a:gd name="T15" fmla="*/ 174 h 638"/>
                  <a:gd name="T16" fmla="*/ 470 w 641"/>
                  <a:gd name="T17" fmla="*/ 152 h 638"/>
                  <a:gd name="T18" fmla="*/ 463 w 641"/>
                  <a:gd name="T19" fmla="*/ 122 h 638"/>
                  <a:gd name="T20" fmla="*/ 501 w 641"/>
                  <a:gd name="T21" fmla="*/ 114 h 638"/>
                  <a:gd name="T22" fmla="*/ 562 w 641"/>
                  <a:gd name="T23" fmla="*/ 170 h 638"/>
                  <a:gd name="T24" fmla="*/ 619 w 641"/>
                  <a:gd name="T25" fmla="*/ 318 h 638"/>
                  <a:gd name="T26" fmla="*/ 640 w 641"/>
                  <a:gd name="T27" fmla="*/ 482 h 638"/>
                  <a:gd name="T28" fmla="*/ 627 w 641"/>
                  <a:gd name="T29" fmla="*/ 543 h 638"/>
                  <a:gd name="T30" fmla="*/ 565 w 641"/>
                  <a:gd name="T31" fmla="*/ 591 h 638"/>
                  <a:gd name="T32" fmla="*/ 435 w 641"/>
                  <a:gd name="T33" fmla="*/ 600 h 638"/>
                  <a:gd name="T34" fmla="*/ 426 w 641"/>
                  <a:gd name="T35" fmla="*/ 599 h 638"/>
                  <a:gd name="T36" fmla="*/ 416 w 641"/>
                  <a:gd name="T37" fmla="*/ 607 h 638"/>
                  <a:gd name="T38" fmla="*/ 405 w 641"/>
                  <a:gd name="T39" fmla="*/ 629 h 638"/>
                  <a:gd name="T40" fmla="*/ 367 w 641"/>
                  <a:gd name="T41" fmla="*/ 636 h 638"/>
                  <a:gd name="T42" fmla="*/ 360 w 641"/>
                  <a:gd name="T43" fmla="*/ 627 h 638"/>
                  <a:gd name="T44" fmla="*/ 364 w 641"/>
                  <a:gd name="T45" fmla="*/ 604 h 638"/>
                  <a:gd name="T46" fmla="*/ 355 w 641"/>
                  <a:gd name="T47" fmla="*/ 593 h 638"/>
                  <a:gd name="T48" fmla="*/ 281 w 641"/>
                  <a:gd name="T49" fmla="*/ 584 h 638"/>
                  <a:gd name="T50" fmla="*/ 207 w 641"/>
                  <a:gd name="T51" fmla="*/ 576 h 638"/>
                  <a:gd name="T52" fmla="*/ 183 w 641"/>
                  <a:gd name="T53" fmla="*/ 583 h 638"/>
                  <a:gd name="T54" fmla="*/ 7 w 641"/>
                  <a:gd name="T55" fmla="*/ 561 h 638"/>
                  <a:gd name="T56" fmla="*/ 10 w 641"/>
                  <a:gd name="T57" fmla="*/ 544 h 638"/>
                  <a:gd name="T58" fmla="*/ 53 w 641"/>
                  <a:gd name="T59" fmla="*/ 531 h 638"/>
                  <a:gd name="T60" fmla="*/ 66 w 641"/>
                  <a:gd name="T61" fmla="*/ 538 h 638"/>
                  <a:gd name="T62" fmla="*/ 122 w 641"/>
                  <a:gd name="T63" fmla="*/ 579 h 638"/>
                  <a:gd name="T64" fmla="*/ 141 w 641"/>
                  <a:gd name="T65" fmla="*/ 574 h 638"/>
                  <a:gd name="T66" fmla="*/ 169 w 641"/>
                  <a:gd name="T67" fmla="*/ 544 h 638"/>
                  <a:gd name="T68" fmla="*/ 193 w 641"/>
                  <a:gd name="T69" fmla="*/ 535 h 638"/>
                  <a:gd name="T70" fmla="*/ 285 w 641"/>
                  <a:gd name="T71" fmla="*/ 541 h 638"/>
                  <a:gd name="T72" fmla="*/ 359 w 641"/>
                  <a:gd name="T73" fmla="*/ 551 h 638"/>
                  <a:gd name="T74" fmla="*/ 372 w 641"/>
                  <a:gd name="T75" fmla="*/ 540 h 638"/>
                  <a:gd name="T76" fmla="*/ 376 w 641"/>
                  <a:gd name="T77" fmla="*/ 456 h 638"/>
                  <a:gd name="T78" fmla="*/ 365 w 641"/>
                  <a:gd name="T79" fmla="*/ 320 h 638"/>
                  <a:gd name="T80" fmla="*/ 323 w 641"/>
                  <a:gd name="T81" fmla="*/ 165 h 638"/>
                  <a:gd name="T82" fmla="*/ 263 w 641"/>
                  <a:gd name="T83" fmla="*/ 25 h 638"/>
                  <a:gd name="T84" fmla="*/ 266 w 641"/>
                  <a:gd name="T85" fmla="*/ 12 h 638"/>
                  <a:gd name="T86" fmla="*/ 302 w 641"/>
                  <a:gd name="T87" fmla="*/ 1 h 638"/>
                  <a:gd name="T88" fmla="*/ 315 w 641"/>
                  <a:gd name="T89" fmla="*/ 9 h 638"/>
                  <a:gd name="T90" fmla="*/ 372 w 641"/>
                  <a:gd name="T91" fmla="*/ 136 h 638"/>
                  <a:gd name="T92" fmla="*/ 402 w 641"/>
                  <a:gd name="T93" fmla="*/ 228 h 638"/>
                  <a:gd name="T94" fmla="*/ 422 w 641"/>
                  <a:gd name="T95" fmla="*/ 335 h 638"/>
                  <a:gd name="T96" fmla="*/ 429 w 641"/>
                  <a:gd name="T97" fmla="*/ 456 h 638"/>
                  <a:gd name="T98" fmla="*/ 423 w 641"/>
                  <a:gd name="T99" fmla="*/ 550 h 638"/>
                  <a:gd name="T100" fmla="*/ 423 w 641"/>
                  <a:gd name="T101" fmla="*/ 55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1" h="638">
                    <a:moveTo>
                      <a:pt x="423" y="557"/>
                    </a:moveTo>
                    <a:cubicBezTo>
                      <a:pt x="432" y="557"/>
                      <a:pt x="440" y="559"/>
                      <a:pt x="448" y="559"/>
                    </a:cubicBezTo>
                    <a:cubicBezTo>
                      <a:pt x="476" y="558"/>
                      <a:pt x="504" y="558"/>
                      <a:pt x="532" y="557"/>
                    </a:cubicBezTo>
                    <a:cubicBezTo>
                      <a:pt x="541" y="556"/>
                      <a:pt x="550" y="553"/>
                      <a:pt x="558" y="550"/>
                    </a:cubicBezTo>
                    <a:cubicBezTo>
                      <a:pt x="579" y="543"/>
                      <a:pt x="582" y="524"/>
                      <a:pt x="583" y="507"/>
                    </a:cubicBezTo>
                    <a:cubicBezTo>
                      <a:pt x="586" y="473"/>
                      <a:pt x="585" y="439"/>
                      <a:pt x="579" y="405"/>
                    </a:cubicBezTo>
                    <a:cubicBezTo>
                      <a:pt x="571" y="352"/>
                      <a:pt x="558" y="300"/>
                      <a:pt x="539" y="250"/>
                    </a:cubicBezTo>
                    <a:cubicBezTo>
                      <a:pt x="529" y="223"/>
                      <a:pt x="517" y="197"/>
                      <a:pt x="500" y="174"/>
                    </a:cubicBezTo>
                    <a:cubicBezTo>
                      <a:pt x="492" y="164"/>
                      <a:pt x="483" y="155"/>
                      <a:pt x="470" y="152"/>
                    </a:cubicBezTo>
                    <a:cubicBezTo>
                      <a:pt x="455" y="147"/>
                      <a:pt x="451" y="133"/>
                      <a:pt x="463" y="122"/>
                    </a:cubicBezTo>
                    <a:cubicBezTo>
                      <a:pt x="474" y="112"/>
                      <a:pt x="487" y="110"/>
                      <a:pt x="501" y="114"/>
                    </a:cubicBezTo>
                    <a:cubicBezTo>
                      <a:pt x="530" y="123"/>
                      <a:pt x="548" y="145"/>
                      <a:pt x="562" y="170"/>
                    </a:cubicBezTo>
                    <a:cubicBezTo>
                      <a:pt x="589" y="216"/>
                      <a:pt x="606" y="266"/>
                      <a:pt x="619" y="318"/>
                    </a:cubicBezTo>
                    <a:cubicBezTo>
                      <a:pt x="632" y="372"/>
                      <a:pt x="641" y="427"/>
                      <a:pt x="640" y="482"/>
                    </a:cubicBezTo>
                    <a:cubicBezTo>
                      <a:pt x="639" y="503"/>
                      <a:pt x="636" y="524"/>
                      <a:pt x="627" y="543"/>
                    </a:cubicBezTo>
                    <a:cubicBezTo>
                      <a:pt x="615" y="569"/>
                      <a:pt x="592" y="583"/>
                      <a:pt x="565" y="591"/>
                    </a:cubicBezTo>
                    <a:cubicBezTo>
                      <a:pt x="523" y="603"/>
                      <a:pt x="479" y="604"/>
                      <a:pt x="435" y="600"/>
                    </a:cubicBezTo>
                    <a:cubicBezTo>
                      <a:pt x="432" y="599"/>
                      <a:pt x="429" y="599"/>
                      <a:pt x="426" y="599"/>
                    </a:cubicBezTo>
                    <a:cubicBezTo>
                      <a:pt x="419" y="598"/>
                      <a:pt x="417" y="600"/>
                      <a:pt x="416" y="607"/>
                    </a:cubicBezTo>
                    <a:cubicBezTo>
                      <a:pt x="414" y="615"/>
                      <a:pt x="414" y="625"/>
                      <a:pt x="405" y="629"/>
                    </a:cubicBezTo>
                    <a:cubicBezTo>
                      <a:pt x="393" y="635"/>
                      <a:pt x="381" y="638"/>
                      <a:pt x="367" y="636"/>
                    </a:cubicBezTo>
                    <a:cubicBezTo>
                      <a:pt x="362" y="636"/>
                      <a:pt x="360" y="633"/>
                      <a:pt x="360" y="627"/>
                    </a:cubicBezTo>
                    <a:cubicBezTo>
                      <a:pt x="361" y="619"/>
                      <a:pt x="362" y="611"/>
                      <a:pt x="364" y="604"/>
                    </a:cubicBezTo>
                    <a:cubicBezTo>
                      <a:pt x="367" y="595"/>
                      <a:pt x="363" y="593"/>
                      <a:pt x="355" y="593"/>
                    </a:cubicBezTo>
                    <a:cubicBezTo>
                      <a:pt x="331" y="590"/>
                      <a:pt x="306" y="587"/>
                      <a:pt x="281" y="584"/>
                    </a:cubicBezTo>
                    <a:cubicBezTo>
                      <a:pt x="257" y="582"/>
                      <a:pt x="232" y="579"/>
                      <a:pt x="207" y="576"/>
                    </a:cubicBezTo>
                    <a:cubicBezTo>
                      <a:pt x="197" y="575"/>
                      <a:pt x="191" y="578"/>
                      <a:pt x="183" y="583"/>
                    </a:cubicBezTo>
                    <a:cubicBezTo>
                      <a:pt x="130" y="625"/>
                      <a:pt x="47" y="613"/>
                      <a:pt x="7" y="561"/>
                    </a:cubicBezTo>
                    <a:cubicBezTo>
                      <a:pt x="0" y="552"/>
                      <a:pt x="1" y="549"/>
                      <a:pt x="10" y="544"/>
                    </a:cubicBezTo>
                    <a:cubicBezTo>
                      <a:pt x="23" y="536"/>
                      <a:pt x="37" y="530"/>
                      <a:pt x="53" y="531"/>
                    </a:cubicBezTo>
                    <a:cubicBezTo>
                      <a:pt x="57" y="531"/>
                      <a:pt x="63" y="534"/>
                      <a:pt x="66" y="538"/>
                    </a:cubicBezTo>
                    <a:cubicBezTo>
                      <a:pt x="80" y="558"/>
                      <a:pt x="100" y="570"/>
                      <a:pt x="122" y="579"/>
                    </a:cubicBezTo>
                    <a:cubicBezTo>
                      <a:pt x="129" y="582"/>
                      <a:pt x="134" y="580"/>
                      <a:pt x="141" y="574"/>
                    </a:cubicBezTo>
                    <a:cubicBezTo>
                      <a:pt x="150" y="564"/>
                      <a:pt x="161" y="556"/>
                      <a:pt x="169" y="544"/>
                    </a:cubicBezTo>
                    <a:cubicBezTo>
                      <a:pt x="173" y="538"/>
                      <a:pt x="185" y="535"/>
                      <a:pt x="193" y="535"/>
                    </a:cubicBezTo>
                    <a:cubicBezTo>
                      <a:pt x="224" y="536"/>
                      <a:pt x="254" y="538"/>
                      <a:pt x="285" y="541"/>
                    </a:cubicBezTo>
                    <a:cubicBezTo>
                      <a:pt x="310" y="544"/>
                      <a:pt x="334" y="548"/>
                      <a:pt x="359" y="551"/>
                    </a:cubicBezTo>
                    <a:cubicBezTo>
                      <a:pt x="371" y="552"/>
                      <a:pt x="371" y="552"/>
                      <a:pt x="372" y="540"/>
                    </a:cubicBezTo>
                    <a:cubicBezTo>
                      <a:pt x="373" y="512"/>
                      <a:pt x="377" y="484"/>
                      <a:pt x="376" y="456"/>
                    </a:cubicBezTo>
                    <a:cubicBezTo>
                      <a:pt x="374" y="411"/>
                      <a:pt x="372" y="365"/>
                      <a:pt x="365" y="320"/>
                    </a:cubicBezTo>
                    <a:cubicBezTo>
                      <a:pt x="357" y="267"/>
                      <a:pt x="343" y="215"/>
                      <a:pt x="323" y="165"/>
                    </a:cubicBezTo>
                    <a:cubicBezTo>
                      <a:pt x="304" y="118"/>
                      <a:pt x="283" y="72"/>
                      <a:pt x="263" y="25"/>
                    </a:cubicBezTo>
                    <a:cubicBezTo>
                      <a:pt x="260" y="19"/>
                      <a:pt x="262" y="14"/>
                      <a:pt x="266" y="12"/>
                    </a:cubicBezTo>
                    <a:cubicBezTo>
                      <a:pt x="278" y="8"/>
                      <a:pt x="290" y="4"/>
                      <a:pt x="302" y="1"/>
                    </a:cubicBezTo>
                    <a:cubicBezTo>
                      <a:pt x="306" y="0"/>
                      <a:pt x="314" y="5"/>
                      <a:pt x="315" y="9"/>
                    </a:cubicBezTo>
                    <a:cubicBezTo>
                      <a:pt x="335" y="51"/>
                      <a:pt x="355" y="93"/>
                      <a:pt x="372" y="136"/>
                    </a:cubicBezTo>
                    <a:cubicBezTo>
                      <a:pt x="384" y="166"/>
                      <a:pt x="394" y="197"/>
                      <a:pt x="402" y="228"/>
                    </a:cubicBezTo>
                    <a:cubicBezTo>
                      <a:pt x="411" y="263"/>
                      <a:pt x="418" y="299"/>
                      <a:pt x="422" y="335"/>
                    </a:cubicBezTo>
                    <a:cubicBezTo>
                      <a:pt x="427" y="375"/>
                      <a:pt x="429" y="416"/>
                      <a:pt x="429" y="456"/>
                    </a:cubicBezTo>
                    <a:cubicBezTo>
                      <a:pt x="430" y="487"/>
                      <a:pt x="425" y="519"/>
                      <a:pt x="423" y="550"/>
                    </a:cubicBezTo>
                    <a:cubicBezTo>
                      <a:pt x="423" y="552"/>
                      <a:pt x="423" y="553"/>
                      <a:pt x="423" y="5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chenying0907 19"/>
              <p:cNvSpPr>
                <a:spLocks/>
              </p:cNvSpPr>
              <p:nvPr/>
            </p:nvSpPr>
            <p:spPr bwMode="auto">
              <a:xfrm>
                <a:off x="6670676" y="2278063"/>
                <a:ext cx="1325563" cy="1062038"/>
              </a:xfrm>
              <a:custGeom>
                <a:avLst/>
                <a:gdLst>
                  <a:gd name="T0" fmla="*/ 473 w 616"/>
                  <a:gd name="T1" fmla="*/ 492 h 494"/>
                  <a:gd name="T2" fmla="*/ 370 w 616"/>
                  <a:gd name="T3" fmla="*/ 480 h 494"/>
                  <a:gd name="T4" fmla="*/ 196 w 616"/>
                  <a:gd name="T5" fmla="*/ 361 h 494"/>
                  <a:gd name="T6" fmla="*/ 83 w 616"/>
                  <a:gd name="T7" fmla="*/ 179 h 494"/>
                  <a:gd name="T8" fmla="*/ 7 w 616"/>
                  <a:gd name="T9" fmla="*/ 32 h 494"/>
                  <a:gd name="T10" fmla="*/ 14 w 616"/>
                  <a:gd name="T11" fmla="*/ 11 h 494"/>
                  <a:gd name="T12" fmla="*/ 19 w 616"/>
                  <a:gd name="T13" fmla="*/ 9 h 494"/>
                  <a:gd name="T14" fmla="*/ 64 w 616"/>
                  <a:gd name="T15" fmla="*/ 24 h 494"/>
                  <a:gd name="T16" fmla="*/ 122 w 616"/>
                  <a:gd name="T17" fmla="*/ 133 h 494"/>
                  <a:gd name="T18" fmla="*/ 199 w 616"/>
                  <a:gd name="T19" fmla="*/ 276 h 494"/>
                  <a:gd name="T20" fmla="*/ 296 w 616"/>
                  <a:gd name="T21" fmla="*/ 394 h 494"/>
                  <a:gd name="T22" fmla="*/ 405 w 616"/>
                  <a:gd name="T23" fmla="*/ 455 h 494"/>
                  <a:gd name="T24" fmla="*/ 526 w 616"/>
                  <a:gd name="T25" fmla="*/ 468 h 494"/>
                  <a:gd name="T26" fmla="*/ 595 w 616"/>
                  <a:gd name="T27" fmla="*/ 459 h 494"/>
                  <a:gd name="T28" fmla="*/ 603 w 616"/>
                  <a:gd name="T29" fmla="*/ 458 h 494"/>
                  <a:gd name="T30" fmla="*/ 616 w 616"/>
                  <a:gd name="T31" fmla="*/ 462 h 494"/>
                  <a:gd name="T32" fmla="*/ 608 w 616"/>
                  <a:gd name="T33" fmla="*/ 473 h 494"/>
                  <a:gd name="T34" fmla="*/ 589 w 616"/>
                  <a:gd name="T35" fmla="*/ 480 h 494"/>
                  <a:gd name="T36" fmla="*/ 473 w 616"/>
                  <a:gd name="T37" fmla="*/ 49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6" h="494">
                    <a:moveTo>
                      <a:pt x="473" y="492"/>
                    </a:moveTo>
                    <a:cubicBezTo>
                      <a:pt x="439" y="494"/>
                      <a:pt x="404" y="489"/>
                      <a:pt x="370" y="480"/>
                    </a:cubicBezTo>
                    <a:cubicBezTo>
                      <a:pt x="299" y="460"/>
                      <a:pt x="242" y="418"/>
                      <a:pt x="196" y="361"/>
                    </a:cubicBezTo>
                    <a:cubicBezTo>
                      <a:pt x="150" y="305"/>
                      <a:pt x="116" y="242"/>
                      <a:pt x="83" y="179"/>
                    </a:cubicBezTo>
                    <a:cubicBezTo>
                      <a:pt x="58" y="130"/>
                      <a:pt x="32" y="81"/>
                      <a:pt x="7" y="32"/>
                    </a:cubicBezTo>
                    <a:cubicBezTo>
                      <a:pt x="0" y="20"/>
                      <a:pt x="1" y="16"/>
                      <a:pt x="14" y="11"/>
                    </a:cubicBezTo>
                    <a:cubicBezTo>
                      <a:pt x="16" y="11"/>
                      <a:pt x="17" y="10"/>
                      <a:pt x="19" y="9"/>
                    </a:cubicBezTo>
                    <a:cubicBezTo>
                      <a:pt x="43" y="0"/>
                      <a:pt x="52" y="2"/>
                      <a:pt x="64" y="24"/>
                    </a:cubicBezTo>
                    <a:cubicBezTo>
                      <a:pt x="84" y="60"/>
                      <a:pt x="103" y="97"/>
                      <a:pt x="122" y="133"/>
                    </a:cubicBezTo>
                    <a:cubicBezTo>
                      <a:pt x="147" y="181"/>
                      <a:pt x="173" y="228"/>
                      <a:pt x="199" y="276"/>
                    </a:cubicBezTo>
                    <a:cubicBezTo>
                      <a:pt x="224" y="321"/>
                      <a:pt x="258" y="360"/>
                      <a:pt x="296" y="394"/>
                    </a:cubicBezTo>
                    <a:cubicBezTo>
                      <a:pt x="328" y="422"/>
                      <a:pt x="364" y="442"/>
                      <a:pt x="405" y="455"/>
                    </a:cubicBezTo>
                    <a:cubicBezTo>
                      <a:pt x="445" y="466"/>
                      <a:pt x="485" y="471"/>
                      <a:pt x="526" y="468"/>
                    </a:cubicBezTo>
                    <a:cubicBezTo>
                      <a:pt x="549" y="467"/>
                      <a:pt x="572" y="462"/>
                      <a:pt x="595" y="459"/>
                    </a:cubicBezTo>
                    <a:cubicBezTo>
                      <a:pt x="598" y="458"/>
                      <a:pt x="601" y="458"/>
                      <a:pt x="603" y="458"/>
                    </a:cubicBezTo>
                    <a:cubicBezTo>
                      <a:pt x="608" y="459"/>
                      <a:pt x="612" y="460"/>
                      <a:pt x="616" y="462"/>
                    </a:cubicBezTo>
                    <a:cubicBezTo>
                      <a:pt x="613" y="466"/>
                      <a:pt x="612" y="471"/>
                      <a:pt x="608" y="473"/>
                    </a:cubicBezTo>
                    <a:cubicBezTo>
                      <a:pt x="602" y="476"/>
                      <a:pt x="596" y="479"/>
                      <a:pt x="589" y="480"/>
                    </a:cubicBezTo>
                    <a:cubicBezTo>
                      <a:pt x="551" y="487"/>
                      <a:pt x="513" y="493"/>
                      <a:pt x="473" y="4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chenying0907 127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92 w 239"/>
                  <a:gd name="T3" fmla="*/ 80 h 121"/>
                  <a:gd name="T4" fmla="*/ 168 w 239"/>
                  <a:gd name="T5" fmla="*/ 90 h 121"/>
                  <a:gd name="T6" fmla="*/ 137 w 239"/>
                  <a:gd name="T7" fmla="*/ 93 h 121"/>
                  <a:gd name="T8" fmla="*/ 137 w 239"/>
                  <a:gd name="T9" fmla="*/ 108 h 121"/>
                  <a:gd name="T10" fmla="*/ 197 w 239"/>
                  <a:gd name="T11" fmla="*/ 113 h 121"/>
                  <a:gd name="T12" fmla="*/ 235 w 239"/>
                  <a:gd name="T13" fmla="*/ 30 h 121"/>
                  <a:gd name="T14" fmla="*/ 223 w 239"/>
                  <a:gd name="T15" fmla="*/ 23 h 121"/>
                  <a:gd name="T16" fmla="*/ 211 w 239"/>
                  <a:gd name="T17" fmla="*/ 28 h 121"/>
                  <a:gd name="T18" fmla="*/ 137 w 239"/>
                  <a:gd name="T19" fmla="*/ 56 h 121"/>
                  <a:gd name="T20" fmla="*/ 56 w 239"/>
                  <a:gd name="T21" fmla="*/ 38 h 121"/>
                  <a:gd name="T22" fmla="*/ 25 w 239"/>
                  <a:gd name="T23" fmla="*/ 7 h 121"/>
                  <a:gd name="T24" fmla="*/ 6 w 239"/>
                  <a:gd name="T25" fmla="*/ 5 h 121"/>
                  <a:gd name="T26" fmla="*/ 5 w 239"/>
                  <a:gd name="T27" fmla="*/ 20 h 121"/>
                  <a:gd name="T28" fmla="*/ 113 w 239"/>
                  <a:gd name="T29" fmla="*/ 75 h 121"/>
                  <a:gd name="T30" fmla="*/ 151 w 239"/>
                  <a:gd name="T31" fmla="*/ 7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96" y="65"/>
                      <a:pt x="194" y="73"/>
                      <a:pt x="192" y="80"/>
                    </a:cubicBezTo>
                    <a:cubicBezTo>
                      <a:pt x="187" y="95"/>
                      <a:pt x="182" y="97"/>
                      <a:pt x="168" y="90"/>
                    </a:cubicBezTo>
                    <a:cubicBezTo>
                      <a:pt x="158" y="84"/>
                      <a:pt x="145" y="86"/>
                      <a:pt x="137" y="93"/>
                    </a:cubicBezTo>
                    <a:cubicBezTo>
                      <a:pt x="132" y="99"/>
                      <a:pt x="131" y="105"/>
                      <a:pt x="137" y="108"/>
                    </a:cubicBezTo>
                    <a:cubicBezTo>
                      <a:pt x="156" y="119"/>
                      <a:pt x="177" y="121"/>
                      <a:pt x="197" y="113"/>
                    </a:cubicBezTo>
                    <a:cubicBezTo>
                      <a:pt x="231" y="100"/>
                      <a:pt x="239" y="54"/>
                      <a:pt x="235" y="30"/>
                    </a:cubicBezTo>
                    <a:cubicBezTo>
                      <a:pt x="234" y="27"/>
                      <a:pt x="227" y="23"/>
                      <a:pt x="223" y="23"/>
                    </a:cubicBezTo>
                    <a:cubicBezTo>
                      <a:pt x="219" y="23"/>
                      <a:pt x="215" y="26"/>
                      <a:pt x="211" y="28"/>
                    </a:cubicBezTo>
                    <a:cubicBezTo>
                      <a:pt x="188" y="41"/>
                      <a:pt x="164" y="51"/>
                      <a:pt x="137" y="56"/>
                    </a:cubicBezTo>
                    <a:cubicBezTo>
                      <a:pt x="107" y="61"/>
                      <a:pt x="80" y="56"/>
                      <a:pt x="56" y="38"/>
                    </a:cubicBezTo>
                    <a:cubicBezTo>
                      <a:pt x="45" y="29"/>
                      <a:pt x="35" y="17"/>
                      <a:pt x="25" y="7"/>
                    </a:cubicBezTo>
                    <a:cubicBezTo>
                      <a:pt x="20" y="2"/>
                      <a:pt x="11" y="0"/>
                      <a:pt x="6" y="5"/>
                    </a:cubicBezTo>
                    <a:cubicBezTo>
                      <a:pt x="0" y="9"/>
                      <a:pt x="0" y="15"/>
                      <a:pt x="5" y="20"/>
                    </a:cubicBezTo>
                    <a:cubicBezTo>
                      <a:pt x="32" y="55"/>
                      <a:pt x="67" y="76"/>
                      <a:pt x="113" y="75"/>
                    </a:cubicBezTo>
                    <a:cubicBezTo>
                      <a:pt x="126" y="75"/>
                      <a:pt x="139" y="73"/>
                      <a:pt x="151" y="70"/>
                    </a:cubicBezTo>
                    <a:cubicBezTo>
                      <a:pt x="166" y="67"/>
                      <a:pt x="181" y="61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chenying0907 130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19 w 41"/>
                  <a:gd name="T3" fmla="*/ 40 h 41"/>
                  <a:gd name="T4" fmla="*/ 40 w 41"/>
                  <a:gd name="T5" fmla="*/ 21 h 41"/>
                  <a:gd name="T6" fmla="*/ 22 w 41"/>
                  <a:gd name="T7" fmla="*/ 1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0" y="30"/>
                      <a:pt x="9" y="40"/>
                      <a:pt x="19" y="40"/>
                    </a:cubicBezTo>
                    <a:cubicBezTo>
                      <a:pt x="29" y="41"/>
                      <a:pt x="39" y="32"/>
                      <a:pt x="40" y="21"/>
                    </a:cubicBezTo>
                    <a:cubicBezTo>
                      <a:pt x="41" y="11"/>
                      <a:pt x="32" y="2"/>
                      <a:pt x="22" y="1"/>
                    </a:cubicBezTo>
                    <a:cubicBezTo>
                      <a:pt x="11" y="0"/>
                      <a:pt x="1" y="8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chenying0907 181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51 w 239"/>
                  <a:gd name="T3" fmla="*/ 70 h 121"/>
                  <a:gd name="T4" fmla="*/ 113 w 239"/>
                  <a:gd name="T5" fmla="*/ 75 h 121"/>
                  <a:gd name="T6" fmla="*/ 5 w 239"/>
                  <a:gd name="T7" fmla="*/ 20 h 121"/>
                  <a:gd name="T8" fmla="*/ 6 w 239"/>
                  <a:gd name="T9" fmla="*/ 5 h 121"/>
                  <a:gd name="T10" fmla="*/ 25 w 239"/>
                  <a:gd name="T11" fmla="*/ 7 h 121"/>
                  <a:gd name="T12" fmla="*/ 56 w 239"/>
                  <a:gd name="T13" fmla="*/ 38 h 121"/>
                  <a:gd name="T14" fmla="*/ 137 w 239"/>
                  <a:gd name="T15" fmla="*/ 56 h 121"/>
                  <a:gd name="T16" fmla="*/ 211 w 239"/>
                  <a:gd name="T17" fmla="*/ 28 h 121"/>
                  <a:gd name="T18" fmla="*/ 223 w 239"/>
                  <a:gd name="T19" fmla="*/ 23 h 121"/>
                  <a:gd name="T20" fmla="*/ 235 w 239"/>
                  <a:gd name="T21" fmla="*/ 30 h 121"/>
                  <a:gd name="T22" fmla="*/ 197 w 239"/>
                  <a:gd name="T23" fmla="*/ 113 h 121"/>
                  <a:gd name="T24" fmla="*/ 137 w 239"/>
                  <a:gd name="T25" fmla="*/ 108 h 121"/>
                  <a:gd name="T26" fmla="*/ 137 w 239"/>
                  <a:gd name="T27" fmla="*/ 93 h 121"/>
                  <a:gd name="T28" fmla="*/ 168 w 239"/>
                  <a:gd name="T29" fmla="*/ 90 h 121"/>
                  <a:gd name="T30" fmla="*/ 192 w 239"/>
                  <a:gd name="T31" fmla="*/ 8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81" y="61"/>
                      <a:pt x="166" y="67"/>
                      <a:pt x="151" y="70"/>
                    </a:cubicBezTo>
                    <a:cubicBezTo>
                      <a:pt x="139" y="73"/>
                      <a:pt x="126" y="75"/>
                      <a:pt x="113" y="75"/>
                    </a:cubicBezTo>
                    <a:cubicBezTo>
                      <a:pt x="67" y="76"/>
                      <a:pt x="32" y="55"/>
                      <a:pt x="5" y="20"/>
                    </a:cubicBezTo>
                    <a:cubicBezTo>
                      <a:pt x="0" y="15"/>
                      <a:pt x="0" y="9"/>
                      <a:pt x="6" y="5"/>
                    </a:cubicBezTo>
                    <a:cubicBezTo>
                      <a:pt x="11" y="0"/>
                      <a:pt x="20" y="2"/>
                      <a:pt x="25" y="7"/>
                    </a:cubicBezTo>
                    <a:cubicBezTo>
                      <a:pt x="35" y="17"/>
                      <a:pt x="45" y="29"/>
                      <a:pt x="56" y="38"/>
                    </a:cubicBezTo>
                    <a:cubicBezTo>
                      <a:pt x="80" y="56"/>
                      <a:pt x="107" y="61"/>
                      <a:pt x="137" y="56"/>
                    </a:cubicBezTo>
                    <a:cubicBezTo>
                      <a:pt x="164" y="51"/>
                      <a:pt x="188" y="41"/>
                      <a:pt x="211" y="28"/>
                    </a:cubicBezTo>
                    <a:cubicBezTo>
                      <a:pt x="215" y="26"/>
                      <a:pt x="219" y="23"/>
                      <a:pt x="223" y="23"/>
                    </a:cubicBezTo>
                    <a:cubicBezTo>
                      <a:pt x="227" y="23"/>
                      <a:pt x="234" y="27"/>
                      <a:pt x="235" y="30"/>
                    </a:cubicBezTo>
                    <a:cubicBezTo>
                      <a:pt x="239" y="54"/>
                      <a:pt x="231" y="100"/>
                      <a:pt x="197" y="113"/>
                    </a:cubicBezTo>
                    <a:cubicBezTo>
                      <a:pt x="177" y="121"/>
                      <a:pt x="156" y="119"/>
                      <a:pt x="137" y="108"/>
                    </a:cubicBezTo>
                    <a:cubicBezTo>
                      <a:pt x="131" y="105"/>
                      <a:pt x="132" y="99"/>
                      <a:pt x="137" y="93"/>
                    </a:cubicBezTo>
                    <a:cubicBezTo>
                      <a:pt x="145" y="86"/>
                      <a:pt x="158" y="84"/>
                      <a:pt x="168" y="90"/>
                    </a:cubicBezTo>
                    <a:cubicBezTo>
                      <a:pt x="182" y="97"/>
                      <a:pt x="187" y="95"/>
                      <a:pt x="192" y="80"/>
                    </a:cubicBezTo>
                    <a:cubicBezTo>
                      <a:pt x="194" y="73"/>
                      <a:pt x="196" y="65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chenying0907 182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22 w 41"/>
                  <a:gd name="T3" fmla="*/ 1 h 41"/>
                  <a:gd name="T4" fmla="*/ 40 w 41"/>
                  <a:gd name="T5" fmla="*/ 21 h 41"/>
                  <a:gd name="T6" fmla="*/ 19 w 41"/>
                  <a:gd name="T7" fmla="*/ 40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1" y="8"/>
                      <a:pt x="11" y="0"/>
                      <a:pt x="22" y="1"/>
                    </a:cubicBezTo>
                    <a:cubicBezTo>
                      <a:pt x="32" y="2"/>
                      <a:pt x="41" y="11"/>
                      <a:pt x="40" y="21"/>
                    </a:cubicBezTo>
                    <a:cubicBezTo>
                      <a:pt x="39" y="32"/>
                      <a:pt x="29" y="41"/>
                      <a:pt x="19" y="40"/>
                    </a:cubicBezTo>
                    <a:cubicBezTo>
                      <a:pt x="9" y="40"/>
                      <a:pt x="0" y="3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183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0" name="chenying0907 57"/>
            <p:cNvSpPr>
              <a:spLocks/>
            </p:cNvSpPr>
            <p:nvPr/>
          </p:nvSpPr>
          <p:spPr bwMode="auto">
            <a:xfrm>
              <a:off x="6750019" y="2121897"/>
              <a:ext cx="402347" cy="323589"/>
            </a:xfrm>
            <a:custGeom>
              <a:avLst/>
              <a:gdLst>
                <a:gd name="T0" fmla="*/ 10 w 173"/>
                <a:gd name="T1" fmla="*/ 0 h 140"/>
                <a:gd name="T2" fmla="*/ 1 w 173"/>
                <a:gd name="T3" fmla="*/ 42 h 140"/>
                <a:gd name="T4" fmla="*/ 4 w 173"/>
                <a:gd name="T5" fmla="*/ 48 h 140"/>
                <a:gd name="T6" fmla="*/ 32 w 173"/>
                <a:gd name="T7" fmla="*/ 67 h 140"/>
                <a:gd name="T8" fmla="*/ 142 w 173"/>
                <a:gd name="T9" fmla="*/ 138 h 140"/>
                <a:gd name="T10" fmla="*/ 153 w 173"/>
                <a:gd name="T11" fmla="*/ 138 h 140"/>
                <a:gd name="T12" fmla="*/ 159 w 173"/>
                <a:gd name="T13" fmla="*/ 95 h 140"/>
                <a:gd name="T14" fmla="*/ 150 w 173"/>
                <a:gd name="T15" fmla="*/ 88 h 140"/>
                <a:gd name="T16" fmla="*/ 61 w 173"/>
                <a:gd name="T17" fmla="*/ 32 h 140"/>
                <a:gd name="T18" fmla="*/ 10 w 173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40">
                  <a:moveTo>
                    <a:pt x="10" y="0"/>
                  </a:moveTo>
                  <a:cubicBezTo>
                    <a:pt x="13" y="16"/>
                    <a:pt x="11" y="30"/>
                    <a:pt x="1" y="42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13" y="55"/>
                    <a:pt x="23" y="61"/>
                    <a:pt x="32" y="67"/>
                  </a:cubicBezTo>
                  <a:cubicBezTo>
                    <a:pt x="69" y="91"/>
                    <a:pt x="105" y="114"/>
                    <a:pt x="142" y="138"/>
                  </a:cubicBezTo>
                  <a:cubicBezTo>
                    <a:pt x="145" y="139"/>
                    <a:pt x="150" y="140"/>
                    <a:pt x="153" y="138"/>
                  </a:cubicBezTo>
                  <a:cubicBezTo>
                    <a:pt x="170" y="130"/>
                    <a:pt x="173" y="108"/>
                    <a:pt x="159" y="95"/>
                  </a:cubicBezTo>
                  <a:cubicBezTo>
                    <a:pt x="156" y="92"/>
                    <a:pt x="153" y="90"/>
                    <a:pt x="150" y="88"/>
                  </a:cubicBezTo>
                  <a:cubicBezTo>
                    <a:pt x="120" y="69"/>
                    <a:pt x="91" y="51"/>
                    <a:pt x="61" y="32"/>
                  </a:cubicBezTo>
                  <a:cubicBezTo>
                    <a:pt x="45" y="22"/>
                    <a:pt x="28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2" name="PA_自由: 形状 201"/>
          <p:cNvSpPr/>
          <p:nvPr>
            <p:custDataLst>
              <p:tags r:id="rId2"/>
            </p:custDataLst>
          </p:nvPr>
        </p:nvSpPr>
        <p:spPr>
          <a:xfrm>
            <a:off x="707248" y="4018980"/>
            <a:ext cx="2575560" cy="503075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03" name="PA_矩形 202"/>
          <p:cNvSpPr/>
          <p:nvPr>
            <p:custDataLst>
              <p:tags r:id="rId3"/>
            </p:custDataLst>
          </p:nvPr>
        </p:nvSpPr>
        <p:spPr>
          <a:xfrm>
            <a:off x="3817621" y="1427707"/>
            <a:ext cx="4295741" cy="309434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6" name="PA_组合 203"/>
          <p:cNvGrpSpPr/>
          <p:nvPr>
            <p:custDataLst>
              <p:tags r:id="rId4"/>
            </p:custDataLst>
          </p:nvPr>
        </p:nvGrpSpPr>
        <p:grpSpPr>
          <a:xfrm>
            <a:off x="3948167" y="1570207"/>
            <a:ext cx="3887484" cy="2863449"/>
            <a:chOff x="5074488" y="2748979"/>
            <a:chExt cx="5183312" cy="3816749"/>
          </a:xfrm>
        </p:grpSpPr>
        <p:sp>
          <p:nvSpPr>
            <p:cNvPr id="205" name="矩形 204"/>
            <p:cNvSpPr/>
            <p:nvPr/>
          </p:nvSpPr>
          <p:spPr>
            <a:xfrm>
              <a:off x="5239330" y="3160723"/>
              <a:ext cx="5018470" cy="340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当我们执行例如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int* p = new int(1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）操作时，实际上进行了三步操作：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new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表达式调用一个名为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operator new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（或者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operator new[]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）的标准库函数。该函数分配一块足够大的、原始的、未命名的内存空间以便存储特定类型的对象（或对象的数组）；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、编译器进行相应的构造函数以构造这些对象，并为其传入初始值；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、对象被分配了空间并构造完成，返回一个指向该对象的指针。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当使用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delete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表达式删除一个动态分配的对象时，例如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delete p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则是执行了两步操作：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、对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p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所指向的对象或者数组中的元素调用对应的析构函数进行析构操作；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266700" algn="just"/>
              <a:r>
                <a:rPr lang="en-US" altLang="zh-CN" sz="1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、编译器调用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operator delete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（或</a:t>
              </a:r>
              <a:r>
                <a:rPr lang="en-US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operator delete[]</a:t>
              </a:r>
              <a:r>
                <a:rPr lang="zh-CN" altLang="zh-CN" sz="10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）的标准库函数释放内存空间。</a:t>
              </a:r>
              <a:endPara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5074488" y="2748979"/>
              <a:ext cx="2865485" cy="4307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new</a:t>
              </a: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、</a:t>
              </a:r>
              <a:r>
                <a:rPr lang="en-US" altLang="zh-C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delete</a:t>
              </a: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运算符：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2128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185"/>
          <p:cNvGrpSpPr/>
          <p:nvPr>
            <p:custDataLst>
              <p:tags r:id="rId1"/>
            </p:custDataLst>
          </p:nvPr>
        </p:nvGrpSpPr>
        <p:grpSpPr>
          <a:xfrm flipH="1">
            <a:off x="1407547" y="1858054"/>
            <a:ext cx="1698587" cy="2281859"/>
            <a:chOff x="6078538" y="1790701"/>
            <a:chExt cx="2744788" cy="3686175"/>
          </a:xfrm>
          <a:solidFill>
            <a:schemeClr val="accent4"/>
          </a:solidFill>
        </p:grpSpPr>
        <p:sp>
          <p:nvSpPr>
            <p:cNvPr id="187" name="自由: 形状 186"/>
            <p:cNvSpPr>
              <a:spLocks/>
            </p:cNvSpPr>
            <p:nvPr/>
          </p:nvSpPr>
          <p:spPr bwMode="auto">
            <a:xfrm>
              <a:off x="6263781" y="1846247"/>
              <a:ext cx="333863" cy="166075"/>
            </a:xfrm>
            <a:custGeom>
              <a:avLst/>
              <a:gdLst>
                <a:gd name="connsiteX0" fmla="*/ 44360 w 333863"/>
                <a:gd name="connsiteY0" fmla="*/ 0 h 166075"/>
                <a:gd name="connsiteX1" fmla="*/ 333863 w 333863"/>
                <a:gd name="connsiteY1" fmla="*/ 159155 h 166075"/>
                <a:gd name="connsiteX2" fmla="*/ 331529 w 333863"/>
                <a:gd name="connsiteY2" fmla="*/ 166075 h 166075"/>
                <a:gd name="connsiteX3" fmla="*/ 301177 w 333863"/>
                <a:gd name="connsiteY3" fmla="*/ 156849 h 166075"/>
                <a:gd name="connsiteX4" fmla="*/ 231136 w 333863"/>
                <a:gd name="connsiteY4" fmla="*/ 122250 h 166075"/>
                <a:gd name="connsiteX5" fmla="*/ 133079 w 333863"/>
                <a:gd name="connsiteY5" fmla="*/ 161462 h 166075"/>
                <a:gd name="connsiteX6" fmla="*/ 0 w 333863"/>
                <a:gd name="connsiteY6" fmla="*/ 96877 h 166075"/>
                <a:gd name="connsiteX7" fmla="*/ 44360 w 333863"/>
                <a:gd name="connsiteY7" fmla="*/ 0 h 166075"/>
                <a:gd name="connsiteX8" fmla="*/ 59855 w 333863"/>
                <a:gd name="connsiteY8" fmla="*/ 49230 h 166075"/>
                <a:gd name="connsiteX9" fmla="*/ 57646 w 333863"/>
                <a:gd name="connsiteY9" fmla="*/ 53626 h 166075"/>
                <a:gd name="connsiteX10" fmla="*/ 106238 w 333863"/>
                <a:gd name="connsiteY10" fmla="*/ 77805 h 166075"/>
                <a:gd name="connsiteX11" fmla="*/ 108446 w 333863"/>
                <a:gd name="connsiteY11" fmla="*/ 71211 h 166075"/>
                <a:gd name="connsiteX12" fmla="*/ 59855 w 333863"/>
                <a:gd name="connsiteY12" fmla="*/ 49230 h 166075"/>
                <a:gd name="connsiteX13" fmla="*/ 52312 w 333863"/>
                <a:gd name="connsiteY13" fmla="*/ 90505 h 166075"/>
                <a:gd name="connsiteX14" fmla="*/ 48121 w 333863"/>
                <a:gd name="connsiteY14" fmla="*/ 94814 h 166075"/>
                <a:gd name="connsiteX15" fmla="*/ 98414 w 333863"/>
                <a:gd name="connsiteY15" fmla="*/ 120668 h 166075"/>
                <a:gd name="connsiteX16" fmla="*/ 100509 w 333863"/>
                <a:gd name="connsiteY16" fmla="*/ 114205 h 166075"/>
                <a:gd name="connsiteX17" fmla="*/ 52312 w 333863"/>
                <a:gd name="connsiteY17" fmla="*/ 90505 h 16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63" h="166075">
                  <a:moveTo>
                    <a:pt x="44360" y="0"/>
                  </a:moveTo>
                  <a:cubicBezTo>
                    <a:pt x="142417" y="46132"/>
                    <a:pt x="240475" y="99184"/>
                    <a:pt x="333863" y="159155"/>
                  </a:cubicBezTo>
                  <a:cubicBezTo>
                    <a:pt x="333863" y="161462"/>
                    <a:pt x="333863" y="163768"/>
                    <a:pt x="331529" y="166075"/>
                  </a:cubicBezTo>
                  <a:cubicBezTo>
                    <a:pt x="322190" y="163768"/>
                    <a:pt x="310516" y="161462"/>
                    <a:pt x="301177" y="156849"/>
                  </a:cubicBezTo>
                  <a:cubicBezTo>
                    <a:pt x="277830" y="145316"/>
                    <a:pt x="252149" y="136089"/>
                    <a:pt x="231136" y="122250"/>
                  </a:cubicBezTo>
                  <a:cubicBezTo>
                    <a:pt x="196116" y="101490"/>
                    <a:pt x="149421" y="119943"/>
                    <a:pt x="133079" y="161462"/>
                  </a:cubicBezTo>
                  <a:cubicBezTo>
                    <a:pt x="88719" y="138396"/>
                    <a:pt x="42025" y="117637"/>
                    <a:pt x="0" y="96877"/>
                  </a:cubicBezTo>
                  <a:cubicBezTo>
                    <a:pt x="14008" y="62278"/>
                    <a:pt x="28017" y="32292"/>
                    <a:pt x="44360" y="0"/>
                  </a:cubicBezTo>
                  <a:close/>
                  <a:moveTo>
                    <a:pt x="59855" y="49230"/>
                  </a:moveTo>
                  <a:cubicBezTo>
                    <a:pt x="59855" y="49230"/>
                    <a:pt x="57646" y="51428"/>
                    <a:pt x="57646" y="53626"/>
                  </a:cubicBezTo>
                  <a:cubicBezTo>
                    <a:pt x="73107" y="62419"/>
                    <a:pt x="88568" y="71211"/>
                    <a:pt x="106238" y="77805"/>
                  </a:cubicBezTo>
                  <a:cubicBezTo>
                    <a:pt x="106238" y="75607"/>
                    <a:pt x="108446" y="73409"/>
                    <a:pt x="108446" y="71211"/>
                  </a:cubicBezTo>
                  <a:cubicBezTo>
                    <a:pt x="92985" y="64617"/>
                    <a:pt x="77525" y="55824"/>
                    <a:pt x="59855" y="49230"/>
                  </a:cubicBezTo>
                  <a:close/>
                  <a:moveTo>
                    <a:pt x="52312" y="90505"/>
                  </a:moveTo>
                  <a:cubicBezTo>
                    <a:pt x="50217" y="92660"/>
                    <a:pt x="50217" y="92660"/>
                    <a:pt x="48121" y="94814"/>
                  </a:cubicBezTo>
                  <a:cubicBezTo>
                    <a:pt x="64885" y="103432"/>
                    <a:pt x="81650" y="112050"/>
                    <a:pt x="98414" y="120668"/>
                  </a:cubicBezTo>
                  <a:cubicBezTo>
                    <a:pt x="98414" y="118514"/>
                    <a:pt x="100509" y="116359"/>
                    <a:pt x="100509" y="114205"/>
                  </a:cubicBezTo>
                  <a:cubicBezTo>
                    <a:pt x="83745" y="107741"/>
                    <a:pt x="69076" y="99123"/>
                    <a:pt x="52312" y="905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8" name="自由: 形状 187"/>
            <p:cNvSpPr>
              <a:spLocks/>
            </p:cNvSpPr>
            <p:nvPr/>
          </p:nvSpPr>
          <p:spPr bwMode="auto">
            <a:xfrm>
              <a:off x="6078538" y="1790701"/>
              <a:ext cx="1081718" cy="674688"/>
            </a:xfrm>
            <a:custGeom>
              <a:avLst/>
              <a:gdLst>
                <a:gd name="connsiteX0" fmla="*/ 4307 w 1081718"/>
                <a:gd name="connsiteY0" fmla="*/ 0 h 674688"/>
                <a:gd name="connsiteX1" fmla="*/ 34454 w 1081718"/>
                <a:gd name="connsiteY1" fmla="*/ 4297 h 674688"/>
                <a:gd name="connsiteX2" fmla="*/ 185188 w 1081718"/>
                <a:gd name="connsiteY2" fmla="*/ 34379 h 674688"/>
                <a:gd name="connsiteX3" fmla="*/ 320848 w 1081718"/>
                <a:gd name="connsiteY3" fmla="*/ 90245 h 674688"/>
                <a:gd name="connsiteX4" fmla="*/ 534029 w 1081718"/>
                <a:gd name="connsiteY4" fmla="*/ 212720 h 674688"/>
                <a:gd name="connsiteX5" fmla="*/ 555563 w 1081718"/>
                <a:gd name="connsiteY5" fmla="*/ 219166 h 674688"/>
                <a:gd name="connsiteX6" fmla="*/ 678303 w 1081718"/>
                <a:gd name="connsiteY6" fmla="*/ 298668 h 674688"/>
                <a:gd name="connsiteX7" fmla="*/ 704143 w 1081718"/>
                <a:gd name="connsiteY7" fmla="*/ 322303 h 674688"/>
                <a:gd name="connsiteX8" fmla="*/ 990538 w 1081718"/>
                <a:gd name="connsiteY8" fmla="*/ 502793 h 674688"/>
                <a:gd name="connsiteX9" fmla="*/ 1057291 w 1081718"/>
                <a:gd name="connsiteY9" fmla="*/ 550064 h 674688"/>
                <a:gd name="connsiteX10" fmla="*/ 1076671 w 1081718"/>
                <a:gd name="connsiteY10" fmla="*/ 620971 h 674688"/>
                <a:gd name="connsiteX11" fmla="*/ 1007765 w 1081718"/>
                <a:gd name="connsiteY11" fmla="*/ 674688 h 674688"/>
                <a:gd name="connsiteX12" fmla="*/ 988384 w 1081718"/>
                <a:gd name="connsiteY12" fmla="*/ 668242 h 674688"/>
                <a:gd name="connsiteX13" fmla="*/ 751517 w 1081718"/>
                <a:gd name="connsiteY13" fmla="*/ 515685 h 674688"/>
                <a:gd name="connsiteX14" fmla="*/ 669690 w 1081718"/>
                <a:gd name="connsiteY14" fmla="*/ 461968 h 674688"/>
                <a:gd name="connsiteX15" fmla="*/ 639543 w 1081718"/>
                <a:gd name="connsiteY15" fmla="*/ 466265 h 674688"/>
                <a:gd name="connsiteX16" fmla="*/ 562023 w 1081718"/>
                <a:gd name="connsiteY16" fmla="*/ 517834 h 674688"/>
                <a:gd name="connsiteX17" fmla="*/ 415595 w 1081718"/>
                <a:gd name="connsiteY17" fmla="*/ 434035 h 674688"/>
                <a:gd name="connsiteX18" fmla="*/ 441435 w 1081718"/>
                <a:gd name="connsiteY18" fmla="*/ 339493 h 674688"/>
                <a:gd name="connsiteX19" fmla="*/ 378989 w 1081718"/>
                <a:gd name="connsiteY19" fmla="*/ 300816 h 674688"/>
                <a:gd name="connsiteX20" fmla="*/ 312235 w 1081718"/>
                <a:gd name="connsiteY20" fmla="*/ 242802 h 674688"/>
                <a:gd name="connsiteX21" fmla="*/ 251941 w 1081718"/>
                <a:gd name="connsiteY21" fmla="*/ 206274 h 674688"/>
                <a:gd name="connsiteX22" fmla="*/ 165808 w 1081718"/>
                <a:gd name="connsiteY22" fmla="*/ 165449 h 674688"/>
                <a:gd name="connsiteX23" fmla="*/ 146428 w 1081718"/>
                <a:gd name="connsiteY23" fmla="*/ 146111 h 674688"/>
                <a:gd name="connsiteX24" fmla="*/ 45220 w 1081718"/>
                <a:gd name="connsiteY24" fmla="*/ 49420 h 674688"/>
                <a:gd name="connsiteX25" fmla="*/ 0 w 1081718"/>
                <a:gd name="connsiteY25" fmla="*/ 6446 h 674688"/>
                <a:gd name="connsiteX26" fmla="*/ 4307 w 1081718"/>
                <a:gd name="connsiteY26" fmla="*/ 0 h 674688"/>
                <a:gd name="connsiteX27" fmla="*/ 95501 w 1081718"/>
                <a:gd name="connsiteY27" fmla="*/ 33921 h 674688"/>
                <a:gd name="connsiteX28" fmla="*/ 78345 w 1081718"/>
                <a:gd name="connsiteY28" fmla="*/ 40433 h 674688"/>
                <a:gd name="connsiteX29" fmla="*/ 84778 w 1081718"/>
                <a:gd name="connsiteY29" fmla="*/ 57798 h 674688"/>
                <a:gd name="connsiteX30" fmla="*/ 151259 w 1081718"/>
                <a:gd name="connsiteY30" fmla="*/ 125089 h 674688"/>
                <a:gd name="connsiteX31" fmla="*/ 170559 w 1081718"/>
                <a:gd name="connsiteY31" fmla="*/ 125089 h 674688"/>
                <a:gd name="connsiteX32" fmla="*/ 198438 w 1081718"/>
                <a:gd name="connsiteY32" fmla="*/ 66481 h 674688"/>
                <a:gd name="connsiteX33" fmla="*/ 183427 w 1081718"/>
                <a:gd name="connsiteY33" fmla="*/ 49115 h 674688"/>
                <a:gd name="connsiteX34" fmla="*/ 95501 w 1081718"/>
                <a:gd name="connsiteY34" fmla="*/ 33921 h 674688"/>
                <a:gd name="connsiteX35" fmla="*/ 229602 w 1081718"/>
                <a:gd name="connsiteY35" fmla="*/ 55545 h 674688"/>
                <a:gd name="connsiteX36" fmla="*/ 185242 w 1081718"/>
                <a:gd name="connsiteY36" fmla="*/ 152422 h 674688"/>
                <a:gd name="connsiteX37" fmla="*/ 318321 w 1081718"/>
                <a:gd name="connsiteY37" fmla="*/ 217007 h 674688"/>
                <a:gd name="connsiteX38" fmla="*/ 416378 w 1081718"/>
                <a:gd name="connsiteY38" fmla="*/ 177795 h 674688"/>
                <a:gd name="connsiteX39" fmla="*/ 486419 w 1081718"/>
                <a:gd name="connsiteY39" fmla="*/ 212394 h 674688"/>
                <a:gd name="connsiteX40" fmla="*/ 516771 w 1081718"/>
                <a:gd name="connsiteY40" fmla="*/ 221620 h 674688"/>
                <a:gd name="connsiteX41" fmla="*/ 519105 w 1081718"/>
                <a:gd name="connsiteY41" fmla="*/ 214700 h 674688"/>
                <a:gd name="connsiteX42" fmla="*/ 229602 w 1081718"/>
                <a:gd name="connsiteY42" fmla="*/ 55545 h 674688"/>
                <a:gd name="connsiteX43" fmla="*/ 420688 w 1081718"/>
                <a:gd name="connsiteY43" fmla="*/ 255587 h 674688"/>
                <a:gd name="connsiteX44" fmla="*/ 478829 w 1081718"/>
                <a:gd name="connsiteY44" fmla="*/ 292213 h 674688"/>
                <a:gd name="connsiteX45" fmla="*/ 487442 w 1081718"/>
                <a:gd name="connsiteY45" fmla="*/ 382701 h 674688"/>
                <a:gd name="connsiteX46" fmla="*/ 480982 w 1081718"/>
                <a:gd name="connsiteY46" fmla="*/ 438717 h 674688"/>
                <a:gd name="connsiteX47" fmla="*/ 547736 w 1081718"/>
                <a:gd name="connsiteY47" fmla="*/ 458107 h 674688"/>
                <a:gd name="connsiteX48" fmla="*/ 636023 w 1081718"/>
                <a:gd name="connsiteY48" fmla="*/ 376237 h 674688"/>
                <a:gd name="connsiteX49" fmla="*/ 638176 w 1081718"/>
                <a:gd name="connsiteY49" fmla="*/ 361156 h 674688"/>
                <a:gd name="connsiteX50" fmla="*/ 552042 w 1081718"/>
                <a:gd name="connsiteY50" fmla="*/ 277132 h 674688"/>
                <a:gd name="connsiteX51" fmla="*/ 420688 w 1081718"/>
                <a:gd name="connsiteY51" fmla="*/ 255587 h 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1718" h="674688">
                  <a:moveTo>
                    <a:pt x="4307" y="0"/>
                  </a:moveTo>
                  <a:cubicBezTo>
                    <a:pt x="12920" y="0"/>
                    <a:pt x="23687" y="2149"/>
                    <a:pt x="34454" y="4297"/>
                  </a:cubicBezTo>
                  <a:cubicBezTo>
                    <a:pt x="83981" y="15041"/>
                    <a:pt x="135661" y="30082"/>
                    <a:pt x="185188" y="34379"/>
                  </a:cubicBezTo>
                  <a:cubicBezTo>
                    <a:pt x="236868" y="40825"/>
                    <a:pt x="279935" y="64461"/>
                    <a:pt x="320848" y="90245"/>
                  </a:cubicBezTo>
                  <a:cubicBezTo>
                    <a:pt x="391909" y="128921"/>
                    <a:pt x="462969" y="171895"/>
                    <a:pt x="534029" y="212720"/>
                  </a:cubicBezTo>
                  <a:cubicBezTo>
                    <a:pt x="540489" y="217018"/>
                    <a:pt x="549103" y="219166"/>
                    <a:pt x="555563" y="219166"/>
                  </a:cubicBezTo>
                  <a:cubicBezTo>
                    <a:pt x="611550" y="225612"/>
                    <a:pt x="650310" y="253545"/>
                    <a:pt x="678303" y="298668"/>
                  </a:cubicBezTo>
                  <a:cubicBezTo>
                    <a:pt x="684763" y="309411"/>
                    <a:pt x="693377" y="318006"/>
                    <a:pt x="704143" y="322303"/>
                  </a:cubicBezTo>
                  <a:cubicBezTo>
                    <a:pt x="798890" y="384615"/>
                    <a:pt x="895791" y="442630"/>
                    <a:pt x="990538" y="502793"/>
                  </a:cubicBezTo>
                  <a:cubicBezTo>
                    <a:pt x="1014225" y="517834"/>
                    <a:pt x="1035758" y="532875"/>
                    <a:pt x="1057291" y="550064"/>
                  </a:cubicBezTo>
                  <a:cubicBezTo>
                    <a:pt x="1080978" y="569402"/>
                    <a:pt x="1087438" y="595187"/>
                    <a:pt x="1076671" y="620971"/>
                  </a:cubicBezTo>
                  <a:cubicBezTo>
                    <a:pt x="1063751" y="651053"/>
                    <a:pt x="1035758" y="674688"/>
                    <a:pt x="1007765" y="674688"/>
                  </a:cubicBezTo>
                  <a:cubicBezTo>
                    <a:pt x="1001305" y="674688"/>
                    <a:pt x="994844" y="672539"/>
                    <a:pt x="988384" y="668242"/>
                  </a:cubicBezTo>
                  <a:cubicBezTo>
                    <a:pt x="908711" y="616674"/>
                    <a:pt x="831190" y="567254"/>
                    <a:pt x="751517" y="515685"/>
                  </a:cubicBezTo>
                  <a:cubicBezTo>
                    <a:pt x="725677" y="498496"/>
                    <a:pt x="697683" y="481306"/>
                    <a:pt x="669690" y="461968"/>
                  </a:cubicBezTo>
                  <a:cubicBezTo>
                    <a:pt x="656770" y="453373"/>
                    <a:pt x="650310" y="457671"/>
                    <a:pt x="639543" y="466265"/>
                  </a:cubicBezTo>
                  <a:cubicBezTo>
                    <a:pt x="615856" y="485604"/>
                    <a:pt x="590016" y="507090"/>
                    <a:pt x="562023" y="517834"/>
                  </a:cubicBezTo>
                  <a:cubicBezTo>
                    <a:pt x="495269" y="541470"/>
                    <a:pt x="426362" y="504942"/>
                    <a:pt x="415595" y="434035"/>
                  </a:cubicBezTo>
                  <a:cubicBezTo>
                    <a:pt x="409135" y="403953"/>
                    <a:pt x="402675" y="365277"/>
                    <a:pt x="441435" y="339493"/>
                  </a:cubicBezTo>
                  <a:cubicBezTo>
                    <a:pt x="417749" y="324452"/>
                    <a:pt x="398369" y="313709"/>
                    <a:pt x="378989" y="300816"/>
                  </a:cubicBezTo>
                  <a:cubicBezTo>
                    <a:pt x="353148" y="285776"/>
                    <a:pt x="331615" y="266437"/>
                    <a:pt x="312235" y="242802"/>
                  </a:cubicBezTo>
                  <a:cubicBezTo>
                    <a:pt x="299315" y="225612"/>
                    <a:pt x="273475" y="217018"/>
                    <a:pt x="251941" y="206274"/>
                  </a:cubicBezTo>
                  <a:cubicBezTo>
                    <a:pt x="223948" y="191233"/>
                    <a:pt x="193801" y="178341"/>
                    <a:pt x="165808" y="165449"/>
                  </a:cubicBezTo>
                  <a:cubicBezTo>
                    <a:pt x="159348" y="161152"/>
                    <a:pt x="152888" y="152557"/>
                    <a:pt x="146428" y="146111"/>
                  </a:cubicBezTo>
                  <a:cubicBezTo>
                    <a:pt x="118434" y="107434"/>
                    <a:pt x="86134" y="75204"/>
                    <a:pt x="45220" y="49420"/>
                  </a:cubicBezTo>
                  <a:cubicBezTo>
                    <a:pt x="27994" y="36528"/>
                    <a:pt x="15074" y="21487"/>
                    <a:pt x="0" y="6446"/>
                  </a:cubicBezTo>
                  <a:cubicBezTo>
                    <a:pt x="2154" y="4297"/>
                    <a:pt x="2154" y="2149"/>
                    <a:pt x="4307" y="0"/>
                  </a:cubicBezTo>
                  <a:close/>
                  <a:moveTo>
                    <a:pt x="95501" y="33921"/>
                  </a:moveTo>
                  <a:cubicBezTo>
                    <a:pt x="91212" y="31750"/>
                    <a:pt x="82634" y="36091"/>
                    <a:pt x="78345" y="40433"/>
                  </a:cubicBezTo>
                  <a:cubicBezTo>
                    <a:pt x="76200" y="42603"/>
                    <a:pt x="80489" y="53457"/>
                    <a:pt x="84778" y="57798"/>
                  </a:cubicBezTo>
                  <a:cubicBezTo>
                    <a:pt x="106224" y="79505"/>
                    <a:pt x="129813" y="103382"/>
                    <a:pt x="151259" y="125089"/>
                  </a:cubicBezTo>
                  <a:cubicBezTo>
                    <a:pt x="157692" y="133772"/>
                    <a:pt x="166270" y="138113"/>
                    <a:pt x="170559" y="125089"/>
                  </a:cubicBezTo>
                  <a:cubicBezTo>
                    <a:pt x="181282" y="107724"/>
                    <a:pt x="187716" y="88188"/>
                    <a:pt x="198438" y="66481"/>
                  </a:cubicBezTo>
                  <a:cubicBezTo>
                    <a:pt x="192005" y="59969"/>
                    <a:pt x="189860" y="51286"/>
                    <a:pt x="183427" y="49115"/>
                  </a:cubicBezTo>
                  <a:cubicBezTo>
                    <a:pt x="155548" y="42603"/>
                    <a:pt x="125524" y="38262"/>
                    <a:pt x="95501" y="33921"/>
                  </a:cubicBezTo>
                  <a:close/>
                  <a:moveTo>
                    <a:pt x="229602" y="55545"/>
                  </a:moveTo>
                  <a:cubicBezTo>
                    <a:pt x="213259" y="87837"/>
                    <a:pt x="199250" y="117823"/>
                    <a:pt x="185242" y="152422"/>
                  </a:cubicBezTo>
                  <a:cubicBezTo>
                    <a:pt x="227267" y="173182"/>
                    <a:pt x="273961" y="193941"/>
                    <a:pt x="318321" y="217007"/>
                  </a:cubicBezTo>
                  <a:cubicBezTo>
                    <a:pt x="334663" y="175488"/>
                    <a:pt x="381358" y="157035"/>
                    <a:pt x="416378" y="177795"/>
                  </a:cubicBezTo>
                  <a:cubicBezTo>
                    <a:pt x="437391" y="191634"/>
                    <a:pt x="463072" y="200861"/>
                    <a:pt x="486419" y="212394"/>
                  </a:cubicBezTo>
                  <a:cubicBezTo>
                    <a:pt x="495758" y="217007"/>
                    <a:pt x="507432" y="219313"/>
                    <a:pt x="516771" y="221620"/>
                  </a:cubicBezTo>
                  <a:cubicBezTo>
                    <a:pt x="519105" y="219313"/>
                    <a:pt x="519105" y="217007"/>
                    <a:pt x="519105" y="214700"/>
                  </a:cubicBezTo>
                  <a:cubicBezTo>
                    <a:pt x="425717" y="154729"/>
                    <a:pt x="327659" y="101677"/>
                    <a:pt x="229602" y="55545"/>
                  </a:cubicBezTo>
                  <a:close/>
                  <a:moveTo>
                    <a:pt x="420688" y="255587"/>
                  </a:moveTo>
                  <a:cubicBezTo>
                    <a:pt x="440068" y="268514"/>
                    <a:pt x="459448" y="279286"/>
                    <a:pt x="478829" y="292213"/>
                  </a:cubicBezTo>
                  <a:cubicBezTo>
                    <a:pt x="513282" y="315912"/>
                    <a:pt x="515435" y="352538"/>
                    <a:pt x="487442" y="382701"/>
                  </a:cubicBezTo>
                  <a:cubicBezTo>
                    <a:pt x="476675" y="393473"/>
                    <a:pt x="474522" y="427945"/>
                    <a:pt x="480982" y="438717"/>
                  </a:cubicBezTo>
                  <a:cubicBezTo>
                    <a:pt x="493902" y="460262"/>
                    <a:pt x="519742" y="466725"/>
                    <a:pt x="547736" y="458107"/>
                  </a:cubicBezTo>
                  <a:cubicBezTo>
                    <a:pt x="590803" y="443026"/>
                    <a:pt x="612336" y="408554"/>
                    <a:pt x="636023" y="376237"/>
                  </a:cubicBezTo>
                  <a:cubicBezTo>
                    <a:pt x="638176" y="371928"/>
                    <a:pt x="638176" y="367620"/>
                    <a:pt x="638176" y="361156"/>
                  </a:cubicBezTo>
                  <a:cubicBezTo>
                    <a:pt x="636023" y="322376"/>
                    <a:pt x="590803" y="277132"/>
                    <a:pt x="552042" y="277132"/>
                  </a:cubicBezTo>
                  <a:cubicBezTo>
                    <a:pt x="506822" y="279286"/>
                    <a:pt x="463755" y="274977"/>
                    <a:pt x="420688" y="2555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5" name="组合 188"/>
            <p:cNvGrpSpPr/>
            <p:nvPr/>
          </p:nvGrpSpPr>
          <p:grpSpPr>
            <a:xfrm>
              <a:off x="6670676" y="1868488"/>
              <a:ext cx="2152650" cy="3608388"/>
              <a:chOff x="6670676" y="1868488"/>
              <a:chExt cx="2152650" cy="3608388"/>
            </a:xfrm>
            <a:grpFill/>
          </p:grpSpPr>
          <p:sp>
            <p:nvSpPr>
              <p:cNvPr id="191" name="chenying0907 5"/>
              <p:cNvSpPr>
                <a:spLocks/>
              </p:cNvSpPr>
              <p:nvPr/>
            </p:nvSpPr>
            <p:spPr bwMode="auto">
              <a:xfrm>
                <a:off x="8281988" y="4449763"/>
                <a:ext cx="314325" cy="1027113"/>
              </a:xfrm>
              <a:custGeom>
                <a:avLst/>
                <a:gdLst>
                  <a:gd name="T0" fmla="*/ 36 w 146"/>
                  <a:gd name="T1" fmla="*/ 124 h 478"/>
                  <a:gd name="T2" fmla="*/ 60 w 146"/>
                  <a:gd name="T3" fmla="*/ 218 h 478"/>
                  <a:gd name="T4" fmla="*/ 78 w 146"/>
                  <a:gd name="T5" fmla="*/ 328 h 478"/>
                  <a:gd name="T6" fmla="*/ 91 w 146"/>
                  <a:gd name="T7" fmla="*/ 474 h 478"/>
                  <a:gd name="T8" fmla="*/ 91 w 146"/>
                  <a:gd name="T9" fmla="*/ 477 h 478"/>
                  <a:gd name="T10" fmla="*/ 146 w 146"/>
                  <a:gd name="T11" fmla="*/ 478 h 478"/>
                  <a:gd name="T12" fmla="*/ 145 w 146"/>
                  <a:gd name="T13" fmla="*/ 472 h 478"/>
                  <a:gd name="T14" fmla="*/ 141 w 146"/>
                  <a:gd name="T15" fmla="*/ 395 h 478"/>
                  <a:gd name="T16" fmla="*/ 128 w 146"/>
                  <a:gd name="T17" fmla="*/ 284 h 478"/>
                  <a:gd name="T18" fmla="*/ 107 w 146"/>
                  <a:gd name="T19" fmla="*/ 174 h 478"/>
                  <a:gd name="T20" fmla="*/ 89 w 146"/>
                  <a:gd name="T21" fmla="*/ 106 h 478"/>
                  <a:gd name="T22" fmla="*/ 55 w 146"/>
                  <a:gd name="T23" fmla="*/ 12 h 478"/>
                  <a:gd name="T24" fmla="*/ 42 w 146"/>
                  <a:gd name="T25" fmla="*/ 2 h 478"/>
                  <a:gd name="T26" fmla="*/ 7 w 146"/>
                  <a:gd name="T27" fmla="*/ 12 h 478"/>
                  <a:gd name="T28" fmla="*/ 2 w 146"/>
                  <a:gd name="T29" fmla="*/ 27 h 478"/>
                  <a:gd name="T30" fmla="*/ 36 w 146"/>
                  <a:gd name="T31" fmla="*/ 12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478">
                    <a:moveTo>
                      <a:pt x="36" y="124"/>
                    </a:moveTo>
                    <a:cubicBezTo>
                      <a:pt x="46" y="155"/>
                      <a:pt x="54" y="186"/>
                      <a:pt x="60" y="218"/>
                    </a:cubicBezTo>
                    <a:cubicBezTo>
                      <a:pt x="68" y="254"/>
                      <a:pt x="74" y="291"/>
                      <a:pt x="78" y="328"/>
                    </a:cubicBezTo>
                    <a:cubicBezTo>
                      <a:pt x="84" y="377"/>
                      <a:pt x="87" y="425"/>
                      <a:pt x="91" y="474"/>
                    </a:cubicBezTo>
                    <a:cubicBezTo>
                      <a:pt x="91" y="475"/>
                      <a:pt x="91" y="476"/>
                      <a:pt x="91" y="477"/>
                    </a:cubicBezTo>
                    <a:cubicBezTo>
                      <a:pt x="110" y="477"/>
                      <a:pt x="128" y="477"/>
                      <a:pt x="146" y="478"/>
                    </a:cubicBezTo>
                    <a:cubicBezTo>
                      <a:pt x="146" y="476"/>
                      <a:pt x="146" y="474"/>
                      <a:pt x="145" y="472"/>
                    </a:cubicBezTo>
                    <a:cubicBezTo>
                      <a:pt x="144" y="446"/>
                      <a:pt x="144" y="421"/>
                      <a:pt x="141" y="395"/>
                    </a:cubicBezTo>
                    <a:cubicBezTo>
                      <a:pt x="138" y="358"/>
                      <a:pt x="134" y="321"/>
                      <a:pt x="128" y="284"/>
                    </a:cubicBezTo>
                    <a:cubicBezTo>
                      <a:pt x="123" y="247"/>
                      <a:pt x="115" y="211"/>
                      <a:pt x="107" y="174"/>
                    </a:cubicBezTo>
                    <a:cubicBezTo>
                      <a:pt x="102" y="151"/>
                      <a:pt x="96" y="128"/>
                      <a:pt x="89" y="106"/>
                    </a:cubicBezTo>
                    <a:cubicBezTo>
                      <a:pt x="79" y="74"/>
                      <a:pt x="67" y="43"/>
                      <a:pt x="55" y="12"/>
                    </a:cubicBezTo>
                    <a:cubicBezTo>
                      <a:pt x="54" y="7"/>
                      <a:pt x="47" y="3"/>
                      <a:pt x="42" y="2"/>
                    </a:cubicBezTo>
                    <a:cubicBezTo>
                      <a:pt x="29" y="0"/>
                      <a:pt x="17" y="4"/>
                      <a:pt x="7" y="12"/>
                    </a:cubicBezTo>
                    <a:cubicBezTo>
                      <a:pt x="2" y="15"/>
                      <a:pt x="0" y="20"/>
                      <a:pt x="2" y="27"/>
                    </a:cubicBezTo>
                    <a:cubicBezTo>
                      <a:pt x="14" y="59"/>
                      <a:pt x="26" y="91"/>
                      <a:pt x="36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chenying0907 6"/>
              <p:cNvSpPr>
                <a:spLocks/>
              </p:cNvSpPr>
              <p:nvPr/>
            </p:nvSpPr>
            <p:spPr bwMode="auto">
              <a:xfrm>
                <a:off x="7874001" y="4373563"/>
                <a:ext cx="317500" cy="1095375"/>
              </a:xfrm>
              <a:custGeom>
                <a:avLst/>
                <a:gdLst>
                  <a:gd name="T0" fmla="*/ 54 w 147"/>
                  <a:gd name="T1" fmla="*/ 510 h 510"/>
                  <a:gd name="T2" fmla="*/ 54 w 147"/>
                  <a:gd name="T3" fmla="*/ 508 h 510"/>
                  <a:gd name="T4" fmla="*/ 69 w 147"/>
                  <a:gd name="T5" fmla="*/ 312 h 510"/>
                  <a:gd name="T6" fmla="*/ 92 w 147"/>
                  <a:gd name="T7" fmla="*/ 183 h 510"/>
                  <a:gd name="T8" fmla="*/ 121 w 147"/>
                  <a:gd name="T9" fmla="*/ 80 h 510"/>
                  <a:gd name="T10" fmla="*/ 143 w 147"/>
                  <a:gd name="T11" fmla="*/ 21 h 510"/>
                  <a:gd name="T12" fmla="*/ 137 w 147"/>
                  <a:gd name="T13" fmla="*/ 5 h 510"/>
                  <a:gd name="T14" fmla="*/ 89 w 147"/>
                  <a:gd name="T15" fmla="*/ 29 h 510"/>
                  <a:gd name="T16" fmla="*/ 49 w 147"/>
                  <a:gd name="T17" fmla="*/ 153 h 510"/>
                  <a:gd name="T18" fmla="*/ 18 w 147"/>
                  <a:gd name="T19" fmla="*/ 300 h 510"/>
                  <a:gd name="T20" fmla="*/ 2 w 147"/>
                  <a:gd name="T21" fmla="*/ 457 h 510"/>
                  <a:gd name="T22" fmla="*/ 0 w 147"/>
                  <a:gd name="T23" fmla="*/ 509 h 510"/>
                  <a:gd name="T24" fmla="*/ 54 w 147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510">
                    <a:moveTo>
                      <a:pt x="54" y="510"/>
                    </a:moveTo>
                    <a:cubicBezTo>
                      <a:pt x="54" y="509"/>
                      <a:pt x="54" y="509"/>
                      <a:pt x="54" y="508"/>
                    </a:cubicBezTo>
                    <a:cubicBezTo>
                      <a:pt x="55" y="443"/>
                      <a:pt x="59" y="377"/>
                      <a:pt x="69" y="312"/>
                    </a:cubicBezTo>
                    <a:cubicBezTo>
                      <a:pt x="76" y="269"/>
                      <a:pt x="83" y="226"/>
                      <a:pt x="92" y="183"/>
                    </a:cubicBezTo>
                    <a:cubicBezTo>
                      <a:pt x="100" y="148"/>
                      <a:pt x="111" y="114"/>
                      <a:pt x="121" y="80"/>
                    </a:cubicBezTo>
                    <a:cubicBezTo>
                      <a:pt x="127" y="60"/>
                      <a:pt x="135" y="41"/>
                      <a:pt x="143" y="21"/>
                    </a:cubicBezTo>
                    <a:cubicBezTo>
                      <a:pt x="147" y="11"/>
                      <a:pt x="146" y="7"/>
                      <a:pt x="137" y="5"/>
                    </a:cubicBezTo>
                    <a:cubicBezTo>
                      <a:pt x="120" y="0"/>
                      <a:pt x="94" y="12"/>
                      <a:pt x="89" y="29"/>
                    </a:cubicBezTo>
                    <a:cubicBezTo>
                      <a:pt x="75" y="70"/>
                      <a:pt x="59" y="111"/>
                      <a:pt x="49" y="153"/>
                    </a:cubicBezTo>
                    <a:cubicBezTo>
                      <a:pt x="36" y="202"/>
                      <a:pt x="26" y="251"/>
                      <a:pt x="18" y="300"/>
                    </a:cubicBezTo>
                    <a:cubicBezTo>
                      <a:pt x="10" y="352"/>
                      <a:pt x="7" y="405"/>
                      <a:pt x="2" y="457"/>
                    </a:cubicBezTo>
                    <a:cubicBezTo>
                      <a:pt x="1" y="475"/>
                      <a:pt x="1" y="492"/>
                      <a:pt x="0" y="509"/>
                    </a:cubicBezTo>
                    <a:cubicBezTo>
                      <a:pt x="18" y="509"/>
                      <a:pt x="36" y="509"/>
                      <a:pt x="54" y="5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自由: 形状 192"/>
              <p:cNvSpPr>
                <a:spLocks/>
              </p:cNvSpPr>
              <p:nvPr/>
            </p:nvSpPr>
            <p:spPr bwMode="auto">
              <a:xfrm>
                <a:off x="7306450" y="1868488"/>
                <a:ext cx="1314779" cy="1057273"/>
              </a:xfrm>
              <a:custGeom>
                <a:avLst/>
                <a:gdLst>
                  <a:gd name="connsiteX0" fmla="*/ 627997 w 1314779"/>
                  <a:gd name="connsiteY0" fmla="*/ 366713 h 1057273"/>
                  <a:gd name="connsiteX1" fmla="*/ 615073 w 1314779"/>
                  <a:gd name="connsiteY1" fmla="*/ 383913 h 1057273"/>
                  <a:gd name="connsiteX2" fmla="*/ 606457 w 1314779"/>
                  <a:gd name="connsiteY2" fmla="*/ 418312 h 1057273"/>
                  <a:gd name="connsiteX3" fmla="*/ 550452 w 1314779"/>
                  <a:gd name="connsiteY3" fmla="*/ 527960 h 1057273"/>
                  <a:gd name="connsiteX4" fmla="*/ 427672 w 1314779"/>
                  <a:gd name="connsiteY4" fmla="*/ 629008 h 1057273"/>
                  <a:gd name="connsiteX5" fmla="*/ 207961 w 1314779"/>
                  <a:gd name="connsiteY5" fmla="*/ 624708 h 1057273"/>
                  <a:gd name="connsiteX6" fmla="*/ 126108 w 1314779"/>
                  <a:gd name="connsiteY6" fmla="*/ 568809 h 1057273"/>
                  <a:gd name="connsiteX7" fmla="*/ 104567 w 1314779"/>
                  <a:gd name="connsiteY7" fmla="*/ 519360 h 1057273"/>
                  <a:gd name="connsiteX8" fmla="*/ 104567 w 1314779"/>
                  <a:gd name="connsiteY8" fmla="*/ 536560 h 1057273"/>
                  <a:gd name="connsiteX9" fmla="*/ 111029 w 1314779"/>
                  <a:gd name="connsiteY9" fmla="*/ 575259 h 1057273"/>
                  <a:gd name="connsiteX10" fmla="*/ 261812 w 1314779"/>
                  <a:gd name="connsiteY10" fmla="*/ 820355 h 1057273"/>
                  <a:gd name="connsiteX11" fmla="*/ 509525 w 1314779"/>
                  <a:gd name="connsiteY11" fmla="*/ 966552 h 1057273"/>
                  <a:gd name="connsiteX12" fmla="*/ 701234 w 1314779"/>
                  <a:gd name="connsiteY12" fmla="*/ 1009551 h 1057273"/>
                  <a:gd name="connsiteX13" fmla="*/ 989875 w 1314779"/>
                  <a:gd name="connsiteY13" fmla="*/ 964402 h 1057273"/>
                  <a:gd name="connsiteX14" fmla="*/ 1067420 w 1314779"/>
                  <a:gd name="connsiteY14" fmla="*/ 930003 h 1057273"/>
                  <a:gd name="connsiteX15" fmla="*/ 1205278 w 1314779"/>
                  <a:gd name="connsiteY15" fmla="*/ 568809 h 1057273"/>
                  <a:gd name="connsiteX16" fmla="*/ 1175121 w 1314779"/>
                  <a:gd name="connsiteY16" fmla="*/ 457011 h 1057273"/>
                  <a:gd name="connsiteX17" fmla="*/ 1168659 w 1314779"/>
                  <a:gd name="connsiteY17" fmla="*/ 459161 h 1057273"/>
                  <a:gd name="connsiteX18" fmla="*/ 1142811 w 1314779"/>
                  <a:gd name="connsiteY18" fmla="*/ 538710 h 1057273"/>
                  <a:gd name="connsiteX19" fmla="*/ 1048033 w 1314779"/>
                  <a:gd name="connsiteY19" fmla="*/ 629008 h 1057273"/>
                  <a:gd name="connsiteX20" fmla="*/ 864941 w 1314779"/>
                  <a:gd name="connsiteY20" fmla="*/ 641908 h 1057273"/>
                  <a:gd name="connsiteX21" fmla="*/ 742161 w 1314779"/>
                  <a:gd name="connsiteY21" fmla="*/ 581709 h 1057273"/>
                  <a:gd name="connsiteX22" fmla="*/ 638767 w 1314779"/>
                  <a:gd name="connsiteY22" fmla="*/ 383913 h 1057273"/>
                  <a:gd name="connsiteX23" fmla="*/ 627997 w 1314779"/>
                  <a:gd name="connsiteY23" fmla="*/ 366713 h 1057273"/>
                  <a:gd name="connsiteX24" fmla="*/ 298470 w 1314779"/>
                  <a:gd name="connsiteY24" fmla="*/ 293012 h 1057273"/>
                  <a:gd name="connsiteX25" fmla="*/ 201519 w 1314779"/>
                  <a:gd name="connsiteY25" fmla="*/ 307267 h 1057273"/>
                  <a:gd name="connsiteX26" fmla="*/ 169202 w 1314779"/>
                  <a:gd name="connsiteY26" fmla="*/ 356755 h 1057273"/>
                  <a:gd name="connsiteX27" fmla="*/ 207982 w 1314779"/>
                  <a:gd name="connsiteY27" fmla="*/ 503067 h 1057273"/>
                  <a:gd name="connsiteX28" fmla="*/ 229527 w 1314779"/>
                  <a:gd name="connsiteY28" fmla="*/ 524584 h 1057273"/>
                  <a:gd name="connsiteX29" fmla="*/ 328632 w 1314779"/>
                  <a:gd name="connsiteY29" fmla="*/ 546100 h 1057273"/>
                  <a:gd name="connsiteX30" fmla="*/ 328632 w 1314779"/>
                  <a:gd name="connsiteY30" fmla="*/ 541797 h 1057273"/>
                  <a:gd name="connsiteX31" fmla="*/ 341559 w 1314779"/>
                  <a:gd name="connsiteY31" fmla="*/ 541797 h 1057273"/>
                  <a:gd name="connsiteX32" fmla="*/ 444973 w 1314779"/>
                  <a:gd name="connsiteY32" fmla="*/ 500915 h 1057273"/>
                  <a:gd name="connsiteX33" fmla="*/ 511761 w 1314779"/>
                  <a:gd name="connsiteY33" fmla="*/ 378271 h 1057273"/>
                  <a:gd name="connsiteX34" fmla="*/ 481599 w 1314779"/>
                  <a:gd name="connsiteY34" fmla="*/ 315873 h 1057273"/>
                  <a:gd name="connsiteX35" fmla="*/ 395420 w 1314779"/>
                  <a:gd name="connsiteY35" fmla="*/ 296508 h 1057273"/>
                  <a:gd name="connsiteX36" fmla="*/ 298470 w 1314779"/>
                  <a:gd name="connsiteY36" fmla="*/ 293012 h 1057273"/>
                  <a:gd name="connsiteX37" fmla="*/ 924856 w 1314779"/>
                  <a:gd name="connsiteY37" fmla="*/ 290513 h 1057273"/>
                  <a:gd name="connsiteX38" fmla="*/ 771789 w 1314779"/>
                  <a:gd name="connsiteY38" fmla="*/ 318425 h 1057273"/>
                  <a:gd name="connsiteX39" fmla="*/ 743763 w 1314779"/>
                  <a:gd name="connsiteY39" fmla="*/ 346336 h 1057273"/>
                  <a:gd name="connsiteX40" fmla="*/ 750231 w 1314779"/>
                  <a:gd name="connsiteY40" fmla="*/ 400012 h 1057273"/>
                  <a:gd name="connsiteX41" fmla="*/ 782569 w 1314779"/>
                  <a:gd name="connsiteY41" fmla="*/ 464423 h 1057273"/>
                  <a:gd name="connsiteX42" fmla="*/ 853712 w 1314779"/>
                  <a:gd name="connsiteY42" fmla="*/ 535275 h 1057273"/>
                  <a:gd name="connsiteX43" fmla="*/ 1021870 w 1314779"/>
                  <a:gd name="connsiteY43" fmla="*/ 530981 h 1057273"/>
                  <a:gd name="connsiteX44" fmla="*/ 1045584 w 1314779"/>
                  <a:gd name="connsiteY44" fmla="*/ 509510 h 1057273"/>
                  <a:gd name="connsiteX45" fmla="*/ 1086545 w 1314779"/>
                  <a:gd name="connsiteY45" fmla="*/ 359218 h 1057273"/>
                  <a:gd name="connsiteX46" fmla="*/ 1064987 w 1314779"/>
                  <a:gd name="connsiteY46" fmla="*/ 318425 h 1057273"/>
                  <a:gd name="connsiteX47" fmla="*/ 924856 w 1314779"/>
                  <a:gd name="connsiteY47" fmla="*/ 290513 h 1057273"/>
                  <a:gd name="connsiteX48" fmla="*/ 619606 w 1314779"/>
                  <a:gd name="connsiteY48" fmla="*/ 51359 h 1057273"/>
                  <a:gd name="connsiteX49" fmla="*/ 509656 w 1314779"/>
                  <a:gd name="connsiteY49" fmla="*/ 57796 h 1057273"/>
                  <a:gd name="connsiteX50" fmla="*/ 309161 w 1314779"/>
                  <a:gd name="connsiteY50" fmla="*/ 152209 h 1057273"/>
                  <a:gd name="connsiteX51" fmla="*/ 259576 w 1314779"/>
                  <a:gd name="connsiteY51" fmla="*/ 190832 h 1057273"/>
                  <a:gd name="connsiteX52" fmla="*/ 270356 w 1314779"/>
                  <a:gd name="connsiteY52" fmla="*/ 192978 h 1057273"/>
                  <a:gd name="connsiteX53" fmla="*/ 283291 w 1314779"/>
                  <a:gd name="connsiteY53" fmla="*/ 192978 h 1057273"/>
                  <a:gd name="connsiteX54" fmla="*/ 526903 w 1314779"/>
                  <a:gd name="connsiteY54" fmla="*/ 225164 h 1057273"/>
                  <a:gd name="connsiteX55" fmla="*/ 654099 w 1314779"/>
                  <a:gd name="connsiteY55" fmla="*/ 244476 h 1057273"/>
                  <a:gd name="connsiteX56" fmla="*/ 679970 w 1314779"/>
                  <a:gd name="connsiteY56" fmla="*/ 244476 h 1057273"/>
                  <a:gd name="connsiteX57" fmla="*/ 695061 w 1314779"/>
                  <a:gd name="connsiteY57" fmla="*/ 240185 h 1057273"/>
                  <a:gd name="connsiteX58" fmla="*/ 867530 w 1314779"/>
                  <a:gd name="connsiteY58" fmla="*/ 197270 h 1057273"/>
                  <a:gd name="connsiteX59" fmla="*/ 958076 w 1314779"/>
                  <a:gd name="connsiteY59" fmla="*/ 192978 h 1057273"/>
                  <a:gd name="connsiteX60" fmla="*/ 958076 w 1314779"/>
                  <a:gd name="connsiteY60" fmla="*/ 188687 h 1057273"/>
                  <a:gd name="connsiteX61" fmla="*/ 953764 w 1314779"/>
                  <a:gd name="connsiteY61" fmla="*/ 184395 h 1057273"/>
                  <a:gd name="connsiteX62" fmla="*/ 619606 w 1314779"/>
                  <a:gd name="connsiteY62" fmla="*/ 51359 h 1057273"/>
                  <a:gd name="connsiteX63" fmla="*/ 636855 w 1314779"/>
                  <a:gd name="connsiteY63" fmla="*/ 0 h 1057273"/>
                  <a:gd name="connsiteX64" fmla="*/ 1082295 w 1314779"/>
                  <a:gd name="connsiteY64" fmla="*/ 176119 h 1057273"/>
                  <a:gd name="connsiteX65" fmla="*/ 1099510 w 1314779"/>
                  <a:gd name="connsiteY65" fmla="*/ 191154 h 1057273"/>
                  <a:gd name="connsiteX66" fmla="*/ 1185586 w 1314779"/>
                  <a:gd name="connsiteY66" fmla="*/ 240553 h 1057273"/>
                  <a:gd name="connsiteX67" fmla="*/ 1228624 w 1314779"/>
                  <a:gd name="connsiteY67" fmla="*/ 307135 h 1057273"/>
                  <a:gd name="connsiteX68" fmla="*/ 1237231 w 1314779"/>
                  <a:gd name="connsiteY68" fmla="*/ 356534 h 1057273"/>
                  <a:gd name="connsiteX69" fmla="*/ 1314699 w 1314779"/>
                  <a:gd name="connsiteY69" fmla="*/ 605678 h 1057273"/>
                  <a:gd name="connsiteX70" fmla="*/ 1198497 w 1314779"/>
                  <a:gd name="connsiteY70" fmla="*/ 893483 h 1057273"/>
                  <a:gd name="connsiteX71" fmla="*/ 1065080 w 1314779"/>
                  <a:gd name="connsiteY71" fmla="*/ 992282 h 1057273"/>
                  <a:gd name="connsiteX72" fmla="*/ 1037106 w 1314779"/>
                  <a:gd name="connsiteY72" fmla="*/ 1000873 h 1057273"/>
                  <a:gd name="connsiteX73" fmla="*/ 918752 w 1314779"/>
                  <a:gd name="connsiteY73" fmla="*/ 1028794 h 1057273"/>
                  <a:gd name="connsiteX74" fmla="*/ 813309 w 1314779"/>
                  <a:gd name="connsiteY74" fmla="*/ 1048124 h 1057273"/>
                  <a:gd name="connsiteX75" fmla="*/ 664829 w 1314779"/>
                  <a:gd name="connsiteY75" fmla="*/ 1056715 h 1057273"/>
                  <a:gd name="connsiteX76" fmla="*/ 150528 w 1314779"/>
                  <a:gd name="connsiteY76" fmla="*/ 839788 h 1057273"/>
                  <a:gd name="connsiteX77" fmla="*/ 17111 w 1314779"/>
                  <a:gd name="connsiteY77" fmla="*/ 625009 h 1057273"/>
                  <a:gd name="connsiteX78" fmla="*/ 32174 w 1314779"/>
                  <a:gd name="connsiteY78" fmla="*/ 365125 h 1057273"/>
                  <a:gd name="connsiteX79" fmla="*/ 34326 w 1314779"/>
                  <a:gd name="connsiteY79" fmla="*/ 330761 h 1057273"/>
                  <a:gd name="connsiteX80" fmla="*/ 25718 w 1314779"/>
                  <a:gd name="connsiteY80" fmla="*/ 298544 h 1057273"/>
                  <a:gd name="connsiteX81" fmla="*/ 70908 w 1314779"/>
                  <a:gd name="connsiteY81" fmla="*/ 231962 h 1057273"/>
                  <a:gd name="connsiteX82" fmla="*/ 126857 w 1314779"/>
                  <a:gd name="connsiteY82" fmla="*/ 221223 h 1057273"/>
                  <a:gd name="connsiteX83" fmla="*/ 148376 w 1314779"/>
                  <a:gd name="connsiteY83" fmla="*/ 210484 h 1057273"/>
                  <a:gd name="connsiteX84" fmla="*/ 449640 w 1314779"/>
                  <a:gd name="connsiteY84" fmla="*/ 32217 h 1057273"/>
                  <a:gd name="connsiteX85" fmla="*/ 501286 w 1314779"/>
                  <a:gd name="connsiteY85" fmla="*/ 19330 h 1057273"/>
                  <a:gd name="connsiteX86" fmla="*/ 636855 w 1314779"/>
                  <a:gd name="connsiteY86" fmla="*/ 0 h 105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314779" h="1057273">
                    <a:moveTo>
                      <a:pt x="627997" y="366713"/>
                    </a:moveTo>
                    <a:cubicBezTo>
                      <a:pt x="623689" y="373163"/>
                      <a:pt x="617227" y="377463"/>
                      <a:pt x="615073" y="383913"/>
                    </a:cubicBezTo>
                    <a:cubicBezTo>
                      <a:pt x="610765" y="394663"/>
                      <a:pt x="610765" y="407562"/>
                      <a:pt x="606457" y="418312"/>
                    </a:cubicBezTo>
                    <a:cubicBezTo>
                      <a:pt x="589225" y="454861"/>
                      <a:pt x="569838" y="491411"/>
                      <a:pt x="550452" y="527960"/>
                    </a:cubicBezTo>
                    <a:cubicBezTo>
                      <a:pt x="522450" y="577409"/>
                      <a:pt x="483677" y="613959"/>
                      <a:pt x="427672" y="629008"/>
                    </a:cubicBezTo>
                    <a:cubicBezTo>
                      <a:pt x="354435" y="648358"/>
                      <a:pt x="281198" y="646208"/>
                      <a:pt x="207961" y="624708"/>
                    </a:cubicBezTo>
                    <a:cubicBezTo>
                      <a:pt x="175650" y="616109"/>
                      <a:pt x="143340" y="601059"/>
                      <a:pt x="126108" y="568809"/>
                    </a:cubicBezTo>
                    <a:cubicBezTo>
                      <a:pt x="117491" y="553760"/>
                      <a:pt x="111029" y="536560"/>
                      <a:pt x="104567" y="519360"/>
                    </a:cubicBezTo>
                    <a:cubicBezTo>
                      <a:pt x="104567" y="527960"/>
                      <a:pt x="102413" y="532260"/>
                      <a:pt x="104567" y="536560"/>
                    </a:cubicBezTo>
                    <a:cubicBezTo>
                      <a:pt x="106721" y="549460"/>
                      <a:pt x="106721" y="562360"/>
                      <a:pt x="111029" y="575259"/>
                    </a:cubicBezTo>
                    <a:cubicBezTo>
                      <a:pt x="136878" y="672007"/>
                      <a:pt x="188575" y="753706"/>
                      <a:pt x="261812" y="820355"/>
                    </a:cubicBezTo>
                    <a:cubicBezTo>
                      <a:pt x="335049" y="887004"/>
                      <a:pt x="416902" y="934303"/>
                      <a:pt x="509525" y="966552"/>
                    </a:cubicBezTo>
                    <a:cubicBezTo>
                      <a:pt x="571992" y="990202"/>
                      <a:pt x="636613" y="1005251"/>
                      <a:pt x="701234" y="1009551"/>
                    </a:cubicBezTo>
                    <a:cubicBezTo>
                      <a:pt x="800320" y="1016001"/>
                      <a:pt x="897251" y="1003101"/>
                      <a:pt x="989875" y="964402"/>
                    </a:cubicBezTo>
                    <a:cubicBezTo>
                      <a:pt x="1015723" y="953652"/>
                      <a:pt x="1045879" y="947202"/>
                      <a:pt x="1067420" y="930003"/>
                    </a:cubicBezTo>
                    <a:cubicBezTo>
                      <a:pt x="1183737" y="837554"/>
                      <a:pt x="1231126" y="717157"/>
                      <a:pt x="1205278" y="568809"/>
                    </a:cubicBezTo>
                    <a:cubicBezTo>
                      <a:pt x="1198816" y="532260"/>
                      <a:pt x="1185891" y="495711"/>
                      <a:pt x="1175121" y="457011"/>
                    </a:cubicBezTo>
                    <a:cubicBezTo>
                      <a:pt x="1172967" y="459161"/>
                      <a:pt x="1170813" y="459161"/>
                      <a:pt x="1168659" y="459161"/>
                    </a:cubicBezTo>
                    <a:cubicBezTo>
                      <a:pt x="1160043" y="484961"/>
                      <a:pt x="1151427" y="512910"/>
                      <a:pt x="1142811" y="538710"/>
                    </a:cubicBezTo>
                    <a:cubicBezTo>
                      <a:pt x="1129886" y="588159"/>
                      <a:pt x="1095422" y="616109"/>
                      <a:pt x="1048033" y="629008"/>
                    </a:cubicBezTo>
                    <a:cubicBezTo>
                      <a:pt x="987721" y="646208"/>
                      <a:pt x="927408" y="650508"/>
                      <a:pt x="864941" y="641908"/>
                    </a:cubicBezTo>
                    <a:cubicBezTo>
                      <a:pt x="817552" y="635458"/>
                      <a:pt x="772317" y="618258"/>
                      <a:pt x="742161" y="581709"/>
                    </a:cubicBezTo>
                    <a:cubicBezTo>
                      <a:pt x="692618" y="523660"/>
                      <a:pt x="656000" y="457011"/>
                      <a:pt x="638767" y="383913"/>
                    </a:cubicBezTo>
                    <a:cubicBezTo>
                      <a:pt x="636613" y="377463"/>
                      <a:pt x="632305" y="373163"/>
                      <a:pt x="627997" y="366713"/>
                    </a:cubicBezTo>
                    <a:close/>
                    <a:moveTo>
                      <a:pt x="298470" y="293012"/>
                    </a:moveTo>
                    <a:cubicBezTo>
                      <a:pt x="266153" y="295433"/>
                      <a:pt x="233836" y="300812"/>
                      <a:pt x="201519" y="307267"/>
                    </a:cubicBezTo>
                    <a:cubicBezTo>
                      <a:pt x="175665" y="313722"/>
                      <a:pt x="162738" y="330935"/>
                      <a:pt x="169202" y="356755"/>
                    </a:cubicBezTo>
                    <a:cubicBezTo>
                      <a:pt x="179974" y="404091"/>
                      <a:pt x="192901" y="453579"/>
                      <a:pt x="207982" y="503067"/>
                    </a:cubicBezTo>
                    <a:cubicBezTo>
                      <a:pt x="210136" y="511674"/>
                      <a:pt x="220909" y="522432"/>
                      <a:pt x="229527" y="524584"/>
                    </a:cubicBezTo>
                    <a:cubicBezTo>
                      <a:pt x="261844" y="533190"/>
                      <a:pt x="296315" y="539645"/>
                      <a:pt x="328632" y="546100"/>
                    </a:cubicBezTo>
                    <a:cubicBezTo>
                      <a:pt x="328632" y="543948"/>
                      <a:pt x="328632" y="543948"/>
                      <a:pt x="328632" y="541797"/>
                    </a:cubicBezTo>
                    <a:cubicBezTo>
                      <a:pt x="332941" y="541797"/>
                      <a:pt x="337250" y="541797"/>
                      <a:pt x="341559" y="541797"/>
                    </a:cubicBezTo>
                    <a:cubicBezTo>
                      <a:pt x="380339" y="537494"/>
                      <a:pt x="421274" y="535342"/>
                      <a:pt x="444973" y="500915"/>
                    </a:cubicBezTo>
                    <a:cubicBezTo>
                      <a:pt x="470827" y="462186"/>
                      <a:pt x="492371" y="419153"/>
                      <a:pt x="511761" y="378271"/>
                    </a:cubicBezTo>
                    <a:cubicBezTo>
                      <a:pt x="524688" y="354603"/>
                      <a:pt x="507453" y="322328"/>
                      <a:pt x="481599" y="315873"/>
                    </a:cubicBezTo>
                    <a:cubicBezTo>
                      <a:pt x="453591" y="307267"/>
                      <a:pt x="423428" y="300812"/>
                      <a:pt x="395420" y="296508"/>
                    </a:cubicBezTo>
                    <a:cubicBezTo>
                      <a:pt x="363103" y="291129"/>
                      <a:pt x="330786" y="290591"/>
                      <a:pt x="298470" y="293012"/>
                    </a:cubicBezTo>
                    <a:close/>
                    <a:moveTo>
                      <a:pt x="924856" y="290513"/>
                    </a:moveTo>
                    <a:cubicBezTo>
                      <a:pt x="870959" y="301248"/>
                      <a:pt x="821374" y="309836"/>
                      <a:pt x="771789" y="318425"/>
                    </a:cubicBezTo>
                    <a:cubicBezTo>
                      <a:pt x="756698" y="320572"/>
                      <a:pt x="743763" y="331307"/>
                      <a:pt x="743763" y="346336"/>
                    </a:cubicBezTo>
                    <a:cubicBezTo>
                      <a:pt x="743763" y="363512"/>
                      <a:pt x="743763" y="382836"/>
                      <a:pt x="750231" y="400012"/>
                    </a:cubicBezTo>
                    <a:cubicBezTo>
                      <a:pt x="756698" y="423629"/>
                      <a:pt x="769634" y="445099"/>
                      <a:pt x="782569" y="464423"/>
                    </a:cubicBezTo>
                    <a:cubicBezTo>
                      <a:pt x="799816" y="494481"/>
                      <a:pt x="817063" y="524540"/>
                      <a:pt x="853712" y="535275"/>
                    </a:cubicBezTo>
                    <a:cubicBezTo>
                      <a:pt x="911921" y="552451"/>
                      <a:pt x="965817" y="546010"/>
                      <a:pt x="1021870" y="530981"/>
                    </a:cubicBezTo>
                    <a:cubicBezTo>
                      <a:pt x="1030493" y="528834"/>
                      <a:pt x="1041272" y="518099"/>
                      <a:pt x="1045584" y="509510"/>
                    </a:cubicBezTo>
                    <a:cubicBezTo>
                      <a:pt x="1060675" y="460129"/>
                      <a:pt x="1073610" y="410747"/>
                      <a:pt x="1086545" y="359218"/>
                    </a:cubicBezTo>
                    <a:cubicBezTo>
                      <a:pt x="1093013" y="339895"/>
                      <a:pt x="1084390" y="322719"/>
                      <a:pt x="1064987" y="318425"/>
                    </a:cubicBezTo>
                    <a:cubicBezTo>
                      <a:pt x="1017558" y="309836"/>
                      <a:pt x="970129" y="301248"/>
                      <a:pt x="924856" y="290513"/>
                    </a:cubicBezTo>
                    <a:close/>
                    <a:moveTo>
                      <a:pt x="619606" y="51359"/>
                    </a:moveTo>
                    <a:cubicBezTo>
                      <a:pt x="582956" y="49213"/>
                      <a:pt x="546306" y="51359"/>
                      <a:pt x="509656" y="57796"/>
                    </a:cubicBezTo>
                    <a:cubicBezTo>
                      <a:pt x="436357" y="72816"/>
                      <a:pt x="371681" y="111440"/>
                      <a:pt x="309161" y="152209"/>
                    </a:cubicBezTo>
                    <a:cubicBezTo>
                      <a:pt x="291914" y="162938"/>
                      <a:pt x="276823" y="175812"/>
                      <a:pt x="259576" y="190832"/>
                    </a:cubicBezTo>
                    <a:cubicBezTo>
                      <a:pt x="266044" y="192978"/>
                      <a:pt x="268200" y="192978"/>
                      <a:pt x="270356" y="192978"/>
                    </a:cubicBezTo>
                    <a:cubicBezTo>
                      <a:pt x="274667" y="192978"/>
                      <a:pt x="278979" y="192978"/>
                      <a:pt x="283291" y="192978"/>
                    </a:cubicBezTo>
                    <a:cubicBezTo>
                      <a:pt x="367369" y="184395"/>
                      <a:pt x="451448" y="192978"/>
                      <a:pt x="526903" y="225164"/>
                    </a:cubicBezTo>
                    <a:cubicBezTo>
                      <a:pt x="570021" y="242330"/>
                      <a:pt x="610982" y="244476"/>
                      <a:pt x="654099" y="244476"/>
                    </a:cubicBezTo>
                    <a:cubicBezTo>
                      <a:pt x="662723" y="244476"/>
                      <a:pt x="671346" y="244476"/>
                      <a:pt x="679970" y="244476"/>
                    </a:cubicBezTo>
                    <a:cubicBezTo>
                      <a:pt x="684281" y="244476"/>
                      <a:pt x="690749" y="244476"/>
                      <a:pt x="695061" y="240185"/>
                    </a:cubicBezTo>
                    <a:cubicBezTo>
                      <a:pt x="748957" y="210144"/>
                      <a:pt x="807166" y="203707"/>
                      <a:pt x="867530" y="197270"/>
                    </a:cubicBezTo>
                    <a:cubicBezTo>
                      <a:pt x="897712" y="195124"/>
                      <a:pt x="927894" y="195124"/>
                      <a:pt x="958076" y="192978"/>
                    </a:cubicBezTo>
                    <a:cubicBezTo>
                      <a:pt x="958076" y="190832"/>
                      <a:pt x="958076" y="188687"/>
                      <a:pt x="958076" y="188687"/>
                    </a:cubicBezTo>
                    <a:cubicBezTo>
                      <a:pt x="955920" y="186541"/>
                      <a:pt x="955920" y="186541"/>
                      <a:pt x="953764" y="184395"/>
                    </a:cubicBezTo>
                    <a:cubicBezTo>
                      <a:pt x="854595" y="109294"/>
                      <a:pt x="744646" y="62088"/>
                      <a:pt x="619606" y="51359"/>
                    </a:cubicBezTo>
                    <a:close/>
                    <a:moveTo>
                      <a:pt x="636855" y="0"/>
                    </a:moveTo>
                    <a:cubicBezTo>
                      <a:pt x="806854" y="6443"/>
                      <a:pt x="955334" y="68730"/>
                      <a:pt x="1082295" y="176119"/>
                    </a:cubicBezTo>
                    <a:cubicBezTo>
                      <a:pt x="1088751" y="182563"/>
                      <a:pt x="1095206" y="186858"/>
                      <a:pt x="1099510" y="191154"/>
                    </a:cubicBezTo>
                    <a:cubicBezTo>
                      <a:pt x="1123181" y="216927"/>
                      <a:pt x="1149004" y="234110"/>
                      <a:pt x="1185586" y="240553"/>
                    </a:cubicBezTo>
                    <a:cubicBezTo>
                      <a:pt x="1224320" y="246997"/>
                      <a:pt x="1235079" y="268475"/>
                      <a:pt x="1228624" y="307135"/>
                    </a:cubicBezTo>
                    <a:cubicBezTo>
                      <a:pt x="1224320" y="324317"/>
                      <a:pt x="1226472" y="339352"/>
                      <a:pt x="1237231" y="356534"/>
                    </a:cubicBezTo>
                    <a:cubicBezTo>
                      <a:pt x="1282421" y="433855"/>
                      <a:pt x="1312547" y="515471"/>
                      <a:pt x="1314699" y="605678"/>
                    </a:cubicBezTo>
                    <a:cubicBezTo>
                      <a:pt x="1316851" y="719512"/>
                      <a:pt x="1275965" y="814015"/>
                      <a:pt x="1198497" y="893483"/>
                    </a:cubicBezTo>
                    <a:cubicBezTo>
                      <a:pt x="1157611" y="934291"/>
                      <a:pt x="1114574" y="968656"/>
                      <a:pt x="1065080" y="992282"/>
                    </a:cubicBezTo>
                    <a:cubicBezTo>
                      <a:pt x="1056473" y="996577"/>
                      <a:pt x="1045713" y="1000873"/>
                      <a:pt x="1037106" y="1000873"/>
                    </a:cubicBezTo>
                    <a:cubicBezTo>
                      <a:pt x="994068" y="998725"/>
                      <a:pt x="957486" y="1022351"/>
                      <a:pt x="918752" y="1028794"/>
                    </a:cubicBezTo>
                    <a:cubicBezTo>
                      <a:pt x="882170" y="1035237"/>
                      <a:pt x="847740" y="1045976"/>
                      <a:pt x="813309" y="1048124"/>
                    </a:cubicBezTo>
                    <a:cubicBezTo>
                      <a:pt x="763816" y="1054568"/>
                      <a:pt x="714323" y="1058863"/>
                      <a:pt x="664829" y="1056715"/>
                    </a:cubicBezTo>
                    <a:cubicBezTo>
                      <a:pt x="469007" y="1045976"/>
                      <a:pt x="292553" y="979395"/>
                      <a:pt x="150528" y="839788"/>
                    </a:cubicBezTo>
                    <a:cubicBezTo>
                      <a:pt x="88123" y="779650"/>
                      <a:pt x="42934" y="708773"/>
                      <a:pt x="17111" y="625009"/>
                    </a:cubicBezTo>
                    <a:cubicBezTo>
                      <a:pt x="-8712" y="536949"/>
                      <a:pt x="-6560" y="448889"/>
                      <a:pt x="32174" y="365125"/>
                    </a:cubicBezTo>
                    <a:cubicBezTo>
                      <a:pt x="36478" y="354386"/>
                      <a:pt x="36478" y="341500"/>
                      <a:pt x="34326" y="330761"/>
                    </a:cubicBezTo>
                    <a:cubicBezTo>
                      <a:pt x="34326" y="320022"/>
                      <a:pt x="27870" y="309283"/>
                      <a:pt x="25718" y="298544"/>
                    </a:cubicBezTo>
                    <a:cubicBezTo>
                      <a:pt x="19263" y="264179"/>
                      <a:pt x="34326" y="240553"/>
                      <a:pt x="70908" y="231962"/>
                    </a:cubicBezTo>
                    <a:cubicBezTo>
                      <a:pt x="90275" y="229814"/>
                      <a:pt x="107490" y="225519"/>
                      <a:pt x="126857" y="221223"/>
                    </a:cubicBezTo>
                    <a:cubicBezTo>
                      <a:pt x="133313" y="219075"/>
                      <a:pt x="141920" y="214780"/>
                      <a:pt x="148376" y="210484"/>
                    </a:cubicBezTo>
                    <a:cubicBezTo>
                      <a:pt x="236603" y="131016"/>
                      <a:pt x="337742" y="73025"/>
                      <a:pt x="449640" y="32217"/>
                    </a:cubicBezTo>
                    <a:cubicBezTo>
                      <a:pt x="466855" y="27921"/>
                      <a:pt x="484071" y="21478"/>
                      <a:pt x="501286" y="19330"/>
                    </a:cubicBezTo>
                    <a:cubicBezTo>
                      <a:pt x="546475" y="12887"/>
                      <a:pt x="591665" y="6443"/>
                      <a:pt x="6368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4" name="chenying0907 12"/>
              <p:cNvSpPr>
                <a:spLocks/>
              </p:cNvSpPr>
              <p:nvPr/>
            </p:nvSpPr>
            <p:spPr bwMode="auto">
              <a:xfrm>
                <a:off x="7443788" y="2952751"/>
                <a:ext cx="1379538" cy="1371600"/>
              </a:xfrm>
              <a:custGeom>
                <a:avLst/>
                <a:gdLst>
                  <a:gd name="T0" fmla="*/ 423 w 641"/>
                  <a:gd name="T1" fmla="*/ 557 h 638"/>
                  <a:gd name="T2" fmla="*/ 448 w 641"/>
                  <a:gd name="T3" fmla="*/ 559 h 638"/>
                  <a:gd name="T4" fmla="*/ 532 w 641"/>
                  <a:gd name="T5" fmla="*/ 557 h 638"/>
                  <a:gd name="T6" fmla="*/ 558 w 641"/>
                  <a:gd name="T7" fmla="*/ 550 h 638"/>
                  <a:gd name="T8" fmla="*/ 583 w 641"/>
                  <a:gd name="T9" fmla="*/ 507 h 638"/>
                  <a:gd name="T10" fmla="*/ 579 w 641"/>
                  <a:gd name="T11" fmla="*/ 405 h 638"/>
                  <a:gd name="T12" fmla="*/ 539 w 641"/>
                  <a:gd name="T13" fmla="*/ 250 h 638"/>
                  <a:gd name="T14" fmla="*/ 500 w 641"/>
                  <a:gd name="T15" fmla="*/ 174 h 638"/>
                  <a:gd name="T16" fmla="*/ 470 w 641"/>
                  <a:gd name="T17" fmla="*/ 152 h 638"/>
                  <a:gd name="T18" fmla="*/ 463 w 641"/>
                  <a:gd name="T19" fmla="*/ 122 h 638"/>
                  <a:gd name="T20" fmla="*/ 501 w 641"/>
                  <a:gd name="T21" fmla="*/ 114 h 638"/>
                  <a:gd name="T22" fmla="*/ 562 w 641"/>
                  <a:gd name="T23" fmla="*/ 170 h 638"/>
                  <a:gd name="T24" fmla="*/ 619 w 641"/>
                  <a:gd name="T25" fmla="*/ 318 h 638"/>
                  <a:gd name="T26" fmla="*/ 640 w 641"/>
                  <a:gd name="T27" fmla="*/ 482 h 638"/>
                  <a:gd name="T28" fmla="*/ 627 w 641"/>
                  <a:gd name="T29" fmla="*/ 543 h 638"/>
                  <a:gd name="T30" fmla="*/ 565 w 641"/>
                  <a:gd name="T31" fmla="*/ 591 h 638"/>
                  <a:gd name="T32" fmla="*/ 435 w 641"/>
                  <a:gd name="T33" fmla="*/ 600 h 638"/>
                  <a:gd name="T34" fmla="*/ 426 w 641"/>
                  <a:gd name="T35" fmla="*/ 599 h 638"/>
                  <a:gd name="T36" fmla="*/ 416 w 641"/>
                  <a:gd name="T37" fmla="*/ 607 h 638"/>
                  <a:gd name="T38" fmla="*/ 405 w 641"/>
                  <a:gd name="T39" fmla="*/ 629 h 638"/>
                  <a:gd name="T40" fmla="*/ 367 w 641"/>
                  <a:gd name="T41" fmla="*/ 636 h 638"/>
                  <a:gd name="T42" fmla="*/ 360 w 641"/>
                  <a:gd name="T43" fmla="*/ 627 h 638"/>
                  <a:gd name="T44" fmla="*/ 364 w 641"/>
                  <a:gd name="T45" fmla="*/ 604 h 638"/>
                  <a:gd name="T46" fmla="*/ 355 w 641"/>
                  <a:gd name="T47" fmla="*/ 593 h 638"/>
                  <a:gd name="T48" fmla="*/ 281 w 641"/>
                  <a:gd name="T49" fmla="*/ 584 h 638"/>
                  <a:gd name="T50" fmla="*/ 207 w 641"/>
                  <a:gd name="T51" fmla="*/ 576 h 638"/>
                  <a:gd name="T52" fmla="*/ 183 w 641"/>
                  <a:gd name="T53" fmla="*/ 583 h 638"/>
                  <a:gd name="T54" fmla="*/ 7 w 641"/>
                  <a:gd name="T55" fmla="*/ 561 h 638"/>
                  <a:gd name="T56" fmla="*/ 10 w 641"/>
                  <a:gd name="T57" fmla="*/ 544 h 638"/>
                  <a:gd name="T58" fmla="*/ 53 w 641"/>
                  <a:gd name="T59" fmla="*/ 531 h 638"/>
                  <a:gd name="T60" fmla="*/ 66 w 641"/>
                  <a:gd name="T61" fmla="*/ 538 h 638"/>
                  <a:gd name="T62" fmla="*/ 122 w 641"/>
                  <a:gd name="T63" fmla="*/ 579 h 638"/>
                  <a:gd name="T64" fmla="*/ 141 w 641"/>
                  <a:gd name="T65" fmla="*/ 574 h 638"/>
                  <a:gd name="T66" fmla="*/ 169 w 641"/>
                  <a:gd name="T67" fmla="*/ 544 h 638"/>
                  <a:gd name="T68" fmla="*/ 193 w 641"/>
                  <a:gd name="T69" fmla="*/ 535 h 638"/>
                  <a:gd name="T70" fmla="*/ 285 w 641"/>
                  <a:gd name="T71" fmla="*/ 541 h 638"/>
                  <a:gd name="T72" fmla="*/ 359 w 641"/>
                  <a:gd name="T73" fmla="*/ 551 h 638"/>
                  <a:gd name="T74" fmla="*/ 372 w 641"/>
                  <a:gd name="T75" fmla="*/ 540 h 638"/>
                  <a:gd name="T76" fmla="*/ 376 w 641"/>
                  <a:gd name="T77" fmla="*/ 456 h 638"/>
                  <a:gd name="T78" fmla="*/ 365 w 641"/>
                  <a:gd name="T79" fmla="*/ 320 h 638"/>
                  <a:gd name="T80" fmla="*/ 323 w 641"/>
                  <a:gd name="T81" fmla="*/ 165 h 638"/>
                  <a:gd name="T82" fmla="*/ 263 w 641"/>
                  <a:gd name="T83" fmla="*/ 25 h 638"/>
                  <a:gd name="T84" fmla="*/ 266 w 641"/>
                  <a:gd name="T85" fmla="*/ 12 h 638"/>
                  <a:gd name="T86" fmla="*/ 302 w 641"/>
                  <a:gd name="T87" fmla="*/ 1 h 638"/>
                  <a:gd name="T88" fmla="*/ 315 w 641"/>
                  <a:gd name="T89" fmla="*/ 9 h 638"/>
                  <a:gd name="T90" fmla="*/ 372 w 641"/>
                  <a:gd name="T91" fmla="*/ 136 h 638"/>
                  <a:gd name="T92" fmla="*/ 402 w 641"/>
                  <a:gd name="T93" fmla="*/ 228 h 638"/>
                  <a:gd name="T94" fmla="*/ 422 w 641"/>
                  <a:gd name="T95" fmla="*/ 335 h 638"/>
                  <a:gd name="T96" fmla="*/ 429 w 641"/>
                  <a:gd name="T97" fmla="*/ 456 h 638"/>
                  <a:gd name="T98" fmla="*/ 423 w 641"/>
                  <a:gd name="T99" fmla="*/ 550 h 638"/>
                  <a:gd name="T100" fmla="*/ 423 w 641"/>
                  <a:gd name="T101" fmla="*/ 55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1" h="638">
                    <a:moveTo>
                      <a:pt x="423" y="557"/>
                    </a:moveTo>
                    <a:cubicBezTo>
                      <a:pt x="432" y="557"/>
                      <a:pt x="440" y="559"/>
                      <a:pt x="448" y="559"/>
                    </a:cubicBezTo>
                    <a:cubicBezTo>
                      <a:pt x="476" y="558"/>
                      <a:pt x="504" y="558"/>
                      <a:pt x="532" y="557"/>
                    </a:cubicBezTo>
                    <a:cubicBezTo>
                      <a:pt x="541" y="556"/>
                      <a:pt x="550" y="553"/>
                      <a:pt x="558" y="550"/>
                    </a:cubicBezTo>
                    <a:cubicBezTo>
                      <a:pt x="579" y="543"/>
                      <a:pt x="582" y="524"/>
                      <a:pt x="583" y="507"/>
                    </a:cubicBezTo>
                    <a:cubicBezTo>
                      <a:pt x="586" y="473"/>
                      <a:pt x="585" y="439"/>
                      <a:pt x="579" y="405"/>
                    </a:cubicBezTo>
                    <a:cubicBezTo>
                      <a:pt x="571" y="352"/>
                      <a:pt x="558" y="300"/>
                      <a:pt x="539" y="250"/>
                    </a:cubicBezTo>
                    <a:cubicBezTo>
                      <a:pt x="529" y="223"/>
                      <a:pt x="517" y="197"/>
                      <a:pt x="500" y="174"/>
                    </a:cubicBezTo>
                    <a:cubicBezTo>
                      <a:pt x="492" y="164"/>
                      <a:pt x="483" y="155"/>
                      <a:pt x="470" y="152"/>
                    </a:cubicBezTo>
                    <a:cubicBezTo>
                      <a:pt x="455" y="147"/>
                      <a:pt x="451" y="133"/>
                      <a:pt x="463" y="122"/>
                    </a:cubicBezTo>
                    <a:cubicBezTo>
                      <a:pt x="474" y="112"/>
                      <a:pt x="487" y="110"/>
                      <a:pt x="501" y="114"/>
                    </a:cubicBezTo>
                    <a:cubicBezTo>
                      <a:pt x="530" y="123"/>
                      <a:pt x="548" y="145"/>
                      <a:pt x="562" y="170"/>
                    </a:cubicBezTo>
                    <a:cubicBezTo>
                      <a:pt x="589" y="216"/>
                      <a:pt x="606" y="266"/>
                      <a:pt x="619" y="318"/>
                    </a:cubicBezTo>
                    <a:cubicBezTo>
                      <a:pt x="632" y="372"/>
                      <a:pt x="641" y="427"/>
                      <a:pt x="640" y="482"/>
                    </a:cubicBezTo>
                    <a:cubicBezTo>
                      <a:pt x="639" y="503"/>
                      <a:pt x="636" y="524"/>
                      <a:pt x="627" y="543"/>
                    </a:cubicBezTo>
                    <a:cubicBezTo>
                      <a:pt x="615" y="569"/>
                      <a:pt x="592" y="583"/>
                      <a:pt x="565" y="591"/>
                    </a:cubicBezTo>
                    <a:cubicBezTo>
                      <a:pt x="523" y="603"/>
                      <a:pt x="479" y="604"/>
                      <a:pt x="435" y="600"/>
                    </a:cubicBezTo>
                    <a:cubicBezTo>
                      <a:pt x="432" y="599"/>
                      <a:pt x="429" y="599"/>
                      <a:pt x="426" y="599"/>
                    </a:cubicBezTo>
                    <a:cubicBezTo>
                      <a:pt x="419" y="598"/>
                      <a:pt x="417" y="600"/>
                      <a:pt x="416" y="607"/>
                    </a:cubicBezTo>
                    <a:cubicBezTo>
                      <a:pt x="414" y="615"/>
                      <a:pt x="414" y="625"/>
                      <a:pt x="405" y="629"/>
                    </a:cubicBezTo>
                    <a:cubicBezTo>
                      <a:pt x="393" y="635"/>
                      <a:pt x="381" y="638"/>
                      <a:pt x="367" y="636"/>
                    </a:cubicBezTo>
                    <a:cubicBezTo>
                      <a:pt x="362" y="636"/>
                      <a:pt x="360" y="633"/>
                      <a:pt x="360" y="627"/>
                    </a:cubicBezTo>
                    <a:cubicBezTo>
                      <a:pt x="361" y="619"/>
                      <a:pt x="362" y="611"/>
                      <a:pt x="364" y="604"/>
                    </a:cubicBezTo>
                    <a:cubicBezTo>
                      <a:pt x="367" y="595"/>
                      <a:pt x="363" y="593"/>
                      <a:pt x="355" y="593"/>
                    </a:cubicBezTo>
                    <a:cubicBezTo>
                      <a:pt x="331" y="590"/>
                      <a:pt x="306" y="587"/>
                      <a:pt x="281" y="584"/>
                    </a:cubicBezTo>
                    <a:cubicBezTo>
                      <a:pt x="257" y="582"/>
                      <a:pt x="232" y="579"/>
                      <a:pt x="207" y="576"/>
                    </a:cubicBezTo>
                    <a:cubicBezTo>
                      <a:pt x="197" y="575"/>
                      <a:pt x="191" y="578"/>
                      <a:pt x="183" y="583"/>
                    </a:cubicBezTo>
                    <a:cubicBezTo>
                      <a:pt x="130" y="625"/>
                      <a:pt x="47" y="613"/>
                      <a:pt x="7" y="561"/>
                    </a:cubicBezTo>
                    <a:cubicBezTo>
                      <a:pt x="0" y="552"/>
                      <a:pt x="1" y="549"/>
                      <a:pt x="10" y="544"/>
                    </a:cubicBezTo>
                    <a:cubicBezTo>
                      <a:pt x="23" y="536"/>
                      <a:pt x="37" y="530"/>
                      <a:pt x="53" y="531"/>
                    </a:cubicBezTo>
                    <a:cubicBezTo>
                      <a:pt x="57" y="531"/>
                      <a:pt x="63" y="534"/>
                      <a:pt x="66" y="538"/>
                    </a:cubicBezTo>
                    <a:cubicBezTo>
                      <a:pt x="80" y="558"/>
                      <a:pt x="100" y="570"/>
                      <a:pt x="122" y="579"/>
                    </a:cubicBezTo>
                    <a:cubicBezTo>
                      <a:pt x="129" y="582"/>
                      <a:pt x="134" y="580"/>
                      <a:pt x="141" y="574"/>
                    </a:cubicBezTo>
                    <a:cubicBezTo>
                      <a:pt x="150" y="564"/>
                      <a:pt x="161" y="556"/>
                      <a:pt x="169" y="544"/>
                    </a:cubicBezTo>
                    <a:cubicBezTo>
                      <a:pt x="173" y="538"/>
                      <a:pt x="185" y="535"/>
                      <a:pt x="193" y="535"/>
                    </a:cubicBezTo>
                    <a:cubicBezTo>
                      <a:pt x="224" y="536"/>
                      <a:pt x="254" y="538"/>
                      <a:pt x="285" y="541"/>
                    </a:cubicBezTo>
                    <a:cubicBezTo>
                      <a:pt x="310" y="544"/>
                      <a:pt x="334" y="548"/>
                      <a:pt x="359" y="551"/>
                    </a:cubicBezTo>
                    <a:cubicBezTo>
                      <a:pt x="371" y="552"/>
                      <a:pt x="371" y="552"/>
                      <a:pt x="372" y="540"/>
                    </a:cubicBezTo>
                    <a:cubicBezTo>
                      <a:pt x="373" y="512"/>
                      <a:pt x="377" y="484"/>
                      <a:pt x="376" y="456"/>
                    </a:cubicBezTo>
                    <a:cubicBezTo>
                      <a:pt x="374" y="411"/>
                      <a:pt x="372" y="365"/>
                      <a:pt x="365" y="320"/>
                    </a:cubicBezTo>
                    <a:cubicBezTo>
                      <a:pt x="357" y="267"/>
                      <a:pt x="343" y="215"/>
                      <a:pt x="323" y="165"/>
                    </a:cubicBezTo>
                    <a:cubicBezTo>
                      <a:pt x="304" y="118"/>
                      <a:pt x="283" y="72"/>
                      <a:pt x="263" y="25"/>
                    </a:cubicBezTo>
                    <a:cubicBezTo>
                      <a:pt x="260" y="19"/>
                      <a:pt x="262" y="14"/>
                      <a:pt x="266" y="12"/>
                    </a:cubicBezTo>
                    <a:cubicBezTo>
                      <a:pt x="278" y="8"/>
                      <a:pt x="290" y="4"/>
                      <a:pt x="302" y="1"/>
                    </a:cubicBezTo>
                    <a:cubicBezTo>
                      <a:pt x="306" y="0"/>
                      <a:pt x="314" y="5"/>
                      <a:pt x="315" y="9"/>
                    </a:cubicBezTo>
                    <a:cubicBezTo>
                      <a:pt x="335" y="51"/>
                      <a:pt x="355" y="93"/>
                      <a:pt x="372" y="136"/>
                    </a:cubicBezTo>
                    <a:cubicBezTo>
                      <a:pt x="384" y="166"/>
                      <a:pt x="394" y="197"/>
                      <a:pt x="402" y="228"/>
                    </a:cubicBezTo>
                    <a:cubicBezTo>
                      <a:pt x="411" y="263"/>
                      <a:pt x="418" y="299"/>
                      <a:pt x="422" y="335"/>
                    </a:cubicBezTo>
                    <a:cubicBezTo>
                      <a:pt x="427" y="375"/>
                      <a:pt x="429" y="416"/>
                      <a:pt x="429" y="456"/>
                    </a:cubicBezTo>
                    <a:cubicBezTo>
                      <a:pt x="430" y="487"/>
                      <a:pt x="425" y="519"/>
                      <a:pt x="423" y="550"/>
                    </a:cubicBezTo>
                    <a:cubicBezTo>
                      <a:pt x="423" y="552"/>
                      <a:pt x="423" y="553"/>
                      <a:pt x="423" y="5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chenying0907 19"/>
              <p:cNvSpPr>
                <a:spLocks/>
              </p:cNvSpPr>
              <p:nvPr/>
            </p:nvSpPr>
            <p:spPr bwMode="auto">
              <a:xfrm>
                <a:off x="6670676" y="2278063"/>
                <a:ext cx="1325563" cy="1062038"/>
              </a:xfrm>
              <a:custGeom>
                <a:avLst/>
                <a:gdLst>
                  <a:gd name="T0" fmla="*/ 473 w 616"/>
                  <a:gd name="T1" fmla="*/ 492 h 494"/>
                  <a:gd name="T2" fmla="*/ 370 w 616"/>
                  <a:gd name="T3" fmla="*/ 480 h 494"/>
                  <a:gd name="T4" fmla="*/ 196 w 616"/>
                  <a:gd name="T5" fmla="*/ 361 h 494"/>
                  <a:gd name="T6" fmla="*/ 83 w 616"/>
                  <a:gd name="T7" fmla="*/ 179 h 494"/>
                  <a:gd name="T8" fmla="*/ 7 w 616"/>
                  <a:gd name="T9" fmla="*/ 32 h 494"/>
                  <a:gd name="T10" fmla="*/ 14 w 616"/>
                  <a:gd name="T11" fmla="*/ 11 h 494"/>
                  <a:gd name="T12" fmla="*/ 19 w 616"/>
                  <a:gd name="T13" fmla="*/ 9 h 494"/>
                  <a:gd name="T14" fmla="*/ 64 w 616"/>
                  <a:gd name="T15" fmla="*/ 24 h 494"/>
                  <a:gd name="T16" fmla="*/ 122 w 616"/>
                  <a:gd name="T17" fmla="*/ 133 h 494"/>
                  <a:gd name="T18" fmla="*/ 199 w 616"/>
                  <a:gd name="T19" fmla="*/ 276 h 494"/>
                  <a:gd name="T20" fmla="*/ 296 w 616"/>
                  <a:gd name="T21" fmla="*/ 394 h 494"/>
                  <a:gd name="T22" fmla="*/ 405 w 616"/>
                  <a:gd name="T23" fmla="*/ 455 h 494"/>
                  <a:gd name="T24" fmla="*/ 526 w 616"/>
                  <a:gd name="T25" fmla="*/ 468 h 494"/>
                  <a:gd name="T26" fmla="*/ 595 w 616"/>
                  <a:gd name="T27" fmla="*/ 459 h 494"/>
                  <a:gd name="T28" fmla="*/ 603 w 616"/>
                  <a:gd name="T29" fmla="*/ 458 h 494"/>
                  <a:gd name="T30" fmla="*/ 616 w 616"/>
                  <a:gd name="T31" fmla="*/ 462 h 494"/>
                  <a:gd name="T32" fmla="*/ 608 w 616"/>
                  <a:gd name="T33" fmla="*/ 473 h 494"/>
                  <a:gd name="T34" fmla="*/ 589 w 616"/>
                  <a:gd name="T35" fmla="*/ 480 h 494"/>
                  <a:gd name="T36" fmla="*/ 473 w 616"/>
                  <a:gd name="T37" fmla="*/ 49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6" h="494">
                    <a:moveTo>
                      <a:pt x="473" y="492"/>
                    </a:moveTo>
                    <a:cubicBezTo>
                      <a:pt x="439" y="494"/>
                      <a:pt x="404" y="489"/>
                      <a:pt x="370" y="480"/>
                    </a:cubicBezTo>
                    <a:cubicBezTo>
                      <a:pt x="299" y="460"/>
                      <a:pt x="242" y="418"/>
                      <a:pt x="196" y="361"/>
                    </a:cubicBezTo>
                    <a:cubicBezTo>
                      <a:pt x="150" y="305"/>
                      <a:pt x="116" y="242"/>
                      <a:pt x="83" y="179"/>
                    </a:cubicBezTo>
                    <a:cubicBezTo>
                      <a:pt x="58" y="130"/>
                      <a:pt x="32" y="81"/>
                      <a:pt x="7" y="32"/>
                    </a:cubicBezTo>
                    <a:cubicBezTo>
                      <a:pt x="0" y="20"/>
                      <a:pt x="1" y="16"/>
                      <a:pt x="14" y="11"/>
                    </a:cubicBezTo>
                    <a:cubicBezTo>
                      <a:pt x="16" y="11"/>
                      <a:pt x="17" y="10"/>
                      <a:pt x="19" y="9"/>
                    </a:cubicBezTo>
                    <a:cubicBezTo>
                      <a:pt x="43" y="0"/>
                      <a:pt x="52" y="2"/>
                      <a:pt x="64" y="24"/>
                    </a:cubicBezTo>
                    <a:cubicBezTo>
                      <a:pt x="84" y="60"/>
                      <a:pt x="103" y="97"/>
                      <a:pt x="122" y="133"/>
                    </a:cubicBezTo>
                    <a:cubicBezTo>
                      <a:pt x="147" y="181"/>
                      <a:pt x="173" y="228"/>
                      <a:pt x="199" y="276"/>
                    </a:cubicBezTo>
                    <a:cubicBezTo>
                      <a:pt x="224" y="321"/>
                      <a:pt x="258" y="360"/>
                      <a:pt x="296" y="394"/>
                    </a:cubicBezTo>
                    <a:cubicBezTo>
                      <a:pt x="328" y="422"/>
                      <a:pt x="364" y="442"/>
                      <a:pt x="405" y="455"/>
                    </a:cubicBezTo>
                    <a:cubicBezTo>
                      <a:pt x="445" y="466"/>
                      <a:pt x="485" y="471"/>
                      <a:pt x="526" y="468"/>
                    </a:cubicBezTo>
                    <a:cubicBezTo>
                      <a:pt x="549" y="467"/>
                      <a:pt x="572" y="462"/>
                      <a:pt x="595" y="459"/>
                    </a:cubicBezTo>
                    <a:cubicBezTo>
                      <a:pt x="598" y="458"/>
                      <a:pt x="601" y="458"/>
                      <a:pt x="603" y="458"/>
                    </a:cubicBezTo>
                    <a:cubicBezTo>
                      <a:pt x="608" y="459"/>
                      <a:pt x="612" y="460"/>
                      <a:pt x="616" y="462"/>
                    </a:cubicBezTo>
                    <a:cubicBezTo>
                      <a:pt x="613" y="466"/>
                      <a:pt x="612" y="471"/>
                      <a:pt x="608" y="473"/>
                    </a:cubicBezTo>
                    <a:cubicBezTo>
                      <a:pt x="602" y="476"/>
                      <a:pt x="596" y="479"/>
                      <a:pt x="589" y="480"/>
                    </a:cubicBezTo>
                    <a:cubicBezTo>
                      <a:pt x="551" y="487"/>
                      <a:pt x="513" y="493"/>
                      <a:pt x="473" y="4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chenying0907 127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92 w 239"/>
                  <a:gd name="T3" fmla="*/ 80 h 121"/>
                  <a:gd name="T4" fmla="*/ 168 w 239"/>
                  <a:gd name="T5" fmla="*/ 90 h 121"/>
                  <a:gd name="T6" fmla="*/ 137 w 239"/>
                  <a:gd name="T7" fmla="*/ 93 h 121"/>
                  <a:gd name="T8" fmla="*/ 137 w 239"/>
                  <a:gd name="T9" fmla="*/ 108 h 121"/>
                  <a:gd name="T10" fmla="*/ 197 w 239"/>
                  <a:gd name="T11" fmla="*/ 113 h 121"/>
                  <a:gd name="T12" fmla="*/ 235 w 239"/>
                  <a:gd name="T13" fmla="*/ 30 h 121"/>
                  <a:gd name="T14" fmla="*/ 223 w 239"/>
                  <a:gd name="T15" fmla="*/ 23 h 121"/>
                  <a:gd name="T16" fmla="*/ 211 w 239"/>
                  <a:gd name="T17" fmla="*/ 28 h 121"/>
                  <a:gd name="T18" fmla="*/ 137 w 239"/>
                  <a:gd name="T19" fmla="*/ 56 h 121"/>
                  <a:gd name="T20" fmla="*/ 56 w 239"/>
                  <a:gd name="T21" fmla="*/ 38 h 121"/>
                  <a:gd name="T22" fmla="*/ 25 w 239"/>
                  <a:gd name="T23" fmla="*/ 7 h 121"/>
                  <a:gd name="T24" fmla="*/ 6 w 239"/>
                  <a:gd name="T25" fmla="*/ 5 h 121"/>
                  <a:gd name="T26" fmla="*/ 5 w 239"/>
                  <a:gd name="T27" fmla="*/ 20 h 121"/>
                  <a:gd name="T28" fmla="*/ 113 w 239"/>
                  <a:gd name="T29" fmla="*/ 75 h 121"/>
                  <a:gd name="T30" fmla="*/ 151 w 239"/>
                  <a:gd name="T31" fmla="*/ 7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96" y="65"/>
                      <a:pt x="194" y="73"/>
                      <a:pt x="192" y="80"/>
                    </a:cubicBezTo>
                    <a:cubicBezTo>
                      <a:pt x="187" y="95"/>
                      <a:pt x="182" y="97"/>
                      <a:pt x="168" y="90"/>
                    </a:cubicBezTo>
                    <a:cubicBezTo>
                      <a:pt x="158" y="84"/>
                      <a:pt x="145" y="86"/>
                      <a:pt x="137" y="93"/>
                    </a:cubicBezTo>
                    <a:cubicBezTo>
                      <a:pt x="132" y="99"/>
                      <a:pt x="131" y="105"/>
                      <a:pt x="137" y="108"/>
                    </a:cubicBezTo>
                    <a:cubicBezTo>
                      <a:pt x="156" y="119"/>
                      <a:pt x="177" y="121"/>
                      <a:pt x="197" y="113"/>
                    </a:cubicBezTo>
                    <a:cubicBezTo>
                      <a:pt x="231" y="100"/>
                      <a:pt x="239" y="54"/>
                      <a:pt x="235" y="30"/>
                    </a:cubicBezTo>
                    <a:cubicBezTo>
                      <a:pt x="234" y="27"/>
                      <a:pt x="227" y="23"/>
                      <a:pt x="223" y="23"/>
                    </a:cubicBezTo>
                    <a:cubicBezTo>
                      <a:pt x="219" y="23"/>
                      <a:pt x="215" y="26"/>
                      <a:pt x="211" y="28"/>
                    </a:cubicBezTo>
                    <a:cubicBezTo>
                      <a:pt x="188" y="41"/>
                      <a:pt x="164" y="51"/>
                      <a:pt x="137" y="56"/>
                    </a:cubicBezTo>
                    <a:cubicBezTo>
                      <a:pt x="107" y="61"/>
                      <a:pt x="80" y="56"/>
                      <a:pt x="56" y="38"/>
                    </a:cubicBezTo>
                    <a:cubicBezTo>
                      <a:pt x="45" y="29"/>
                      <a:pt x="35" y="17"/>
                      <a:pt x="25" y="7"/>
                    </a:cubicBezTo>
                    <a:cubicBezTo>
                      <a:pt x="20" y="2"/>
                      <a:pt x="11" y="0"/>
                      <a:pt x="6" y="5"/>
                    </a:cubicBezTo>
                    <a:cubicBezTo>
                      <a:pt x="0" y="9"/>
                      <a:pt x="0" y="15"/>
                      <a:pt x="5" y="20"/>
                    </a:cubicBezTo>
                    <a:cubicBezTo>
                      <a:pt x="32" y="55"/>
                      <a:pt x="67" y="76"/>
                      <a:pt x="113" y="75"/>
                    </a:cubicBezTo>
                    <a:cubicBezTo>
                      <a:pt x="126" y="75"/>
                      <a:pt x="139" y="73"/>
                      <a:pt x="151" y="70"/>
                    </a:cubicBezTo>
                    <a:cubicBezTo>
                      <a:pt x="166" y="67"/>
                      <a:pt x="181" y="61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chenying0907 130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19 w 41"/>
                  <a:gd name="T3" fmla="*/ 40 h 41"/>
                  <a:gd name="T4" fmla="*/ 40 w 41"/>
                  <a:gd name="T5" fmla="*/ 21 h 41"/>
                  <a:gd name="T6" fmla="*/ 22 w 41"/>
                  <a:gd name="T7" fmla="*/ 1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0" y="30"/>
                      <a:pt x="9" y="40"/>
                      <a:pt x="19" y="40"/>
                    </a:cubicBezTo>
                    <a:cubicBezTo>
                      <a:pt x="29" y="41"/>
                      <a:pt x="39" y="32"/>
                      <a:pt x="40" y="21"/>
                    </a:cubicBezTo>
                    <a:cubicBezTo>
                      <a:pt x="41" y="11"/>
                      <a:pt x="32" y="2"/>
                      <a:pt x="22" y="1"/>
                    </a:cubicBezTo>
                    <a:cubicBezTo>
                      <a:pt x="11" y="0"/>
                      <a:pt x="1" y="8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chenying0907 181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51 w 239"/>
                  <a:gd name="T3" fmla="*/ 70 h 121"/>
                  <a:gd name="T4" fmla="*/ 113 w 239"/>
                  <a:gd name="T5" fmla="*/ 75 h 121"/>
                  <a:gd name="T6" fmla="*/ 5 w 239"/>
                  <a:gd name="T7" fmla="*/ 20 h 121"/>
                  <a:gd name="T8" fmla="*/ 6 w 239"/>
                  <a:gd name="T9" fmla="*/ 5 h 121"/>
                  <a:gd name="T10" fmla="*/ 25 w 239"/>
                  <a:gd name="T11" fmla="*/ 7 h 121"/>
                  <a:gd name="T12" fmla="*/ 56 w 239"/>
                  <a:gd name="T13" fmla="*/ 38 h 121"/>
                  <a:gd name="T14" fmla="*/ 137 w 239"/>
                  <a:gd name="T15" fmla="*/ 56 h 121"/>
                  <a:gd name="T16" fmla="*/ 211 w 239"/>
                  <a:gd name="T17" fmla="*/ 28 h 121"/>
                  <a:gd name="T18" fmla="*/ 223 w 239"/>
                  <a:gd name="T19" fmla="*/ 23 h 121"/>
                  <a:gd name="T20" fmla="*/ 235 w 239"/>
                  <a:gd name="T21" fmla="*/ 30 h 121"/>
                  <a:gd name="T22" fmla="*/ 197 w 239"/>
                  <a:gd name="T23" fmla="*/ 113 h 121"/>
                  <a:gd name="T24" fmla="*/ 137 w 239"/>
                  <a:gd name="T25" fmla="*/ 108 h 121"/>
                  <a:gd name="T26" fmla="*/ 137 w 239"/>
                  <a:gd name="T27" fmla="*/ 93 h 121"/>
                  <a:gd name="T28" fmla="*/ 168 w 239"/>
                  <a:gd name="T29" fmla="*/ 90 h 121"/>
                  <a:gd name="T30" fmla="*/ 192 w 239"/>
                  <a:gd name="T31" fmla="*/ 8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81" y="61"/>
                      <a:pt x="166" y="67"/>
                      <a:pt x="151" y="70"/>
                    </a:cubicBezTo>
                    <a:cubicBezTo>
                      <a:pt x="139" y="73"/>
                      <a:pt x="126" y="75"/>
                      <a:pt x="113" y="75"/>
                    </a:cubicBezTo>
                    <a:cubicBezTo>
                      <a:pt x="67" y="76"/>
                      <a:pt x="32" y="55"/>
                      <a:pt x="5" y="20"/>
                    </a:cubicBezTo>
                    <a:cubicBezTo>
                      <a:pt x="0" y="15"/>
                      <a:pt x="0" y="9"/>
                      <a:pt x="6" y="5"/>
                    </a:cubicBezTo>
                    <a:cubicBezTo>
                      <a:pt x="11" y="0"/>
                      <a:pt x="20" y="2"/>
                      <a:pt x="25" y="7"/>
                    </a:cubicBezTo>
                    <a:cubicBezTo>
                      <a:pt x="35" y="17"/>
                      <a:pt x="45" y="29"/>
                      <a:pt x="56" y="38"/>
                    </a:cubicBezTo>
                    <a:cubicBezTo>
                      <a:pt x="80" y="56"/>
                      <a:pt x="107" y="61"/>
                      <a:pt x="137" y="56"/>
                    </a:cubicBezTo>
                    <a:cubicBezTo>
                      <a:pt x="164" y="51"/>
                      <a:pt x="188" y="41"/>
                      <a:pt x="211" y="28"/>
                    </a:cubicBezTo>
                    <a:cubicBezTo>
                      <a:pt x="215" y="26"/>
                      <a:pt x="219" y="23"/>
                      <a:pt x="223" y="23"/>
                    </a:cubicBezTo>
                    <a:cubicBezTo>
                      <a:pt x="227" y="23"/>
                      <a:pt x="234" y="27"/>
                      <a:pt x="235" y="30"/>
                    </a:cubicBezTo>
                    <a:cubicBezTo>
                      <a:pt x="239" y="54"/>
                      <a:pt x="231" y="100"/>
                      <a:pt x="197" y="113"/>
                    </a:cubicBezTo>
                    <a:cubicBezTo>
                      <a:pt x="177" y="121"/>
                      <a:pt x="156" y="119"/>
                      <a:pt x="137" y="108"/>
                    </a:cubicBezTo>
                    <a:cubicBezTo>
                      <a:pt x="131" y="105"/>
                      <a:pt x="132" y="99"/>
                      <a:pt x="137" y="93"/>
                    </a:cubicBezTo>
                    <a:cubicBezTo>
                      <a:pt x="145" y="86"/>
                      <a:pt x="158" y="84"/>
                      <a:pt x="168" y="90"/>
                    </a:cubicBezTo>
                    <a:cubicBezTo>
                      <a:pt x="182" y="97"/>
                      <a:pt x="187" y="95"/>
                      <a:pt x="192" y="80"/>
                    </a:cubicBezTo>
                    <a:cubicBezTo>
                      <a:pt x="194" y="73"/>
                      <a:pt x="196" y="65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chenying0907 182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22 w 41"/>
                  <a:gd name="T3" fmla="*/ 1 h 41"/>
                  <a:gd name="T4" fmla="*/ 40 w 41"/>
                  <a:gd name="T5" fmla="*/ 21 h 41"/>
                  <a:gd name="T6" fmla="*/ 19 w 41"/>
                  <a:gd name="T7" fmla="*/ 40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1" y="8"/>
                      <a:pt x="11" y="0"/>
                      <a:pt x="22" y="1"/>
                    </a:cubicBezTo>
                    <a:cubicBezTo>
                      <a:pt x="32" y="2"/>
                      <a:pt x="41" y="11"/>
                      <a:pt x="40" y="21"/>
                    </a:cubicBezTo>
                    <a:cubicBezTo>
                      <a:pt x="39" y="32"/>
                      <a:pt x="29" y="41"/>
                      <a:pt x="19" y="40"/>
                    </a:cubicBezTo>
                    <a:cubicBezTo>
                      <a:pt x="9" y="40"/>
                      <a:pt x="0" y="3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183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0" name="chenying0907 57"/>
            <p:cNvSpPr>
              <a:spLocks/>
            </p:cNvSpPr>
            <p:nvPr/>
          </p:nvSpPr>
          <p:spPr bwMode="auto">
            <a:xfrm>
              <a:off x="6750019" y="2121897"/>
              <a:ext cx="402347" cy="323589"/>
            </a:xfrm>
            <a:custGeom>
              <a:avLst/>
              <a:gdLst>
                <a:gd name="T0" fmla="*/ 10 w 173"/>
                <a:gd name="T1" fmla="*/ 0 h 140"/>
                <a:gd name="T2" fmla="*/ 1 w 173"/>
                <a:gd name="T3" fmla="*/ 42 h 140"/>
                <a:gd name="T4" fmla="*/ 4 w 173"/>
                <a:gd name="T5" fmla="*/ 48 h 140"/>
                <a:gd name="T6" fmla="*/ 32 w 173"/>
                <a:gd name="T7" fmla="*/ 67 h 140"/>
                <a:gd name="T8" fmla="*/ 142 w 173"/>
                <a:gd name="T9" fmla="*/ 138 h 140"/>
                <a:gd name="T10" fmla="*/ 153 w 173"/>
                <a:gd name="T11" fmla="*/ 138 h 140"/>
                <a:gd name="T12" fmla="*/ 159 w 173"/>
                <a:gd name="T13" fmla="*/ 95 h 140"/>
                <a:gd name="T14" fmla="*/ 150 w 173"/>
                <a:gd name="T15" fmla="*/ 88 h 140"/>
                <a:gd name="T16" fmla="*/ 61 w 173"/>
                <a:gd name="T17" fmla="*/ 32 h 140"/>
                <a:gd name="T18" fmla="*/ 10 w 173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40">
                  <a:moveTo>
                    <a:pt x="10" y="0"/>
                  </a:moveTo>
                  <a:cubicBezTo>
                    <a:pt x="13" y="16"/>
                    <a:pt x="11" y="30"/>
                    <a:pt x="1" y="42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13" y="55"/>
                    <a:pt x="23" y="61"/>
                    <a:pt x="32" y="67"/>
                  </a:cubicBezTo>
                  <a:cubicBezTo>
                    <a:pt x="69" y="91"/>
                    <a:pt x="105" y="114"/>
                    <a:pt x="142" y="138"/>
                  </a:cubicBezTo>
                  <a:cubicBezTo>
                    <a:pt x="145" y="139"/>
                    <a:pt x="150" y="140"/>
                    <a:pt x="153" y="138"/>
                  </a:cubicBezTo>
                  <a:cubicBezTo>
                    <a:pt x="170" y="130"/>
                    <a:pt x="173" y="108"/>
                    <a:pt x="159" y="95"/>
                  </a:cubicBezTo>
                  <a:cubicBezTo>
                    <a:pt x="156" y="92"/>
                    <a:pt x="153" y="90"/>
                    <a:pt x="150" y="88"/>
                  </a:cubicBezTo>
                  <a:cubicBezTo>
                    <a:pt x="120" y="69"/>
                    <a:pt x="91" y="51"/>
                    <a:pt x="61" y="32"/>
                  </a:cubicBezTo>
                  <a:cubicBezTo>
                    <a:pt x="45" y="22"/>
                    <a:pt x="28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2" name="PA_自由: 形状 201"/>
          <p:cNvSpPr/>
          <p:nvPr>
            <p:custDataLst>
              <p:tags r:id="rId2"/>
            </p:custDataLst>
          </p:nvPr>
        </p:nvSpPr>
        <p:spPr>
          <a:xfrm>
            <a:off x="707248" y="4018980"/>
            <a:ext cx="2575560" cy="503075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03" name="PA_矩形 202"/>
          <p:cNvSpPr/>
          <p:nvPr>
            <p:custDataLst>
              <p:tags r:id="rId3"/>
            </p:custDataLst>
          </p:nvPr>
        </p:nvSpPr>
        <p:spPr>
          <a:xfrm>
            <a:off x="3817621" y="1427707"/>
            <a:ext cx="4295741" cy="309434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6" name="PA_组合 203"/>
          <p:cNvGrpSpPr/>
          <p:nvPr>
            <p:custDataLst>
              <p:tags r:id="rId4"/>
            </p:custDataLst>
          </p:nvPr>
        </p:nvGrpSpPr>
        <p:grpSpPr>
          <a:xfrm>
            <a:off x="3923928" y="1564910"/>
            <a:ext cx="3858659" cy="2613535"/>
            <a:chOff x="5042170" y="2741915"/>
            <a:chExt cx="5144878" cy="3483631"/>
          </a:xfrm>
        </p:grpSpPr>
        <p:sp>
          <p:nvSpPr>
            <p:cNvPr id="205" name="矩形 204"/>
            <p:cNvSpPr/>
            <p:nvPr/>
          </p:nvSpPr>
          <p:spPr>
            <a:xfrm>
              <a:off x="5168577" y="3517954"/>
              <a:ext cx="5018471" cy="2707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1.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两组函数都负责动态内存管理；</a:t>
              </a:r>
            </a:p>
            <a:p>
              <a:pPr indent="266700" algn="just"/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2.malloc/free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是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C/C++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标准库的函数，而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new/delete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是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C++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操作符；</a:t>
              </a:r>
            </a:p>
            <a:p>
              <a:pPr indent="266700" algn="just"/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3.malloc/free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只负责动态分配空间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/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释放空间，而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new/delete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还会调用构造函数和析构函数进行初始化和清理；</a:t>
              </a:r>
            </a:p>
            <a:p>
              <a:pPr indent="266700" algn="just"/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4. malloc/free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需要手动计算类型大小且返回值为</a:t>
              </a:r>
              <a:r>
                <a:rPr lang="en-US" altLang="zh-CN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void*,new/delete</a:t>
              </a:r>
              <a:r>
                <a:rPr lang="zh-CN" altLang="en-US" sz="1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可自己计算类型大小，返回对应类型指针。</a:t>
              </a:r>
            </a:p>
          </p:txBody>
        </p:sp>
        <p:sp>
          <p:nvSpPr>
            <p:cNvPr id="206" name="矩形 205"/>
            <p:cNvSpPr/>
            <p:nvPr/>
          </p:nvSpPr>
          <p:spPr>
            <a:xfrm>
              <a:off x="5042170" y="2741915"/>
              <a:ext cx="4475754" cy="4307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对比</a:t>
              </a:r>
              <a:r>
                <a:rPr lang="en-US" altLang="zh-C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malloc/free</a:t>
              </a: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以及</a:t>
              </a:r>
              <a:r>
                <a:rPr lang="en-US" altLang="zh-C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new/delete</a:t>
              </a: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285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583</Words>
  <Application>Microsoft Office PowerPoint</Application>
  <PresentationFormat>自定义</PresentationFormat>
  <Paragraphs>78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Cooper Std Black</vt:lpstr>
      <vt:lpstr>方正粗黑宋简体</vt:lpstr>
      <vt:lpstr>方正静蕾简体</vt:lpstr>
      <vt:lpstr>方正卡通简体</vt:lpstr>
      <vt:lpstr>方正清刻本悦宋简体</vt:lpstr>
      <vt:lpstr>华文隶书</vt:lpstr>
      <vt:lpstr>宋体</vt:lpstr>
      <vt:lpstr>微软雅黑</vt:lpstr>
      <vt:lpstr>Arial</vt:lpstr>
      <vt:lpstr>Bradley Hand ITC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冒 力</cp:lastModifiedBy>
  <cp:revision>177</cp:revision>
  <dcterms:created xsi:type="dcterms:W3CDTF">2017-04-28T05:23:28Z</dcterms:created>
  <dcterms:modified xsi:type="dcterms:W3CDTF">2022-04-12T14:19:41Z</dcterms:modified>
</cp:coreProperties>
</file>