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62" r:id="rId16"/>
    <p:sldId id="258" r:id="rId17"/>
    <p:sldId id="259" r:id="rId18"/>
    <p:sldId id="260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0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6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6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4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EFB9-F15F-4FEC-AF69-092A724B1ADA}" type="datetimeFigureOut">
              <a:rPr lang="zh-CN" altLang="en-US" smtClean="0"/>
              <a:t>2020-12-21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4887-CDD0-4C52-A692-9AA7D746B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5" y="534154"/>
            <a:ext cx="7953063" cy="43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38325"/>
            <a:ext cx="10534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1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73794"/>
            <a:ext cx="11191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47837"/>
            <a:ext cx="11229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32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80" y="362139"/>
            <a:ext cx="10227314" cy="44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8" y="552261"/>
            <a:ext cx="10971909" cy="40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1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3" y="172017"/>
            <a:ext cx="10186337" cy="36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87" y="153909"/>
            <a:ext cx="10249592" cy="38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1" y="142731"/>
            <a:ext cx="11526436" cy="35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17" y="1195058"/>
            <a:ext cx="9246249" cy="31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07" y="121298"/>
            <a:ext cx="10889365" cy="41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140498"/>
            <a:ext cx="11296650" cy="4124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7675" y="4468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九、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116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028825"/>
            <a:ext cx="11068050" cy="2800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558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cs typeface="Times New Roman" panose="02020603050405020304" pitchFamily="18" charset="0"/>
              </a:rPr>
              <a:t>十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77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709737"/>
            <a:ext cx="11249025" cy="34385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十一、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19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090737"/>
            <a:ext cx="11163300" cy="26765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十二、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11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928687"/>
            <a:ext cx="10982325" cy="5000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十三、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19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000250"/>
            <a:ext cx="11210925" cy="2857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十四、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13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95437"/>
            <a:ext cx="11115675" cy="3667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十五、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80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133600"/>
            <a:ext cx="11315700" cy="2590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十六、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580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105025"/>
            <a:ext cx="11268075" cy="2647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十七、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8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264981"/>
            <a:ext cx="12087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59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052165"/>
            <a:ext cx="11239500" cy="27717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7675" y="4468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cs typeface="Times New Roman" panose="02020603050405020304" pitchFamily="18" charset="0"/>
              </a:rPr>
              <a:t>十八、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51" y="117260"/>
            <a:ext cx="10474435" cy="67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8100"/>
            <a:ext cx="11620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9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61962"/>
            <a:ext cx="113347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966787"/>
            <a:ext cx="113252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795462"/>
            <a:ext cx="11468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3" y="1041620"/>
            <a:ext cx="11591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宽屏</PresentationFormat>
  <Paragraphs>10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9</cp:revision>
  <dcterms:created xsi:type="dcterms:W3CDTF">2016-12-14T12:55:35Z</dcterms:created>
  <dcterms:modified xsi:type="dcterms:W3CDTF">2020-12-21T13:17:23Z</dcterms:modified>
</cp:coreProperties>
</file>