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37" r:id="rId2"/>
    <p:sldId id="604" r:id="rId3"/>
    <p:sldId id="590" r:id="rId4"/>
    <p:sldId id="603" r:id="rId5"/>
    <p:sldId id="605" r:id="rId6"/>
  </p:sldIdLst>
  <p:sldSz cx="12192000" cy="6858000"/>
  <p:notesSz cx="9939338" cy="68072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99" userDrawn="1">
          <p15:clr>
            <a:srgbClr val="A4A3A4"/>
          </p15:clr>
        </p15:guide>
        <p15:guide id="3" orient="horz" pos="366" userDrawn="1">
          <p15:clr>
            <a:srgbClr val="A4A3A4"/>
          </p15:clr>
        </p15:guide>
        <p15:guide id="4" pos="302" userDrawn="1">
          <p15:clr>
            <a:srgbClr val="A4A3A4"/>
          </p15:clr>
        </p15:guide>
        <p15:guide id="5" pos="737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K" initials="8" lastIdx="4" clrIdx="0"/>
  <p:cmAuthor id="2" name="作者" initials="A" lastIdx="0" clrIdx="1"/>
  <p:cmAuthor id="3" name="Admin" initials="A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0C23"/>
    <a:srgbClr val="EEC88F"/>
    <a:srgbClr val="D8422A"/>
    <a:srgbClr val="123876"/>
    <a:srgbClr val="4C4C4B"/>
    <a:srgbClr val="003E87"/>
    <a:srgbClr val="123875"/>
    <a:srgbClr val="DA3B26"/>
    <a:srgbClr val="0069B1"/>
    <a:srgbClr val="868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354" y="126"/>
      </p:cViewPr>
      <p:guideLst>
        <p:guide orient="horz" pos="2115"/>
        <p:guide pos="3899"/>
        <p:guide orient="horz" pos="366"/>
        <p:guide pos="302"/>
        <p:guide pos="73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B6A42-79DF-431C-9FFF-AEEB8660CF78}" type="datetimeFigureOut">
              <a:rPr lang="zh-CN" altLang="en-US" smtClean="0"/>
              <a:t>2023-12-26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20E5C-4878-4461-89C1-BBFBCC4D9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9992" y="0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FD3E1-6122-482A-AC3F-B0560359FDDD}" type="datetimeFigureOut">
              <a:rPr lang="zh-CN" altLang="en-US" smtClean="0"/>
              <a:t>2023-12-26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00338" y="511175"/>
            <a:ext cx="4538662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3934" y="3233420"/>
            <a:ext cx="7951470" cy="3063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65659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2E076-D610-4985-A50B-61482F309C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98A4-695F-4B48-95E5-853BA05E07D6}" type="datetimeFigureOut">
              <a:rPr lang="zh-CN" altLang="en-US" smtClean="0"/>
              <a:t>2023-12-26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F147-5A32-4FB8-A850-36B8B0C9C0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98A4-695F-4B48-95E5-853BA05E07D6}" type="datetimeFigureOut">
              <a:rPr lang="zh-CN" altLang="en-US" smtClean="0"/>
              <a:t>2023-12-26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F147-5A32-4FB8-A850-36B8B0C9C0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98A4-695F-4B48-95E5-853BA05E07D6}" type="datetimeFigureOut">
              <a:rPr lang="zh-CN" altLang="en-US" smtClean="0"/>
              <a:t>2023-12-26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F147-5A32-4FB8-A850-36B8B0C9C0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 flipV="1">
            <a:off x="434804" y="956707"/>
            <a:ext cx="11340000" cy="13378"/>
          </a:xfrm>
          <a:prstGeom prst="line">
            <a:avLst/>
          </a:prstGeom>
          <a:ln w="63500" cap="rnd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98A4-695F-4B48-95E5-853BA05E07D6}" type="datetimeFigureOut">
              <a:rPr lang="zh-CN" altLang="en-US" smtClean="0"/>
              <a:t>2023-12-26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F147-5A32-4FB8-A850-36B8B0C9C0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98A4-695F-4B48-95E5-853BA05E07D6}" type="datetimeFigureOut">
              <a:rPr lang="zh-CN" altLang="en-US" smtClean="0"/>
              <a:t>2023-12-26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F147-5A32-4FB8-A850-36B8B0C9C0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98A4-695F-4B48-95E5-853BA05E07D6}" type="datetimeFigureOut">
              <a:rPr lang="zh-CN" altLang="en-US" smtClean="0"/>
              <a:t>2023-12-26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F147-5A32-4FB8-A850-36B8B0C9C0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98A4-695F-4B48-95E5-853BA05E07D6}" type="datetimeFigureOut">
              <a:rPr lang="zh-CN" altLang="en-US" smtClean="0"/>
              <a:t>2023-12-26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F147-5A32-4FB8-A850-36B8B0C9C0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0326_文广会展物料(转曲)-14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0840" y="0"/>
            <a:ext cx="121708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98A4-695F-4B48-95E5-853BA05E07D6}" type="datetimeFigureOut">
              <a:rPr lang="zh-CN" altLang="en-US" smtClean="0"/>
              <a:t>2023-12-26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F147-5A32-4FB8-A850-36B8B0C9C0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98A4-695F-4B48-95E5-853BA05E07D6}" type="datetimeFigureOut">
              <a:rPr lang="zh-CN" altLang="en-US" smtClean="0"/>
              <a:t>2023-12-26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F147-5A32-4FB8-A850-36B8B0C9C0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98A4-695F-4B48-95E5-853BA05E07D6}" type="datetimeFigureOut">
              <a:rPr lang="zh-CN" altLang="en-US" smtClean="0"/>
              <a:t>2023-12-26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F147-5A32-4FB8-A850-36B8B0C9C0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98A4-695F-4B48-95E5-853BA05E07D6}" type="datetimeFigureOut">
              <a:rPr lang="zh-CN" altLang="en-US" smtClean="0"/>
              <a:t>2023-12-26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F147-5A32-4FB8-A850-36B8B0C9C0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D98A4-695F-4B48-95E5-853BA05E07D6}" type="datetimeFigureOut">
              <a:rPr lang="zh-CN" altLang="en-US" smtClean="0"/>
              <a:t>2023-12-26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7F147-5A32-4FB8-A850-36B8B0C9C0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7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34950"/>
            <a:ext cx="2282825" cy="56206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96"/>
          <a:stretch>
            <a:fillRect/>
          </a:stretch>
        </p:blipFill>
        <p:spPr>
          <a:xfrm rot="10800000">
            <a:off x="0" y="2941102"/>
            <a:ext cx="2990850" cy="39168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043" y="-212134"/>
            <a:ext cx="1589532" cy="15895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6198" y="582632"/>
            <a:ext cx="5807075" cy="1164590"/>
          </a:xfrm>
          <a:prstGeom prst="rect">
            <a:avLst/>
          </a:prstGeom>
          <a:noFill/>
        </p:spPr>
        <p:txBody>
          <a:bodyPr lIns="58053" tIns="29027" rIns="58053" bIns="29027">
            <a:spAutoFit/>
          </a:bodyPr>
          <a:lstStyle/>
          <a:p>
            <a:pPr defTabSz="1219200">
              <a:buFont typeface="Arial" panose="020B0604020202020204" pitchFamily="34" charset="0"/>
              <a:defRPr/>
            </a:pPr>
            <a:r>
              <a:rPr lang="zh-CN" altLang="en-US" sz="3600" b="1" dirty="0">
                <a:solidFill>
                  <a:srgbClr val="0000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1219200">
              <a:buFont typeface="Arial" panose="020B0604020202020204" pitchFamily="34" charset="0"/>
              <a:defRPr/>
            </a:pPr>
            <a:endParaRPr lang="zh-CN" altLang="en-US" sz="3600" b="1" dirty="0">
              <a:solidFill>
                <a:srgbClr val="0000B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"/>
          <p:cNvSpPr/>
          <p:nvPr/>
        </p:nvSpPr>
        <p:spPr>
          <a:xfrm>
            <a:off x="3683532" y="853122"/>
            <a:ext cx="5462270" cy="5151755"/>
          </a:xfrm>
          <a:prstGeom prst="rect">
            <a:avLst/>
          </a:prstGeom>
          <a:noFill/>
          <a:ln w="9525">
            <a:noFill/>
          </a:ln>
        </p:spPr>
        <p:txBody>
          <a:bodyPr wrap="square" lIns="58053" tIns="29027" rIns="58053" bIns="29027">
            <a:noAutofit/>
          </a:bodyPr>
          <a:lstStyle/>
          <a:p>
            <a:pPr algn="l" defTabSz="1219200" eaLnBrk="1" hangingPunct="1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600" b="1" dirty="0">
                <a:solidFill>
                  <a:srgbClr val="0000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一、关于考试题型</a:t>
            </a:r>
          </a:p>
          <a:p>
            <a:pPr algn="l" defTabSz="1219200" eaLnBrk="1" hangingPunct="1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3600" b="1" dirty="0">
              <a:solidFill>
                <a:srgbClr val="0000B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毛概课期末考试题型如下：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1.单选10题，每题2分，共20分。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2.多选5题，每题2分，共10分。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3.问答题4题，每题10分，共40分。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4.材料题2道，每题15分，共30分。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共计100分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34950"/>
            <a:ext cx="2282825" cy="56206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96"/>
          <a:stretch>
            <a:fillRect/>
          </a:stretch>
        </p:blipFill>
        <p:spPr>
          <a:xfrm rot="10800000">
            <a:off x="0" y="2941102"/>
            <a:ext cx="2990850" cy="39168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043" y="-212134"/>
            <a:ext cx="1589532" cy="15895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95625" y="571501"/>
            <a:ext cx="5807075" cy="1164590"/>
          </a:xfrm>
          <a:prstGeom prst="rect">
            <a:avLst/>
          </a:prstGeom>
          <a:noFill/>
        </p:spPr>
        <p:txBody>
          <a:bodyPr lIns="58053" tIns="29027" rIns="58053" bIns="29027">
            <a:spAutoFit/>
          </a:bodyPr>
          <a:lstStyle/>
          <a:p>
            <a:pPr defTabSz="1219200">
              <a:buFont typeface="Arial" panose="020B0604020202020204" pitchFamily="34" charset="0"/>
              <a:defRPr/>
            </a:pPr>
            <a:r>
              <a:rPr lang="zh-CN" altLang="en-US" sz="3600" b="1" dirty="0">
                <a:solidFill>
                  <a:srgbClr val="0000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1219200">
              <a:buFont typeface="Arial" panose="020B0604020202020204" pitchFamily="34" charset="0"/>
              <a:defRPr/>
            </a:pPr>
            <a:endParaRPr lang="zh-CN" altLang="en-US" sz="3600" b="1" dirty="0">
              <a:solidFill>
                <a:srgbClr val="0000B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"/>
          <p:cNvSpPr/>
          <p:nvPr/>
        </p:nvSpPr>
        <p:spPr>
          <a:xfrm>
            <a:off x="1421285" y="945604"/>
            <a:ext cx="8779476" cy="5151755"/>
          </a:xfrm>
          <a:prstGeom prst="rect">
            <a:avLst/>
          </a:prstGeom>
          <a:noFill/>
          <a:ln w="9525">
            <a:noFill/>
          </a:ln>
        </p:spPr>
        <p:txBody>
          <a:bodyPr wrap="square" lIns="58053" tIns="29027" rIns="58053" bIns="29027">
            <a:noAutofit/>
          </a:bodyPr>
          <a:lstStyle/>
          <a:p>
            <a:pPr algn="l" defTabSz="1219200" eaLnBrk="1" hangingPunct="1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600" b="1" dirty="0">
                <a:solidFill>
                  <a:srgbClr val="0000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二、关于出题范围</a:t>
            </a:r>
            <a:endParaRPr lang="en-US" altLang="zh-CN" sz="3600" b="1" dirty="0">
              <a:solidFill>
                <a:srgbClr val="0000B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客观题出题范围：在课堂派上传的各个章节的选择题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主观题出题范围：教材每章节后面的思考题；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缩小一点范围：第五章不出主观题</a:t>
            </a:r>
            <a:endParaRPr lang="zh-CN" altLang="en-US" sz="3600" b="1" dirty="0">
              <a:solidFill>
                <a:srgbClr val="0000B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841116-CE41-2CA8-7A14-C4F80F6F8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770" y="4479453"/>
            <a:ext cx="8275273" cy="158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6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34950"/>
            <a:ext cx="2282825" cy="56206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96"/>
          <a:stretch>
            <a:fillRect/>
          </a:stretch>
        </p:blipFill>
        <p:spPr>
          <a:xfrm rot="10800000">
            <a:off x="0" y="2941102"/>
            <a:ext cx="2990850" cy="39168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043" y="-212134"/>
            <a:ext cx="1589532" cy="1589532"/>
          </a:xfrm>
          <a:prstGeom prst="rect">
            <a:avLst/>
          </a:prstGeom>
        </p:spPr>
      </p:pic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3287395" y="488951"/>
            <a:ext cx="5807075" cy="610870"/>
          </a:xfrm>
          <a:prstGeom prst="rect">
            <a:avLst/>
          </a:prstGeom>
          <a:noFill/>
        </p:spPr>
        <p:txBody>
          <a:bodyPr lIns="58053" tIns="29027" rIns="58053" bIns="29027">
            <a:spAutoFit/>
          </a:bodyPr>
          <a:lstStyle/>
          <a:p>
            <a:pPr defTabSz="1219200">
              <a:buFont typeface="Arial" panose="020B0604020202020204" pitchFamily="34" charset="0"/>
              <a:defRPr/>
            </a:pPr>
            <a:r>
              <a:rPr lang="zh-CN" altLang="en-US" sz="3600" b="1" dirty="0">
                <a:solidFill>
                  <a:srgbClr val="0000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二、课堂派练习题</a:t>
            </a:r>
            <a:endParaRPr lang="en-US" altLang="zh-CN" sz="3600" b="1" dirty="0">
              <a:solidFill>
                <a:srgbClr val="0000B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43585" y="1918335"/>
            <a:ext cx="10894060" cy="43770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30195" y="4259580"/>
            <a:ext cx="648970" cy="368300"/>
          </a:xfrm>
          <a:prstGeom prst="rect">
            <a:avLst/>
          </a:prstGeom>
          <a:noFill/>
          <a:ln w="28575" cmpd="sng">
            <a:solidFill>
              <a:srgbClr val="C20C23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10640" y="1437640"/>
            <a:ext cx="41662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点进课堂派主页的测试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34950"/>
            <a:ext cx="2282825" cy="56206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96"/>
          <a:stretch>
            <a:fillRect/>
          </a:stretch>
        </p:blipFill>
        <p:spPr>
          <a:xfrm rot="10800000">
            <a:off x="0" y="2941102"/>
            <a:ext cx="2990850" cy="39168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043" y="-212134"/>
            <a:ext cx="1589532" cy="1589532"/>
          </a:xfrm>
          <a:prstGeom prst="rect">
            <a:avLst/>
          </a:prstGeom>
        </p:spPr>
      </p:pic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3287395" y="488951"/>
            <a:ext cx="5807075" cy="610870"/>
          </a:xfrm>
          <a:prstGeom prst="rect">
            <a:avLst/>
          </a:prstGeom>
          <a:noFill/>
        </p:spPr>
        <p:txBody>
          <a:bodyPr lIns="58053" tIns="29027" rIns="58053" bIns="29027">
            <a:spAutoFit/>
          </a:bodyPr>
          <a:lstStyle/>
          <a:p>
            <a:pPr defTabSz="1219200">
              <a:buFont typeface="Arial" panose="020B0604020202020204" pitchFamily="34" charset="0"/>
              <a:defRPr/>
            </a:pPr>
            <a:r>
              <a:rPr lang="zh-CN" altLang="en-US" sz="3600" b="1" dirty="0">
                <a:solidFill>
                  <a:srgbClr val="0000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二、课堂派练习题</a:t>
            </a:r>
            <a:endParaRPr lang="en-US" altLang="zh-CN" sz="3600" b="1" dirty="0">
              <a:solidFill>
                <a:srgbClr val="0000B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09015" y="1752600"/>
            <a:ext cx="9385935" cy="45662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42465" y="4585335"/>
            <a:ext cx="648970" cy="368300"/>
          </a:xfrm>
          <a:prstGeom prst="rect">
            <a:avLst/>
          </a:prstGeom>
          <a:noFill/>
          <a:ln w="28575" cmpd="sng">
            <a:solidFill>
              <a:srgbClr val="C20C23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15110" y="1292225"/>
            <a:ext cx="5828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第一个就是练习题库啦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（已发布）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34950"/>
            <a:ext cx="2282825" cy="56206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96"/>
          <a:stretch>
            <a:fillRect/>
          </a:stretch>
        </p:blipFill>
        <p:spPr>
          <a:xfrm rot="10800000">
            <a:off x="0" y="2941102"/>
            <a:ext cx="2990850" cy="39168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043" y="-212134"/>
            <a:ext cx="1589532" cy="15895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95625" y="571501"/>
            <a:ext cx="5807075" cy="1164590"/>
          </a:xfrm>
          <a:prstGeom prst="rect">
            <a:avLst/>
          </a:prstGeom>
          <a:noFill/>
        </p:spPr>
        <p:txBody>
          <a:bodyPr lIns="58053" tIns="29027" rIns="58053" bIns="29027">
            <a:spAutoFit/>
          </a:bodyPr>
          <a:lstStyle/>
          <a:p>
            <a:pPr defTabSz="1219200">
              <a:buFont typeface="Arial" panose="020B0604020202020204" pitchFamily="34" charset="0"/>
              <a:defRPr/>
            </a:pPr>
            <a:r>
              <a:rPr lang="zh-CN" altLang="en-US" sz="3600" b="1" dirty="0">
                <a:solidFill>
                  <a:srgbClr val="0000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1219200">
              <a:buFont typeface="Arial" panose="020B0604020202020204" pitchFamily="34" charset="0"/>
              <a:defRPr/>
            </a:pPr>
            <a:endParaRPr lang="zh-CN" altLang="en-US" sz="3600" b="1" dirty="0">
              <a:solidFill>
                <a:srgbClr val="0000B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"/>
          <p:cNvSpPr/>
          <p:nvPr/>
        </p:nvSpPr>
        <p:spPr>
          <a:xfrm>
            <a:off x="1609424" y="1040495"/>
            <a:ext cx="8379966" cy="5151755"/>
          </a:xfrm>
          <a:prstGeom prst="rect">
            <a:avLst/>
          </a:prstGeom>
          <a:noFill/>
          <a:ln w="9525">
            <a:noFill/>
          </a:ln>
        </p:spPr>
        <p:txBody>
          <a:bodyPr wrap="square" lIns="58053" tIns="29027" rIns="58053" bIns="29027">
            <a:noAutofit/>
          </a:bodyPr>
          <a:lstStyle/>
          <a:p>
            <a:pPr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读书报告提交事项：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电子版读书报告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查重报告于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日前发至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1052272670@qq.com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纸质版读书报告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查重报告于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日考试当天提交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封面上写好组别</a:t>
            </a:r>
            <a:r>
              <a:rPr 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221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WIzMDBjYzg4MjI3YmJjOTg2ZDE3ZGU5NDVjY2FmZjgifQ=="/>
  <p:tag name="KSO_WPP_MARK_KEY" val="e83b772f-c465-426b-b19c-e7a58969573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183</Words>
  <Application>Microsoft Office PowerPoint</Application>
  <PresentationFormat>宽屏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等线 Light</vt:lpstr>
      <vt:lpstr>宋体</vt:lpstr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袁颖</dc:creator>
  <cp:lastModifiedBy>许温洁</cp:lastModifiedBy>
  <cp:revision>142</cp:revision>
  <cp:lastPrinted>2023-09-12T02:37:00Z</cp:lastPrinted>
  <dcterms:created xsi:type="dcterms:W3CDTF">2023-08-30T02:15:00Z</dcterms:created>
  <dcterms:modified xsi:type="dcterms:W3CDTF">2023-12-26T03:53:57Z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919DA0646BAE49D79F8EF36C9783E555_13</vt:lpwstr>
  </property>
  <property fmtid="{D5CDD505-2E9C-101B-9397-08002B2CF9AE}" pid="3" name="KSOProductBuildVer">
    <vt:lpwstr>2052-12.1.0.15990</vt:lpwstr>
  </property>
</Properties>
</file>