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5305" y="356870"/>
            <a:ext cx="10850880" cy="6115050"/>
          </a:xfrm>
        </p:spPr>
        <p:txBody>
          <a:bodyPr/>
          <a:lstStyle/>
          <a:p>
            <a:pPr algn="l"/>
            <a:r>
              <a:rPr lang="ja-JP" altLang="en-US" sz="3600" dirty="0"/>
              <a:t>自己紹介（</a:t>
            </a:r>
            <a:r>
              <a:rPr lang="ja-JP" altLang="en-US" sz="3600"/>
              <a:t>じこしょうかい）  </a:t>
            </a:r>
            <a:r>
              <a:rPr lang="en-US" altLang="ja-JP" sz="3600"/>
              <a:t>Ji koshou kai</a:t>
            </a:r>
            <a:endParaRPr lang="ja-JP" altLang="en-US" sz="3600" dirty="0"/>
          </a:p>
          <a:p>
            <a:pPr algn="l"/>
            <a:endParaRPr lang="ja-JP" altLang="en-US" sz="3600" dirty="0"/>
          </a:p>
          <a:p>
            <a:pPr algn="l"/>
            <a:r>
              <a:rPr lang="ja-JP" altLang="en-US" sz="2800"/>
              <a:t>はじめまして（</a:t>
            </a:r>
            <a:r>
              <a:rPr lang="en-US" altLang="zh-CN" sz="2800"/>
              <a:t>Hajimemashite</a:t>
            </a:r>
            <a:r>
              <a:rPr lang="ja-JP" altLang="en-US" sz="2800"/>
              <a:t>）</a:t>
            </a:r>
            <a:r>
              <a:rPr lang="en-US" altLang="zh-CN" sz="2800"/>
              <a:t> </a:t>
            </a:r>
            <a:endParaRPr lang="ja-JP" altLang="en-US" sz="2800" dirty="0"/>
          </a:p>
          <a:p>
            <a:pPr algn="l"/>
            <a:r>
              <a:rPr lang="ja-JP" altLang="en-US" sz="2800"/>
              <a:t>①～～ （おうきょく）と申します</a:t>
            </a:r>
            <a:r>
              <a:rPr lang="zh-CN" altLang="en-US" sz="2800"/>
              <a:t>（</a:t>
            </a:r>
            <a:r>
              <a:rPr lang="en-US" altLang="zh-CN" sz="2800"/>
              <a:t>O ukyoku tomōshimasu</a:t>
            </a:r>
            <a:r>
              <a:rPr lang="zh-CN" altLang="en-US" sz="2800"/>
              <a:t>）</a:t>
            </a:r>
            <a:r>
              <a:rPr lang="ja-JP" altLang="en-US" sz="2800"/>
              <a:t>。</a:t>
            </a:r>
            <a:endParaRPr lang="ja-JP" altLang="en-US" sz="2800" dirty="0"/>
          </a:p>
          <a:p>
            <a:pPr algn="l"/>
            <a:r>
              <a:rPr lang="ja-JP" altLang="en-US" sz="2800" dirty="0"/>
              <a:t>②厦門大学（アモイ・だいがく）の学生（がくせい</a:t>
            </a:r>
            <a:r>
              <a:rPr lang="ja-JP" altLang="en-US" sz="2800"/>
              <a:t>）です</a:t>
            </a:r>
            <a:endParaRPr lang="en-US" altLang="ja-JP" sz="2800"/>
          </a:p>
          <a:p>
            <a:pPr algn="l"/>
            <a:r>
              <a:rPr lang="zh-CN" altLang="en-US" sz="2800"/>
              <a:t>（</a:t>
            </a:r>
            <a:r>
              <a:rPr lang="en-US" altLang="zh-CN" sz="2800"/>
              <a:t>amoi</a:t>
            </a:r>
            <a:r>
              <a:rPr lang="zh-CN" altLang="en-US" sz="2800"/>
              <a:t>・ </a:t>
            </a:r>
            <a:r>
              <a:rPr lang="en-US" altLang="zh-CN" sz="2800"/>
              <a:t>daigaku</a:t>
            </a:r>
            <a:r>
              <a:rPr lang="zh-CN" altLang="en-US" sz="2800"/>
              <a:t> </a:t>
            </a:r>
            <a:r>
              <a:rPr lang="en-US" altLang="zh-CN" sz="2800"/>
              <a:t>no gakusei</a:t>
            </a:r>
            <a:r>
              <a:rPr lang="zh-CN" altLang="en-US" sz="2800"/>
              <a:t> </a:t>
            </a:r>
            <a:r>
              <a:rPr lang="en-US" altLang="zh-CN" sz="2800"/>
              <a:t>desu</a:t>
            </a:r>
            <a:r>
              <a:rPr lang="zh-CN" altLang="en-US" sz="2800"/>
              <a:t>）</a:t>
            </a:r>
            <a:r>
              <a:rPr lang="ja-JP" altLang="en-US" sz="2800"/>
              <a:t>。</a:t>
            </a:r>
            <a:endParaRPr lang="ja-JP" altLang="en-US" sz="2800" dirty="0"/>
          </a:p>
          <a:p>
            <a:pPr algn="l"/>
            <a:r>
              <a:rPr lang="ja-JP" altLang="en-US" sz="2800"/>
              <a:t>③～～（いて）座です </a:t>
            </a:r>
            <a:r>
              <a:rPr lang="en-US" altLang="ja-JP" sz="2800"/>
              <a:t>i te za de su</a:t>
            </a:r>
            <a:r>
              <a:rPr lang="ja-JP" altLang="en-US" sz="2800"/>
              <a:t>。</a:t>
            </a:r>
            <a:endParaRPr lang="ja-JP" altLang="en-US" sz="2800" dirty="0"/>
          </a:p>
          <a:p>
            <a:pPr algn="l"/>
            <a:r>
              <a:rPr lang="ja-JP" altLang="en-US" sz="2800"/>
              <a:t>④よろしくおねがいします </a:t>
            </a:r>
            <a:r>
              <a:rPr lang="en-US" altLang="ja-JP" sz="2800"/>
              <a:t>yorosiku onegai si masu</a:t>
            </a:r>
            <a:r>
              <a:rPr lang="ja-JP" altLang="en-US" sz="2800"/>
              <a:t>。</a:t>
            </a:r>
            <a:endParaRPr lang="en-US" altLang="ja-JP" sz="28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RkNTg2YjdiNTZkYWFmYjllYTAzYTkyMDY4MDA3OT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71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冒力 宝宝</cp:lastModifiedBy>
  <cp:revision>7</cp:revision>
  <dcterms:created xsi:type="dcterms:W3CDTF">2023-08-09T12:44:00Z</dcterms:created>
  <dcterms:modified xsi:type="dcterms:W3CDTF">2024-03-16T03:49:30Z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2052-12.1.0.16388</vt:lpwstr>
  </property>
</Properties>
</file>