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9" r:id="rId4"/>
    <p:sldId id="262" r:id="rId5"/>
    <p:sldId id="265" r:id="rId6"/>
    <p:sldId id="268" r:id="rId7"/>
    <p:sldId id="271" r:id="rId8"/>
    <p:sldId id="274" r:id="rId9"/>
    <p:sldId id="277" r:id="rId10"/>
    <p:sldId id="280" r:id="rId11"/>
    <p:sldId id="283" r:id="rId12"/>
    <p:sldId id="286" r:id="rId13"/>
    <p:sldId id="289" r:id="rId14"/>
    <p:sldId id="292" r:id="rId15"/>
    <p:sldId id="295" r:id="rId16"/>
    <p:sldId id="298" r:id="rId17"/>
    <p:sldId id="301" r:id="rId18"/>
    <p:sldId id="304" r:id="rId19"/>
    <p:sldId id="307" r:id="rId20"/>
    <p:sldId id="310" r:id="rId21"/>
    <p:sldId id="313" r:id="rId22"/>
    <p:sldId id="316" r:id="rId23"/>
    <p:sldId id="319" r:id="rId24"/>
    <p:sldId id="322" r:id="rId25"/>
    <p:sldId id="325" r:id="rId26"/>
    <p:sldId id="328" r:id="rId27"/>
    <p:sldId id="331" r:id="rId28"/>
    <p:sldId id="334" r:id="rId29"/>
    <p:sldId id="337" r:id="rId30"/>
    <p:sldId id="340" r:id="rId31"/>
    <p:sldId id="343" r:id="rId32"/>
    <p:sldId id="346" r:id="rId33"/>
    <p:sldId id="349" r:id="rId34"/>
    <p:sldId id="352" r:id="rId35"/>
    <p:sldId id="355" r:id="rId36"/>
    <p:sldId id="358" r:id="rId37"/>
    <p:sldId id="361" r:id="rId38"/>
    <p:sldId id="364" r:id="rId39"/>
    <p:sldId id="367" r:id="rId40"/>
    <p:sldId id="370" r:id="rId41"/>
    <p:sldId id="373" r:id="rId42"/>
    <p:sldId id="376" r:id="rId43"/>
  </p:sldIdLst>
  <p:sldSz cx="9921875" cy="7440930"/>
  <p:notesSz cx="6858000" cy="9144000"/>
  <p:custDataLst>
    <p:tags r:id="rId47"/>
  </p:custDataLst>
  <p:defaultTextStyle>
    <a:defPPr>
      <a:defRPr lang="en-US"/>
    </a:defPPr>
    <a:lvl1pPr marL="0" lvl="0" indent="0" algn="l" defTabSz="914400" rtl="0" eaLnBrk="1" latinLnBrk="0" hangingPunct="1">
      <a:defRPr kern="1200">
        <a:solidFill>
          <a:srgbClr val="000000"/>
        </a:solidFill>
        <a:latin typeface="Arial" panose="020B0604020202020204" pitchFamily="34" charset="0"/>
        <a:ea typeface="+mn-ea"/>
        <a:cs typeface="+mn-cs"/>
      </a:defRPr>
    </a:lvl1pPr>
    <a:lvl2pPr marL="457200" lvl="1" indent="0" algn="l" defTabSz="914400" rtl="0" eaLnBrk="1" latinLnBrk="0" hangingPunct="1">
      <a:defRPr sz="1800" kern="1200">
        <a:solidFill>
          <a:srgbClr val="000000"/>
        </a:solidFill>
        <a:latin typeface="Arial" panose="020B0604020202020204" pitchFamily="34" charset="0"/>
        <a:ea typeface="+mn-ea"/>
        <a:cs typeface="+mn-cs"/>
      </a:defRPr>
    </a:lvl2pPr>
    <a:lvl3pPr marL="914400" lvl="2" indent="0" algn="l" defTabSz="914400" rtl="0" eaLnBrk="1" latinLnBrk="0" hangingPunct="1">
      <a:defRPr sz="1800" kern="1200">
        <a:solidFill>
          <a:srgbClr val="000000"/>
        </a:solidFill>
        <a:latin typeface="Arial" panose="020B0604020202020204" pitchFamily="34" charset="0"/>
        <a:ea typeface="+mn-ea"/>
        <a:cs typeface="+mn-cs"/>
      </a:defRPr>
    </a:lvl3pPr>
    <a:lvl4pPr marL="1371600" lvl="3" indent="0" algn="l" defTabSz="914400" rtl="0" eaLnBrk="1" latinLnBrk="0" hangingPunct="1">
      <a:defRPr sz="1800" kern="1200">
        <a:solidFill>
          <a:srgbClr val="000000"/>
        </a:solidFill>
        <a:latin typeface="Arial" panose="020B0604020202020204" pitchFamily="34" charset="0"/>
        <a:ea typeface="+mn-ea"/>
        <a:cs typeface="+mn-cs"/>
      </a:defRPr>
    </a:lvl4pPr>
    <a:lvl5pPr marL="1828800" lvl="4" indent="0" algn="l" defTabSz="914400" rtl="0" eaLnBrk="1" latinLnBrk="0" hangingPunct="1">
      <a:defRPr sz="1800" kern="1200">
        <a:solidFill>
          <a:srgbClr val="000000"/>
        </a:solidFill>
        <a:latin typeface="Arial" panose="020B0604020202020204" pitchFamily="34" charset="0"/>
        <a:ea typeface="+mn-ea"/>
        <a:cs typeface="+mn-cs"/>
      </a:defRPr>
    </a:lvl5pPr>
    <a:lvl6pPr marL="2286000" lvl="5" indent="0" algn="l" defTabSz="914400" rtl="0" eaLnBrk="1" latinLnBrk="0" hangingPunct="1">
      <a:defRPr sz="1800" kern="1200">
        <a:solidFill>
          <a:srgbClr val="000000"/>
        </a:solidFill>
        <a:latin typeface="Arial" panose="020B0604020202020204" pitchFamily="34" charset="0"/>
        <a:ea typeface="+mn-ea"/>
        <a:cs typeface="+mn-cs"/>
      </a:defRPr>
    </a:lvl6pPr>
    <a:lvl7pPr marL="2743200" lvl="6" indent="0" algn="l" defTabSz="914400" rtl="0" eaLnBrk="1" latinLnBrk="0" hangingPunct="1">
      <a:defRPr sz="1800" kern="1200">
        <a:solidFill>
          <a:srgbClr val="000000"/>
        </a:solidFill>
        <a:latin typeface="Arial" panose="020B0604020202020204" pitchFamily="34" charset="0"/>
        <a:ea typeface="+mn-ea"/>
        <a:cs typeface="+mn-cs"/>
      </a:defRPr>
    </a:lvl7pPr>
    <a:lvl8pPr marL="3200400" lvl="7" indent="0" algn="l" defTabSz="914400" rtl="0" eaLnBrk="1" latinLnBrk="0" hangingPunct="1">
      <a:defRPr sz="1800" kern="1200">
        <a:solidFill>
          <a:srgbClr val="000000"/>
        </a:solidFill>
        <a:latin typeface="Arial" panose="020B0604020202020204" pitchFamily="34" charset="0"/>
        <a:ea typeface="+mn-ea"/>
        <a:cs typeface="+mn-cs"/>
      </a:defRPr>
    </a:lvl8pPr>
    <a:lvl9pPr marL="3657600" lvl="8" indent="0" algn="l" defTabSz="914400" rtl="0" eaLnBrk="1" latinLnBrk="0" hangingPunct="1">
      <a:defRPr sz="1800" kern="1200">
        <a:solidFill>
          <a:srgbClr val="000000"/>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showGuides="1">
      <p:cViewPr>
        <p:scale>
          <a:sx n="73" d="100"/>
          <a:sy n="73" d="100"/>
        </p:scale>
        <p:origin x="-102" y="-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gs" Target="tags/tag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6062" y="297982"/>
            <a:ext cx="8929116" cy="1240155"/>
          </a:xfrm>
        </p:spPr>
        <p:txBody>
          <a:bodyPr/>
          <a:lstStyle>
            <a:defPPr/>
          </a:lstStyle>
          <a:p>
            <a:r>
              <a:rPr kumimoji="0" lang="en-US" sz="4400" b="0" i="0" u="none" strike="noStrike" kern="1200" cap="none" spc="0" normalizeH="0" baseline="0" noProof="0">
                <a:uLnTx/>
                <a:uFillTx/>
              </a:rPr>
              <a:t>Click to edit Master title style</a:t>
            </a:r>
            <a:endParaRPr kumimoji="0" lang="en-US" sz="4400" b="0" i="0" u="none" strike="noStrike" kern="1200" cap="none" spc="0" normalizeH="0" baseline="0" noProof="0">
              <a:uLnTx/>
              <a:uFillTx/>
            </a:endParaRPr>
          </a:p>
        </p:txBody>
      </p:sp>
      <p:sp>
        <p:nvSpPr>
          <p:cNvPr id="3" name="Subtitle 2"/>
          <p:cNvSpPr>
            <a:spLocks noGrp="1"/>
          </p:cNvSpPr>
          <p:nvPr>
            <p:ph type="subTitle" idx="1"/>
          </p:nvPr>
        </p:nvSpPr>
        <p:spPr>
          <a:xfrm>
            <a:off x="496062" y="1736217"/>
            <a:ext cx="8929116" cy="4910670"/>
          </a:xfrm>
        </p:spPr>
        <p:txBody>
          <a:bodyPr/>
          <a:lstStyle>
            <a:defPPr/>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sz="3200" b="0" i="0" u="none" strike="noStrike" kern="1200" cap="none" spc="0" normalizeH="0" baseline="0" noProof="0">
                <a:uLnTx/>
                <a:uFillTx/>
              </a:rPr>
              <a:t>Click to edit Master subtitle style</a:t>
            </a:r>
            <a:endParaRPr kumimoji="0" lang="en-US" sz="3200" b="0" i="0" u="none" strike="noStrike" kern="1200" cap="none" spc="0" normalizeH="0" baseline="0" noProof="0">
              <a:uLnTx/>
              <a:uFillTx/>
            </a:endParaRPr>
          </a:p>
        </p:txBody>
      </p:sp>
      <p:sp>
        <p:nvSpPr>
          <p:cNvPr id="4" name="日期占位符 3"/>
          <p:cNvSpPr>
            <a:spLocks noGrp="1"/>
          </p:cNvSpPr>
          <p:nvPr>
            <p:ph type="dt" sz="half" idx="10"/>
          </p:nvPr>
        </p:nvSpPr>
        <p:spPr/>
        <p:txBody>
          <a:bodyPr/>
          <a:p>
            <a:pPr lvl="0" latinLnBrk="0"/>
            <a:fld id="{BB962C8B-B14F-4D97-AF65-F5344CB8AC3E}" type="datetime1">
              <a:rPr lang="en-US"/>
            </a:fld>
            <a:endParaRPr lang="en-US"/>
          </a:p>
        </p:txBody>
      </p:sp>
      <p:sp>
        <p:nvSpPr>
          <p:cNvPr id="5" name="页脚占位符 4"/>
          <p:cNvSpPr>
            <a:spLocks noGrp="1"/>
          </p:cNvSpPr>
          <p:nvPr>
            <p:ph type="ftr" sz="quarter" idx="11"/>
          </p:nvPr>
        </p:nvSpPr>
        <p:spPr/>
        <p:txBody>
          <a:bodyPr/>
          <a:p>
            <a:pPr lvl="0" latinLnBrk="0"/>
            <a:endParaRPr lang="en-US"/>
          </a:p>
        </p:txBody>
      </p:sp>
      <p:sp>
        <p:nvSpPr>
          <p:cNvPr id="6" name="灯片编号占位符 5"/>
          <p:cNvSpPr>
            <a:spLocks noGrp="1"/>
          </p:cNvSpPr>
          <p:nvPr>
            <p:ph type="sldNum" sz="quarter" idx="12"/>
          </p:nvPr>
        </p:nvSpPr>
        <p:spPr/>
        <p:txBody>
          <a:bodyPr/>
          <a:p>
            <a:pPr lvl="0" latinLnBrk="0"/>
            <a:fld id="{9A0DB2DC-4C9A-4742-B13C-FB6460FD3503}" type="slidenum">
              <a:rPr lang="en-US"/>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6062" y="297982"/>
            <a:ext cx="8929116" cy="1240155"/>
          </a:xfrm>
        </p:spPr>
        <p:txBody>
          <a:bodyPr/>
          <a:lstStyle>
            <a:defPPr/>
          </a:lstStyle>
          <a:p>
            <a:r>
              <a:rPr kumimoji="0" lang="en-US" sz="4400" b="0" i="0" u="none" strike="noStrike" kern="1200" cap="none" spc="0" normalizeH="0" baseline="0" noProof="0">
                <a:uLnTx/>
                <a:uFillTx/>
              </a:rPr>
              <a:t>Click to edit Master title style</a:t>
            </a:r>
            <a:endParaRPr kumimoji="0" lang="en-US" sz="4400" b="0" i="0" u="none" strike="noStrike" kern="1200" cap="none" spc="0" normalizeH="0" baseline="0" noProof="0">
              <a:uLnTx/>
              <a:uFillTx/>
            </a:endParaRPr>
          </a:p>
        </p:txBody>
      </p:sp>
      <p:sp>
        <p:nvSpPr>
          <p:cNvPr id="3" name="Vertical Text Placeholder 2"/>
          <p:cNvSpPr>
            <a:spLocks noGrp="1"/>
          </p:cNvSpPr>
          <p:nvPr>
            <p:ph type="body" orient="vert" idx="1"/>
          </p:nvPr>
        </p:nvSpPr>
        <p:spPr>
          <a:xfrm>
            <a:off x="496062" y="1736217"/>
            <a:ext cx="8929116" cy="4910670"/>
          </a:xfrm>
        </p:spPr>
        <p:txBody>
          <a:bodyPr vert="eaVert"/>
          <a:lstStyle>
            <a:defPPr/>
          </a:lstStyle>
          <a:p>
            <a:r>
              <a:rPr kumimoji="0" lang="en-US" sz="3200" b="0" i="0" u="none" strike="noStrike" kern="1200" cap="none" spc="0" normalizeH="0" baseline="0" noProof="0">
                <a:uLnTx/>
                <a:uFillTx/>
              </a:rPr>
              <a:t>Click to edit Master text styles</a:t>
            </a:r>
            <a:endParaRPr kumimoji="0" lang="en-US" sz="3200" b="0" i="0" u="none" strike="noStrike" kern="1200" cap="none" spc="0" normalizeH="0" baseline="0" noProof="0">
              <a:uLnTx/>
              <a:uFillTx/>
            </a:endParaRPr>
          </a:p>
          <a:p>
            <a:pPr lvl="1"/>
            <a:r>
              <a:rPr kumimoji="0" lang="en-US" sz="2800" b="0" i="0" u="none" strike="noStrike" kern="1200" cap="none" spc="0" normalizeH="0" baseline="0" noProof="0">
                <a:uLnTx/>
                <a:uFillTx/>
              </a:rPr>
              <a:t>Second level</a:t>
            </a:r>
            <a:endParaRPr kumimoji="0" lang="en-US" sz="2800" b="0" i="0" u="none" strike="noStrike" kern="1200" cap="none" spc="0" normalizeH="0" baseline="0" noProof="0">
              <a:uLnTx/>
              <a:uFillTx/>
            </a:endParaRPr>
          </a:p>
          <a:p>
            <a:pPr lvl="2"/>
            <a:r>
              <a:rPr kumimoji="0" lang="en-US" sz="2400" b="0" i="0" u="none" strike="noStrike" kern="1200" cap="none" spc="0" normalizeH="0" baseline="0" noProof="0">
                <a:uLnTx/>
                <a:uFillTx/>
              </a:rPr>
              <a:t>Third level</a:t>
            </a:r>
            <a:endParaRPr kumimoji="0" lang="en-US" sz="2400" b="0" i="0" u="none" strike="noStrike" kern="1200" cap="none" spc="0" normalizeH="0" baseline="0" noProof="0">
              <a:uLnTx/>
              <a:uFillTx/>
            </a:endParaRPr>
          </a:p>
          <a:p>
            <a:pPr lvl="3"/>
            <a:r>
              <a:rPr kumimoji="0" lang="en-US" sz="2000" b="0" i="0" u="none" strike="noStrike" kern="1200" cap="none" spc="0" normalizeH="0" baseline="0" noProof="0">
                <a:uLnTx/>
                <a:uFillTx/>
              </a:rPr>
              <a:t>Fourth level</a:t>
            </a:r>
            <a:endParaRPr kumimoji="0" lang="en-US" sz="2000" b="0" i="0" u="none" strike="noStrike" kern="1200" cap="none" spc="0" normalizeH="0" baseline="0" noProof="0">
              <a:uLnTx/>
              <a:uFillTx/>
            </a:endParaRPr>
          </a:p>
          <a:p>
            <a:pPr lvl="4"/>
            <a:r>
              <a:rPr kumimoji="0" lang="en-US" sz="2000" b="0" i="0" u="none" strike="noStrike" kern="1200" cap="none" spc="0" normalizeH="0" baseline="0" noProof="0">
                <a:uLnTx/>
                <a:uFillTx/>
              </a:rPr>
              <a:t>Fifth level</a:t>
            </a:r>
            <a:endParaRPr kumimoji="0" lang="en-US" sz="2000" b="0" i="0" u="none" strike="noStrike" kern="1200" cap="none" spc="0" normalizeH="0" baseline="0" noProof="0">
              <a:uLnTx/>
              <a:uFillTx/>
            </a:endParaRPr>
          </a:p>
        </p:txBody>
      </p:sp>
      <p:sp>
        <p:nvSpPr>
          <p:cNvPr id="4" name="日期占位符 3"/>
          <p:cNvSpPr>
            <a:spLocks noGrp="1"/>
          </p:cNvSpPr>
          <p:nvPr>
            <p:ph type="dt" sz="half" idx="10"/>
          </p:nvPr>
        </p:nvSpPr>
        <p:spPr/>
        <p:txBody>
          <a:bodyPr/>
          <a:p>
            <a:pPr lvl="0" latinLnBrk="0"/>
            <a:fld id="{BB962C8B-B14F-4D97-AF65-F5344CB8AC3E}" type="datetime1">
              <a:rPr lang="en-US"/>
            </a:fld>
            <a:endParaRPr lang="en-US"/>
          </a:p>
        </p:txBody>
      </p:sp>
      <p:sp>
        <p:nvSpPr>
          <p:cNvPr id="5" name="页脚占位符 4"/>
          <p:cNvSpPr>
            <a:spLocks noGrp="1"/>
          </p:cNvSpPr>
          <p:nvPr>
            <p:ph type="ftr" sz="quarter" idx="11"/>
          </p:nvPr>
        </p:nvSpPr>
        <p:spPr/>
        <p:txBody>
          <a:bodyPr/>
          <a:p>
            <a:pPr lvl="0" latinLnBrk="0"/>
            <a:endParaRPr lang="en-US"/>
          </a:p>
        </p:txBody>
      </p:sp>
      <p:sp>
        <p:nvSpPr>
          <p:cNvPr id="6" name="灯片编号占位符 5"/>
          <p:cNvSpPr>
            <a:spLocks noGrp="1"/>
          </p:cNvSpPr>
          <p:nvPr>
            <p:ph type="sldNum" sz="quarter" idx="12"/>
          </p:nvPr>
        </p:nvSpPr>
        <p:spPr/>
        <p:txBody>
          <a:bodyPr/>
          <a:p>
            <a:pPr lvl="0" latinLnBrk="0"/>
            <a:fld id="{9A0DB2DC-4C9A-4742-B13C-FB6460FD3503}" type="slidenum">
              <a:rPr lang="en-US"/>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6062" y="297982"/>
            <a:ext cx="8929116" cy="1240155"/>
          </a:xfrm>
        </p:spPr>
        <p:txBody>
          <a:bodyPr vert="eaVert"/>
          <a:lstStyle>
            <a:defPPr/>
          </a:lstStyle>
          <a:p>
            <a:r>
              <a:rPr kumimoji="0" lang="en-US" sz="4400" b="0" i="0" u="none" strike="noStrike" kern="1200" cap="none" spc="0" normalizeH="0" baseline="0" noProof="0">
                <a:uLnTx/>
                <a:uFillTx/>
              </a:rPr>
              <a:t>Click to edit Master title style</a:t>
            </a:r>
            <a:endParaRPr kumimoji="0" lang="en-US" sz="4400" b="0" i="0" u="none" strike="noStrike" kern="1200" cap="none" spc="0" normalizeH="0" baseline="0" noProof="0">
              <a:uLnTx/>
              <a:uFillTx/>
            </a:endParaRPr>
          </a:p>
        </p:txBody>
      </p:sp>
      <p:sp>
        <p:nvSpPr>
          <p:cNvPr id="3" name="Vertical Text Placeholder 2"/>
          <p:cNvSpPr>
            <a:spLocks noGrp="1"/>
          </p:cNvSpPr>
          <p:nvPr>
            <p:ph type="body" orient="vert" idx="1"/>
          </p:nvPr>
        </p:nvSpPr>
        <p:spPr>
          <a:xfrm>
            <a:off x="496062" y="1736217"/>
            <a:ext cx="8929116" cy="4910670"/>
          </a:xfrm>
        </p:spPr>
        <p:txBody>
          <a:bodyPr vert="eaVert"/>
          <a:lstStyle>
            <a:defPPr/>
          </a:lstStyle>
          <a:p>
            <a:r>
              <a:rPr kumimoji="0" lang="en-US" sz="3200" b="0" i="0" u="none" strike="noStrike" kern="1200" cap="none" spc="0" normalizeH="0" baseline="0" noProof="0">
                <a:uLnTx/>
                <a:uFillTx/>
              </a:rPr>
              <a:t>Click to edit Master text styles</a:t>
            </a:r>
            <a:endParaRPr kumimoji="0" lang="en-US" sz="3200" b="0" i="0" u="none" strike="noStrike" kern="1200" cap="none" spc="0" normalizeH="0" baseline="0" noProof="0">
              <a:uLnTx/>
              <a:uFillTx/>
            </a:endParaRPr>
          </a:p>
          <a:p>
            <a:pPr lvl="1"/>
            <a:r>
              <a:rPr kumimoji="0" lang="en-US" sz="2800" b="0" i="0" u="none" strike="noStrike" kern="1200" cap="none" spc="0" normalizeH="0" baseline="0" noProof="0">
                <a:uLnTx/>
                <a:uFillTx/>
              </a:rPr>
              <a:t>Second level</a:t>
            </a:r>
            <a:endParaRPr kumimoji="0" lang="en-US" sz="2800" b="0" i="0" u="none" strike="noStrike" kern="1200" cap="none" spc="0" normalizeH="0" baseline="0" noProof="0">
              <a:uLnTx/>
              <a:uFillTx/>
            </a:endParaRPr>
          </a:p>
          <a:p>
            <a:pPr lvl="2"/>
            <a:r>
              <a:rPr kumimoji="0" lang="en-US" sz="2400" b="0" i="0" u="none" strike="noStrike" kern="1200" cap="none" spc="0" normalizeH="0" baseline="0" noProof="0">
                <a:uLnTx/>
                <a:uFillTx/>
              </a:rPr>
              <a:t>Third level</a:t>
            </a:r>
            <a:endParaRPr kumimoji="0" lang="en-US" sz="2400" b="0" i="0" u="none" strike="noStrike" kern="1200" cap="none" spc="0" normalizeH="0" baseline="0" noProof="0">
              <a:uLnTx/>
              <a:uFillTx/>
            </a:endParaRPr>
          </a:p>
          <a:p>
            <a:pPr lvl="3"/>
            <a:r>
              <a:rPr kumimoji="0" lang="en-US" sz="2000" b="0" i="0" u="none" strike="noStrike" kern="1200" cap="none" spc="0" normalizeH="0" baseline="0" noProof="0">
                <a:uLnTx/>
                <a:uFillTx/>
              </a:rPr>
              <a:t>Fourth level</a:t>
            </a:r>
            <a:endParaRPr kumimoji="0" lang="en-US" sz="2000" b="0" i="0" u="none" strike="noStrike" kern="1200" cap="none" spc="0" normalizeH="0" baseline="0" noProof="0">
              <a:uLnTx/>
              <a:uFillTx/>
            </a:endParaRPr>
          </a:p>
          <a:p>
            <a:pPr lvl="4"/>
            <a:r>
              <a:rPr kumimoji="0" lang="en-US" sz="2000" b="0" i="0" u="none" strike="noStrike" kern="1200" cap="none" spc="0" normalizeH="0" baseline="0" noProof="0">
                <a:uLnTx/>
                <a:uFillTx/>
              </a:rPr>
              <a:t>Fifth level</a:t>
            </a:r>
            <a:endParaRPr kumimoji="0" lang="en-US" sz="2000" b="0" i="0" u="none" strike="noStrike" kern="1200" cap="none" spc="0" normalizeH="0" baseline="0" noProof="0">
              <a:uLnTx/>
              <a:uFillTx/>
            </a:endParaRPr>
          </a:p>
        </p:txBody>
      </p:sp>
      <p:sp>
        <p:nvSpPr>
          <p:cNvPr id="4" name="日期占位符 3"/>
          <p:cNvSpPr>
            <a:spLocks noGrp="1"/>
          </p:cNvSpPr>
          <p:nvPr>
            <p:ph type="dt" sz="half" idx="10"/>
          </p:nvPr>
        </p:nvSpPr>
        <p:spPr/>
        <p:txBody>
          <a:bodyPr/>
          <a:p>
            <a:pPr lvl="0" latinLnBrk="0"/>
            <a:fld id="{BB962C8B-B14F-4D97-AF65-F5344CB8AC3E}" type="datetime1">
              <a:rPr lang="en-US"/>
            </a:fld>
            <a:endParaRPr lang="en-US"/>
          </a:p>
        </p:txBody>
      </p:sp>
      <p:sp>
        <p:nvSpPr>
          <p:cNvPr id="5" name="页脚占位符 4"/>
          <p:cNvSpPr>
            <a:spLocks noGrp="1"/>
          </p:cNvSpPr>
          <p:nvPr>
            <p:ph type="ftr" sz="quarter" idx="11"/>
          </p:nvPr>
        </p:nvSpPr>
        <p:spPr/>
        <p:txBody>
          <a:bodyPr/>
          <a:p>
            <a:pPr lvl="0" latinLnBrk="0"/>
            <a:endParaRPr lang="en-US"/>
          </a:p>
        </p:txBody>
      </p:sp>
      <p:sp>
        <p:nvSpPr>
          <p:cNvPr id="6" name="灯片编号占位符 5"/>
          <p:cNvSpPr>
            <a:spLocks noGrp="1"/>
          </p:cNvSpPr>
          <p:nvPr>
            <p:ph type="sldNum" sz="quarter" idx="12"/>
          </p:nvPr>
        </p:nvSpPr>
        <p:spPr/>
        <p:txBody>
          <a:bodyPr/>
          <a:p>
            <a:pPr lvl="0" latinLnBrk="0"/>
            <a:fld id="{9A0DB2DC-4C9A-4742-B13C-FB6460FD3503}" type="slidenum">
              <a:rPr lang="en-US"/>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Sp="0">
  <p:cSld name="Title Slide">
    <p:spTree>
      <p:nvGrpSpPr>
        <p:cNvPr id="1" name=""/>
        <p:cNvGrpSpPr/>
        <p:nvPr/>
      </p:nvGrpSpPr>
      <p:grpSpPr/>
      <p:sp>
        <p:nvSpPr>
          <p:cNvPr id="2050" name="标题 1"/>
          <p:cNvSpPr/>
          <p:nvPr>
            <p:ph type="ctrTitle"/>
          </p:nvPr>
        </p:nvSpPr>
        <p:spPr>
          <a:xfrm>
            <a:off x="1240155" y="1217764"/>
            <a:ext cx="7440930" cy="2590546"/>
          </a:xfrm>
          <a:prstGeom prst="rect">
            <a:avLst/>
          </a:prstGeom>
          <a:noFill/>
          <a:ln cap="flat">
            <a:noFill/>
            <a:prstDash val="solid"/>
            <a:miter lim="800000"/>
            <a:headEnd type="none" w="med" len="med"/>
            <a:tailEnd type="none" w="med" len="med"/>
          </a:ln>
        </p:spPr>
        <p:txBody>
          <a:bodyPr anchor="b" anchorCtr="0"/>
          <a:lstStyle>
            <a:defPPr/>
            <a:lvl1pPr marL="0" indent="0" algn="l" defTabSz="991870" rtl="0" eaLnBrk="0" fontAlgn="base" hangingPunct="0">
              <a:lnSpc>
                <a:spcPct val="100000"/>
              </a:lnSpc>
              <a:spcBef>
                <a:spcPct val="0"/>
              </a:spcBef>
              <a:spcAft>
                <a:spcPct val="0"/>
              </a:spcAft>
              <a:buClrTx/>
              <a:buSzTx/>
              <a:buFontTx/>
              <a:buNone/>
              <a:defRPr kumimoji="0" lang="en-US" altLang="en-US" sz="4775" b="0" i="0" u="none">
                <a:solidFill>
                  <a:schemeClr val="tx1"/>
                </a:solidFill>
                <a:latin typeface="Arial" panose="020B0604020202020204" pitchFamily="34" charset="0"/>
                <a:ea typeface="宋体" panose="02010600030101010101" pitchFamily="2" charset="-122"/>
              </a:defRPr>
            </a:lvl1pPr>
          </a:lstStyle>
          <a:p>
            <a:pPr lvl="0"/>
            <a:r>
              <a:t>单击此处编辑母版标题样式</a:t>
            </a:r>
          </a:p>
        </p:txBody>
      </p:sp>
      <p:sp>
        <p:nvSpPr>
          <p:cNvPr id="2051" name="副标题 2"/>
          <p:cNvSpPr/>
          <p:nvPr>
            <p:ph type="subTitle" idx="1"/>
          </p:nvPr>
        </p:nvSpPr>
        <p:spPr>
          <a:xfrm>
            <a:off x="1240155" y="3908211"/>
            <a:ext cx="7440930" cy="1796502"/>
          </a:xfrm>
          <a:prstGeom prst="rect">
            <a:avLst/>
          </a:prstGeom>
          <a:noFill/>
          <a:ln cap="flat">
            <a:noFill/>
            <a:prstDash val="solid"/>
            <a:miter lim="800000"/>
            <a:headEnd type="none" w="med" len="med"/>
            <a:tailEnd type="none" w="med" len="med"/>
          </a:ln>
        </p:spPr>
        <p:txBody>
          <a:bodyPr/>
          <a:lstStyle>
            <a:defPPr/>
            <a:lvl1pPr marL="0" indent="0" algn="ctr" defTabSz="991870" rtl="0" eaLnBrk="0" fontAlgn="base" hangingPunct="0">
              <a:lnSpc>
                <a:spcPct val="100000"/>
              </a:lnSpc>
              <a:spcBef>
                <a:spcPct val="20000"/>
              </a:spcBef>
              <a:spcAft>
                <a:spcPct val="0"/>
              </a:spcAft>
              <a:buClr>
                <a:schemeClr val="bg2"/>
              </a:buClr>
              <a:buSzPct val="75000"/>
              <a:buFont typeface="Wingdings" panose="05000000000000000000" pitchFamily="2" charset="2"/>
              <a:buNone/>
              <a:defRPr kumimoji="0" lang="en-US" altLang="en-US" sz="3470" b="0" i="0" u="none">
                <a:solidFill>
                  <a:schemeClr val="tx1"/>
                </a:solidFill>
                <a:latin typeface="Arial" panose="020B0604020202020204" pitchFamily="34" charset="0"/>
                <a:ea typeface="宋体" panose="02010600030101010101" pitchFamily="2" charset="-122"/>
              </a:defRPr>
            </a:lvl1pPr>
            <a:lvl2pPr marL="495935" indent="0" algn="ctr" defTabSz="991870" rtl="0" eaLnBrk="0" fontAlgn="base" hangingPunct="0">
              <a:lnSpc>
                <a:spcPct val="100000"/>
              </a:lnSpc>
              <a:spcBef>
                <a:spcPct val="20000"/>
              </a:spcBef>
              <a:spcAft>
                <a:spcPct val="0"/>
              </a:spcAft>
              <a:buClr>
                <a:schemeClr val="accent2"/>
              </a:buClr>
              <a:buSzPct val="80000"/>
              <a:buFont typeface="Wingdings" panose="05000000000000000000" pitchFamily="2" charset="2"/>
              <a:buNone/>
              <a:defRPr kumimoji="0" lang="en-US" altLang="en-US" sz="3040" b="0" i="0" u="none">
                <a:solidFill>
                  <a:schemeClr val="tx1"/>
                </a:solidFill>
                <a:latin typeface="Arial" panose="020B0604020202020204" pitchFamily="34" charset="0"/>
                <a:ea typeface="宋体" panose="02010600030101010101" pitchFamily="2" charset="-122"/>
              </a:defRPr>
            </a:lvl2pPr>
            <a:lvl3pPr marL="991870" indent="0" algn="ctr" defTabSz="991870" rtl="0" eaLnBrk="0" fontAlgn="base" hangingPunct="0">
              <a:lnSpc>
                <a:spcPct val="100000"/>
              </a:lnSpc>
              <a:spcBef>
                <a:spcPct val="20000"/>
              </a:spcBef>
              <a:spcAft>
                <a:spcPct val="0"/>
              </a:spcAft>
              <a:buClr>
                <a:schemeClr val="bg2"/>
              </a:buClr>
              <a:buSzPct val="65000"/>
              <a:buFont typeface="Wingdings" panose="05000000000000000000" pitchFamily="2" charset="2"/>
              <a:buNone/>
              <a:defRPr kumimoji="0" lang="en-US" altLang="en-US" sz="2605" b="0" i="0" u="none">
                <a:solidFill>
                  <a:schemeClr val="tx1"/>
                </a:solidFill>
                <a:latin typeface="Arial" panose="020B0604020202020204" pitchFamily="34" charset="0"/>
                <a:ea typeface="宋体" panose="02010600030101010101" pitchFamily="2" charset="-122"/>
              </a:defRPr>
            </a:lvl3pPr>
            <a:lvl4pPr marL="1488440" indent="0" algn="ctr" defTabSz="991870" rtl="0" eaLnBrk="0" fontAlgn="base" hangingPunct="0">
              <a:lnSpc>
                <a:spcPct val="100000"/>
              </a:lnSpc>
              <a:spcBef>
                <a:spcPct val="20000"/>
              </a:spcBef>
              <a:spcAft>
                <a:spcPct val="0"/>
              </a:spcAft>
              <a:buClr>
                <a:schemeClr val="accent2"/>
              </a:buClr>
              <a:buSzPct val="70000"/>
              <a:buFont typeface="Wingdings" panose="05000000000000000000" pitchFamily="2" charset="2"/>
              <a:buNone/>
              <a:defRPr kumimoji="0" lang="en-US" altLang="en-US" sz="2170" b="0" i="0" u="none">
                <a:solidFill>
                  <a:schemeClr val="tx1"/>
                </a:solidFill>
                <a:latin typeface="Arial" panose="020B0604020202020204" pitchFamily="34" charset="0"/>
                <a:ea typeface="宋体" panose="02010600030101010101" pitchFamily="2" charset="-122"/>
              </a:defRPr>
            </a:lvl4pPr>
            <a:lvl5pPr marL="1984375" indent="0" algn="ctr" defTabSz="991870" rtl="0" eaLnBrk="0" fontAlgn="base" hangingPunct="0">
              <a:lnSpc>
                <a:spcPct val="100000"/>
              </a:lnSpc>
              <a:spcBef>
                <a:spcPct val="20000"/>
              </a:spcBef>
              <a:spcAft>
                <a:spcPct val="0"/>
              </a:spcAft>
              <a:buClr>
                <a:schemeClr val="bg2"/>
              </a:buClr>
              <a:buSzTx/>
              <a:buFont typeface="Wingdings" panose="05000000000000000000" pitchFamily="2" charset="2"/>
              <a:buNone/>
              <a:defRPr kumimoji="0" lang="en-US" altLang="en-US" sz="2170" b="0" i="0" u="none">
                <a:solidFill>
                  <a:schemeClr val="tx1"/>
                </a:solidFill>
                <a:latin typeface="Arial" panose="020B0604020202020204" pitchFamily="34" charset="0"/>
                <a:ea typeface="宋体" panose="02010600030101010101" pitchFamily="2" charset="-122"/>
              </a:defRPr>
            </a:lvl5pPr>
          </a:lstStyle>
          <a:p>
            <a:pPr lvl="0"/>
            <a:r>
              <a:t>单击此处编辑母版副标题样式</a:t>
            </a:r>
          </a:p>
        </p:txBody>
      </p:sp>
      <p:sp>
        <p:nvSpPr>
          <p:cNvPr id="3074" name="日期占位符 5"/>
          <p:cNvSpPr/>
          <p:nvPr>
            <p:ph type="dt" sz="half" idx="2"/>
          </p:nvPr>
        </p:nvSpPr>
        <p:spPr>
          <a:xfrm>
            <a:off x="457200" y="6245225"/>
            <a:ext cx="2133600" cy="476250"/>
          </a:xfrm>
          <a:prstGeom prst="rect">
            <a:avLst/>
          </a:prstGeom>
          <a:noFill/>
          <a:ln w="9525">
            <a:noFill/>
          </a:ln>
        </p:spPr>
        <p:txBody>
          <a:bodyPr lIns="91440" tIns="45720" rIns="91440" bIns="45720" anchor="b" anchorCtr="0"/>
          <a:p>
            <a:pPr defTabSz="990600" eaLnBrk="0" hangingPunct="0">
              <a:lnSpc>
                <a:spcPct val="100000"/>
              </a:lnSpc>
              <a:spcBef>
                <a:spcPct val="0"/>
              </a:spcBef>
              <a:spcAft>
                <a:spcPct val="0"/>
              </a:spcAft>
              <a:buClrTx/>
              <a:buSzPct val="100000"/>
              <a:buFont typeface="Arial" panose="020B0604020202020204" pitchFamily="34" charset="0"/>
              <a:buNone/>
            </a:pPr>
            <a:endParaRPr>
              <a:ea typeface="宋体" panose="02010600030101010101" pitchFamily="2" charset="-122"/>
            </a:endParaRPr>
          </a:p>
        </p:txBody>
      </p:sp>
      <p:sp>
        <p:nvSpPr>
          <p:cNvPr id="3077" name="页脚占位符 3"/>
          <p:cNvSpPr/>
          <p:nvPr>
            <p:ph type="ftr" sz="quarter" idx="3"/>
          </p:nvPr>
        </p:nvSpPr>
        <p:spPr>
          <a:xfrm>
            <a:off x="3124200" y="6248400"/>
            <a:ext cx="2895600" cy="457200"/>
          </a:xfrm>
          <a:prstGeom prst="rect">
            <a:avLst/>
          </a:prstGeom>
          <a:noFill/>
          <a:ln w="9525">
            <a:noFill/>
          </a:ln>
        </p:spPr>
        <p:txBody>
          <a:bodyPr lIns="91440" tIns="45720" rIns="91440" bIns="45720" anchor="b" anchorCtr="0"/>
          <a:p>
            <a:pPr algn="ctr" defTabSz="990600" eaLnBrk="0" hangingPunct="0">
              <a:lnSpc>
                <a:spcPct val="100000"/>
              </a:lnSpc>
              <a:spcBef>
                <a:spcPct val="0"/>
              </a:spcBef>
              <a:spcAft>
                <a:spcPct val="0"/>
              </a:spcAft>
              <a:buClrTx/>
              <a:buSzPct val="100000"/>
              <a:buFont typeface="Arial" panose="020B0604020202020204" pitchFamily="34" charset="0"/>
              <a:buNone/>
            </a:pPr>
            <a:endParaRPr>
              <a:ea typeface="宋体" panose="02010600030101010101" pitchFamily="2" charset="-122"/>
            </a:endParaRPr>
          </a:p>
        </p:txBody>
      </p:sp>
      <p:sp>
        <p:nvSpPr>
          <p:cNvPr id="3078" name="灯片编号占位符 4"/>
          <p:cNvSpPr/>
          <p:nvPr>
            <p:ph type="sldNum" sz="quarter" idx="4"/>
          </p:nvPr>
        </p:nvSpPr>
        <p:spPr>
          <a:xfrm>
            <a:off x="6553200" y="6248400"/>
            <a:ext cx="2133600" cy="457200"/>
          </a:xfrm>
          <a:prstGeom prst="rect">
            <a:avLst/>
          </a:prstGeom>
          <a:noFill/>
          <a:ln w="9525">
            <a:noFill/>
          </a:ln>
        </p:spPr>
        <p:txBody>
          <a:bodyPr lIns="91440" tIns="45720" rIns="91440" bIns="45720" anchor="b" anchorCtr="0"/>
          <a:p>
            <a:pPr algn="r" defTabSz="990600" eaLnBrk="0" hangingPunct="0">
              <a:lnSpc>
                <a:spcPct val="100000"/>
              </a:lnSpc>
              <a:spcBef>
                <a:spcPct val="0"/>
              </a:spcBef>
              <a:spcAft>
                <a:spcPct val="0"/>
              </a:spcAft>
              <a:buClrTx/>
              <a:buSzPct val="100000"/>
              <a:buFont typeface="Arial" panose="020B0604020202020204" pitchFamily="34" charset="0"/>
              <a:buNone/>
            </a:pPr>
            <a:fld id="{9A0DB2DC-4C9A-4742-B13C-FB6460FD3503}" type="slidenum">
              <a:rPr lang="zh-CN" altLang="en-US">
                <a:latin typeface="Arial Black" panose="020B0A04020102020204" charset="0"/>
                <a:ea typeface="宋体" panose="02010600030101010101" pitchFamily="2" charset="-122"/>
              </a:rPr>
            </a:fld>
            <a:endParaRPr lang="zh-CN" altLang="en-US">
              <a:latin typeface="Arial Black" panose="020B0A04020102020204" charset="0"/>
              <a:ea typeface="宋体" panose="02010600030101010101" pitchFamily="2" charset="-122"/>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defTabSz="990600" rtl="0" eaLnBrk="0" latinLnBrk="0" hangingPunct="0">
              <a:lnSpc>
                <a:spcPct val="100000"/>
              </a:lnSpc>
              <a:spcBef>
                <a:spcPct val="0"/>
              </a:spcBef>
              <a:spcAft>
                <a:spcPct val="0"/>
              </a:spcAft>
              <a:buClrTx/>
              <a:buSzPct val="100000"/>
              <a:buNone/>
            </a:pPr>
          </a:p>
        </p:txBody>
      </p:sp>
      <p:sp>
        <p:nvSpPr>
          <p:cNvPr id="3" name="灯片编号占位符 2"/>
          <p:cNvSpPr>
            <a:spLocks noGrp="1"/>
          </p:cNvSpPr>
          <p:nvPr>
            <p:ph type="sldNum" sz="quarter" idx="11"/>
          </p:nvPr>
        </p:nvSpPr>
        <p:spPr/>
        <p:txBody>
          <a:bodyPr/>
          <a:p>
            <a:pPr lvl="0" defTabSz="990600" rtl="0" eaLnBrk="0" latinLnBrk="0" hangingPunct="0">
              <a:lnSpc>
                <a:spcPct val="100000"/>
              </a:lnSpc>
              <a:spcBef>
                <a:spcPct val="0"/>
              </a:spcBef>
              <a:spcAft>
                <a:spcPct val="0"/>
              </a:spcAft>
              <a:buClrTx/>
              <a:buSzPct val="100000"/>
              <a:buNone/>
            </a:pPr>
            <a:fld id="{9A0DB2DC-4C9A-4742-B13C-FB6460FD3503}" type="slidenum">
              <a:rPr lang="zh-CN" altLang="en-US"/>
            </a:fld>
            <a:endParaRPr lang="zh-CN" altLang="en-US"/>
          </a:p>
        </p:txBody>
      </p:sp>
      <p:sp>
        <p:nvSpPr>
          <p:cNvPr id="4" name="日期占位符 3"/>
          <p:cNvSpPr>
            <a:spLocks noGrp="1"/>
          </p:cNvSpPr>
          <p:nvPr>
            <p:ph type="dt" sz="half" idx="12"/>
          </p:nvPr>
        </p:nvSpPr>
        <p:spPr/>
        <p:txBody>
          <a:bodyPr/>
          <a:p>
            <a:pPr lvl="0" defTabSz="990600" rtl="0" eaLnBrk="0" latinLnBrk="0" hangingPunct="0">
              <a:lnSpc>
                <a:spcPct val="100000"/>
              </a:lnSpc>
              <a:spcBef>
                <a:spcPct val="0"/>
              </a:spcBef>
              <a:spcAft>
                <a:spcPct val="0"/>
              </a:spcAft>
              <a:buClrTx/>
              <a:buSzPct val="100000"/>
              <a:buNone/>
            </a:p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6062" y="297982"/>
            <a:ext cx="8929116" cy="1240155"/>
          </a:xfrm>
        </p:spPr>
        <p:txBody>
          <a:bodyPr/>
          <a:lstStyle>
            <a:defPPr/>
          </a:lstStyle>
          <a:p>
            <a:r>
              <a:rPr kumimoji="0" lang="en-US" sz="4400" b="0" i="0" u="none" strike="noStrike" kern="1200" cap="none" spc="0" normalizeH="0" baseline="0" noProof="0">
                <a:uLnTx/>
                <a:uFillTx/>
              </a:rPr>
              <a:t>Click to edit Master title style</a:t>
            </a:r>
            <a:endParaRPr kumimoji="0" lang="en-US" sz="4400" b="0" i="0" u="none" strike="noStrike" kern="1200" cap="none" spc="0" normalizeH="0" baseline="0" noProof="0">
              <a:uLnTx/>
              <a:uFillTx/>
            </a:endParaRPr>
          </a:p>
        </p:txBody>
      </p:sp>
      <p:sp>
        <p:nvSpPr>
          <p:cNvPr id="3" name="Content Placeholder 2"/>
          <p:cNvSpPr>
            <a:spLocks noGrp="1"/>
          </p:cNvSpPr>
          <p:nvPr>
            <p:ph idx="1"/>
          </p:nvPr>
        </p:nvSpPr>
        <p:spPr>
          <a:xfrm>
            <a:off x="496062" y="1736217"/>
            <a:ext cx="8929116" cy="4910670"/>
          </a:xfrm>
        </p:spPr>
        <p:txBody>
          <a:bodyPr/>
          <a:lstStyle>
            <a:defPPr/>
          </a:lstStyle>
          <a:p>
            <a:r>
              <a:rPr kumimoji="0" lang="en-US" sz="3200" b="0" i="0" u="none" strike="noStrike" kern="1200" cap="none" spc="0" normalizeH="0" baseline="0" noProof="0">
                <a:uLnTx/>
                <a:uFillTx/>
              </a:rPr>
              <a:t>Click to edit Master text styles</a:t>
            </a:r>
            <a:endParaRPr kumimoji="0" lang="en-US" sz="3200" b="0" i="0" u="none" strike="noStrike" kern="1200" cap="none" spc="0" normalizeH="0" baseline="0" noProof="0">
              <a:uLnTx/>
              <a:uFillTx/>
            </a:endParaRPr>
          </a:p>
          <a:p>
            <a:pPr lvl="1"/>
            <a:r>
              <a:rPr kumimoji="0" lang="en-US" sz="2800" b="0" i="0" u="none" strike="noStrike" kern="1200" cap="none" spc="0" normalizeH="0" baseline="0" noProof="0">
                <a:uLnTx/>
                <a:uFillTx/>
              </a:rPr>
              <a:t>Second level</a:t>
            </a:r>
            <a:endParaRPr kumimoji="0" lang="en-US" sz="2800" b="0" i="0" u="none" strike="noStrike" kern="1200" cap="none" spc="0" normalizeH="0" baseline="0" noProof="0">
              <a:uLnTx/>
              <a:uFillTx/>
            </a:endParaRPr>
          </a:p>
          <a:p>
            <a:pPr lvl="2"/>
            <a:r>
              <a:rPr kumimoji="0" lang="en-US" sz="2400" b="0" i="0" u="none" strike="noStrike" kern="1200" cap="none" spc="0" normalizeH="0" baseline="0" noProof="0">
                <a:uLnTx/>
                <a:uFillTx/>
              </a:rPr>
              <a:t>Third level</a:t>
            </a:r>
            <a:endParaRPr kumimoji="0" lang="en-US" sz="2400" b="0" i="0" u="none" strike="noStrike" kern="1200" cap="none" spc="0" normalizeH="0" baseline="0" noProof="0">
              <a:uLnTx/>
              <a:uFillTx/>
            </a:endParaRPr>
          </a:p>
          <a:p>
            <a:pPr lvl="3"/>
            <a:r>
              <a:rPr kumimoji="0" lang="en-US" sz="2000" b="0" i="0" u="none" strike="noStrike" kern="1200" cap="none" spc="0" normalizeH="0" baseline="0" noProof="0">
                <a:uLnTx/>
                <a:uFillTx/>
              </a:rPr>
              <a:t>Fourth level</a:t>
            </a:r>
            <a:endParaRPr kumimoji="0" lang="en-US" sz="2000" b="0" i="0" u="none" strike="noStrike" kern="1200" cap="none" spc="0" normalizeH="0" baseline="0" noProof="0">
              <a:uLnTx/>
              <a:uFillTx/>
            </a:endParaRPr>
          </a:p>
          <a:p>
            <a:pPr lvl="4"/>
            <a:r>
              <a:rPr kumimoji="0" lang="en-US" sz="2000" b="0" i="0" u="none" strike="noStrike" kern="1200" cap="none" spc="0" normalizeH="0" baseline="0" noProof="0">
                <a:uLnTx/>
                <a:uFillTx/>
              </a:rPr>
              <a:t>Fifth level</a:t>
            </a:r>
            <a:endParaRPr kumimoji="0" lang="en-US" sz="2000" b="0" i="0" u="none" strike="noStrike" kern="1200" cap="none" spc="0" normalizeH="0" baseline="0" noProof="0">
              <a:uLnTx/>
              <a:uFillTx/>
            </a:endParaRPr>
          </a:p>
        </p:txBody>
      </p:sp>
      <p:sp>
        <p:nvSpPr>
          <p:cNvPr id="4" name="日期占位符 3"/>
          <p:cNvSpPr>
            <a:spLocks noGrp="1"/>
          </p:cNvSpPr>
          <p:nvPr>
            <p:ph type="dt" sz="half" idx="10"/>
          </p:nvPr>
        </p:nvSpPr>
        <p:spPr/>
        <p:txBody>
          <a:bodyPr/>
          <a:p>
            <a:pPr lvl="0" latinLnBrk="0"/>
            <a:fld id="{BB962C8B-B14F-4D97-AF65-F5344CB8AC3E}" type="datetime1">
              <a:rPr lang="en-US"/>
            </a:fld>
            <a:endParaRPr lang="en-US"/>
          </a:p>
        </p:txBody>
      </p:sp>
      <p:sp>
        <p:nvSpPr>
          <p:cNvPr id="5" name="页脚占位符 4"/>
          <p:cNvSpPr>
            <a:spLocks noGrp="1"/>
          </p:cNvSpPr>
          <p:nvPr>
            <p:ph type="ftr" sz="quarter" idx="11"/>
          </p:nvPr>
        </p:nvSpPr>
        <p:spPr/>
        <p:txBody>
          <a:bodyPr/>
          <a:p>
            <a:pPr lvl="0" latinLnBrk="0"/>
            <a:endParaRPr lang="en-US"/>
          </a:p>
        </p:txBody>
      </p:sp>
      <p:sp>
        <p:nvSpPr>
          <p:cNvPr id="6" name="灯片编号占位符 5"/>
          <p:cNvSpPr>
            <a:spLocks noGrp="1"/>
          </p:cNvSpPr>
          <p:nvPr>
            <p:ph type="sldNum" sz="quarter" idx="12"/>
          </p:nvPr>
        </p:nvSpPr>
        <p:spPr/>
        <p:txBody>
          <a:bodyPr/>
          <a:p>
            <a:pPr lvl="0" latinLnBrk="0"/>
            <a:fld id="{9A0DB2DC-4C9A-4742-B13C-FB6460FD3503}" type="slidenum">
              <a:rPr lang="en-US"/>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6062" y="297982"/>
            <a:ext cx="8929116" cy="1240155"/>
          </a:xfrm>
        </p:spPr>
        <p:txBody>
          <a:bodyPr anchor="t"/>
          <a:lstStyle>
            <a:defPPr/>
            <a:lvl1pPr algn="l">
              <a:defRPr sz="4000" b="1" cap="all"/>
            </a:lvl1pPr>
          </a:lstStyle>
          <a:p>
            <a:r>
              <a:rPr kumimoji="0" lang="en-US" sz="4000" b="1" i="0" u="none" strike="noStrike" kern="1200" cap="all" spc="0" normalizeH="0" baseline="0" noProof="0">
                <a:uLnTx/>
                <a:uFillTx/>
              </a:rPr>
              <a:t>Click to edit Master title style</a:t>
            </a:r>
            <a:endParaRPr kumimoji="0" lang="en-US" sz="4000" b="1" i="0" u="none" strike="noStrike" kern="1200" cap="all" spc="0" normalizeH="0" baseline="0" noProof="0">
              <a:uLnTx/>
              <a:uFillTx/>
            </a:endParaRPr>
          </a:p>
        </p:txBody>
      </p:sp>
      <p:sp>
        <p:nvSpPr>
          <p:cNvPr id="3" name="Text Placeholder 2"/>
          <p:cNvSpPr>
            <a:spLocks noGrp="1"/>
          </p:cNvSpPr>
          <p:nvPr>
            <p:ph type="body" idx="1"/>
          </p:nvPr>
        </p:nvSpPr>
        <p:spPr>
          <a:xfrm>
            <a:off x="496062" y="1736217"/>
            <a:ext cx="8929116" cy="4910670"/>
          </a:xfrm>
        </p:spPr>
        <p:txBody>
          <a:bodyPr anchor="b"/>
          <a:lstStyle>
            <a:defPPr/>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kumimoji="0" lang="en-US" sz="2000" b="0" i="0" u="none" strike="noStrike" kern="1200" cap="none" spc="0" normalizeH="0" baseline="0" noProof="0">
                <a:uLnTx/>
                <a:uFillTx/>
              </a:rPr>
              <a:t>Click to edit Master text styles</a:t>
            </a:r>
            <a:endParaRPr kumimoji="0" lang="en-US" sz="2000" b="0" i="0" u="none" strike="noStrike" kern="1200" cap="none" spc="0" normalizeH="0" baseline="0" noProof="0">
              <a:uLnTx/>
              <a:uFillTx/>
            </a:endParaRPr>
          </a:p>
        </p:txBody>
      </p:sp>
      <p:sp>
        <p:nvSpPr>
          <p:cNvPr id="4" name="日期占位符 3"/>
          <p:cNvSpPr>
            <a:spLocks noGrp="1"/>
          </p:cNvSpPr>
          <p:nvPr>
            <p:ph type="dt" sz="half" idx="10"/>
          </p:nvPr>
        </p:nvSpPr>
        <p:spPr/>
        <p:txBody>
          <a:bodyPr/>
          <a:p>
            <a:pPr lvl="0" latinLnBrk="0"/>
            <a:fld id="{BB962C8B-B14F-4D97-AF65-F5344CB8AC3E}" type="datetime1">
              <a:rPr lang="en-US"/>
            </a:fld>
            <a:endParaRPr lang="en-US"/>
          </a:p>
        </p:txBody>
      </p:sp>
      <p:sp>
        <p:nvSpPr>
          <p:cNvPr id="5" name="页脚占位符 4"/>
          <p:cNvSpPr>
            <a:spLocks noGrp="1"/>
          </p:cNvSpPr>
          <p:nvPr>
            <p:ph type="ftr" sz="quarter" idx="11"/>
          </p:nvPr>
        </p:nvSpPr>
        <p:spPr/>
        <p:txBody>
          <a:bodyPr/>
          <a:p>
            <a:pPr lvl="0" latinLnBrk="0"/>
            <a:endParaRPr lang="en-US"/>
          </a:p>
        </p:txBody>
      </p:sp>
      <p:sp>
        <p:nvSpPr>
          <p:cNvPr id="6" name="灯片编号占位符 5"/>
          <p:cNvSpPr>
            <a:spLocks noGrp="1"/>
          </p:cNvSpPr>
          <p:nvPr>
            <p:ph type="sldNum" sz="quarter" idx="12"/>
          </p:nvPr>
        </p:nvSpPr>
        <p:spPr/>
        <p:txBody>
          <a:bodyPr/>
          <a:p>
            <a:pPr lvl="0" latinLnBrk="0"/>
            <a:fld id="{9A0DB2DC-4C9A-4742-B13C-FB6460FD3503}" type="slidenum">
              <a:rPr lang="en-US"/>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6062" y="297982"/>
            <a:ext cx="8929116" cy="1240155"/>
          </a:xfrm>
        </p:spPr>
        <p:txBody>
          <a:bodyPr/>
          <a:lstStyle>
            <a:defPPr/>
          </a:lstStyle>
          <a:p>
            <a:r>
              <a:rPr kumimoji="0" lang="en-US" sz="4400" b="0" i="0" u="none" strike="noStrike" kern="1200" cap="none" spc="0" normalizeH="0" baseline="0" noProof="0">
                <a:uLnTx/>
                <a:uFillTx/>
              </a:rPr>
              <a:t>Click to edit Master title style</a:t>
            </a:r>
            <a:endParaRPr kumimoji="0" lang="en-US" sz="4400" b="0" i="0" u="none" strike="noStrike" kern="1200" cap="none" spc="0" normalizeH="0" baseline="0" noProof="0">
              <a:uLnTx/>
              <a:uFillTx/>
            </a:endParaRPr>
          </a:p>
        </p:txBody>
      </p:sp>
      <p:sp>
        <p:nvSpPr>
          <p:cNvPr id="3" name="Content Placeholder 2"/>
          <p:cNvSpPr>
            <a:spLocks noGrp="1"/>
          </p:cNvSpPr>
          <p:nvPr>
            <p:ph sz="half" idx="1"/>
          </p:nvPr>
        </p:nvSpPr>
        <p:spPr>
          <a:xfrm>
            <a:off x="496062" y="1736217"/>
            <a:ext cx="8929116" cy="4910670"/>
          </a:xfrm>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kumimoji="0" lang="en-US" sz="2800" b="0" i="0" u="none" strike="noStrike" kern="1200" cap="none" spc="0" normalizeH="0" baseline="0" noProof="0">
                <a:uLnTx/>
                <a:uFillTx/>
              </a:rPr>
              <a:t>Click to edit Master text styles</a:t>
            </a:r>
            <a:endParaRPr kumimoji="0" lang="en-US" sz="2800" b="0" i="0" u="none" strike="noStrike" kern="1200" cap="none" spc="0" normalizeH="0" baseline="0" noProof="0">
              <a:uLnTx/>
              <a:uFillTx/>
            </a:endParaRPr>
          </a:p>
          <a:p>
            <a:pPr lvl="1"/>
            <a:r>
              <a:rPr kumimoji="0" lang="en-US" sz="2400" b="0" i="0" u="none" strike="noStrike" kern="1200" cap="none" spc="0" normalizeH="0" baseline="0" noProof="0">
                <a:uLnTx/>
                <a:uFillTx/>
              </a:rPr>
              <a:t>Second level</a:t>
            </a:r>
            <a:endParaRPr kumimoji="0" lang="en-US" sz="2400" b="0" i="0" u="none" strike="noStrike" kern="1200" cap="none" spc="0" normalizeH="0" baseline="0" noProof="0">
              <a:uLnTx/>
              <a:uFillTx/>
            </a:endParaRPr>
          </a:p>
          <a:p>
            <a:pPr lvl="2"/>
            <a:r>
              <a:rPr kumimoji="0" lang="en-US" sz="2000" b="0" i="0" u="none" strike="noStrike" kern="1200" cap="none" spc="0" normalizeH="0" baseline="0" noProof="0">
                <a:uLnTx/>
                <a:uFillTx/>
              </a:rPr>
              <a:t>Third level</a:t>
            </a:r>
            <a:endParaRPr kumimoji="0" lang="en-US" sz="2000" b="0" i="0" u="none" strike="noStrike" kern="1200" cap="none" spc="0" normalizeH="0" baseline="0" noProof="0">
              <a:uLnTx/>
              <a:uFillTx/>
            </a:endParaRPr>
          </a:p>
          <a:p>
            <a:pPr lvl="3"/>
            <a:r>
              <a:rPr kumimoji="0" lang="en-US" sz="1800" b="0" i="0" u="none" strike="noStrike" kern="1200" cap="none" spc="0" normalizeH="0" baseline="0" noProof="0">
                <a:uLnTx/>
                <a:uFillTx/>
              </a:rPr>
              <a:t>Fourth level</a:t>
            </a:r>
            <a:endParaRPr kumimoji="0" lang="en-US" sz="1800" b="0" i="0" u="none" strike="noStrike" kern="1200" cap="none" spc="0" normalizeH="0" baseline="0" noProof="0">
              <a:uLnTx/>
              <a:uFillTx/>
            </a:endParaRPr>
          </a:p>
          <a:p>
            <a:pPr lvl="4"/>
            <a:r>
              <a:rPr kumimoji="0" lang="en-US" sz="1800" b="0" i="0" u="none" strike="noStrike" kern="1200" cap="none" spc="0" normalizeH="0" baseline="0" noProof="0">
                <a:uLnTx/>
                <a:uFillTx/>
              </a:rPr>
              <a:t>Fifth level</a:t>
            </a:r>
            <a:endParaRPr kumimoji="0" lang="en-US" sz="1800" b="0" i="0" u="none" strike="noStrike" kern="1200" cap="none" spc="0" normalizeH="0" baseline="0" noProof="0">
              <a:uLnTx/>
              <a:uFillTx/>
            </a:endParaRPr>
          </a:p>
        </p:txBody>
      </p:sp>
      <p:sp>
        <p:nvSpPr>
          <p:cNvPr id="4" name="Content Placeholder 3"/>
          <p:cNvSpPr>
            <a:spLocks noGrp="1"/>
          </p:cNvSpPr>
          <p:nvPr>
            <p:ph sz="half" idx="2"/>
          </p:nvPr>
        </p:nvSpPr>
        <p:spPr>
          <a:xfrm>
            <a:off x="496062" y="1736217"/>
            <a:ext cx="8929116" cy="4910670"/>
          </a:xfrm>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kumimoji="0" lang="en-US" sz="2800" b="0" i="0" u="none" strike="noStrike" kern="1200" cap="none" spc="0" normalizeH="0" baseline="0" noProof="0">
                <a:uLnTx/>
                <a:uFillTx/>
              </a:rPr>
              <a:t>Click to edit Master text styles</a:t>
            </a:r>
            <a:endParaRPr kumimoji="0" lang="en-US" sz="2800" b="0" i="0" u="none" strike="noStrike" kern="1200" cap="none" spc="0" normalizeH="0" baseline="0" noProof="0">
              <a:uLnTx/>
              <a:uFillTx/>
            </a:endParaRPr>
          </a:p>
          <a:p>
            <a:pPr lvl="1"/>
            <a:r>
              <a:rPr kumimoji="0" lang="en-US" sz="2400" b="0" i="0" u="none" strike="noStrike" kern="1200" cap="none" spc="0" normalizeH="0" baseline="0" noProof="0">
                <a:uLnTx/>
                <a:uFillTx/>
              </a:rPr>
              <a:t>Second level</a:t>
            </a:r>
            <a:endParaRPr kumimoji="0" lang="en-US" sz="2400" b="0" i="0" u="none" strike="noStrike" kern="1200" cap="none" spc="0" normalizeH="0" baseline="0" noProof="0">
              <a:uLnTx/>
              <a:uFillTx/>
            </a:endParaRPr>
          </a:p>
          <a:p>
            <a:pPr lvl="2"/>
            <a:r>
              <a:rPr kumimoji="0" lang="en-US" sz="2000" b="0" i="0" u="none" strike="noStrike" kern="1200" cap="none" spc="0" normalizeH="0" baseline="0" noProof="0">
                <a:uLnTx/>
                <a:uFillTx/>
              </a:rPr>
              <a:t>Third level</a:t>
            </a:r>
            <a:endParaRPr kumimoji="0" lang="en-US" sz="2000" b="0" i="0" u="none" strike="noStrike" kern="1200" cap="none" spc="0" normalizeH="0" baseline="0" noProof="0">
              <a:uLnTx/>
              <a:uFillTx/>
            </a:endParaRPr>
          </a:p>
          <a:p>
            <a:pPr lvl="3"/>
            <a:r>
              <a:rPr kumimoji="0" lang="en-US" sz="1800" b="0" i="0" u="none" strike="noStrike" kern="1200" cap="none" spc="0" normalizeH="0" baseline="0" noProof="0">
                <a:uLnTx/>
                <a:uFillTx/>
              </a:rPr>
              <a:t>Fourth level</a:t>
            </a:r>
            <a:endParaRPr kumimoji="0" lang="en-US" sz="1800" b="0" i="0" u="none" strike="noStrike" kern="1200" cap="none" spc="0" normalizeH="0" baseline="0" noProof="0">
              <a:uLnTx/>
              <a:uFillTx/>
            </a:endParaRPr>
          </a:p>
          <a:p>
            <a:pPr lvl="4"/>
            <a:r>
              <a:rPr kumimoji="0" lang="en-US" sz="1800" b="0" i="0" u="none" strike="noStrike" kern="1200" cap="none" spc="0" normalizeH="0" baseline="0" noProof="0">
                <a:uLnTx/>
                <a:uFillTx/>
              </a:rPr>
              <a:t>Fifth level</a:t>
            </a:r>
            <a:endParaRPr kumimoji="0" lang="en-US" sz="1800" b="0" i="0" u="none" strike="noStrike" kern="1200" cap="none" spc="0" normalizeH="0" baseline="0" noProof="0">
              <a:uLnTx/>
              <a:uFillTx/>
            </a:endParaRPr>
          </a:p>
        </p:txBody>
      </p:sp>
      <p:sp>
        <p:nvSpPr>
          <p:cNvPr id="5" name="日期占位符 4"/>
          <p:cNvSpPr>
            <a:spLocks noGrp="1"/>
          </p:cNvSpPr>
          <p:nvPr>
            <p:ph type="dt" sz="half" idx="10"/>
          </p:nvPr>
        </p:nvSpPr>
        <p:spPr/>
        <p:txBody>
          <a:bodyPr/>
          <a:p>
            <a:pPr lvl="0" latinLnBrk="0"/>
            <a:fld id="{BB962C8B-B14F-4D97-AF65-F5344CB8AC3E}" type="datetime1">
              <a:rPr lang="en-US"/>
            </a:fld>
            <a:endParaRPr lang="en-US"/>
          </a:p>
        </p:txBody>
      </p:sp>
      <p:sp>
        <p:nvSpPr>
          <p:cNvPr id="6" name="页脚占位符 5"/>
          <p:cNvSpPr>
            <a:spLocks noGrp="1"/>
          </p:cNvSpPr>
          <p:nvPr>
            <p:ph type="ftr" sz="quarter" idx="11"/>
          </p:nvPr>
        </p:nvSpPr>
        <p:spPr/>
        <p:txBody>
          <a:bodyPr/>
          <a:p>
            <a:pPr lvl="0" latinLnBrk="0"/>
            <a:endParaRPr lang="en-US"/>
          </a:p>
        </p:txBody>
      </p:sp>
      <p:sp>
        <p:nvSpPr>
          <p:cNvPr id="7" name="灯片编号占位符 6"/>
          <p:cNvSpPr>
            <a:spLocks noGrp="1"/>
          </p:cNvSpPr>
          <p:nvPr>
            <p:ph type="sldNum" sz="quarter" idx="12"/>
          </p:nvPr>
        </p:nvSpPr>
        <p:spPr/>
        <p:txBody>
          <a:bodyPr/>
          <a:p>
            <a:pPr lvl="0" latinLnBrk="0"/>
            <a:fld id="{9A0DB2DC-4C9A-4742-B13C-FB6460FD3503}" type="slidenum">
              <a:rPr lang="en-US"/>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6062" y="297982"/>
            <a:ext cx="8929116" cy="1240155"/>
          </a:xfrm>
        </p:spPr>
        <p:txBody>
          <a:bodyPr/>
          <a:lstStyle>
            <a:defPPr/>
            <a:lvl1pPr/>
          </a:lstStyle>
          <a:p>
            <a:r>
              <a:rPr kumimoji="0" lang="en-US" sz="4400" b="0" i="0" u="none" strike="noStrike" kern="1200" cap="none" spc="0" normalizeH="0" baseline="0" noProof="0">
                <a:uLnTx/>
                <a:uFillTx/>
              </a:rPr>
              <a:t>Click to edit Master title style</a:t>
            </a:r>
            <a:endParaRPr kumimoji="0" lang="en-US" sz="4400" b="0" i="0" u="none" strike="noStrike" kern="1200" cap="none" spc="0" normalizeH="0" baseline="0" noProof="0">
              <a:uLnTx/>
              <a:uFillTx/>
            </a:endParaRPr>
          </a:p>
        </p:txBody>
      </p:sp>
      <p:sp>
        <p:nvSpPr>
          <p:cNvPr id="3" name="Text Placeholder 2"/>
          <p:cNvSpPr>
            <a:spLocks noGrp="1"/>
          </p:cNvSpPr>
          <p:nvPr>
            <p:ph type="body" idx="1"/>
          </p:nvPr>
        </p:nvSpPr>
        <p:spPr>
          <a:xfrm>
            <a:off x="496062" y="1736217"/>
            <a:ext cx="8929116" cy="4910670"/>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0" lang="en-US" sz="2400" b="1" i="0" u="none" strike="noStrike" kern="1200" cap="none" spc="0" normalizeH="0" baseline="0" noProof="0">
                <a:uLnTx/>
                <a:uFillTx/>
              </a:rPr>
              <a:t>Click to edit Master text styles</a:t>
            </a:r>
            <a:endParaRPr kumimoji="0" lang="en-US" sz="2400" b="1" i="0" u="none" strike="noStrike" kern="1200" cap="none" spc="0" normalizeH="0" baseline="0" noProof="0">
              <a:uLnTx/>
              <a:uFillTx/>
            </a:endParaRPr>
          </a:p>
        </p:txBody>
      </p:sp>
      <p:sp>
        <p:nvSpPr>
          <p:cNvPr id="4" name="Content Placeholder 3"/>
          <p:cNvSpPr>
            <a:spLocks noGrp="1"/>
          </p:cNvSpPr>
          <p:nvPr>
            <p:ph sz="half" idx="2"/>
          </p:nvPr>
        </p:nvSpPr>
        <p:spPr>
          <a:xfrm>
            <a:off x="496062" y="1736217"/>
            <a:ext cx="8929116" cy="4910670"/>
          </a:xfrm>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kumimoji="0" lang="en-US" sz="2400" b="0" i="0" u="none" strike="noStrike" kern="1200" cap="none" spc="0" normalizeH="0" baseline="0" noProof="0">
                <a:uLnTx/>
                <a:uFillTx/>
              </a:rPr>
              <a:t>Click to edit Master text styles</a:t>
            </a:r>
            <a:endParaRPr kumimoji="0" lang="en-US" sz="2400" b="0" i="0" u="none" strike="noStrike" kern="1200" cap="none" spc="0" normalizeH="0" baseline="0" noProof="0">
              <a:uLnTx/>
              <a:uFillTx/>
            </a:endParaRPr>
          </a:p>
          <a:p>
            <a:pPr lvl="1"/>
            <a:r>
              <a:rPr kumimoji="0" lang="en-US" sz="2000" b="0" i="0" u="none" strike="noStrike" kern="1200" cap="none" spc="0" normalizeH="0" baseline="0" noProof="0">
                <a:uLnTx/>
                <a:uFillTx/>
              </a:rPr>
              <a:t>Second level</a:t>
            </a:r>
            <a:endParaRPr kumimoji="0" lang="en-US" sz="2000" b="0" i="0" u="none" strike="noStrike" kern="1200" cap="none" spc="0" normalizeH="0" baseline="0" noProof="0">
              <a:uLnTx/>
              <a:uFillTx/>
            </a:endParaRPr>
          </a:p>
          <a:p>
            <a:pPr lvl="2"/>
            <a:r>
              <a:rPr kumimoji="0" lang="en-US" sz="1800" b="0" i="0" u="none" strike="noStrike" kern="1200" cap="none" spc="0" normalizeH="0" baseline="0" noProof="0">
                <a:uLnTx/>
                <a:uFillTx/>
              </a:rPr>
              <a:t>Third level</a:t>
            </a:r>
            <a:endParaRPr kumimoji="0" lang="en-US" sz="1800" b="0" i="0" u="none" strike="noStrike" kern="1200" cap="none" spc="0" normalizeH="0" baseline="0" noProof="0">
              <a:uLnTx/>
              <a:uFillTx/>
            </a:endParaRPr>
          </a:p>
          <a:p>
            <a:pPr lvl="3"/>
            <a:r>
              <a:rPr kumimoji="0" lang="en-US" sz="1600" b="0" i="0" u="none" strike="noStrike" kern="1200" cap="none" spc="0" normalizeH="0" baseline="0" noProof="0">
                <a:uLnTx/>
                <a:uFillTx/>
              </a:rPr>
              <a:t>Fourth level</a:t>
            </a:r>
            <a:endParaRPr kumimoji="0" lang="en-US" sz="1600" b="0" i="0" u="none" strike="noStrike" kern="1200" cap="none" spc="0" normalizeH="0" baseline="0" noProof="0">
              <a:uLnTx/>
              <a:uFillTx/>
            </a:endParaRPr>
          </a:p>
          <a:p>
            <a:pPr lvl="4"/>
            <a:r>
              <a:rPr kumimoji="0" lang="en-US" sz="1600" b="0" i="0" u="none" strike="noStrike" kern="1200" cap="none" spc="0" normalizeH="0" baseline="0" noProof="0">
                <a:uLnTx/>
                <a:uFillTx/>
              </a:rPr>
              <a:t>Fifth level</a:t>
            </a:r>
            <a:endParaRPr kumimoji="0" lang="en-US" sz="1600" b="0" i="0" u="none" strike="noStrike" kern="1200" cap="none" spc="0" normalizeH="0" baseline="0" noProof="0">
              <a:uLnTx/>
              <a:uFillTx/>
            </a:endParaRPr>
          </a:p>
        </p:txBody>
      </p:sp>
      <p:sp>
        <p:nvSpPr>
          <p:cNvPr id="5" name="Text Placeholder 4"/>
          <p:cNvSpPr>
            <a:spLocks noGrp="1"/>
          </p:cNvSpPr>
          <p:nvPr>
            <p:ph type="body" sz="quarter" idx="3"/>
          </p:nvPr>
        </p:nvSpPr>
        <p:spPr>
          <a:xfrm>
            <a:off x="496062" y="1736217"/>
            <a:ext cx="8929116" cy="4910670"/>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0" lang="en-US" sz="2400" b="1" i="0" u="none" strike="noStrike" kern="1200" cap="none" spc="0" normalizeH="0" baseline="0" noProof="0">
                <a:uLnTx/>
                <a:uFillTx/>
              </a:rPr>
              <a:t>Click to edit Master text styles</a:t>
            </a:r>
            <a:endParaRPr kumimoji="0" lang="en-US" sz="2400" b="1" i="0" u="none" strike="noStrike" kern="1200" cap="none" spc="0" normalizeH="0" baseline="0" noProof="0">
              <a:uLnTx/>
              <a:uFillTx/>
            </a:endParaRPr>
          </a:p>
        </p:txBody>
      </p:sp>
      <p:sp>
        <p:nvSpPr>
          <p:cNvPr id="6" name="Content Placeholder 5"/>
          <p:cNvSpPr>
            <a:spLocks noGrp="1"/>
          </p:cNvSpPr>
          <p:nvPr>
            <p:ph sz="quarter" idx="4"/>
          </p:nvPr>
        </p:nvSpPr>
        <p:spPr>
          <a:xfrm>
            <a:off x="496062" y="1736217"/>
            <a:ext cx="8929116" cy="4910670"/>
          </a:xfrm>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kumimoji="0" lang="en-US" sz="2400" b="0" i="0" u="none" strike="noStrike" kern="1200" cap="none" spc="0" normalizeH="0" baseline="0" noProof="0">
                <a:uLnTx/>
                <a:uFillTx/>
              </a:rPr>
              <a:t>Click to edit Master text styles</a:t>
            </a:r>
            <a:endParaRPr kumimoji="0" lang="en-US" sz="2400" b="0" i="0" u="none" strike="noStrike" kern="1200" cap="none" spc="0" normalizeH="0" baseline="0" noProof="0">
              <a:uLnTx/>
              <a:uFillTx/>
            </a:endParaRPr>
          </a:p>
          <a:p>
            <a:pPr lvl="1"/>
            <a:r>
              <a:rPr kumimoji="0" lang="en-US" sz="2000" b="0" i="0" u="none" strike="noStrike" kern="1200" cap="none" spc="0" normalizeH="0" baseline="0" noProof="0">
                <a:uLnTx/>
                <a:uFillTx/>
              </a:rPr>
              <a:t>Second level</a:t>
            </a:r>
            <a:endParaRPr kumimoji="0" lang="en-US" sz="2000" b="0" i="0" u="none" strike="noStrike" kern="1200" cap="none" spc="0" normalizeH="0" baseline="0" noProof="0">
              <a:uLnTx/>
              <a:uFillTx/>
            </a:endParaRPr>
          </a:p>
          <a:p>
            <a:pPr lvl="2"/>
            <a:r>
              <a:rPr kumimoji="0" lang="en-US" sz="1800" b="0" i="0" u="none" strike="noStrike" kern="1200" cap="none" spc="0" normalizeH="0" baseline="0" noProof="0">
                <a:uLnTx/>
                <a:uFillTx/>
              </a:rPr>
              <a:t>Third level</a:t>
            </a:r>
            <a:endParaRPr kumimoji="0" lang="en-US" sz="1800" b="0" i="0" u="none" strike="noStrike" kern="1200" cap="none" spc="0" normalizeH="0" baseline="0" noProof="0">
              <a:uLnTx/>
              <a:uFillTx/>
            </a:endParaRPr>
          </a:p>
          <a:p>
            <a:pPr lvl="3"/>
            <a:r>
              <a:rPr kumimoji="0" lang="en-US" sz="1600" b="0" i="0" u="none" strike="noStrike" kern="1200" cap="none" spc="0" normalizeH="0" baseline="0" noProof="0">
                <a:uLnTx/>
                <a:uFillTx/>
              </a:rPr>
              <a:t>Fourth level</a:t>
            </a:r>
            <a:endParaRPr kumimoji="0" lang="en-US" sz="1600" b="0" i="0" u="none" strike="noStrike" kern="1200" cap="none" spc="0" normalizeH="0" baseline="0" noProof="0">
              <a:uLnTx/>
              <a:uFillTx/>
            </a:endParaRPr>
          </a:p>
          <a:p>
            <a:pPr lvl="4"/>
            <a:r>
              <a:rPr kumimoji="0" lang="en-US" sz="1600" b="0" i="0" u="none" strike="noStrike" kern="1200" cap="none" spc="0" normalizeH="0" baseline="0" noProof="0">
                <a:uLnTx/>
                <a:uFillTx/>
              </a:rPr>
              <a:t>Fifth level</a:t>
            </a:r>
            <a:endParaRPr kumimoji="0" lang="en-US" sz="1600" b="0" i="0" u="none" strike="noStrike" kern="1200" cap="none" spc="0" normalizeH="0" baseline="0" noProof="0">
              <a:uLnTx/>
              <a:uFillTx/>
            </a:endParaRPr>
          </a:p>
        </p:txBody>
      </p:sp>
      <p:sp>
        <p:nvSpPr>
          <p:cNvPr id="7" name="日期占位符 6"/>
          <p:cNvSpPr>
            <a:spLocks noGrp="1"/>
          </p:cNvSpPr>
          <p:nvPr>
            <p:ph type="dt" sz="half" idx="10"/>
          </p:nvPr>
        </p:nvSpPr>
        <p:spPr/>
        <p:txBody>
          <a:bodyPr/>
          <a:p>
            <a:pPr lvl="0" latinLnBrk="0"/>
            <a:fld id="{BB962C8B-B14F-4D97-AF65-F5344CB8AC3E}" type="datetime1">
              <a:rPr lang="en-US"/>
            </a:fld>
            <a:endParaRPr lang="en-US"/>
          </a:p>
        </p:txBody>
      </p:sp>
      <p:sp>
        <p:nvSpPr>
          <p:cNvPr id="8" name="页脚占位符 7"/>
          <p:cNvSpPr>
            <a:spLocks noGrp="1"/>
          </p:cNvSpPr>
          <p:nvPr>
            <p:ph type="ftr" sz="quarter" idx="11"/>
          </p:nvPr>
        </p:nvSpPr>
        <p:spPr/>
        <p:txBody>
          <a:bodyPr/>
          <a:p>
            <a:pPr lvl="0" latinLnBrk="0"/>
            <a:endParaRPr lang="en-US"/>
          </a:p>
        </p:txBody>
      </p:sp>
      <p:sp>
        <p:nvSpPr>
          <p:cNvPr id="9" name="灯片编号占位符 8"/>
          <p:cNvSpPr>
            <a:spLocks noGrp="1"/>
          </p:cNvSpPr>
          <p:nvPr>
            <p:ph type="sldNum" sz="quarter" idx="12"/>
          </p:nvPr>
        </p:nvSpPr>
        <p:spPr/>
        <p:txBody>
          <a:bodyPr/>
          <a:p>
            <a:pPr lvl="0" latinLnBrk="0"/>
            <a:fld id="{9A0DB2DC-4C9A-4742-B13C-FB6460FD3503}" type="slidenum">
              <a:rPr lang="en-US"/>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6062" y="297982"/>
            <a:ext cx="8929116" cy="1240155"/>
          </a:xfrm>
        </p:spPr>
        <p:txBody>
          <a:bodyPr/>
          <a:lstStyle>
            <a:defPPr/>
          </a:lstStyle>
          <a:p>
            <a:r>
              <a:rPr kumimoji="0" lang="en-US" sz="4400" b="0" i="0" u="none" strike="noStrike" kern="1200" cap="none" spc="0" normalizeH="0" baseline="0" noProof="0">
                <a:uLnTx/>
                <a:uFillTx/>
              </a:rPr>
              <a:t>Click to edit Master title style</a:t>
            </a:r>
            <a:endParaRPr kumimoji="0" lang="en-US" sz="4400" b="0" i="0" u="none" strike="noStrike" kern="1200" cap="none" spc="0" normalizeH="0" baseline="0" noProof="0">
              <a:uLnTx/>
              <a:uFillTx/>
            </a:endParaRPr>
          </a:p>
        </p:txBody>
      </p:sp>
      <p:sp>
        <p:nvSpPr>
          <p:cNvPr id="3" name="日期占位符 2"/>
          <p:cNvSpPr>
            <a:spLocks noGrp="1"/>
          </p:cNvSpPr>
          <p:nvPr>
            <p:ph type="dt" sz="half" idx="10"/>
          </p:nvPr>
        </p:nvSpPr>
        <p:spPr/>
        <p:txBody>
          <a:bodyPr/>
          <a:p>
            <a:pPr lvl="0" latinLnBrk="0"/>
            <a:fld id="{BB962C8B-B14F-4D97-AF65-F5344CB8AC3E}" type="datetime1">
              <a:rPr lang="en-US"/>
            </a:fld>
            <a:endParaRPr lang="en-US"/>
          </a:p>
        </p:txBody>
      </p:sp>
      <p:sp>
        <p:nvSpPr>
          <p:cNvPr id="4" name="页脚占位符 3"/>
          <p:cNvSpPr>
            <a:spLocks noGrp="1"/>
          </p:cNvSpPr>
          <p:nvPr>
            <p:ph type="ftr" sz="quarter" idx="11"/>
          </p:nvPr>
        </p:nvSpPr>
        <p:spPr/>
        <p:txBody>
          <a:bodyPr/>
          <a:p>
            <a:pPr lvl="0" latinLnBrk="0"/>
            <a:endParaRPr lang="en-US"/>
          </a:p>
        </p:txBody>
      </p:sp>
      <p:sp>
        <p:nvSpPr>
          <p:cNvPr id="5" name="灯片编号占位符 4"/>
          <p:cNvSpPr>
            <a:spLocks noGrp="1"/>
          </p:cNvSpPr>
          <p:nvPr>
            <p:ph type="sldNum" sz="quarter" idx="12"/>
          </p:nvPr>
        </p:nvSpPr>
        <p:spPr/>
        <p:txBody>
          <a:bodyPr/>
          <a:p>
            <a:pPr lvl="0" latinLnBrk="0"/>
            <a:fld id="{9A0DB2DC-4C9A-4742-B13C-FB6460FD3503}" type="slidenum">
              <a:rPr lang="en-US"/>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latinLnBrk="0"/>
            <a:fld id="{BB962C8B-B14F-4D97-AF65-F5344CB8AC3E}" type="datetime1">
              <a:rPr lang="en-US"/>
            </a:fld>
            <a:endParaRPr lang="en-US"/>
          </a:p>
        </p:txBody>
      </p:sp>
      <p:sp>
        <p:nvSpPr>
          <p:cNvPr id="3" name="页脚占位符 2"/>
          <p:cNvSpPr>
            <a:spLocks noGrp="1"/>
          </p:cNvSpPr>
          <p:nvPr>
            <p:ph type="ftr" sz="quarter" idx="11"/>
          </p:nvPr>
        </p:nvSpPr>
        <p:spPr/>
        <p:txBody>
          <a:bodyPr/>
          <a:p>
            <a:pPr lvl="0" latinLnBrk="0"/>
            <a:endParaRPr lang="en-US"/>
          </a:p>
        </p:txBody>
      </p:sp>
      <p:sp>
        <p:nvSpPr>
          <p:cNvPr id="4" name="灯片编号占位符 3"/>
          <p:cNvSpPr>
            <a:spLocks noGrp="1"/>
          </p:cNvSpPr>
          <p:nvPr>
            <p:ph type="sldNum" sz="quarter" idx="12"/>
          </p:nvPr>
        </p:nvSpPr>
        <p:spPr/>
        <p:txBody>
          <a:bodyPr/>
          <a:p>
            <a:pPr lvl="0" latinLnBrk="0"/>
            <a:fld id="{9A0DB2DC-4C9A-4742-B13C-FB6460FD3503}" type="slidenum">
              <a:rPr lang="en-US"/>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6062" y="297982"/>
            <a:ext cx="8929116" cy="1240155"/>
          </a:xfrm>
        </p:spPr>
        <p:txBody>
          <a:bodyPr anchor="b"/>
          <a:lstStyle>
            <a:defPPr/>
            <a:lvl1pPr algn="l">
              <a:defRPr sz="2000" b="1"/>
            </a:lvl1pPr>
          </a:lstStyle>
          <a:p>
            <a:r>
              <a:rPr kumimoji="0" lang="en-US" sz="2000" b="1" i="0" u="none" strike="noStrike" kern="1200" cap="none" spc="0" normalizeH="0" baseline="0" noProof="0">
                <a:uLnTx/>
                <a:uFillTx/>
              </a:rPr>
              <a:t>Click to edit Master title style</a:t>
            </a:r>
            <a:endParaRPr kumimoji="0" lang="en-US" sz="2000" b="1" i="0" u="none" strike="noStrike" kern="1200" cap="none" spc="0" normalizeH="0" baseline="0" noProof="0">
              <a:uLnTx/>
              <a:uFillTx/>
            </a:endParaRPr>
          </a:p>
        </p:txBody>
      </p:sp>
      <p:sp>
        <p:nvSpPr>
          <p:cNvPr id="3" name="Content Placeholder 2"/>
          <p:cNvSpPr>
            <a:spLocks noGrp="1"/>
          </p:cNvSpPr>
          <p:nvPr>
            <p:ph idx="1"/>
          </p:nvPr>
        </p:nvSpPr>
        <p:spPr>
          <a:xfrm>
            <a:off x="496062" y="1736217"/>
            <a:ext cx="8929116" cy="4910670"/>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0" lang="en-US" sz="3200" b="0" i="0" u="none" strike="noStrike" kern="1200" cap="none" spc="0" normalizeH="0" baseline="0" noProof="0">
                <a:uLnTx/>
                <a:uFillTx/>
              </a:rPr>
              <a:t>Click to edit Master text styles</a:t>
            </a:r>
            <a:endParaRPr kumimoji="0" lang="en-US" sz="3200" b="0" i="0" u="none" strike="noStrike" kern="1200" cap="none" spc="0" normalizeH="0" baseline="0" noProof="0">
              <a:uLnTx/>
              <a:uFillTx/>
            </a:endParaRPr>
          </a:p>
          <a:p>
            <a:pPr lvl="1"/>
            <a:r>
              <a:rPr kumimoji="0" lang="en-US" sz="2800" b="0" i="0" u="none" strike="noStrike" kern="1200" cap="none" spc="0" normalizeH="0" baseline="0" noProof="0">
                <a:uLnTx/>
                <a:uFillTx/>
              </a:rPr>
              <a:t>Second level</a:t>
            </a:r>
            <a:endParaRPr kumimoji="0" lang="en-US" sz="2800" b="0" i="0" u="none" strike="noStrike" kern="1200" cap="none" spc="0" normalizeH="0" baseline="0" noProof="0">
              <a:uLnTx/>
              <a:uFillTx/>
            </a:endParaRPr>
          </a:p>
          <a:p>
            <a:pPr lvl="2"/>
            <a:r>
              <a:rPr kumimoji="0" lang="en-US" sz="2400" b="0" i="0" u="none" strike="noStrike" kern="1200" cap="none" spc="0" normalizeH="0" baseline="0" noProof="0">
                <a:uLnTx/>
                <a:uFillTx/>
              </a:rPr>
              <a:t>Third level</a:t>
            </a:r>
            <a:endParaRPr kumimoji="0" lang="en-US" sz="2400" b="0" i="0" u="none" strike="noStrike" kern="1200" cap="none" spc="0" normalizeH="0" baseline="0" noProof="0">
              <a:uLnTx/>
              <a:uFillTx/>
            </a:endParaRPr>
          </a:p>
          <a:p>
            <a:pPr lvl="3"/>
            <a:r>
              <a:rPr kumimoji="0" lang="en-US" sz="2000" b="0" i="0" u="none" strike="noStrike" kern="1200" cap="none" spc="0" normalizeH="0" baseline="0" noProof="0">
                <a:uLnTx/>
                <a:uFillTx/>
              </a:rPr>
              <a:t>Fourth level</a:t>
            </a:r>
            <a:endParaRPr kumimoji="0" lang="en-US" sz="2000" b="0" i="0" u="none" strike="noStrike" kern="1200" cap="none" spc="0" normalizeH="0" baseline="0" noProof="0">
              <a:uLnTx/>
              <a:uFillTx/>
            </a:endParaRPr>
          </a:p>
          <a:p>
            <a:pPr lvl="4"/>
            <a:r>
              <a:rPr kumimoji="0" lang="en-US" sz="2000" b="0" i="0" u="none" strike="noStrike" kern="1200" cap="none" spc="0" normalizeH="0" baseline="0" noProof="0">
                <a:uLnTx/>
                <a:uFillTx/>
              </a:rPr>
              <a:t>Fifth level</a:t>
            </a:r>
            <a:endParaRPr kumimoji="0" lang="en-US" sz="2000" b="0" i="0" u="none" strike="noStrike" kern="1200" cap="none" spc="0" normalizeH="0" baseline="0" noProof="0">
              <a:uLnTx/>
              <a:uFillTx/>
            </a:endParaRPr>
          </a:p>
        </p:txBody>
      </p:sp>
      <p:sp>
        <p:nvSpPr>
          <p:cNvPr id="4" name="Text Placeholder 3"/>
          <p:cNvSpPr>
            <a:spLocks noGrp="1"/>
          </p:cNvSpPr>
          <p:nvPr>
            <p:ph type="body" sz="half" idx="2"/>
          </p:nvPr>
        </p:nvSpPr>
        <p:spPr>
          <a:xfrm>
            <a:off x="496062" y="1736217"/>
            <a:ext cx="8929116" cy="4910670"/>
          </a:xfrm>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kumimoji="0" lang="en-US" sz="1400" b="0" i="0" u="none" strike="noStrike" kern="1200" cap="none" spc="0" normalizeH="0" baseline="0" noProof="0">
                <a:uLnTx/>
                <a:uFillTx/>
              </a:rPr>
              <a:t>Click to edit Master text styles</a:t>
            </a:r>
            <a:endParaRPr kumimoji="0" lang="en-US" sz="1400" b="0" i="0" u="none" strike="noStrike" kern="1200" cap="none" spc="0" normalizeH="0" baseline="0" noProof="0">
              <a:uLnTx/>
              <a:uFillTx/>
            </a:endParaRPr>
          </a:p>
        </p:txBody>
      </p:sp>
      <p:sp>
        <p:nvSpPr>
          <p:cNvPr id="5" name="日期占位符 4"/>
          <p:cNvSpPr>
            <a:spLocks noGrp="1"/>
          </p:cNvSpPr>
          <p:nvPr>
            <p:ph type="dt" sz="half" idx="10"/>
          </p:nvPr>
        </p:nvSpPr>
        <p:spPr/>
        <p:txBody>
          <a:bodyPr/>
          <a:p>
            <a:pPr lvl="0" latinLnBrk="0"/>
            <a:fld id="{BB962C8B-B14F-4D97-AF65-F5344CB8AC3E}" type="datetime1">
              <a:rPr lang="en-US"/>
            </a:fld>
            <a:endParaRPr lang="en-US"/>
          </a:p>
        </p:txBody>
      </p:sp>
      <p:sp>
        <p:nvSpPr>
          <p:cNvPr id="6" name="页脚占位符 5"/>
          <p:cNvSpPr>
            <a:spLocks noGrp="1"/>
          </p:cNvSpPr>
          <p:nvPr>
            <p:ph type="ftr" sz="quarter" idx="11"/>
          </p:nvPr>
        </p:nvSpPr>
        <p:spPr/>
        <p:txBody>
          <a:bodyPr/>
          <a:p>
            <a:pPr lvl="0" latinLnBrk="0"/>
            <a:endParaRPr lang="en-US"/>
          </a:p>
        </p:txBody>
      </p:sp>
      <p:sp>
        <p:nvSpPr>
          <p:cNvPr id="7" name="灯片编号占位符 6"/>
          <p:cNvSpPr>
            <a:spLocks noGrp="1"/>
          </p:cNvSpPr>
          <p:nvPr>
            <p:ph type="sldNum" sz="quarter" idx="12"/>
          </p:nvPr>
        </p:nvSpPr>
        <p:spPr/>
        <p:txBody>
          <a:bodyPr/>
          <a:p>
            <a:pPr lvl="0" latinLnBrk="0"/>
            <a:fld id="{9A0DB2DC-4C9A-4742-B13C-FB6460FD3503}" type="slidenum">
              <a:rPr lang="en-US"/>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6062" y="297982"/>
            <a:ext cx="8929116" cy="1240155"/>
          </a:xfrm>
        </p:spPr>
        <p:txBody>
          <a:bodyPr anchor="b"/>
          <a:lstStyle>
            <a:defPPr/>
            <a:lvl1pPr algn="l">
              <a:defRPr sz="2000" b="1"/>
            </a:lvl1pPr>
          </a:lstStyle>
          <a:p>
            <a:r>
              <a:rPr kumimoji="0" lang="en-US" sz="2000" b="1" i="0" u="none" strike="noStrike" kern="1200" cap="none" spc="0" normalizeH="0" baseline="0" noProof="0">
                <a:uLnTx/>
                <a:uFillTx/>
              </a:rPr>
              <a:t>Click to edit Master title style</a:t>
            </a:r>
            <a:endParaRPr kumimoji="0" lang="en-US" sz="2000" b="1" i="0" u="none" strike="noStrike" kern="1200" cap="none" spc="0" normalizeH="0" baseline="0" noProof="0">
              <a:uLnTx/>
              <a:uFillTx/>
            </a:endParaRPr>
          </a:p>
        </p:txBody>
      </p:sp>
      <p:sp>
        <p:nvSpPr>
          <p:cNvPr id="3" name="Picture Placeholder 2"/>
          <p:cNvSpPr>
            <a:spLocks noGrp="1"/>
          </p:cNvSpPr>
          <p:nvPr>
            <p:ph type="pic" idx="1"/>
          </p:nvPr>
        </p:nvSpPr>
        <p:spPr>
          <a:xfrm>
            <a:off x="496062" y="1736217"/>
            <a:ext cx="8929116" cy="4910670"/>
          </a:xfrm>
        </p:spPr>
        <p:txBody>
          <a:bodyPr/>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0" lang="en-US" sz="3200" b="0" i="0" u="none" strike="noStrike" kern="1200" cap="none" spc="0" normalizeH="0" baseline="0" noProof="0">
              <a:uLnTx/>
              <a:uFillTx/>
            </a:endParaRPr>
          </a:p>
        </p:txBody>
      </p:sp>
      <p:sp>
        <p:nvSpPr>
          <p:cNvPr id="4" name="Text Placeholder 3"/>
          <p:cNvSpPr>
            <a:spLocks noGrp="1"/>
          </p:cNvSpPr>
          <p:nvPr>
            <p:ph type="body" sz="half" idx="2"/>
          </p:nvPr>
        </p:nvSpPr>
        <p:spPr>
          <a:xfrm>
            <a:off x="496062" y="1736217"/>
            <a:ext cx="8929116" cy="4910670"/>
          </a:xfrm>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kumimoji="0" lang="en-US" sz="1400" b="0" i="0" u="none" strike="noStrike" kern="1200" cap="none" spc="0" normalizeH="0" baseline="0" noProof="0">
                <a:uLnTx/>
                <a:uFillTx/>
              </a:rPr>
              <a:t>Click to edit Master text styles</a:t>
            </a:r>
            <a:endParaRPr kumimoji="0" lang="en-US" sz="1400" b="0" i="0" u="none" strike="noStrike" kern="1200" cap="none" spc="0" normalizeH="0" baseline="0" noProof="0">
              <a:uLnTx/>
              <a:uFillTx/>
            </a:endParaRPr>
          </a:p>
        </p:txBody>
      </p:sp>
      <p:sp>
        <p:nvSpPr>
          <p:cNvPr id="5" name="日期占位符 4"/>
          <p:cNvSpPr>
            <a:spLocks noGrp="1"/>
          </p:cNvSpPr>
          <p:nvPr>
            <p:ph type="dt" sz="half" idx="10"/>
          </p:nvPr>
        </p:nvSpPr>
        <p:spPr/>
        <p:txBody>
          <a:bodyPr/>
          <a:p>
            <a:pPr lvl="0" latinLnBrk="0"/>
            <a:fld id="{BB962C8B-B14F-4D97-AF65-F5344CB8AC3E}" type="datetime1">
              <a:rPr lang="en-US"/>
            </a:fld>
            <a:endParaRPr lang="en-US"/>
          </a:p>
        </p:txBody>
      </p:sp>
      <p:sp>
        <p:nvSpPr>
          <p:cNvPr id="6" name="页脚占位符 5"/>
          <p:cNvSpPr>
            <a:spLocks noGrp="1"/>
          </p:cNvSpPr>
          <p:nvPr>
            <p:ph type="ftr" sz="quarter" idx="11"/>
          </p:nvPr>
        </p:nvSpPr>
        <p:spPr/>
        <p:txBody>
          <a:bodyPr/>
          <a:p>
            <a:pPr lvl="0" latinLnBrk="0"/>
            <a:endParaRPr lang="en-US"/>
          </a:p>
        </p:txBody>
      </p:sp>
      <p:sp>
        <p:nvSpPr>
          <p:cNvPr id="7" name="灯片编号占位符 6"/>
          <p:cNvSpPr>
            <a:spLocks noGrp="1"/>
          </p:cNvSpPr>
          <p:nvPr>
            <p:ph type="sldNum" sz="quarter" idx="12"/>
          </p:nvPr>
        </p:nvSpPr>
        <p:spPr/>
        <p:txBody>
          <a:bodyPr/>
          <a:p>
            <a:pPr lvl="0" latinLnBrk="0"/>
            <a:fld id="{9A0DB2DC-4C9A-4742-B13C-FB6460FD3503}" type="slidenum">
              <a:rPr lang="en-US"/>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495300" y="298450"/>
            <a:ext cx="8929688" cy="1239838"/>
          </a:xfrm>
          <a:prstGeom prst="rect">
            <a:avLst/>
          </a:prstGeom>
          <a:noFill/>
          <a:ln w="9525">
            <a:noFill/>
          </a:ln>
        </p:spPr>
        <p:txBody>
          <a:bodyPr lIns="91440" tIns="45720" rIns="91440" bIns="45720" anchor="ctr" anchorCtr="0"/>
          <a:p>
            <a:pPr lvl="0"/>
            <a:r>
              <a:rPr lang="en-US"/>
              <a:t>Click to edit Master title style</a:t>
            </a:r>
            <a:endParaRPr lang="en-US"/>
          </a:p>
        </p:txBody>
      </p:sp>
      <p:sp>
        <p:nvSpPr>
          <p:cNvPr id="1027" name="Text Placeholder 2"/>
          <p:cNvSpPr>
            <a:spLocks noGrp="1"/>
          </p:cNvSpPr>
          <p:nvPr>
            <p:ph type="body" idx="1"/>
          </p:nvPr>
        </p:nvSpPr>
        <p:spPr>
          <a:xfrm>
            <a:off x="495300" y="1736725"/>
            <a:ext cx="8929688" cy="4910138"/>
          </a:xfrm>
          <a:prstGeom prst="rect">
            <a:avLst/>
          </a:prstGeom>
          <a:noFill/>
          <a:ln w="9525">
            <a:noFill/>
          </a:ln>
        </p:spPr>
        <p:txBody>
          <a:bodyPr lIns="91440" tIns="45720" rIns="91440" bIns="4572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28" name="Date Placeholder 3"/>
          <p:cNvSpPr>
            <a:spLocks noGrp="1"/>
          </p:cNvSpPr>
          <p:nvPr>
            <p:ph type="dt" sz="half" idx="2"/>
          </p:nvPr>
        </p:nvSpPr>
        <p:spPr>
          <a:xfrm>
            <a:off x="495300" y="6896100"/>
            <a:ext cx="2314575" cy="396875"/>
          </a:xfrm>
          <a:prstGeom prst="rect">
            <a:avLst/>
          </a:prstGeom>
          <a:noFill/>
          <a:ln w="9525">
            <a:noFill/>
          </a:ln>
        </p:spPr>
        <p:txBody>
          <a:bodyPr lIns="91440" tIns="45720" rIns="91440" bIns="45720" anchor="ctr" anchorCtr="0"/>
          <a:lstStyle>
            <a:lvl1pPr>
              <a:defRPr sz="1200">
                <a:solidFill>
                  <a:srgbClr val="898989"/>
                </a:solidFill>
              </a:defRPr>
            </a:lvl1pPr>
          </a:lstStyle>
          <a:p>
            <a:pPr lvl="0" latinLnBrk="0"/>
            <a:fld id="{BB962C8B-B14F-4D97-AF65-F5344CB8AC3E}" type="datetime1">
              <a:rPr lang="en-US"/>
            </a:fld>
            <a:endParaRPr lang="en-US"/>
          </a:p>
        </p:txBody>
      </p:sp>
      <p:sp>
        <p:nvSpPr>
          <p:cNvPr id="1029" name="Footer Placeholder 4"/>
          <p:cNvSpPr>
            <a:spLocks noGrp="1"/>
          </p:cNvSpPr>
          <p:nvPr>
            <p:ph type="ftr" sz="quarter" idx="3"/>
          </p:nvPr>
        </p:nvSpPr>
        <p:spPr>
          <a:xfrm>
            <a:off x="3389313" y="6896100"/>
            <a:ext cx="3141662" cy="396875"/>
          </a:xfrm>
          <a:prstGeom prst="rect">
            <a:avLst/>
          </a:prstGeom>
          <a:noFill/>
          <a:ln w="9525">
            <a:noFill/>
          </a:ln>
        </p:spPr>
        <p:txBody>
          <a:bodyPr lIns="91440" tIns="45720" rIns="91440" bIns="45720" anchor="ctr" anchorCtr="0"/>
          <a:lstStyle>
            <a:lvl1pPr algn="ctr">
              <a:defRPr sz="1200">
                <a:solidFill>
                  <a:srgbClr val="898989"/>
                </a:solidFill>
              </a:defRPr>
            </a:lvl1pPr>
          </a:lstStyle>
          <a:p>
            <a:pPr lvl="0" latinLnBrk="0"/>
            <a:endParaRPr lang="en-US"/>
          </a:p>
        </p:txBody>
      </p:sp>
      <p:sp>
        <p:nvSpPr>
          <p:cNvPr id="1030" name="Slide Number Placeholder 5"/>
          <p:cNvSpPr>
            <a:spLocks noGrp="1"/>
          </p:cNvSpPr>
          <p:nvPr>
            <p:ph type="sldNum" sz="quarter" idx="4"/>
          </p:nvPr>
        </p:nvSpPr>
        <p:spPr>
          <a:xfrm>
            <a:off x="7110413" y="6896100"/>
            <a:ext cx="2314575" cy="396875"/>
          </a:xfrm>
          <a:prstGeom prst="rect">
            <a:avLst/>
          </a:prstGeom>
          <a:noFill/>
          <a:ln w="9525">
            <a:noFill/>
          </a:ln>
        </p:spPr>
        <p:txBody>
          <a:bodyPr lIns="91440" tIns="45720" rIns="91440" bIns="45720" anchor="ctr" anchorCtr="0"/>
          <a:lstStyle>
            <a:lvl1pPr algn="r">
              <a:defRPr sz="1200">
                <a:solidFill>
                  <a:srgbClr val="898989"/>
                </a:solidFill>
              </a:defRPr>
            </a:lvl1pPr>
          </a:lstStyle>
          <a:p>
            <a:pPr lvl="0" latinLnBrk="0"/>
            <a:fld id="{9A0DB2DC-4C9A-4742-B13C-FB6460FD3503}"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a:lvl1pPr algn="ctr" defTabSz="914400" rtl="0" eaLnBrk="1" latinLnBrk="0" hangingPunct="1">
        <a:spcBef>
          <a:spcPct val="0"/>
        </a:spcBef>
        <a:buNone/>
        <a:defRPr sz="4400" kern="1200">
          <a:solidFill>
            <a:schemeClr val="tx1"/>
          </a:solidFill>
          <a:latin typeface="+mj-lt"/>
          <a:ea typeface="+mj-ea"/>
          <a:cs typeface="+mj-cs"/>
        </a:defRPr>
      </a:lvl1pPr>
    </p:titleStyle>
    <p:bodyStyle>
      <a:defPPr/>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14"/>
          <p:cNvSpPr/>
          <p:nvPr>
            <p:ph type="title"/>
          </p:nvPr>
        </p:nvSpPr>
        <p:spPr>
          <a:xfrm>
            <a:off x="495300" y="495300"/>
            <a:ext cx="8929688" cy="1487488"/>
          </a:xfrm>
          <a:prstGeom prst="rect">
            <a:avLst/>
          </a:prstGeom>
          <a:noFill/>
          <a:ln w="9525">
            <a:noFill/>
          </a:ln>
        </p:spPr>
        <p:txBody>
          <a:bodyPr anchor="ctr" anchorCtr="0"/>
          <a:p>
            <a:pPr lvl="0"/>
            <a:r>
              <a:rPr lang="zh-CN" altLang="en-US"/>
              <a:t>单击此处编辑母版标题样式</a:t>
            </a:r>
            <a:endParaRPr lang="zh-CN" altLang="en-US"/>
          </a:p>
        </p:txBody>
      </p:sp>
      <p:sp>
        <p:nvSpPr>
          <p:cNvPr id="2051" name="Rectangle 15"/>
          <p:cNvSpPr/>
          <p:nvPr>
            <p:ph type="body" idx="1"/>
          </p:nvPr>
        </p:nvSpPr>
        <p:spPr>
          <a:xfrm>
            <a:off x="495300" y="2149475"/>
            <a:ext cx="8929688" cy="4216400"/>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页脚占位符 3"/>
          <p:cNvSpPr/>
          <p:nvPr>
            <p:ph type="ftr" sz="quarter" idx="3"/>
          </p:nvPr>
        </p:nvSpPr>
        <p:spPr>
          <a:xfrm>
            <a:off x="3389313" y="6780213"/>
            <a:ext cx="3141662" cy="495300"/>
          </a:xfrm>
          <a:prstGeom prst="rect">
            <a:avLst/>
          </a:prstGeom>
          <a:noFill/>
          <a:ln w="9525">
            <a:noFill/>
          </a:ln>
        </p:spPr>
        <p:txBody>
          <a:bodyPr anchor="b" anchorCtr="0"/>
          <a:lstStyle>
            <a:lvl1pPr marL="0" indent="0" algn="ctr" fontAlgn="base">
              <a:buFont typeface="Arial" panose="020B0604020202020204" pitchFamily="34" charset="0"/>
              <a:defRPr sz="1300">
                <a:ea typeface="宋体" panose="02010600030101010101" pitchFamily="2" charset="-122"/>
              </a:defRPr>
            </a:lvl1pPr>
          </a:lstStyle>
          <a:p>
            <a:pPr lvl="0" defTabSz="990600" rtl="0" eaLnBrk="0" latinLnBrk="0" hangingPunct="0">
              <a:lnSpc>
                <a:spcPct val="100000"/>
              </a:lnSpc>
              <a:spcBef>
                <a:spcPct val="0"/>
              </a:spcBef>
              <a:spcAft>
                <a:spcPct val="0"/>
              </a:spcAft>
              <a:buClrTx/>
              <a:buSzPct val="100000"/>
              <a:buNone/>
            </a:pPr>
          </a:p>
        </p:txBody>
      </p:sp>
      <p:sp>
        <p:nvSpPr>
          <p:cNvPr id="2053" name="灯片编号占位符 4"/>
          <p:cNvSpPr/>
          <p:nvPr>
            <p:ph type="sldNum" sz="quarter" idx="4"/>
          </p:nvPr>
        </p:nvSpPr>
        <p:spPr>
          <a:xfrm>
            <a:off x="7110413" y="6780213"/>
            <a:ext cx="2314575" cy="495300"/>
          </a:xfrm>
          <a:prstGeom prst="rect">
            <a:avLst/>
          </a:prstGeom>
          <a:noFill/>
          <a:ln w="9525">
            <a:noFill/>
          </a:ln>
        </p:spPr>
        <p:txBody>
          <a:bodyPr anchor="b" anchorCtr="0"/>
          <a:lstStyle>
            <a:lvl1pPr marL="0" indent="0" algn="r" fontAlgn="base">
              <a:buFont typeface="Arial" panose="020B0604020202020204" pitchFamily="34" charset="0"/>
              <a:defRPr sz="1300">
                <a:latin typeface="Arial Black" panose="020B0A04020102020204" charset="0"/>
                <a:ea typeface="宋体" panose="02010600030101010101" pitchFamily="2" charset="-122"/>
              </a:defRPr>
            </a:lvl1pPr>
          </a:lstStyle>
          <a:p>
            <a:pPr lvl="0" defTabSz="990600" rtl="0" eaLnBrk="0" latinLnBrk="0" hangingPunct="0">
              <a:lnSpc>
                <a:spcPct val="100000"/>
              </a:lnSpc>
              <a:spcBef>
                <a:spcPct val="0"/>
              </a:spcBef>
              <a:spcAft>
                <a:spcPct val="0"/>
              </a:spcAft>
              <a:buClrTx/>
              <a:buSzPct val="100000"/>
              <a:buNone/>
            </a:pPr>
            <a:fld id="{9A0DB2DC-4C9A-4742-B13C-FB6460FD3503}" type="slidenum">
              <a:rPr lang="zh-CN" altLang="en-US"/>
            </a:fld>
            <a:endParaRPr lang="zh-CN" altLang="en-US"/>
          </a:p>
        </p:txBody>
      </p:sp>
      <p:sp>
        <p:nvSpPr>
          <p:cNvPr id="2054" name="日期占位符 5"/>
          <p:cNvSpPr/>
          <p:nvPr>
            <p:ph type="dt" sz="half" idx="2"/>
          </p:nvPr>
        </p:nvSpPr>
        <p:spPr>
          <a:xfrm>
            <a:off x="495300" y="6775450"/>
            <a:ext cx="2314575" cy="517525"/>
          </a:xfrm>
          <a:prstGeom prst="rect">
            <a:avLst/>
          </a:prstGeom>
          <a:noFill/>
          <a:ln w="9525">
            <a:noFill/>
          </a:ln>
        </p:spPr>
        <p:txBody>
          <a:bodyPr anchor="b" anchorCtr="0"/>
          <a:lstStyle>
            <a:lvl1pPr marL="0" indent="0" algn="l" fontAlgn="base">
              <a:buFont typeface="Arial" panose="020B0604020202020204" pitchFamily="34" charset="0"/>
              <a:defRPr sz="1300">
                <a:ea typeface="宋体" panose="02010600030101010101" pitchFamily="2" charset="-122"/>
              </a:defRPr>
            </a:lvl1pPr>
          </a:lstStyle>
          <a:p>
            <a:pPr lvl="0" defTabSz="990600" rtl="0" eaLnBrk="0" latinLnBrk="0" hangingPunct="0">
              <a:lnSpc>
                <a:spcPct val="100000"/>
              </a:lnSpc>
              <a:spcBef>
                <a:spcPct val="0"/>
              </a:spcBef>
              <a:spcAft>
                <a:spcPct val="0"/>
              </a:spcAft>
              <a:buClrTx/>
              <a:buSzPct val="100000"/>
              <a:buNone/>
            </a:p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hf sldNum="0" hdr="0" ftr="0" dt="0"/>
  <p:txStyles>
    <p:titleStyle>
      <a:defPPr/>
      <a:lvl1pPr marL="0" indent="0" algn="l" defTabSz="991870" rtl="0" eaLnBrk="0" fontAlgn="base" hangingPunct="0">
        <a:lnSpc>
          <a:spcPct val="100000"/>
        </a:lnSpc>
        <a:spcBef>
          <a:spcPct val="0"/>
        </a:spcBef>
        <a:spcAft>
          <a:spcPct val="0"/>
        </a:spcAft>
        <a:buClrTx/>
        <a:buSzTx/>
        <a:buFontTx/>
        <a:buNone/>
        <a:defRPr kumimoji="0" sz="4775" b="0" i="0" u="none">
          <a:solidFill>
            <a:schemeClr val="tx1"/>
          </a:solidFill>
          <a:latin typeface="Arial" panose="020B0604020202020204" pitchFamily="34" charset="0"/>
          <a:ea typeface="宋体" panose="02010600030101010101" pitchFamily="2" charset="-122"/>
        </a:defRPr>
      </a:lvl1pPr>
      <a:lvl2pPr marL="0" indent="0" algn="l" defTabSz="991870" rtl="0" eaLnBrk="0" fontAlgn="base" hangingPunct="0">
        <a:lnSpc>
          <a:spcPct val="100000"/>
        </a:lnSpc>
        <a:spcBef>
          <a:spcPct val="0"/>
        </a:spcBef>
        <a:spcAft>
          <a:spcPct val="0"/>
        </a:spcAft>
        <a:buClrTx/>
        <a:buSzTx/>
        <a:buFontTx/>
        <a:buNone/>
        <a:defRPr kumimoji="0" sz="4775" b="0" i="0" u="none">
          <a:solidFill>
            <a:schemeClr val="tx1"/>
          </a:solidFill>
          <a:latin typeface="Arial" panose="020B0604020202020204" pitchFamily="34" charset="0"/>
          <a:ea typeface="宋体" panose="02010600030101010101" pitchFamily="2" charset="-122"/>
        </a:defRPr>
      </a:lvl2pPr>
      <a:lvl3pPr marL="0" indent="0" algn="l" defTabSz="991870" rtl="0" eaLnBrk="0" fontAlgn="base" hangingPunct="0">
        <a:lnSpc>
          <a:spcPct val="100000"/>
        </a:lnSpc>
        <a:spcBef>
          <a:spcPct val="0"/>
        </a:spcBef>
        <a:spcAft>
          <a:spcPct val="0"/>
        </a:spcAft>
        <a:buClrTx/>
        <a:buSzTx/>
        <a:buFontTx/>
        <a:buNone/>
        <a:defRPr kumimoji="0" sz="4775" b="0" i="0" u="none">
          <a:solidFill>
            <a:schemeClr val="tx1"/>
          </a:solidFill>
          <a:latin typeface="Arial" panose="020B0604020202020204" pitchFamily="34" charset="0"/>
          <a:ea typeface="宋体" panose="02010600030101010101" pitchFamily="2" charset="-122"/>
        </a:defRPr>
      </a:lvl3pPr>
      <a:lvl4pPr marL="0" indent="0" algn="l" defTabSz="991870" rtl="0" eaLnBrk="0" fontAlgn="base" hangingPunct="0">
        <a:lnSpc>
          <a:spcPct val="100000"/>
        </a:lnSpc>
        <a:spcBef>
          <a:spcPct val="0"/>
        </a:spcBef>
        <a:spcAft>
          <a:spcPct val="0"/>
        </a:spcAft>
        <a:buClrTx/>
        <a:buSzTx/>
        <a:buFontTx/>
        <a:buNone/>
        <a:defRPr kumimoji="0" sz="4775" b="0" i="0" u="none">
          <a:solidFill>
            <a:schemeClr val="tx1"/>
          </a:solidFill>
          <a:latin typeface="Arial" panose="020B0604020202020204" pitchFamily="34" charset="0"/>
          <a:ea typeface="宋体" panose="02010600030101010101" pitchFamily="2" charset="-122"/>
        </a:defRPr>
      </a:lvl4pPr>
      <a:lvl5pPr marL="0" indent="0" algn="l" defTabSz="991870" rtl="0" eaLnBrk="0" fontAlgn="base" hangingPunct="0">
        <a:lnSpc>
          <a:spcPct val="100000"/>
        </a:lnSpc>
        <a:spcBef>
          <a:spcPct val="0"/>
        </a:spcBef>
        <a:spcAft>
          <a:spcPct val="0"/>
        </a:spcAft>
        <a:buClrTx/>
        <a:buSzTx/>
        <a:buFontTx/>
        <a:buNone/>
        <a:defRPr kumimoji="0" sz="4775" b="0" i="0" u="none">
          <a:solidFill>
            <a:schemeClr val="tx1"/>
          </a:solidFill>
          <a:latin typeface="Arial" panose="020B0604020202020204" pitchFamily="34" charset="0"/>
          <a:ea typeface="宋体" panose="02010600030101010101" pitchFamily="2" charset="-122"/>
        </a:defRPr>
      </a:lvl5pPr>
    </p:titleStyle>
    <p:bodyStyle>
      <a:defPPr/>
      <a:lvl1pPr marL="372110" indent="-372110" algn="l" defTabSz="991870" rtl="0" eaLnBrk="0" fontAlgn="base" hangingPunct="0">
        <a:lnSpc>
          <a:spcPct val="100000"/>
        </a:lnSpc>
        <a:spcBef>
          <a:spcPct val="20000"/>
        </a:spcBef>
        <a:spcAft>
          <a:spcPct val="0"/>
        </a:spcAft>
        <a:buClr>
          <a:schemeClr val="bg2"/>
        </a:buClr>
        <a:buSzPct val="75000"/>
        <a:buFont typeface="Wingdings" panose="05000000000000000000" pitchFamily="2" charset="2"/>
        <a:buChar char="n"/>
        <a:defRPr kumimoji="0" sz="3470" b="0" i="0" u="none">
          <a:solidFill>
            <a:schemeClr val="tx1"/>
          </a:solidFill>
          <a:latin typeface="Arial" panose="020B0604020202020204" pitchFamily="34" charset="0"/>
          <a:ea typeface="宋体" panose="02010600030101010101" pitchFamily="2" charset="-122"/>
        </a:defRPr>
      </a:lvl1pPr>
      <a:lvl2pPr marL="805815" indent="-309880" algn="l" defTabSz="991870" rtl="0" eaLnBrk="0" fontAlgn="base" hangingPunct="0">
        <a:lnSpc>
          <a:spcPct val="100000"/>
        </a:lnSpc>
        <a:spcBef>
          <a:spcPct val="20000"/>
        </a:spcBef>
        <a:spcAft>
          <a:spcPct val="0"/>
        </a:spcAft>
        <a:buClr>
          <a:schemeClr val="accent2"/>
        </a:buClr>
        <a:buSzPct val="80000"/>
        <a:buFont typeface="Wingdings" panose="05000000000000000000" pitchFamily="2" charset="2"/>
        <a:buChar char="¨"/>
        <a:defRPr kumimoji="0" sz="3040" b="0" i="0" u="none">
          <a:solidFill>
            <a:schemeClr val="tx1"/>
          </a:solidFill>
          <a:latin typeface="Arial" panose="020B0604020202020204" pitchFamily="34" charset="0"/>
          <a:ea typeface="宋体" panose="02010600030101010101" pitchFamily="2" charset="-122"/>
        </a:defRPr>
      </a:lvl2pPr>
      <a:lvl3pPr marL="1240155" indent="-248285" algn="l" defTabSz="991870" rtl="0" eaLnBrk="0" fontAlgn="base" hangingPunct="0">
        <a:lnSpc>
          <a:spcPct val="100000"/>
        </a:lnSpc>
        <a:spcBef>
          <a:spcPct val="20000"/>
        </a:spcBef>
        <a:spcAft>
          <a:spcPct val="0"/>
        </a:spcAft>
        <a:buClr>
          <a:schemeClr val="bg2"/>
        </a:buClr>
        <a:buSzPct val="65000"/>
        <a:buFont typeface="Wingdings" panose="05000000000000000000" pitchFamily="2" charset="2"/>
        <a:buChar char="n"/>
        <a:defRPr kumimoji="0" sz="2605" b="0" i="0" u="none">
          <a:solidFill>
            <a:schemeClr val="tx1"/>
          </a:solidFill>
          <a:latin typeface="Arial" panose="020B0604020202020204" pitchFamily="34" charset="0"/>
          <a:ea typeface="宋体" panose="02010600030101010101" pitchFamily="2" charset="-122"/>
        </a:defRPr>
      </a:lvl3pPr>
      <a:lvl4pPr marL="1736090" indent="-248285" algn="l" defTabSz="991870" rtl="0" eaLnBrk="0" fontAlgn="base" hangingPunct="0">
        <a:lnSpc>
          <a:spcPct val="100000"/>
        </a:lnSpc>
        <a:spcBef>
          <a:spcPct val="20000"/>
        </a:spcBef>
        <a:spcAft>
          <a:spcPct val="0"/>
        </a:spcAft>
        <a:buClr>
          <a:schemeClr val="accent2"/>
        </a:buClr>
        <a:buSzPct val="70000"/>
        <a:buFont typeface="Wingdings" panose="05000000000000000000" pitchFamily="2" charset="2"/>
        <a:buChar char="¨"/>
        <a:defRPr kumimoji="0" sz="2170" b="0" i="0" u="none">
          <a:solidFill>
            <a:schemeClr val="tx1"/>
          </a:solidFill>
          <a:latin typeface="Arial" panose="020B0604020202020204" pitchFamily="34" charset="0"/>
          <a:ea typeface="宋体" panose="02010600030101010101" pitchFamily="2" charset="-122"/>
        </a:defRPr>
      </a:lvl4pPr>
      <a:lvl5pPr marL="2232025" indent="-248285" algn="l" defTabSz="991870" rtl="0" eaLnBrk="0" fontAlgn="base" hangingPunct="0">
        <a:lnSpc>
          <a:spcPct val="100000"/>
        </a:lnSpc>
        <a:spcBef>
          <a:spcPct val="20000"/>
        </a:spcBef>
        <a:spcAft>
          <a:spcPct val="0"/>
        </a:spcAft>
        <a:buClr>
          <a:schemeClr val="bg2"/>
        </a:buClr>
        <a:buSzTx/>
        <a:buFont typeface="Wingdings" panose="05000000000000000000" pitchFamily="2" charset="2"/>
        <a:buChar char="§"/>
        <a:defRPr kumimoji="0" sz="2170" b="0" i="0" u="none">
          <a:solidFill>
            <a:schemeClr val="tx1"/>
          </a:solidFill>
          <a:latin typeface="Arial" panose="020B0604020202020204" pitchFamily="34" charset="0"/>
          <a:ea typeface="宋体" panose="02010600030101010101" pitchFamily="2" charset="-122"/>
        </a:defRPr>
      </a:lvl5pPr>
      <a:lvl6pPr marL="2514600" lvl="5" indent="-228600" algn="l" defTabSz="991870" rtl="0" eaLnBrk="0" fontAlgn="base" hangingPunct="0">
        <a:lnSpc>
          <a:spcPct val="100000"/>
        </a:lnSpc>
        <a:spcBef>
          <a:spcPct val="20000"/>
        </a:spcBef>
        <a:spcAft>
          <a:spcPct val="0"/>
        </a:spcAft>
        <a:buClr>
          <a:srgbClr val="00007D"/>
        </a:buClr>
        <a:buSzPct val="100000"/>
        <a:buFont typeface="Wingdings" panose="05000000000000000000" pitchFamily="2" charset="2"/>
        <a:buChar char="§"/>
        <a:defRPr kumimoji="0" sz="2170" b="0" i="0" u="none" kern="1200">
          <a:solidFill>
            <a:schemeClr val="tx1"/>
          </a:solidFill>
          <a:latin typeface="Arial" panose="020B0604020202020204" pitchFamily="34" charset="0"/>
          <a:ea typeface="宋体" panose="02010600030101010101" pitchFamily="2" charset="-122"/>
        </a:defRPr>
      </a:lvl6pPr>
      <a:lvl7pPr marL="2971800" lvl="6" indent="-228600" algn="l" defTabSz="991870" rtl="0" eaLnBrk="0" fontAlgn="base" hangingPunct="0">
        <a:lnSpc>
          <a:spcPct val="100000"/>
        </a:lnSpc>
        <a:spcBef>
          <a:spcPct val="20000"/>
        </a:spcBef>
        <a:spcAft>
          <a:spcPct val="0"/>
        </a:spcAft>
        <a:buClr>
          <a:srgbClr val="00007D"/>
        </a:buClr>
        <a:buSzPct val="100000"/>
        <a:buFont typeface="Wingdings" panose="05000000000000000000" pitchFamily="2" charset="2"/>
        <a:buChar char="§"/>
        <a:defRPr kumimoji="0" sz="2170" b="0" i="0" u="none" kern="1200">
          <a:solidFill>
            <a:schemeClr val="tx1"/>
          </a:solidFill>
          <a:latin typeface="Arial" panose="020B0604020202020204" pitchFamily="34" charset="0"/>
          <a:ea typeface="宋体" panose="02010600030101010101" pitchFamily="2" charset="-122"/>
        </a:defRPr>
      </a:lvl7pPr>
      <a:lvl8pPr marL="3429000" lvl="7" indent="-228600" algn="l" defTabSz="991870" rtl="0" eaLnBrk="0" fontAlgn="base" hangingPunct="0">
        <a:lnSpc>
          <a:spcPct val="100000"/>
        </a:lnSpc>
        <a:spcBef>
          <a:spcPct val="20000"/>
        </a:spcBef>
        <a:spcAft>
          <a:spcPct val="0"/>
        </a:spcAft>
        <a:buClr>
          <a:srgbClr val="00007D"/>
        </a:buClr>
        <a:buSzPct val="100000"/>
        <a:buFont typeface="Wingdings" panose="05000000000000000000" pitchFamily="2" charset="2"/>
        <a:buChar char="§"/>
        <a:defRPr kumimoji="0" sz="2170" b="0" i="0" u="none" kern="1200">
          <a:solidFill>
            <a:schemeClr val="tx1"/>
          </a:solidFill>
          <a:latin typeface="Arial" panose="020B0604020202020204" pitchFamily="34" charset="0"/>
          <a:ea typeface="宋体" panose="02010600030101010101" pitchFamily="2" charset="-122"/>
        </a:defRPr>
      </a:lvl8pPr>
      <a:lvl9pPr marL="3886200" lvl="8" indent="-228600" algn="l" defTabSz="991870" rtl="0" eaLnBrk="0" fontAlgn="base" hangingPunct="0">
        <a:lnSpc>
          <a:spcPct val="100000"/>
        </a:lnSpc>
        <a:spcBef>
          <a:spcPct val="20000"/>
        </a:spcBef>
        <a:spcAft>
          <a:spcPct val="0"/>
        </a:spcAft>
        <a:buClr>
          <a:srgbClr val="00007D"/>
        </a:buClr>
        <a:buSzPct val="100000"/>
        <a:buFont typeface="Wingdings" panose="05000000000000000000" pitchFamily="2" charset="2"/>
        <a:buChar char="§"/>
        <a:defRPr kumimoji="0" sz="2170" b="0" i="0" u="none" kern="1200">
          <a:solidFill>
            <a:schemeClr val="tx1"/>
          </a:solidFill>
          <a:latin typeface="Arial" panose="020B0604020202020204" pitchFamily="34" charset="0"/>
          <a:ea typeface="宋体" panose="02010600030101010101" pitchFamily="2" charset="-122"/>
        </a:defRPr>
      </a:lvl9pPr>
    </p:bodyStyle>
    <p:otherStyle>
      <a:defPPr/>
      <a:lvl1pPr marL="0" indent="0" algn="l" rtl="0" eaLnBrk="1" fontAlgn="base" hangingPunct="1">
        <a:lnSpc>
          <a:spcPct val="100000"/>
        </a:lnSpc>
        <a:spcBef>
          <a:spcPct val="0"/>
        </a:spcBef>
        <a:spcAft>
          <a:spcPct val="0"/>
        </a:spcAft>
        <a:buClrTx/>
        <a:buSzTx/>
        <a:buFontTx/>
        <a:buNone/>
        <a:defRPr kumimoji="0" sz="1955" b="0" i="0" u="none">
          <a:solidFill>
            <a:schemeClr val="tx1"/>
          </a:solidFill>
          <a:latin typeface="Arial" panose="020B0604020202020204" pitchFamily="34" charset="0"/>
          <a:ea typeface="宋体" panose="02010600030101010101" pitchFamily="2" charset="-122"/>
        </a:defRPr>
      </a:lvl1pPr>
      <a:lvl2pPr marL="805815" indent="-309880" algn="l" defTabSz="991870" rtl="0" eaLnBrk="1" fontAlgn="base" hangingPunct="1">
        <a:lnSpc>
          <a:spcPct val="100000"/>
        </a:lnSpc>
        <a:spcBef>
          <a:spcPct val="0"/>
        </a:spcBef>
        <a:spcAft>
          <a:spcPct val="0"/>
        </a:spcAft>
        <a:buClrTx/>
        <a:buSzTx/>
        <a:buFontTx/>
        <a:buNone/>
        <a:defRPr kumimoji="0" sz="1955" b="0" i="0" u="none">
          <a:solidFill>
            <a:schemeClr val="tx1"/>
          </a:solidFill>
          <a:latin typeface="Arial" panose="020B0604020202020204" pitchFamily="34" charset="0"/>
          <a:ea typeface="宋体" panose="02010600030101010101" pitchFamily="2" charset="-122"/>
        </a:defRPr>
      </a:lvl2pPr>
      <a:lvl3pPr marL="1240155" indent="-248285" algn="l" defTabSz="991870" rtl="0" eaLnBrk="1" fontAlgn="base" hangingPunct="1">
        <a:lnSpc>
          <a:spcPct val="100000"/>
        </a:lnSpc>
        <a:spcBef>
          <a:spcPct val="0"/>
        </a:spcBef>
        <a:spcAft>
          <a:spcPct val="0"/>
        </a:spcAft>
        <a:buClrTx/>
        <a:buSzTx/>
        <a:buFontTx/>
        <a:buNone/>
        <a:defRPr kumimoji="0" sz="1955" b="0" i="0" u="none">
          <a:solidFill>
            <a:schemeClr val="tx1"/>
          </a:solidFill>
          <a:latin typeface="Arial" panose="020B0604020202020204" pitchFamily="34" charset="0"/>
          <a:ea typeface="宋体" panose="02010600030101010101" pitchFamily="2" charset="-122"/>
        </a:defRPr>
      </a:lvl3pPr>
      <a:lvl4pPr marL="1736090" indent="-248285" algn="l" defTabSz="991870" rtl="0" eaLnBrk="1" fontAlgn="base" hangingPunct="1">
        <a:lnSpc>
          <a:spcPct val="100000"/>
        </a:lnSpc>
        <a:spcBef>
          <a:spcPct val="0"/>
        </a:spcBef>
        <a:spcAft>
          <a:spcPct val="0"/>
        </a:spcAft>
        <a:buClrTx/>
        <a:buSzTx/>
        <a:buFontTx/>
        <a:buNone/>
        <a:defRPr kumimoji="0" sz="1955" b="0" i="0" u="none">
          <a:solidFill>
            <a:schemeClr val="tx1"/>
          </a:solidFill>
          <a:latin typeface="Arial" panose="020B0604020202020204" pitchFamily="34" charset="0"/>
          <a:ea typeface="宋体" panose="02010600030101010101" pitchFamily="2" charset="-122"/>
        </a:defRPr>
      </a:lvl4pPr>
      <a:lvl5pPr marL="2232025" indent="-248285" algn="l" defTabSz="991870" rtl="0" eaLnBrk="1" fontAlgn="base" hangingPunct="1">
        <a:lnSpc>
          <a:spcPct val="100000"/>
        </a:lnSpc>
        <a:spcBef>
          <a:spcPct val="0"/>
        </a:spcBef>
        <a:spcAft>
          <a:spcPct val="0"/>
        </a:spcAft>
        <a:buClrTx/>
        <a:buSzTx/>
        <a:buFontTx/>
        <a:buNone/>
        <a:defRPr kumimoji="0" sz="1955" b="0" i="0" u="none">
          <a:solidFill>
            <a:schemeClr val="tx1"/>
          </a:solidFill>
          <a:latin typeface="Arial" panose="020B0604020202020204" pitchFamily="34" charset="0"/>
          <a:ea typeface="宋体" panose="02010600030101010101" pitchFamily="2" charset="-122"/>
        </a:defRPr>
      </a:lvl5pPr>
      <a:lvl6pPr marL="2286000" lvl="5" indent="-247650" algn="l" defTabSz="990600" rtl="0" eaLnBrk="1" fontAlgn="base" hangingPunct="1">
        <a:lnSpc>
          <a:spcPct val="100000"/>
        </a:lnSpc>
        <a:spcBef>
          <a:spcPct val="0"/>
        </a:spcBef>
        <a:spcAft>
          <a:spcPct val="0"/>
        </a:spcAft>
        <a:buClrTx/>
        <a:buSzPct val="100000"/>
        <a:buFontTx/>
        <a:buNone/>
        <a:defRPr kumimoji="0" sz="1900" b="0" i="0" u="none" kern="1200">
          <a:solidFill>
            <a:srgbClr val="000000"/>
          </a:solidFill>
          <a:latin typeface="Arial" panose="020B0604020202020204" pitchFamily="34" charset="0"/>
          <a:ea typeface="宋体" panose="02010600030101010101" pitchFamily="2" charset="-122"/>
        </a:defRPr>
      </a:lvl6pPr>
      <a:lvl7pPr marL="2743200" lvl="6" indent="-247650" algn="l" defTabSz="990600" rtl="0" eaLnBrk="1" fontAlgn="base" hangingPunct="1">
        <a:lnSpc>
          <a:spcPct val="100000"/>
        </a:lnSpc>
        <a:spcBef>
          <a:spcPct val="0"/>
        </a:spcBef>
        <a:spcAft>
          <a:spcPct val="0"/>
        </a:spcAft>
        <a:buClrTx/>
        <a:buSzPct val="100000"/>
        <a:buFontTx/>
        <a:buNone/>
        <a:defRPr kumimoji="0" sz="1900" b="0" i="0" u="none" kern="1200">
          <a:solidFill>
            <a:srgbClr val="000000"/>
          </a:solidFill>
          <a:latin typeface="Arial" panose="020B0604020202020204" pitchFamily="34" charset="0"/>
          <a:ea typeface="宋体" panose="02010600030101010101" pitchFamily="2" charset="-122"/>
        </a:defRPr>
      </a:lvl7pPr>
      <a:lvl8pPr marL="3200400" lvl="7" indent="-247650" algn="l" defTabSz="990600" rtl="0" eaLnBrk="1" fontAlgn="base" hangingPunct="1">
        <a:lnSpc>
          <a:spcPct val="100000"/>
        </a:lnSpc>
        <a:spcBef>
          <a:spcPct val="0"/>
        </a:spcBef>
        <a:spcAft>
          <a:spcPct val="0"/>
        </a:spcAft>
        <a:buClrTx/>
        <a:buSzPct val="100000"/>
        <a:buFontTx/>
        <a:buNone/>
        <a:defRPr kumimoji="0" sz="1900" b="0" i="0" u="none" kern="1200">
          <a:solidFill>
            <a:srgbClr val="000000"/>
          </a:solidFill>
          <a:latin typeface="Arial" panose="020B0604020202020204" pitchFamily="34" charset="0"/>
          <a:ea typeface="宋体" panose="02010600030101010101" pitchFamily="2" charset="-122"/>
        </a:defRPr>
      </a:lvl8pPr>
      <a:lvl9pPr marL="3657600" lvl="8" indent="-247650" algn="l" defTabSz="990600" rtl="0" eaLnBrk="1" fontAlgn="base" hangingPunct="1">
        <a:lnSpc>
          <a:spcPct val="100000"/>
        </a:lnSpc>
        <a:spcBef>
          <a:spcPct val="0"/>
        </a:spcBef>
        <a:spcAft>
          <a:spcPct val="0"/>
        </a:spcAft>
        <a:buClrTx/>
        <a:buSzPct val="100000"/>
        <a:buFontTx/>
        <a:buNone/>
        <a:defRPr kumimoji="0" sz="1900" b="0" i="0" u="none" kern="1200">
          <a:solidFill>
            <a:srgbClr val="000000"/>
          </a:solidFill>
          <a:latin typeface="Arial" panose="020B0604020202020204" pitchFamily="34" charset="0"/>
          <a:ea typeface="宋体" panose="02010600030101010101" pitchFamily="2" charset="-122"/>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8" name="标题 1"/>
          <p:cNvSpPr/>
          <p:nvPr>
            <p:ph type="ctrTitle" idx="4294967295"/>
          </p:nvPr>
        </p:nvSpPr>
        <p:spPr>
          <a:xfrm>
            <a:off x="316230" y="1217930"/>
            <a:ext cx="9047480" cy="2590800"/>
          </a:xfrm>
        </p:spPr>
        <p:txBody>
          <a:bodyPr wrap="square" lIns="91440" tIns="45720" rIns="91440" bIns="45720" anchor="b" anchorCtr="0"/>
          <a:lstStyle>
            <a:lvl1pPr lvl="0">
              <a:buClrTx/>
              <a:buSzPct val="100000"/>
              <a:buFontTx/>
              <a:defRPr/>
            </a:lvl1pPr>
          </a:lstStyle>
          <a:p>
            <a:pPr marL="0" lvl="0" indent="0" algn="ctr" defTabSz="990600" rtl="0" eaLnBrk="0" fontAlgn="base" hangingPunct="0">
              <a:lnSpc>
                <a:spcPct val="100000"/>
              </a:lnSpc>
              <a:spcBef>
                <a:spcPct val="0"/>
              </a:spcBef>
              <a:spcAft>
                <a:spcPct val="0"/>
              </a:spcAft>
              <a:buClrTx/>
              <a:buSzPct val="100000"/>
              <a:buFontTx/>
              <a:buNone/>
            </a:pPr>
            <a:r>
              <a:rPr lang="zh-CN" altLang="en-US" sz="6000" u="none">
                <a:solidFill>
                  <a:srgbClr val="000000"/>
                </a:solidFill>
                <a:latin typeface="楷体" panose="02010609060101010101" charset="-122"/>
                <a:ea typeface="楷体" panose="02010609060101010101" charset="-122"/>
                <a:cs typeface="楷体" panose="02010609060101010101" charset="-122"/>
              </a:rPr>
              <a:t>第五章</a:t>
            </a:r>
            <a:r>
              <a:rPr lang="en-US" altLang="zh-CN" sz="6000" u="none">
                <a:solidFill>
                  <a:srgbClr val="000000"/>
                </a:solidFill>
                <a:latin typeface="楷体" panose="02010609060101010101" charset="-122"/>
                <a:ea typeface="楷体" panose="02010609060101010101" charset="-122"/>
                <a:cs typeface="楷体" panose="02010609060101010101" charset="-122"/>
              </a:rPr>
              <a:t> </a:t>
            </a:r>
            <a:r>
              <a:rPr lang="zh-CN" altLang="en-US" sz="6000" u="none">
                <a:solidFill>
                  <a:srgbClr val="000000"/>
                </a:solidFill>
                <a:latin typeface="楷体" panose="02010609060101010101" charset="-122"/>
                <a:ea typeface="楷体" panose="02010609060101010101" charset="-122"/>
                <a:cs typeface="楷体" panose="02010609060101010101" charset="-122"/>
              </a:rPr>
              <a:t>税收的转嫁与归宿</a:t>
            </a:r>
            <a:endParaRPr lang="zh-CN" altLang="en-US" sz="6000" u="none">
              <a:solidFill>
                <a:srgbClr val="000000"/>
              </a:solidFill>
              <a:latin typeface="楷体" panose="02010609060101010101" charset="-122"/>
              <a:ea typeface="楷体" panose="02010609060101010101" charset="-122"/>
              <a:cs typeface="楷体" panose="02010609060101010101"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314" name="Rectangle 2"/>
          <p:cNvSpPr/>
          <p:nvPr>
            <p:ph type="title" idx="4294967295"/>
          </p:nvPr>
        </p:nvSpPr>
        <p:spPr>
          <a:xfrm>
            <a:off x="350838" y="661988"/>
            <a:ext cx="9297987" cy="1239837"/>
          </a:xfrm>
        </p:spPr>
        <p:txBody>
          <a:bodyPr wrap="square" lIns="91440" tIns="45720" rIns="91440" bIns="45720" anchor="ctr" anchorCtr="0"/>
          <a:p>
            <a:pPr eaLnBrk="1" hangingPunct="1"/>
            <a:r>
              <a:rPr lang="zh-CN" altLang="en-US" sz="4000"/>
              <a:t>需求弹性同税收的转嫁与归宿的关系</a:t>
            </a:r>
            <a:endParaRPr lang="zh-CN" altLang="en-US" sz="4300"/>
          </a:p>
        </p:txBody>
      </p:sp>
      <p:sp>
        <p:nvSpPr>
          <p:cNvPr id="13315" name="Rectangle 3"/>
          <p:cNvSpPr/>
          <p:nvPr>
            <p:ph type="body" idx="4294967295"/>
          </p:nvPr>
        </p:nvSpPr>
        <p:spPr/>
        <p:txBody>
          <a:bodyPr wrap="square" lIns="91440" tIns="45720" rIns="91440" bIns="45720" anchor="t" anchorCtr="0"/>
          <a:p>
            <a:pPr algn="ctr" eaLnBrk="1" hangingPunct="1">
              <a:lnSpc>
                <a:spcPct val="90000"/>
              </a:lnSpc>
              <a:buClr>
                <a:srgbClr val="00007D"/>
              </a:buClr>
              <a:buNone/>
            </a:pPr>
            <a:r>
              <a:rPr lang="zh-CN" altLang="en-US"/>
              <a:t>（</a:t>
            </a:r>
            <a:r>
              <a:rPr lang="en-US" altLang="zh-CN"/>
              <a:t>1</a:t>
            </a:r>
            <a:r>
              <a:rPr lang="zh-CN" altLang="en-US"/>
              <a:t>）需求完全无弹性</a:t>
            </a:r>
            <a:endParaRPr lang="zh-CN" altLang="en-US"/>
          </a:p>
          <a:p>
            <a:pPr eaLnBrk="1" hangingPunct="1">
              <a:lnSpc>
                <a:spcPct val="90000"/>
              </a:lnSpc>
              <a:buClr>
                <a:srgbClr val="00007D"/>
              </a:buClr>
            </a:pPr>
            <a:r>
              <a:rPr lang="zh-CN" altLang="en-US"/>
              <a:t>需求完全无弹性，即</a:t>
            </a:r>
            <a:r>
              <a:rPr lang="en-US" altLang="zh-CN"/>
              <a:t>Ed=0</a:t>
            </a:r>
            <a:r>
              <a:rPr lang="zh-CN" altLang="en-US"/>
              <a:t>，说明当某种商品或生产要素因政府征税而提高价格时，购买者对价格的提高没有任何反应，其购买量不会因价格的提高而减少。</a:t>
            </a:r>
            <a:endParaRPr lang="zh-CN" altLang="en-US"/>
          </a:p>
          <a:p>
            <a:pPr eaLnBrk="1" hangingPunct="1">
              <a:lnSpc>
                <a:spcPct val="90000"/>
              </a:lnSpc>
              <a:buClr>
                <a:srgbClr val="00007D"/>
              </a:buClr>
            </a:pPr>
            <a:r>
              <a:rPr lang="zh-CN" altLang="en-US"/>
              <a:t>在需求完全无弹性的条件下，新征税收会全部向前转嫁，通过提价而转嫁给购买者。 </a:t>
            </a:r>
            <a:endParaRPr lang="zh-CN" altLang="en-US"/>
          </a:p>
        </p:txBody>
      </p:sp>
      <p:sp>
        <p:nvSpPr>
          <p:cNvPr id="13316" name="New shape"/>
          <p:cNvSpPr/>
          <p:nvPr/>
        </p:nvSpPr>
        <p:spPr>
          <a:xfrm>
            <a:off x="0" y="7186613"/>
            <a:ext cx="9921875" cy="254000"/>
          </a:xfrm>
          <a:prstGeom prst="rect">
            <a:avLst/>
          </a:prstGeom>
          <a:noFill/>
          <a:ln w="25400">
            <a:noFill/>
          </a:ln>
        </p:spPr>
        <p:txBody>
          <a:bodyPr anchor="ctr" anchorCtr="0"/>
          <a:p>
            <a:r>
              <a:rPr lang="zh-CN" altLang="en-US" sz="800"/>
              <a:t>第十页，课件共</a:t>
            </a:r>
            <a:r>
              <a:rPr lang="en-US" altLang="zh-CN" sz="800"/>
              <a:t>40</a:t>
            </a:r>
            <a:r>
              <a:rPr lang="zh-CN" altLang="en-US" sz="800"/>
              <a:t>页</a:t>
            </a:r>
            <a:endParaRPr lang="zh-CN" altLang="en-US" sz="8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338" name="Rectangle 2"/>
          <p:cNvSpPr/>
          <p:nvPr>
            <p:ph type="title" idx="4294967295"/>
          </p:nvPr>
        </p:nvSpPr>
        <p:spPr>
          <a:xfrm>
            <a:off x="350838" y="661988"/>
            <a:ext cx="9297987" cy="1239837"/>
          </a:xfrm>
        </p:spPr>
        <p:txBody>
          <a:bodyPr wrap="square" lIns="91440" tIns="45720" rIns="91440" bIns="45720" anchor="ctr" anchorCtr="0"/>
          <a:p>
            <a:pPr eaLnBrk="1" hangingPunct="1"/>
            <a:r>
              <a:rPr lang="zh-CN" altLang="en-US" sz="4000"/>
              <a:t>需求弹性同税收的转嫁与归宿的关系</a:t>
            </a:r>
            <a:endParaRPr lang="zh-CN" altLang="en-US" sz="4300"/>
          </a:p>
        </p:txBody>
      </p:sp>
      <p:sp>
        <p:nvSpPr>
          <p:cNvPr id="14339" name="Rectangle 3"/>
          <p:cNvSpPr/>
          <p:nvPr>
            <p:ph type="body" idx="4294967295"/>
          </p:nvPr>
        </p:nvSpPr>
        <p:spPr>
          <a:xfrm>
            <a:off x="508000" y="2079625"/>
            <a:ext cx="8983663" cy="4922838"/>
          </a:xfrm>
        </p:spPr>
        <p:txBody>
          <a:bodyPr wrap="square" lIns="91440" tIns="45720" rIns="91440" bIns="45720" anchor="t" anchorCtr="0"/>
          <a:p>
            <a:pPr algn="ctr" eaLnBrk="1" hangingPunct="1">
              <a:lnSpc>
                <a:spcPct val="90000"/>
              </a:lnSpc>
              <a:buClr>
                <a:srgbClr val="00007D"/>
              </a:buClr>
              <a:buNone/>
            </a:pPr>
            <a:r>
              <a:rPr lang="zh-CN" altLang="en-US" sz="2900"/>
              <a:t>（</a:t>
            </a:r>
            <a:r>
              <a:rPr lang="en-US" altLang="zh-CN" sz="3000"/>
              <a:t>2</a:t>
            </a:r>
            <a:r>
              <a:rPr lang="zh-CN" altLang="en-US" sz="3000"/>
              <a:t>）需求完全有弹性</a:t>
            </a:r>
            <a:endParaRPr lang="zh-CN" altLang="en-US" sz="3000"/>
          </a:p>
          <a:p>
            <a:pPr eaLnBrk="1" hangingPunct="1">
              <a:lnSpc>
                <a:spcPct val="90000"/>
              </a:lnSpc>
              <a:buClr>
                <a:srgbClr val="00007D"/>
              </a:buClr>
            </a:pPr>
            <a:r>
              <a:rPr lang="zh-CN" altLang="en-US" sz="2700"/>
              <a:t>需求完全有弹性，即</a:t>
            </a:r>
            <a:r>
              <a:rPr lang="en-US" altLang="zh-CN" sz="2700"/>
              <a:t>Ed→∞</a:t>
            </a:r>
            <a:r>
              <a:rPr lang="zh-CN" altLang="en-US" sz="2900"/>
              <a:t>，说明当某种商品或生产要素因政府征税而提高价格时，购买者对价格的提高反应极其强烈，其购买量会因价格的任何提高而减少至</a:t>
            </a:r>
            <a:r>
              <a:rPr lang="en-US" altLang="zh-CN" sz="2800"/>
              <a:t>0</a:t>
            </a:r>
            <a:r>
              <a:rPr lang="zh-CN" altLang="en-US" sz="2800"/>
              <a:t>。在这种情况下，所征税收要么会全部向后转嫁，要么会不能转嫁，而落在生产要素的提供者或生产者自己身上。</a:t>
            </a:r>
            <a:endParaRPr lang="zh-CN" altLang="en-US" sz="3000"/>
          </a:p>
          <a:p>
            <a:pPr eaLnBrk="1" hangingPunct="1">
              <a:lnSpc>
                <a:spcPct val="90000"/>
              </a:lnSpc>
              <a:buClr>
                <a:srgbClr val="00007D"/>
              </a:buClr>
            </a:pPr>
            <a:r>
              <a:rPr lang="zh-CN" altLang="en-US" sz="2900"/>
              <a:t>在需求完全有弹性的条件下，纳税人不能通过提高商品或生产要素价格的途径把税负向前转嫁给购买者，而只能向后转嫁或通过减少生产量的办法自行消化。 </a:t>
            </a:r>
            <a:endParaRPr lang="zh-CN" altLang="en-US" sz="3000"/>
          </a:p>
        </p:txBody>
      </p:sp>
      <p:sp>
        <p:nvSpPr>
          <p:cNvPr id="14340" name="New shape"/>
          <p:cNvSpPr/>
          <p:nvPr/>
        </p:nvSpPr>
        <p:spPr>
          <a:xfrm>
            <a:off x="0" y="7186613"/>
            <a:ext cx="9921875" cy="254000"/>
          </a:xfrm>
          <a:prstGeom prst="rect">
            <a:avLst/>
          </a:prstGeom>
          <a:noFill/>
          <a:ln w="25400">
            <a:noFill/>
          </a:ln>
        </p:spPr>
        <p:txBody>
          <a:bodyPr anchor="ctr" anchorCtr="0"/>
          <a:p>
            <a:r>
              <a:rPr lang="zh-CN" altLang="en-US" sz="800"/>
              <a:t>第十一页，课件共</a:t>
            </a:r>
            <a:r>
              <a:rPr lang="en-US" altLang="zh-CN" sz="800"/>
              <a:t>40</a:t>
            </a:r>
            <a:r>
              <a:rPr lang="zh-CN" altLang="en-US" sz="800"/>
              <a:t>页</a:t>
            </a:r>
            <a:endParaRPr lang="zh-CN" altLang="en-US" sz="80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362" name="Rectangle 2"/>
          <p:cNvSpPr/>
          <p:nvPr>
            <p:ph type="title" idx="4294967295"/>
          </p:nvPr>
        </p:nvSpPr>
        <p:spPr>
          <a:xfrm>
            <a:off x="350838" y="661988"/>
            <a:ext cx="9297987" cy="714375"/>
          </a:xfrm>
        </p:spPr>
        <p:txBody>
          <a:bodyPr wrap="square" lIns="91440" tIns="45720" rIns="91440" bIns="45720" anchor="ctr" anchorCtr="0"/>
          <a:p>
            <a:pPr eaLnBrk="1" hangingPunct="1"/>
            <a:r>
              <a:rPr lang="zh-CN" altLang="en-US" sz="4200"/>
              <a:t>需求弹性同税收的转嫁与归宿的关系</a:t>
            </a:r>
            <a:endParaRPr lang="zh-CN" altLang="en-US" sz="4300"/>
          </a:p>
        </p:txBody>
      </p:sp>
      <p:sp>
        <p:nvSpPr>
          <p:cNvPr id="15363" name="Rectangle 3"/>
          <p:cNvSpPr/>
          <p:nvPr>
            <p:ph type="body" idx="4294967295"/>
          </p:nvPr>
        </p:nvSpPr>
        <p:spPr>
          <a:xfrm>
            <a:off x="350838" y="1609725"/>
            <a:ext cx="9218612" cy="5468938"/>
          </a:xfrm>
        </p:spPr>
        <p:txBody>
          <a:bodyPr wrap="square" lIns="91440" tIns="45720" rIns="91440" bIns="45720" anchor="t" anchorCtr="0"/>
          <a:p>
            <a:pPr algn="ctr" eaLnBrk="1" hangingPunct="1">
              <a:lnSpc>
                <a:spcPct val="80000"/>
              </a:lnSpc>
              <a:buClr>
                <a:srgbClr val="00007D"/>
              </a:buClr>
              <a:buNone/>
            </a:pPr>
            <a:r>
              <a:rPr lang="zh-CN" altLang="en-US" sz="2900" b="1"/>
              <a:t>（</a:t>
            </a:r>
            <a:r>
              <a:rPr lang="en-US" altLang="zh-CN" sz="3000" b="1"/>
              <a:t>3</a:t>
            </a:r>
            <a:r>
              <a:rPr lang="zh-CN" altLang="en-US" sz="2700" b="1"/>
              <a:t>）需求富有弹性</a:t>
            </a:r>
            <a:endParaRPr lang="zh-CN" altLang="en-US" sz="3000" b="1"/>
          </a:p>
          <a:p>
            <a:pPr eaLnBrk="1" hangingPunct="1">
              <a:lnSpc>
                <a:spcPct val="80000"/>
              </a:lnSpc>
              <a:buClr>
                <a:srgbClr val="00007D"/>
              </a:buClr>
            </a:pPr>
            <a:r>
              <a:rPr lang="zh-CN" altLang="en-US" sz="3000"/>
              <a:t>需求富有弹性，即</a:t>
            </a:r>
            <a:r>
              <a:rPr lang="en-US" altLang="zh-CN" sz="2800"/>
              <a:t>∞</a:t>
            </a:r>
            <a:r>
              <a:rPr lang="zh-CN" altLang="en-US" sz="2900"/>
              <a:t>＞</a:t>
            </a:r>
            <a:r>
              <a:rPr lang="en-US" altLang="zh-CN" sz="3000"/>
              <a:t>Ed</a:t>
            </a:r>
            <a:r>
              <a:rPr lang="zh-CN" altLang="en-US" sz="2900"/>
              <a:t>＞</a:t>
            </a:r>
            <a:r>
              <a:rPr lang="en-US" altLang="zh-CN" sz="3000"/>
              <a:t>1</a:t>
            </a:r>
            <a:r>
              <a:rPr lang="zh-CN" altLang="en-US" sz="2800"/>
              <a:t>，说明当某种商品或生产要素因政府征税而提高价格时，购买者因价格提高而作出的反应较为强烈，其购买量下降的幅度会大于价格提高的幅度，从而迫使价格不得不回降或阻止价格的提高。</a:t>
            </a:r>
            <a:endParaRPr lang="zh-CN" altLang="en-US" sz="3000"/>
          </a:p>
          <a:p>
            <a:pPr eaLnBrk="1" hangingPunct="1">
              <a:lnSpc>
                <a:spcPct val="80000"/>
              </a:lnSpc>
              <a:buClr>
                <a:srgbClr val="00007D"/>
              </a:buClr>
            </a:pPr>
            <a:r>
              <a:rPr lang="zh-CN" altLang="en-US" sz="2900"/>
              <a:t>在这种情况下，所征税收向前转嫁就困难，只能更多地向后转嫁而落在生产要素提供者或生产者的身上。</a:t>
            </a:r>
            <a:endParaRPr lang="zh-CN" altLang="en-US" sz="3000"/>
          </a:p>
          <a:p>
            <a:pPr eaLnBrk="1" hangingPunct="1">
              <a:lnSpc>
                <a:spcPct val="80000"/>
              </a:lnSpc>
              <a:buClr>
                <a:srgbClr val="00007D"/>
              </a:buClr>
            </a:pPr>
            <a:r>
              <a:rPr lang="zh-CN" altLang="en-US" sz="3000"/>
              <a:t>在需求富有弹性的条件下，销售量减少的幅度大于价格提高的幅度，所以税收难以向前转嫁，而是更多地向后转嫁，生产者的总收入因而趋于下降</a:t>
            </a:r>
            <a:r>
              <a:rPr lang="en-US" altLang="zh-CN" sz="2900"/>
              <a:t>(P’*Q’</a:t>
            </a:r>
            <a:r>
              <a:rPr lang="zh-CN" altLang="en-US" sz="2900"/>
              <a:t>＜</a:t>
            </a:r>
            <a:r>
              <a:rPr lang="en-US" altLang="zh-CN" sz="2800"/>
              <a:t>P*Q)</a:t>
            </a:r>
            <a:r>
              <a:rPr lang="zh-CN" altLang="en-US" sz="2800"/>
              <a:t>。 </a:t>
            </a:r>
            <a:endParaRPr lang="zh-CN" altLang="en-US" sz="3000"/>
          </a:p>
        </p:txBody>
      </p:sp>
      <p:sp>
        <p:nvSpPr>
          <p:cNvPr id="15364" name="New shape"/>
          <p:cNvSpPr/>
          <p:nvPr/>
        </p:nvSpPr>
        <p:spPr>
          <a:xfrm>
            <a:off x="0" y="7186613"/>
            <a:ext cx="9921875" cy="254000"/>
          </a:xfrm>
          <a:prstGeom prst="rect">
            <a:avLst/>
          </a:prstGeom>
          <a:noFill/>
          <a:ln w="25400">
            <a:noFill/>
          </a:ln>
        </p:spPr>
        <p:txBody>
          <a:bodyPr anchor="ctr" anchorCtr="0"/>
          <a:p>
            <a:r>
              <a:rPr lang="zh-CN" altLang="en-US" sz="800"/>
              <a:t>第十二页，课件共</a:t>
            </a:r>
            <a:r>
              <a:rPr lang="en-US" altLang="zh-CN" sz="800"/>
              <a:t>40</a:t>
            </a:r>
            <a:r>
              <a:rPr lang="zh-CN" altLang="en-US" sz="800"/>
              <a:t>页</a:t>
            </a:r>
            <a:endParaRPr lang="zh-CN" altLang="en-US" sz="8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386" name="Rectangle 2"/>
          <p:cNvSpPr/>
          <p:nvPr>
            <p:ph type="title" idx="4294967295"/>
          </p:nvPr>
        </p:nvSpPr>
        <p:spPr>
          <a:xfrm>
            <a:off x="350838" y="661988"/>
            <a:ext cx="9297987" cy="1239837"/>
          </a:xfrm>
        </p:spPr>
        <p:txBody>
          <a:bodyPr wrap="square" lIns="91440" tIns="45720" rIns="91440" bIns="45720" anchor="ctr" anchorCtr="0"/>
          <a:p>
            <a:pPr eaLnBrk="1" hangingPunct="1"/>
            <a:r>
              <a:rPr lang="zh-CN" altLang="en-US" sz="4000"/>
              <a:t>需求弹性同税收的转嫁与归宿的关系</a:t>
            </a:r>
            <a:endParaRPr lang="zh-CN" altLang="en-US" sz="4300"/>
          </a:p>
        </p:txBody>
      </p:sp>
      <p:sp>
        <p:nvSpPr>
          <p:cNvPr id="16387" name="Rectangle 3"/>
          <p:cNvSpPr/>
          <p:nvPr>
            <p:ph type="body" idx="4294967295"/>
          </p:nvPr>
        </p:nvSpPr>
        <p:spPr>
          <a:xfrm>
            <a:off x="350838" y="1924050"/>
            <a:ext cx="9297987" cy="5154613"/>
          </a:xfrm>
        </p:spPr>
        <p:txBody>
          <a:bodyPr wrap="square" lIns="91440" tIns="45720" rIns="91440" bIns="45720" anchor="t" anchorCtr="0"/>
          <a:p>
            <a:pPr algn="ctr" eaLnBrk="1" hangingPunct="1">
              <a:lnSpc>
                <a:spcPct val="90000"/>
              </a:lnSpc>
              <a:buClr>
                <a:srgbClr val="00007D"/>
              </a:buClr>
              <a:buNone/>
            </a:pPr>
            <a:r>
              <a:rPr lang="zh-CN" altLang="en-US" sz="2800" b="1"/>
              <a:t>（</a:t>
            </a:r>
            <a:r>
              <a:rPr lang="en-US" altLang="zh-CN" sz="2800" b="1"/>
              <a:t>4</a:t>
            </a:r>
            <a:r>
              <a:rPr lang="zh-CN" altLang="en-US" sz="2700" b="1"/>
              <a:t>）需求缺乏弹性</a:t>
            </a:r>
            <a:endParaRPr lang="zh-CN" altLang="en-US" sz="3000" b="1"/>
          </a:p>
          <a:p>
            <a:pPr eaLnBrk="1" hangingPunct="1">
              <a:lnSpc>
                <a:spcPct val="90000"/>
              </a:lnSpc>
              <a:buClr>
                <a:srgbClr val="00007D"/>
              </a:buClr>
            </a:pPr>
            <a:r>
              <a:rPr lang="zh-CN" altLang="en-US" sz="2800"/>
              <a:t>需求缺乏弹性，即</a:t>
            </a:r>
            <a:r>
              <a:rPr lang="en-US" altLang="zh-CN" sz="2700"/>
              <a:t>1</a:t>
            </a:r>
            <a:r>
              <a:rPr lang="zh-CN" altLang="en-US" sz="2800"/>
              <a:t>＞</a:t>
            </a:r>
            <a:r>
              <a:rPr lang="en-US" altLang="zh-CN" sz="2800"/>
              <a:t>Ed</a:t>
            </a:r>
            <a:r>
              <a:rPr lang="zh-CN" altLang="en-US" sz="3000"/>
              <a:t>＞</a:t>
            </a:r>
            <a:r>
              <a:rPr lang="en-US" altLang="zh-CN" sz="2800"/>
              <a:t>0</a:t>
            </a:r>
            <a:r>
              <a:rPr lang="zh-CN" altLang="en-US" sz="2800"/>
              <a:t>，说明当某种商品或生产要素因政府征税而提高价格时，购买者因价格提高而作出的反应较弱，其购买量下降的幅度会小于价格提高的幅度，因而价格提高的阻力小。</a:t>
            </a:r>
            <a:endParaRPr lang="zh-CN" altLang="en-US" sz="3000"/>
          </a:p>
          <a:p>
            <a:pPr eaLnBrk="1" hangingPunct="1">
              <a:lnSpc>
                <a:spcPct val="90000"/>
              </a:lnSpc>
              <a:buClr>
                <a:srgbClr val="00007D"/>
              </a:buClr>
            </a:pPr>
            <a:r>
              <a:rPr lang="zh-CN" altLang="en-US" sz="2700"/>
              <a:t>在这种情况下，纳税人转嫁税负就相对容易，所征税收会更多地向前转嫁而落在购买者身上。</a:t>
            </a:r>
            <a:endParaRPr lang="zh-CN" altLang="en-US" sz="3000"/>
          </a:p>
          <a:p>
            <a:pPr eaLnBrk="1" hangingPunct="1">
              <a:lnSpc>
                <a:spcPct val="90000"/>
              </a:lnSpc>
              <a:buClr>
                <a:srgbClr val="00007D"/>
              </a:buClr>
            </a:pPr>
            <a:r>
              <a:rPr lang="zh-CN" altLang="en-US" sz="2700"/>
              <a:t>在需求缺乏弹性的条件下，销售量的减少幅度小于价格的提高幅度，所以税收向前转嫁容易，生产者的总收入因税收更多地向前转嫁而趋于增加</a:t>
            </a:r>
            <a:r>
              <a:rPr lang="en-US" altLang="zh-CN" sz="2900"/>
              <a:t>(P’*Q’</a:t>
            </a:r>
            <a:r>
              <a:rPr lang="zh-CN" altLang="en-US" sz="3000"/>
              <a:t>＞</a:t>
            </a:r>
            <a:r>
              <a:rPr lang="en-US" altLang="zh-CN" sz="2800"/>
              <a:t>P*Q)</a:t>
            </a:r>
            <a:r>
              <a:rPr lang="zh-CN" altLang="en-US" sz="2700"/>
              <a:t>。 </a:t>
            </a:r>
            <a:endParaRPr lang="zh-CN" altLang="en-US" sz="3000"/>
          </a:p>
        </p:txBody>
      </p:sp>
      <p:sp>
        <p:nvSpPr>
          <p:cNvPr id="16388" name="New shape"/>
          <p:cNvSpPr/>
          <p:nvPr/>
        </p:nvSpPr>
        <p:spPr>
          <a:xfrm>
            <a:off x="0" y="7186613"/>
            <a:ext cx="9921875" cy="254000"/>
          </a:xfrm>
          <a:prstGeom prst="rect">
            <a:avLst/>
          </a:prstGeom>
          <a:noFill/>
          <a:ln w="25400">
            <a:noFill/>
          </a:ln>
        </p:spPr>
        <p:txBody>
          <a:bodyPr anchor="ctr" anchorCtr="0"/>
          <a:p>
            <a:r>
              <a:rPr lang="zh-CN" altLang="en-US" sz="800"/>
              <a:t>第十三页，课件共</a:t>
            </a:r>
            <a:r>
              <a:rPr lang="en-US" altLang="zh-CN" sz="800"/>
              <a:t>40</a:t>
            </a:r>
            <a:r>
              <a:rPr lang="zh-CN" altLang="en-US" sz="800"/>
              <a:t>页</a:t>
            </a:r>
            <a:endParaRPr lang="zh-CN" altLang="en-US" sz="80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410" name="Rectangle 2"/>
          <p:cNvSpPr/>
          <p:nvPr>
            <p:ph type="title" idx="4294967295"/>
          </p:nvPr>
        </p:nvSpPr>
        <p:spPr/>
        <p:txBody>
          <a:bodyPr wrap="square" lIns="91440" tIns="45720" rIns="91440" bIns="45720" anchor="ctr" anchorCtr="0"/>
          <a:p>
            <a:pPr eaLnBrk="1" hangingPunct="1"/>
            <a:r>
              <a:rPr lang="zh-CN" altLang="en-US"/>
              <a:t>供给弹性和税收转嫁与归宿</a:t>
            </a:r>
            <a:endParaRPr lang="zh-CN" altLang="en-US"/>
          </a:p>
        </p:txBody>
      </p:sp>
      <p:sp>
        <p:nvSpPr>
          <p:cNvPr id="17411" name="Rectangle 3"/>
          <p:cNvSpPr/>
          <p:nvPr>
            <p:ph type="body" idx="4294967295"/>
          </p:nvPr>
        </p:nvSpPr>
        <p:spPr>
          <a:xfrm>
            <a:off x="350838" y="1924050"/>
            <a:ext cx="9218612" cy="5000625"/>
          </a:xfrm>
        </p:spPr>
        <p:txBody>
          <a:bodyPr wrap="square" lIns="91440" tIns="45720" rIns="91440" bIns="45720" anchor="t" anchorCtr="0"/>
          <a:p>
            <a:pPr eaLnBrk="1" hangingPunct="1">
              <a:buClr>
                <a:srgbClr val="00007D"/>
              </a:buClr>
            </a:pPr>
            <a:r>
              <a:rPr lang="zh-CN" altLang="en-US" sz="2700"/>
              <a:t>供给弹性即供给的价格弹性，指商品或生产要素的供给量</a:t>
            </a:r>
            <a:r>
              <a:rPr lang="en-US" altLang="zh-CN" sz="3000"/>
              <a:t>(</a:t>
            </a:r>
            <a:r>
              <a:rPr lang="zh-CN" altLang="en-US" sz="2700"/>
              <a:t>生产量</a:t>
            </a:r>
            <a:r>
              <a:rPr lang="en-US" altLang="zh-CN" sz="2800"/>
              <a:t>)</a:t>
            </a:r>
            <a:r>
              <a:rPr lang="zh-CN" altLang="en-US" sz="3000"/>
              <a:t>对于市场价格升降所作出的反应程度。供给的价格弹性大小用供给量变动比率与价格变动比率之间的比值，即该弹性系数值来衡量，公式表示为：</a:t>
            </a:r>
            <a:endParaRPr lang="zh-CN" altLang="en-US" sz="3000"/>
          </a:p>
          <a:p>
            <a:pPr algn="ctr" eaLnBrk="1" hangingPunct="1">
              <a:buClr>
                <a:srgbClr val="00007D"/>
              </a:buClr>
              <a:buNone/>
            </a:pPr>
            <a:r>
              <a:rPr lang="zh-CN" altLang="en-US" sz="2400" b="1" i="1"/>
              <a:t>供给的价格弹性弹性系数</a:t>
            </a:r>
            <a:r>
              <a:rPr lang="en-US" altLang="zh-CN" sz="2600" b="1" i="1"/>
              <a:t>=</a:t>
            </a:r>
            <a:r>
              <a:rPr lang="zh-CN" altLang="en-US" sz="2300" b="1" i="1"/>
              <a:t>供给量变动百分比</a:t>
            </a:r>
            <a:r>
              <a:rPr lang="en-US" altLang="zh-CN" sz="2400" b="1" i="1"/>
              <a:t>/</a:t>
            </a:r>
            <a:r>
              <a:rPr lang="zh-CN" altLang="en-US" sz="2600" b="1" i="1"/>
              <a:t>价格变动百分比</a:t>
            </a:r>
            <a:endParaRPr lang="zh-CN" altLang="en-US" sz="2600" b="1" i="1"/>
          </a:p>
          <a:p>
            <a:pPr eaLnBrk="1" hangingPunct="1">
              <a:buClr>
                <a:srgbClr val="00007D"/>
              </a:buClr>
            </a:pPr>
            <a:r>
              <a:rPr lang="zh-CN" altLang="en-US" sz="2900"/>
              <a:t>如果</a:t>
            </a:r>
            <a:r>
              <a:rPr lang="en-US" altLang="zh-CN" sz="2900"/>
              <a:t>ES</a:t>
            </a:r>
            <a:r>
              <a:rPr lang="zh-CN" altLang="en-US" sz="2800"/>
              <a:t>代表供给弹性的弹性系数，</a:t>
            </a:r>
            <a:r>
              <a:rPr lang="en-US" altLang="zh-CN" sz="2700"/>
              <a:t>P</a:t>
            </a:r>
            <a:r>
              <a:rPr lang="zh-CN" altLang="en-US" sz="3000"/>
              <a:t>代表价格，</a:t>
            </a:r>
            <a:r>
              <a:rPr lang="en-US" altLang="zh-CN" sz="2900"/>
              <a:t>△P</a:t>
            </a:r>
            <a:r>
              <a:rPr lang="zh-CN" altLang="en-US" sz="2900"/>
              <a:t>代表价格的变动量</a:t>
            </a:r>
            <a:r>
              <a:rPr lang="en-US" altLang="zh-CN" sz="3000"/>
              <a:t>,Q</a:t>
            </a:r>
            <a:r>
              <a:rPr lang="zh-CN" altLang="en-US" sz="2700"/>
              <a:t>代表供给量，</a:t>
            </a:r>
            <a:r>
              <a:rPr lang="en-US" altLang="zh-CN" sz="2800"/>
              <a:t>△Q</a:t>
            </a:r>
            <a:r>
              <a:rPr lang="zh-CN" altLang="en-US" sz="2800"/>
              <a:t>代表供给的变动量，则供给弹性的公式可以写成</a:t>
            </a:r>
            <a:r>
              <a:rPr lang="en-US" altLang="zh-CN" sz="2800"/>
              <a:t>:</a:t>
            </a:r>
            <a:endParaRPr lang="en-US" altLang="zh-CN" sz="3000"/>
          </a:p>
          <a:p>
            <a:pPr algn="ctr" eaLnBrk="1" hangingPunct="1">
              <a:buClr>
                <a:srgbClr val="00007D"/>
              </a:buClr>
              <a:buNone/>
            </a:pPr>
            <a:r>
              <a:rPr lang="en-US" altLang="zh-CN" sz="2900" b="1" i="1"/>
              <a:t>ES=(△Q /Q)/(△P /P)=(△Q /△P)* (P /Q)</a:t>
            </a:r>
            <a:endParaRPr lang="zh-CN" altLang="en-US" sz="3000" b="1" i="1"/>
          </a:p>
        </p:txBody>
      </p:sp>
      <p:sp>
        <p:nvSpPr>
          <p:cNvPr id="17412" name="New shape"/>
          <p:cNvSpPr/>
          <p:nvPr/>
        </p:nvSpPr>
        <p:spPr>
          <a:xfrm>
            <a:off x="0" y="7186613"/>
            <a:ext cx="9921875" cy="254000"/>
          </a:xfrm>
          <a:prstGeom prst="rect">
            <a:avLst/>
          </a:prstGeom>
          <a:noFill/>
          <a:ln w="25400">
            <a:noFill/>
          </a:ln>
        </p:spPr>
        <p:txBody>
          <a:bodyPr anchor="ctr" anchorCtr="0"/>
          <a:p>
            <a:r>
              <a:rPr lang="zh-CN" altLang="en-US" sz="800"/>
              <a:t>第十四页，课件共</a:t>
            </a:r>
            <a:r>
              <a:rPr lang="en-US" altLang="zh-CN" sz="800"/>
              <a:t>40</a:t>
            </a:r>
            <a:r>
              <a:rPr lang="zh-CN" altLang="en-US" sz="800"/>
              <a:t>页</a:t>
            </a:r>
            <a:endParaRPr lang="zh-CN" altLang="en-US" sz="80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434" name="Rectangle 2"/>
          <p:cNvSpPr/>
          <p:nvPr>
            <p:ph type="title" idx="4294967295"/>
          </p:nvPr>
        </p:nvSpPr>
        <p:spPr/>
        <p:txBody>
          <a:bodyPr wrap="square" lIns="91440" tIns="45720" rIns="91440" bIns="45720" anchor="ctr" anchorCtr="0"/>
          <a:p>
            <a:pPr eaLnBrk="1" hangingPunct="1"/>
            <a:r>
              <a:rPr lang="zh-CN" altLang="en-US"/>
              <a:t>供给完全无弹性</a:t>
            </a:r>
            <a:endParaRPr lang="zh-CN" altLang="en-US"/>
          </a:p>
        </p:txBody>
      </p:sp>
      <p:sp>
        <p:nvSpPr>
          <p:cNvPr id="18435" name="Rectangle 3"/>
          <p:cNvSpPr/>
          <p:nvPr>
            <p:ph type="body" idx="4294967295"/>
          </p:nvPr>
        </p:nvSpPr>
        <p:spPr/>
        <p:txBody>
          <a:bodyPr wrap="square" lIns="91440" tIns="45720" rIns="91440" bIns="45720" anchor="t" anchorCtr="0"/>
          <a:p>
            <a:pPr eaLnBrk="1" hangingPunct="1">
              <a:lnSpc>
                <a:spcPct val="90000"/>
              </a:lnSpc>
              <a:buClr>
                <a:srgbClr val="00007D"/>
              </a:buClr>
            </a:pPr>
            <a:r>
              <a:rPr lang="zh-CN" altLang="en-US" sz="2700"/>
              <a:t>供给完全无弹性，即</a:t>
            </a:r>
            <a:r>
              <a:rPr lang="en-US" altLang="zh-CN" sz="3000"/>
              <a:t>Es=0</a:t>
            </a:r>
            <a:r>
              <a:rPr lang="zh-CN" altLang="en-US" sz="2800"/>
              <a:t>，说明当某种商品或生产要素因政府征税而价格不能相应提高时，生产者对价格的相对下降没有任何反应，其生产量不会因价格的相对下降而减少。在这种情况下，政府所征税收会全部向后转嫁或不能转嫁，而落在生产要素的提供者或生产者身上。</a:t>
            </a:r>
            <a:endParaRPr lang="zh-CN" altLang="en-US" sz="3000"/>
          </a:p>
          <a:p>
            <a:pPr eaLnBrk="1" hangingPunct="1">
              <a:lnSpc>
                <a:spcPct val="90000"/>
              </a:lnSpc>
              <a:buClr>
                <a:srgbClr val="00007D"/>
              </a:buClr>
            </a:pPr>
            <a:r>
              <a:rPr lang="zh-CN" altLang="en-US" sz="2900"/>
              <a:t>在供给完全无弹性的情况下，税收会完全向后转嫁或不能转嫁，而由生产要素的提供者或生产者承担。 </a:t>
            </a:r>
            <a:endParaRPr lang="zh-CN" altLang="en-US" sz="3000"/>
          </a:p>
        </p:txBody>
      </p:sp>
      <p:sp>
        <p:nvSpPr>
          <p:cNvPr id="18436" name="New shape"/>
          <p:cNvSpPr/>
          <p:nvPr/>
        </p:nvSpPr>
        <p:spPr>
          <a:xfrm>
            <a:off x="0" y="7186613"/>
            <a:ext cx="9921875" cy="254000"/>
          </a:xfrm>
          <a:prstGeom prst="rect">
            <a:avLst/>
          </a:prstGeom>
          <a:noFill/>
          <a:ln w="25400">
            <a:noFill/>
          </a:ln>
        </p:spPr>
        <p:txBody>
          <a:bodyPr anchor="ctr" anchorCtr="0"/>
          <a:p>
            <a:r>
              <a:rPr lang="zh-CN" altLang="en-US" sz="800"/>
              <a:t>第十五页，课件共</a:t>
            </a:r>
            <a:r>
              <a:rPr lang="en-US" altLang="zh-CN" sz="800"/>
              <a:t>40</a:t>
            </a:r>
            <a:r>
              <a:rPr lang="zh-CN" altLang="en-US" sz="800"/>
              <a:t>页</a:t>
            </a:r>
            <a:endParaRPr lang="zh-CN" altLang="en-US" sz="8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9458" name="Rectangle 2"/>
          <p:cNvSpPr/>
          <p:nvPr>
            <p:ph type="title" idx="4294967295"/>
          </p:nvPr>
        </p:nvSpPr>
        <p:spPr/>
        <p:txBody>
          <a:bodyPr wrap="square" lIns="91440" tIns="45720" rIns="91440" bIns="45720" anchor="ctr" anchorCtr="0"/>
          <a:p>
            <a:pPr eaLnBrk="1" hangingPunct="1"/>
            <a:r>
              <a:rPr lang="zh-CN" altLang="en-US"/>
              <a:t>供给完全有弹性</a:t>
            </a:r>
            <a:endParaRPr lang="zh-CN" altLang="en-US"/>
          </a:p>
        </p:txBody>
      </p:sp>
      <p:sp>
        <p:nvSpPr>
          <p:cNvPr id="19459" name="Rectangle 3"/>
          <p:cNvSpPr/>
          <p:nvPr>
            <p:ph type="body" idx="4294967295"/>
          </p:nvPr>
        </p:nvSpPr>
        <p:spPr/>
        <p:txBody>
          <a:bodyPr wrap="square" lIns="91440" tIns="45720" rIns="91440" bIns="45720" anchor="t" anchorCtr="0"/>
          <a:p>
            <a:pPr eaLnBrk="1" hangingPunct="1">
              <a:buClr>
                <a:srgbClr val="00007D"/>
              </a:buClr>
            </a:pPr>
            <a:r>
              <a:rPr lang="zh-CN" altLang="en-US" sz="2800"/>
              <a:t>供给完全有弹性，即</a:t>
            </a:r>
            <a:r>
              <a:rPr lang="en-US" altLang="zh-CN" sz="2900"/>
              <a:t>ES→∞</a:t>
            </a:r>
            <a:r>
              <a:rPr lang="zh-CN" altLang="en-US" sz="2700"/>
              <a:t>，说明当某种商品或生产要素因政府征税而价格不能相应提高时，生产者对价格下降而作出的反应极为强烈，其生产量会因价格的任何下降而减少至</a:t>
            </a:r>
            <a:r>
              <a:rPr lang="en-US" altLang="zh-CN" sz="2900"/>
              <a:t>0</a:t>
            </a:r>
            <a:r>
              <a:rPr lang="zh-CN" altLang="en-US" sz="2700"/>
              <a:t>。由于生产量剧减，反而驱使价格上涨。在这种情况下，所征税收会全部向前转嫁，而落在购买者身上。</a:t>
            </a:r>
            <a:endParaRPr lang="zh-CN" altLang="en-US" sz="3000"/>
          </a:p>
          <a:p>
            <a:pPr eaLnBrk="1" hangingPunct="1">
              <a:buClr>
                <a:srgbClr val="00007D"/>
              </a:buClr>
            </a:pPr>
            <a:r>
              <a:rPr lang="zh-CN" altLang="en-US" sz="2800"/>
              <a:t>在供给完全有弹性的情况下，税收会完全通过涨价形式向前转嫁给购买者。 </a:t>
            </a:r>
            <a:endParaRPr lang="zh-CN" altLang="en-US" sz="3000"/>
          </a:p>
        </p:txBody>
      </p:sp>
      <p:sp>
        <p:nvSpPr>
          <p:cNvPr id="19460" name="New shape"/>
          <p:cNvSpPr/>
          <p:nvPr/>
        </p:nvSpPr>
        <p:spPr>
          <a:xfrm>
            <a:off x="0" y="7186613"/>
            <a:ext cx="9921875" cy="254000"/>
          </a:xfrm>
          <a:prstGeom prst="rect">
            <a:avLst/>
          </a:prstGeom>
          <a:noFill/>
          <a:ln w="25400">
            <a:noFill/>
          </a:ln>
        </p:spPr>
        <p:txBody>
          <a:bodyPr anchor="ctr" anchorCtr="0"/>
          <a:p>
            <a:r>
              <a:rPr lang="zh-CN" altLang="en-US" sz="800"/>
              <a:t>第十六页，课件共</a:t>
            </a:r>
            <a:r>
              <a:rPr lang="en-US" altLang="zh-CN" sz="800"/>
              <a:t>40</a:t>
            </a:r>
            <a:r>
              <a:rPr lang="zh-CN" altLang="en-US" sz="800"/>
              <a:t>页</a:t>
            </a:r>
            <a:endParaRPr lang="zh-CN" altLang="en-US" sz="80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482" name="Rectangle 2"/>
          <p:cNvSpPr/>
          <p:nvPr>
            <p:ph type="title" idx="4294967295"/>
          </p:nvPr>
        </p:nvSpPr>
        <p:spPr/>
        <p:txBody>
          <a:bodyPr wrap="square" lIns="91440" tIns="45720" rIns="91440" bIns="45720" anchor="ctr" anchorCtr="0"/>
          <a:p>
            <a:pPr eaLnBrk="1" hangingPunct="1"/>
            <a:r>
              <a:rPr lang="zh-CN" altLang="en-US"/>
              <a:t>供给富有弹性</a:t>
            </a:r>
            <a:endParaRPr lang="zh-CN" altLang="en-US"/>
          </a:p>
        </p:txBody>
      </p:sp>
      <p:sp>
        <p:nvSpPr>
          <p:cNvPr id="20483" name="Rectangle 3"/>
          <p:cNvSpPr/>
          <p:nvPr>
            <p:ph type="body" idx="4294967295"/>
          </p:nvPr>
        </p:nvSpPr>
        <p:spPr/>
        <p:txBody>
          <a:bodyPr wrap="square" lIns="91440" tIns="45720" rIns="91440" bIns="45720" anchor="t" anchorCtr="0"/>
          <a:p>
            <a:pPr eaLnBrk="1" hangingPunct="1">
              <a:lnSpc>
                <a:spcPct val="80000"/>
              </a:lnSpc>
              <a:buClr>
                <a:srgbClr val="00007D"/>
              </a:buClr>
            </a:pPr>
            <a:r>
              <a:rPr lang="zh-CN" altLang="en-US" sz="2800"/>
              <a:t>供给富有弹性，即</a:t>
            </a:r>
            <a:r>
              <a:rPr lang="en-US" altLang="zh-CN" sz="2900"/>
              <a:t>∞</a:t>
            </a:r>
            <a:r>
              <a:rPr lang="zh-CN" altLang="en-US" sz="2800"/>
              <a:t>＞</a:t>
            </a:r>
            <a:r>
              <a:rPr lang="en-US" altLang="zh-CN" sz="3000"/>
              <a:t>ES</a:t>
            </a:r>
            <a:r>
              <a:rPr lang="zh-CN" altLang="en-US" sz="2700"/>
              <a:t>＞</a:t>
            </a:r>
            <a:r>
              <a:rPr lang="en-US" altLang="zh-CN" sz="2700"/>
              <a:t>1</a:t>
            </a:r>
            <a:r>
              <a:rPr lang="zh-CN" altLang="en-US" sz="3000"/>
              <a:t>，说明当某种商品或生产要素因政府征税而价格不能相应提高时，生产者因价格下降而作出的反应强烈，其生产量下降的幅度大于价格相对下降的幅度。由于生产量减少，就要驱使价格上涨。在这种情况下，所征税收的大部分会通过价格提高向前转嫁出去，而更多地落在购买者身上。</a:t>
            </a:r>
            <a:endParaRPr lang="zh-CN" altLang="en-US" sz="3000"/>
          </a:p>
          <a:p>
            <a:pPr eaLnBrk="1" hangingPunct="1">
              <a:lnSpc>
                <a:spcPct val="80000"/>
              </a:lnSpc>
              <a:buClr>
                <a:srgbClr val="00007D"/>
              </a:buClr>
            </a:pPr>
            <a:r>
              <a:rPr lang="zh-CN" altLang="en-US" sz="2900"/>
              <a:t>在供给富有弹性的情况下，生产量减少的幅度大于价格相对下降的幅度，所以税收易于更多地向前转嫁。 </a:t>
            </a:r>
            <a:endParaRPr lang="zh-CN" altLang="en-US" sz="3000"/>
          </a:p>
        </p:txBody>
      </p:sp>
      <p:sp>
        <p:nvSpPr>
          <p:cNvPr id="20484" name="New shape"/>
          <p:cNvSpPr/>
          <p:nvPr/>
        </p:nvSpPr>
        <p:spPr>
          <a:xfrm>
            <a:off x="0" y="7186613"/>
            <a:ext cx="9921875" cy="254000"/>
          </a:xfrm>
          <a:prstGeom prst="rect">
            <a:avLst/>
          </a:prstGeom>
          <a:noFill/>
          <a:ln w="25400">
            <a:noFill/>
          </a:ln>
        </p:spPr>
        <p:txBody>
          <a:bodyPr anchor="ctr" anchorCtr="0"/>
          <a:p>
            <a:r>
              <a:rPr lang="zh-CN" altLang="en-US" sz="800"/>
              <a:t>第十七页，课件共</a:t>
            </a:r>
            <a:r>
              <a:rPr lang="en-US" altLang="zh-CN" sz="800"/>
              <a:t>40</a:t>
            </a:r>
            <a:r>
              <a:rPr lang="zh-CN" altLang="en-US" sz="800"/>
              <a:t>页</a:t>
            </a:r>
            <a:endParaRPr lang="zh-CN" altLang="en-US" sz="80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506" name="Rectangle 2"/>
          <p:cNvSpPr/>
          <p:nvPr>
            <p:ph type="title" idx="4294967295"/>
          </p:nvPr>
        </p:nvSpPr>
        <p:spPr/>
        <p:txBody>
          <a:bodyPr wrap="square" lIns="91440" tIns="45720" rIns="91440" bIns="45720" anchor="ctr" anchorCtr="0"/>
          <a:p>
            <a:pPr eaLnBrk="1" hangingPunct="1"/>
            <a:r>
              <a:rPr lang="zh-CN" altLang="en-US"/>
              <a:t>供给缺乏弹性</a:t>
            </a:r>
            <a:endParaRPr lang="zh-CN" altLang="en-US"/>
          </a:p>
        </p:txBody>
      </p:sp>
      <p:sp>
        <p:nvSpPr>
          <p:cNvPr id="21507" name="Rectangle 3"/>
          <p:cNvSpPr/>
          <p:nvPr>
            <p:ph type="body" idx="4294967295"/>
          </p:nvPr>
        </p:nvSpPr>
        <p:spPr>
          <a:xfrm>
            <a:off x="350838" y="1844675"/>
            <a:ext cx="9140825" cy="5000625"/>
          </a:xfrm>
        </p:spPr>
        <p:txBody>
          <a:bodyPr wrap="square" lIns="91440" tIns="45720" rIns="91440" bIns="45720" anchor="t" anchorCtr="0"/>
          <a:p>
            <a:pPr eaLnBrk="1" hangingPunct="1">
              <a:lnSpc>
                <a:spcPct val="90000"/>
              </a:lnSpc>
              <a:buClr>
                <a:srgbClr val="00007D"/>
              </a:buClr>
            </a:pPr>
            <a:r>
              <a:rPr lang="zh-CN" altLang="en-US" sz="2700"/>
              <a:t>供给弹性小，即</a:t>
            </a:r>
            <a:r>
              <a:rPr lang="en-US" altLang="zh-CN" sz="2700"/>
              <a:t>1</a:t>
            </a:r>
            <a:r>
              <a:rPr lang="zh-CN" altLang="en-US" sz="2700"/>
              <a:t>＞</a:t>
            </a:r>
            <a:r>
              <a:rPr lang="en-US" altLang="zh-CN" sz="2800"/>
              <a:t>Es</a:t>
            </a:r>
            <a:r>
              <a:rPr lang="zh-CN" altLang="en-US" sz="2900"/>
              <a:t>＞</a:t>
            </a:r>
            <a:r>
              <a:rPr lang="en-US" altLang="zh-CN" sz="3000"/>
              <a:t>0</a:t>
            </a:r>
            <a:r>
              <a:rPr lang="zh-CN" altLang="en-US" sz="3000"/>
              <a:t>，说明当某种商品或生产要素因政府征税而价格不能相应提高时，生产者因生产条件限制，转产困难而对价格相对下降作出的反应较弱，其生产量下降的幅度会小于价格相对下降的幅度。由于产量保持在原来水平，价格就难于提高。在这种情况下，生产者转嫁税收困难，所征税收会更多地向后转嫁或不能转嫁，而落在生产要素的提供者或生产者自己身上。</a:t>
            </a:r>
            <a:endParaRPr lang="zh-CN" altLang="en-US" sz="3000"/>
          </a:p>
          <a:p>
            <a:pPr eaLnBrk="1" hangingPunct="1">
              <a:lnSpc>
                <a:spcPct val="90000"/>
              </a:lnSpc>
              <a:buClr>
                <a:srgbClr val="00007D"/>
              </a:buClr>
            </a:pPr>
            <a:r>
              <a:rPr lang="zh-CN" altLang="en-US" sz="2800"/>
              <a:t>在供给缺乏弹性的情况下，生产量的减少幅度小于价格相对下降的福度，所以税收不易向前转嫁，而会更多地向后转嫁或不能转嫁。 </a:t>
            </a:r>
            <a:endParaRPr lang="zh-CN" altLang="en-US" sz="3000"/>
          </a:p>
        </p:txBody>
      </p:sp>
      <p:sp>
        <p:nvSpPr>
          <p:cNvPr id="21508" name="New shape"/>
          <p:cNvSpPr/>
          <p:nvPr/>
        </p:nvSpPr>
        <p:spPr>
          <a:xfrm>
            <a:off x="0" y="7186613"/>
            <a:ext cx="9921875" cy="254000"/>
          </a:xfrm>
          <a:prstGeom prst="rect">
            <a:avLst/>
          </a:prstGeom>
          <a:noFill/>
          <a:ln w="25400">
            <a:noFill/>
          </a:ln>
        </p:spPr>
        <p:txBody>
          <a:bodyPr anchor="ctr" anchorCtr="0"/>
          <a:p>
            <a:r>
              <a:rPr lang="zh-CN" altLang="en-US" sz="800"/>
              <a:t>第十八页，课件共</a:t>
            </a:r>
            <a:r>
              <a:rPr lang="en-US" altLang="zh-CN" sz="800"/>
              <a:t>40</a:t>
            </a:r>
            <a:r>
              <a:rPr lang="zh-CN" altLang="en-US" sz="800"/>
              <a:t>页</a:t>
            </a:r>
            <a:endParaRPr lang="zh-CN" altLang="en-US" sz="8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530" name="Rectangle 2"/>
          <p:cNvSpPr/>
          <p:nvPr>
            <p:ph type="title" idx="4294967295"/>
          </p:nvPr>
        </p:nvSpPr>
        <p:spPr>
          <a:xfrm>
            <a:off x="495300" y="495300"/>
            <a:ext cx="8929688" cy="858838"/>
          </a:xfrm>
        </p:spPr>
        <p:txBody>
          <a:bodyPr wrap="square" lIns="91440" tIns="45720" rIns="91440" bIns="45720" anchor="ctr" anchorCtr="0"/>
          <a:p>
            <a:pPr eaLnBrk="1" hangingPunct="1"/>
            <a:r>
              <a:rPr lang="zh-CN" altLang="en-US"/>
              <a:t>弹性同税收的转嫁与归宿关系</a:t>
            </a:r>
            <a:endParaRPr lang="zh-CN" altLang="en-US"/>
          </a:p>
        </p:txBody>
      </p:sp>
      <p:sp>
        <p:nvSpPr>
          <p:cNvPr id="22531" name="Rectangle 3"/>
          <p:cNvSpPr/>
          <p:nvPr>
            <p:ph type="body" idx="4294967295"/>
          </p:nvPr>
        </p:nvSpPr>
        <p:spPr>
          <a:xfrm>
            <a:off x="350838" y="1455738"/>
            <a:ext cx="9218612" cy="5546725"/>
          </a:xfrm>
        </p:spPr>
        <p:txBody>
          <a:bodyPr wrap="square" lIns="91440" tIns="45720" rIns="91440" bIns="45720" anchor="t" anchorCtr="0"/>
          <a:p>
            <a:pPr eaLnBrk="1" hangingPunct="1">
              <a:lnSpc>
                <a:spcPct val="90000"/>
              </a:lnSpc>
              <a:buClr>
                <a:srgbClr val="00007D"/>
              </a:buClr>
            </a:pPr>
            <a:r>
              <a:rPr lang="zh-CN" altLang="en-US" sz="2300"/>
              <a:t>需求和供给完全有弹性或完全无弹性的情况都是理论上的假定，在实际生活中罕见。</a:t>
            </a:r>
            <a:endParaRPr lang="zh-CN" altLang="en-US" sz="2600"/>
          </a:p>
          <a:p>
            <a:pPr eaLnBrk="1" hangingPunct="1">
              <a:lnSpc>
                <a:spcPct val="90000"/>
              </a:lnSpc>
              <a:buClr>
                <a:srgbClr val="00007D"/>
              </a:buClr>
            </a:pPr>
            <a:r>
              <a:rPr lang="zh-CN" altLang="en-US" sz="2500"/>
              <a:t>绝大多数商品或生产要素的需求和供给是属于富有弹性或缺乏弹性的情况，完全可以转嫁或完全不能转嫁的情况基本上是不存在的。</a:t>
            </a:r>
            <a:endParaRPr lang="zh-CN" altLang="en-US" sz="2600"/>
          </a:p>
          <a:p>
            <a:pPr eaLnBrk="1" hangingPunct="1">
              <a:lnSpc>
                <a:spcPct val="90000"/>
              </a:lnSpc>
              <a:buClr>
                <a:srgbClr val="00007D"/>
              </a:buClr>
            </a:pPr>
            <a:r>
              <a:rPr lang="zh-CN" altLang="en-US" sz="2400"/>
              <a:t>常见的是，一部分税收通过提高价格形式向前转嫁给商品或生产要素的购买者，另一部分税收则通过成本增加向后转嫁给生产者或生产要素的提供者。</a:t>
            </a:r>
            <a:endParaRPr lang="zh-CN" altLang="en-US" sz="2600"/>
          </a:p>
          <a:p>
            <a:pPr eaLnBrk="1" hangingPunct="1">
              <a:lnSpc>
                <a:spcPct val="90000"/>
              </a:lnSpc>
              <a:buClr>
                <a:srgbClr val="00007D"/>
              </a:buClr>
            </a:pPr>
            <a:r>
              <a:rPr lang="zh-CN" altLang="en-US" sz="2400"/>
              <a:t>转嫁的比例，视供求弹性的力量对比</a:t>
            </a:r>
            <a:r>
              <a:rPr lang="en-US" altLang="zh-CN" sz="2400"/>
              <a:t>(</a:t>
            </a:r>
            <a:r>
              <a:rPr lang="zh-CN" altLang="en-US" sz="2300"/>
              <a:t>即供给弹性和需求弹性之间的对比</a:t>
            </a:r>
            <a:r>
              <a:rPr lang="en-US" altLang="zh-CN" sz="2300"/>
              <a:t>)</a:t>
            </a:r>
            <a:r>
              <a:rPr lang="zh-CN" altLang="en-US" sz="2400"/>
              <a:t>而定。</a:t>
            </a:r>
            <a:endParaRPr lang="zh-CN" altLang="en-US" sz="2600"/>
          </a:p>
          <a:p>
            <a:pPr eaLnBrk="1" hangingPunct="1">
              <a:lnSpc>
                <a:spcPct val="90000"/>
              </a:lnSpc>
              <a:buClr>
                <a:srgbClr val="00007D"/>
              </a:buClr>
            </a:pPr>
            <a:r>
              <a:rPr lang="zh-CN" altLang="en-US" sz="2500"/>
              <a:t>如需求弹性大于供给弹性，则向后转嫁或不能转嫁的部分较大，即税收会更多地落在生产者或生产要素提供者的身上；</a:t>
            </a:r>
            <a:endParaRPr lang="zh-CN" altLang="en-US" sz="2600"/>
          </a:p>
          <a:p>
            <a:pPr eaLnBrk="1" hangingPunct="1">
              <a:lnSpc>
                <a:spcPct val="90000"/>
              </a:lnSpc>
              <a:buClr>
                <a:srgbClr val="00007D"/>
              </a:buClr>
            </a:pPr>
            <a:r>
              <a:rPr lang="zh-CN" altLang="en-US" sz="2600"/>
              <a:t>如需求弹性小于供给弹性，则向前转嫁的部分较大，即税收会更多地落在前买者的身上。 </a:t>
            </a:r>
            <a:endParaRPr lang="zh-CN" altLang="en-US" sz="2600"/>
          </a:p>
        </p:txBody>
      </p:sp>
      <p:sp>
        <p:nvSpPr>
          <p:cNvPr id="22532" name="New shape"/>
          <p:cNvSpPr/>
          <p:nvPr/>
        </p:nvSpPr>
        <p:spPr>
          <a:xfrm>
            <a:off x="0" y="7186613"/>
            <a:ext cx="9921875" cy="254000"/>
          </a:xfrm>
          <a:prstGeom prst="rect">
            <a:avLst/>
          </a:prstGeom>
          <a:noFill/>
          <a:ln w="25400">
            <a:noFill/>
          </a:ln>
        </p:spPr>
        <p:txBody>
          <a:bodyPr anchor="ctr" anchorCtr="0"/>
          <a:p>
            <a:r>
              <a:rPr lang="zh-CN" altLang="en-US" sz="800"/>
              <a:t>第十九页，课件共</a:t>
            </a:r>
            <a:r>
              <a:rPr lang="en-US" altLang="zh-CN" sz="800"/>
              <a:t>40</a:t>
            </a:r>
            <a:r>
              <a:rPr lang="zh-CN" altLang="en-US" sz="800"/>
              <a:t>页</a:t>
            </a:r>
            <a:endParaRPr lang="zh-CN" altLang="en-US" sz="8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2" name="Rectangle 2"/>
          <p:cNvSpPr/>
          <p:nvPr>
            <p:ph type="title" idx="4294967295"/>
          </p:nvPr>
        </p:nvSpPr>
        <p:spPr/>
        <p:txBody>
          <a:bodyPr wrap="square" lIns="91440" tIns="45720" rIns="91440" bIns="45720" anchor="ctr" anchorCtr="0"/>
          <a:p>
            <a:pPr eaLnBrk="1" hangingPunct="1"/>
            <a:r>
              <a:rPr lang="zh-CN" altLang="en-US"/>
              <a:t>税收的转嫁与归宿</a:t>
            </a:r>
            <a:endParaRPr lang="zh-CN" altLang="en-US"/>
          </a:p>
        </p:txBody>
      </p:sp>
      <p:sp>
        <p:nvSpPr>
          <p:cNvPr id="5123" name="Rectangle 3"/>
          <p:cNvSpPr/>
          <p:nvPr>
            <p:ph type="body" idx="4294967295"/>
          </p:nvPr>
        </p:nvSpPr>
        <p:spPr>
          <a:xfrm>
            <a:off x="744538" y="1766888"/>
            <a:ext cx="8432800" cy="5311775"/>
          </a:xfrm>
        </p:spPr>
        <p:txBody>
          <a:bodyPr wrap="square" lIns="91440" tIns="45720" rIns="91440" bIns="45720" anchor="t" anchorCtr="0"/>
          <a:p>
            <a:pPr eaLnBrk="1" hangingPunct="1">
              <a:lnSpc>
                <a:spcPct val="80000"/>
              </a:lnSpc>
              <a:buClr>
                <a:srgbClr val="00007D"/>
              </a:buClr>
            </a:pPr>
            <a:r>
              <a:rPr lang="zh-CN" altLang="en-US" sz="2700"/>
              <a:t>税收的转嫁与归宿 </a:t>
            </a:r>
            <a:endParaRPr lang="zh-CN" altLang="en-US" sz="3000"/>
          </a:p>
          <a:p>
            <a:pPr eaLnBrk="1" hangingPunct="1">
              <a:lnSpc>
                <a:spcPct val="80000"/>
              </a:lnSpc>
              <a:buClr>
                <a:srgbClr val="00007D"/>
              </a:buClr>
            </a:pPr>
            <a:r>
              <a:rPr lang="zh-CN" altLang="en-US" sz="3000"/>
              <a:t>绝对转嫁论对税收转嫁与归宿的问题作出绝对的结论，或认为一切税收都可以转嫁，或认为只有某些税种可以转嫁，其它税种无论什么场合都不能转嫁；</a:t>
            </a:r>
            <a:endParaRPr lang="zh-CN" altLang="en-US" sz="3000"/>
          </a:p>
          <a:p>
            <a:pPr eaLnBrk="1" hangingPunct="1">
              <a:lnSpc>
                <a:spcPct val="80000"/>
              </a:lnSpc>
              <a:buClr>
                <a:srgbClr val="00007D"/>
              </a:buClr>
            </a:pPr>
            <a:r>
              <a:rPr lang="zh-CN" altLang="en-US" sz="2700"/>
              <a:t>相对转嫁论对税收转嫁与归宿的问题不作绝对的结论，而认为税收是否转嫁及转嫁程度怎样，要因税种、课税商品性质、供求关系以及其他经济条件的不同而异，有时可以转嫁，甚至完全转嫁出去，有时则不能转嫁，或只能部分转嫁，也就是认为税收的转嫁是相对的，而不是绝对的。 </a:t>
            </a:r>
            <a:endParaRPr lang="zh-CN" altLang="en-US" sz="3000"/>
          </a:p>
        </p:txBody>
      </p:sp>
      <p:sp>
        <p:nvSpPr>
          <p:cNvPr id="5124" name="New shape"/>
          <p:cNvSpPr/>
          <p:nvPr/>
        </p:nvSpPr>
        <p:spPr>
          <a:xfrm>
            <a:off x="0" y="7186613"/>
            <a:ext cx="9921875" cy="254000"/>
          </a:xfrm>
          <a:prstGeom prst="rect">
            <a:avLst/>
          </a:prstGeom>
          <a:noFill/>
          <a:ln w="25400">
            <a:noFill/>
          </a:ln>
        </p:spPr>
        <p:txBody>
          <a:bodyPr anchor="ctr" anchorCtr="0"/>
          <a:p>
            <a:r>
              <a:rPr lang="zh-CN" altLang="en-US" sz="800"/>
              <a:t>第二页，课件共</a:t>
            </a:r>
            <a:r>
              <a:rPr lang="en-US" altLang="zh-CN" sz="800"/>
              <a:t>40</a:t>
            </a:r>
            <a:r>
              <a:rPr lang="zh-CN" altLang="en-US" sz="800"/>
              <a:t>页</a:t>
            </a:r>
            <a:endParaRPr lang="zh-CN" altLang="en-US" sz="80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554" name="Rectangle 2"/>
          <p:cNvSpPr/>
          <p:nvPr>
            <p:ph type="title" idx="4294967295"/>
          </p:nvPr>
        </p:nvSpPr>
        <p:spPr/>
        <p:txBody>
          <a:bodyPr wrap="square" lIns="91440" tIns="45720" rIns="91440" bIns="45720" anchor="ctr" anchorCtr="0"/>
          <a:p>
            <a:pPr eaLnBrk="1" hangingPunct="1"/>
            <a:r>
              <a:rPr lang="zh-CN" altLang="en-US" b="1"/>
              <a:t>商品课税转嫁与归宿的分析</a:t>
            </a:r>
            <a:endParaRPr lang="zh-CN" altLang="en-US" b="1"/>
          </a:p>
        </p:txBody>
      </p:sp>
      <p:sp>
        <p:nvSpPr>
          <p:cNvPr id="23555" name="Rectangle 3"/>
          <p:cNvSpPr/>
          <p:nvPr>
            <p:ph type="body" idx="4294967295"/>
          </p:nvPr>
        </p:nvSpPr>
        <p:spPr/>
        <p:txBody>
          <a:bodyPr wrap="square" lIns="91440" tIns="45720" rIns="91440" bIns="45720" anchor="t" anchorCtr="0"/>
          <a:p>
            <a:pPr eaLnBrk="1" hangingPunct="1">
              <a:buClr>
                <a:srgbClr val="00007D"/>
              </a:buClr>
            </a:pPr>
            <a:r>
              <a:rPr lang="zh-CN" altLang="en-US" sz="2900"/>
              <a:t>政府对商品的课税，不论是以生产者作为法定纳税人，还是以购买者</a:t>
            </a:r>
            <a:r>
              <a:rPr lang="en-US" altLang="zh-CN" sz="3000"/>
              <a:t>(</a:t>
            </a:r>
            <a:r>
              <a:rPr lang="zh-CN" altLang="en-US" sz="2800"/>
              <a:t>消费者</a:t>
            </a:r>
            <a:r>
              <a:rPr lang="en-US" altLang="zh-CN" sz="3000"/>
              <a:t>)</a:t>
            </a:r>
            <a:r>
              <a:rPr lang="zh-CN" altLang="en-US" sz="2800"/>
              <a:t>作为法定纳税人，也不论是采取从量计征形式，还是采取从价计征形式，都不会改变依供求弹性决定的税负的分配格局。</a:t>
            </a:r>
            <a:endParaRPr lang="zh-CN" altLang="en-US" sz="3000"/>
          </a:p>
          <a:p>
            <a:pPr eaLnBrk="1" hangingPunct="1">
              <a:buClr>
                <a:srgbClr val="00007D"/>
              </a:buClr>
            </a:pPr>
            <a:r>
              <a:rPr lang="zh-CN" altLang="en-US" sz="2700"/>
              <a:t>决定商品课税转嫁与归宿的关键因素是课税商品的供求弹性。至于法定纳税人是谁以及采取何种形式向他计征，则是无关紧要的。 </a:t>
            </a:r>
            <a:endParaRPr lang="zh-CN" altLang="en-US" sz="3000"/>
          </a:p>
        </p:txBody>
      </p:sp>
      <p:sp>
        <p:nvSpPr>
          <p:cNvPr id="23556" name="New shape"/>
          <p:cNvSpPr/>
          <p:nvPr/>
        </p:nvSpPr>
        <p:spPr>
          <a:xfrm>
            <a:off x="0" y="7186613"/>
            <a:ext cx="9921875" cy="254000"/>
          </a:xfrm>
          <a:prstGeom prst="rect">
            <a:avLst/>
          </a:prstGeom>
          <a:noFill/>
          <a:ln w="25400">
            <a:noFill/>
          </a:ln>
        </p:spPr>
        <p:txBody>
          <a:bodyPr anchor="ctr" anchorCtr="0"/>
          <a:p>
            <a:r>
              <a:rPr lang="zh-CN" altLang="en-US" sz="800"/>
              <a:t>第二十页，课件共</a:t>
            </a:r>
            <a:r>
              <a:rPr lang="en-US" altLang="zh-CN" sz="800"/>
              <a:t>40</a:t>
            </a:r>
            <a:r>
              <a:rPr lang="zh-CN" altLang="en-US" sz="800"/>
              <a:t>页</a:t>
            </a:r>
            <a:endParaRPr lang="zh-CN" altLang="en-US" sz="80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578" name="Rectangle 2"/>
          <p:cNvSpPr/>
          <p:nvPr>
            <p:ph type="title" idx="4294967295"/>
          </p:nvPr>
        </p:nvSpPr>
        <p:spPr/>
        <p:txBody>
          <a:bodyPr wrap="square" lIns="91440" tIns="45720" rIns="91440" bIns="45720" anchor="ctr" anchorCtr="0"/>
          <a:p>
            <a:pPr eaLnBrk="1" hangingPunct="1"/>
            <a:r>
              <a:rPr lang="zh-CN" altLang="en-US" b="1"/>
              <a:t>商品课税转嫁与归宿的分析</a:t>
            </a:r>
            <a:endParaRPr lang="zh-CN" altLang="en-US" b="1"/>
          </a:p>
        </p:txBody>
      </p:sp>
      <p:sp>
        <p:nvSpPr>
          <p:cNvPr id="24579" name="Rectangle 3"/>
          <p:cNvSpPr/>
          <p:nvPr>
            <p:ph type="body" idx="4294967295"/>
          </p:nvPr>
        </p:nvSpPr>
        <p:spPr/>
        <p:txBody>
          <a:bodyPr wrap="square" lIns="91440" tIns="45720" rIns="91440" bIns="45720" anchor="t" anchorCtr="0"/>
          <a:p>
            <a:pPr eaLnBrk="1" hangingPunct="1">
              <a:lnSpc>
                <a:spcPct val="90000"/>
              </a:lnSpc>
              <a:buClr>
                <a:srgbClr val="00007D"/>
              </a:buClr>
              <a:buNone/>
            </a:pPr>
            <a:r>
              <a:rPr lang="zh-CN" altLang="en-US" sz="2400"/>
              <a:t>（</a:t>
            </a:r>
            <a:r>
              <a:rPr lang="en-US" altLang="zh-CN" sz="2300"/>
              <a:t>1</a:t>
            </a:r>
            <a:r>
              <a:rPr lang="zh-CN" altLang="en-US" sz="2400"/>
              <a:t>）如果课税商品属于生活必需品、不易替代产品、用途狭窄产品或耐用品，那么，由于人们对这类商品的需求弹性较小，消费者将在税收的转嫁中处于不利地位。政府所征税收会更多地向前转嫁，而落在购买者身上。</a:t>
            </a:r>
            <a:endParaRPr lang="zh-CN" altLang="en-US" sz="2600"/>
          </a:p>
          <a:p>
            <a:pPr eaLnBrk="1" hangingPunct="1">
              <a:lnSpc>
                <a:spcPct val="90000"/>
              </a:lnSpc>
              <a:buClr>
                <a:srgbClr val="00007D"/>
              </a:buClr>
              <a:buNone/>
            </a:pPr>
            <a:r>
              <a:rPr lang="zh-CN" altLang="en-US" sz="2400"/>
              <a:t>（</a:t>
            </a:r>
            <a:r>
              <a:rPr lang="en-US" altLang="zh-CN" sz="2500"/>
              <a:t>2</a:t>
            </a:r>
            <a:r>
              <a:rPr lang="zh-CN" altLang="en-US" sz="2600"/>
              <a:t>）如果课税商品属于奢侈品、易于被替代产品、用途广泛产品或非耐用品，那么，由于人们对这类商品的需求弹性较大，消费者将在税收的转嫁中处于有利地位。政府所征税收会更多地向后转嫁或不能转嫁，而落在生产要素提供者或生产者的身上。 </a:t>
            </a:r>
            <a:endParaRPr lang="zh-CN" altLang="en-US" sz="2600"/>
          </a:p>
        </p:txBody>
      </p:sp>
      <p:sp>
        <p:nvSpPr>
          <p:cNvPr id="24580" name="New shape"/>
          <p:cNvSpPr/>
          <p:nvPr/>
        </p:nvSpPr>
        <p:spPr>
          <a:xfrm>
            <a:off x="0" y="7186613"/>
            <a:ext cx="9921875" cy="254000"/>
          </a:xfrm>
          <a:prstGeom prst="rect">
            <a:avLst/>
          </a:prstGeom>
          <a:noFill/>
          <a:ln w="25400">
            <a:noFill/>
          </a:ln>
        </p:spPr>
        <p:txBody>
          <a:bodyPr anchor="ctr" anchorCtr="0"/>
          <a:p>
            <a:r>
              <a:rPr lang="zh-CN" altLang="en-US" sz="800"/>
              <a:t>第二十一页，课件共</a:t>
            </a:r>
            <a:r>
              <a:rPr lang="en-US" altLang="zh-CN" sz="800"/>
              <a:t>40</a:t>
            </a:r>
            <a:r>
              <a:rPr lang="zh-CN" altLang="en-US" sz="800"/>
              <a:t>页</a:t>
            </a:r>
            <a:endParaRPr lang="zh-CN" altLang="en-US" sz="80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5602" name="Rectangle 2"/>
          <p:cNvSpPr/>
          <p:nvPr>
            <p:ph type="title" idx="4294967295"/>
          </p:nvPr>
        </p:nvSpPr>
        <p:spPr/>
        <p:txBody>
          <a:bodyPr wrap="square" lIns="91440" tIns="45720" rIns="91440" bIns="45720" anchor="ctr" anchorCtr="0"/>
          <a:p>
            <a:pPr eaLnBrk="1" hangingPunct="1"/>
            <a:r>
              <a:rPr lang="zh-CN" altLang="en-US" b="1"/>
              <a:t>商品课税转嫁与归宿的分析</a:t>
            </a:r>
            <a:endParaRPr lang="zh-CN" altLang="en-US" b="1"/>
          </a:p>
        </p:txBody>
      </p:sp>
      <p:sp>
        <p:nvSpPr>
          <p:cNvPr id="25603" name="Rectangle 3"/>
          <p:cNvSpPr/>
          <p:nvPr>
            <p:ph type="body" idx="4294967295"/>
          </p:nvPr>
        </p:nvSpPr>
        <p:spPr/>
        <p:txBody>
          <a:bodyPr wrap="square" lIns="91440" tIns="45720" rIns="91440" bIns="45720" anchor="t" anchorCtr="0"/>
          <a:p>
            <a:pPr eaLnBrk="1" hangingPunct="1">
              <a:lnSpc>
                <a:spcPct val="90000"/>
              </a:lnSpc>
              <a:buClr>
                <a:srgbClr val="00007D"/>
              </a:buClr>
              <a:buNone/>
            </a:pPr>
            <a:r>
              <a:rPr lang="zh-CN" altLang="en-US" sz="2600"/>
              <a:t>（</a:t>
            </a:r>
            <a:r>
              <a:rPr lang="en-US" altLang="zh-CN" sz="2600"/>
              <a:t>3</a:t>
            </a:r>
            <a:r>
              <a:rPr lang="zh-CN" altLang="en-US" sz="2300"/>
              <a:t>）如课税商品属于资本密集型产品或生产周期较长的产品，由于对这类产品的生产规模变动较难，其供给弹性因之较小，生产者将在税收的转嫁中处于不利地位。政府所征税收会更多地向后转嫁或不能转嫁，而落在生产要素提供者或生产者身上。</a:t>
            </a:r>
            <a:endParaRPr lang="zh-CN" altLang="en-US" sz="2600"/>
          </a:p>
          <a:p>
            <a:pPr eaLnBrk="1" hangingPunct="1">
              <a:lnSpc>
                <a:spcPct val="90000"/>
              </a:lnSpc>
              <a:buClr>
                <a:srgbClr val="00007D"/>
              </a:buClr>
              <a:buNone/>
            </a:pPr>
            <a:r>
              <a:rPr lang="zh-CN" altLang="en-US" sz="2400"/>
              <a:t>（</a:t>
            </a:r>
            <a:r>
              <a:rPr lang="en-US" altLang="zh-CN" sz="2600"/>
              <a:t>4</a:t>
            </a:r>
            <a:r>
              <a:rPr lang="zh-CN" altLang="en-US" sz="2500"/>
              <a:t>）如果课税商品属于劳动密集型产品或生产周期较短的产品，由于对这类产品的生产规模变动容易，其供给弹性因之较大，生产者将在税收的转嫁中处于有利地位。政府所征税收会更多地向前转嫁，而落在购买者身上。 </a:t>
            </a:r>
            <a:endParaRPr lang="zh-CN" altLang="en-US" sz="2600"/>
          </a:p>
        </p:txBody>
      </p:sp>
      <p:sp>
        <p:nvSpPr>
          <p:cNvPr id="25604" name="New shape"/>
          <p:cNvSpPr/>
          <p:nvPr/>
        </p:nvSpPr>
        <p:spPr>
          <a:xfrm>
            <a:off x="0" y="7186613"/>
            <a:ext cx="9921875" cy="254000"/>
          </a:xfrm>
          <a:prstGeom prst="rect">
            <a:avLst/>
          </a:prstGeom>
          <a:noFill/>
          <a:ln w="25400">
            <a:noFill/>
          </a:ln>
        </p:spPr>
        <p:txBody>
          <a:bodyPr anchor="ctr" anchorCtr="0"/>
          <a:p>
            <a:r>
              <a:rPr lang="zh-CN" altLang="en-US" sz="800"/>
              <a:t>第二十二页，课件共</a:t>
            </a:r>
            <a:r>
              <a:rPr lang="en-US" altLang="zh-CN" sz="800"/>
              <a:t>40</a:t>
            </a:r>
            <a:r>
              <a:rPr lang="zh-CN" altLang="en-US" sz="800"/>
              <a:t>页</a:t>
            </a:r>
            <a:endParaRPr lang="zh-CN" altLang="en-US" sz="80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6" name="Rectangle 2"/>
          <p:cNvSpPr/>
          <p:nvPr>
            <p:ph type="title" idx="4294967295"/>
          </p:nvPr>
        </p:nvSpPr>
        <p:spPr/>
        <p:txBody>
          <a:bodyPr wrap="square" lIns="91440" tIns="45720" rIns="91440" bIns="45720" anchor="ctr" anchorCtr="0"/>
          <a:p>
            <a:pPr eaLnBrk="1" hangingPunct="1"/>
            <a:r>
              <a:rPr lang="zh-CN" altLang="en-US" b="1"/>
              <a:t>商品课税转嫁与归宿的分析</a:t>
            </a:r>
            <a:endParaRPr lang="zh-CN" altLang="en-US" b="1"/>
          </a:p>
        </p:txBody>
      </p:sp>
      <p:sp>
        <p:nvSpPr>
          <p:cNvPr id="26627" name="Rectangle 3"/>
          <p:cNvSpPr/>
          <p:nvPr>
            <p:ph type="body" idx="4294967295"/>
          </p:nvPr>
        </p:nvSpPr>
        <p:spPr/>
        <p:txBody>
          <a:bodyPr wrap="square" lIns="91440" tIns="45720" rIns="91440" bIns="45720" anchor="t" anchorCtr="0"/>
          <a:p>
            <a:pPr eaLnBrk="1" hangingPunct="1">
              <a:buClr>
                <a:srgbClr val="00007D"/>
              </a:buClr>
              <a:buNone/>
            </a:pPr>
            <a:r>
              <a:rPr lang="zh-CN" altLang="en-US" sz="2900"/>
              <a:t>（</a:t>
            </a:r>
            <a:r>
              <a:rPr lang="en-US" altLang="zh-CN" sz="3000"/>
              <a:t>5</a:t>
            </a:r>
            <a:r>
              <a:rPr lang="zh-CN" altLang="en-US" sz="3000"/>
              <a:t>）如果课税商品的需求弹性大于供给弹性，那么，消费者将在税收的转嫁中处于有利地位。政府所征税收会更多地向后转嫁或不能转嫁，而落在生产要素提供者和生产者的身上。</a:t>
            </a:r>
            <a:endParaRPr lang="zh-CN" altLang="en-US" sz="3000"/>
          </a:p>
          <a:p>
            <a:pPr eaLnBrk="1" hangingPunct="1">
              <a:buClr>
                <a:srgbClr val="00007D"/>
              </a:buClr>
              <a:buNone/>
            </a:pPr>
            <a:r>
              <a:rPr lang="zh-CN" altLang="en-US" sz="3000"/>
              <a:t>（</a:t>
            </a:r>
            <a:r>
              <a:rPr lang="en-US" altLang="zh-CN" sz="2700"/>
              <a:t>6</a:t>
            </a:r>
            <a:r>
              <a:rPr lang="zh-CN" altLang="en-US" sz="3000"/>
              <a:t>）如果课税商品的供给弹性大于需求弹性，那么，生产者将在税收的转嫁中处于有利地位。政府所征税收会更多地向前转嫁，而落在购买者的身上。 </a:t>
            </a:r>
            <a:endParaRPr lang="zh-CN" altLang="en-US" sz="3000"/>
          </a:p>
        </p:txBody>
      </p:sp>
      <p:sp>
        <p:nvSpPr>
          <p:cNvPr id="26628" name="New shape"/>
          <p:cNvSpPr/>
          <p:nvPr/>
        </p:nvSpPr>
        <p:spPr>
          <a:xfrm>
            <a:off x="0" y="7186613"/>
            <a:ext cx="9921875" cy="254000"/>
          </a:xfrm>
          <a:prstGeom prst="rect">
            <a:avLst/>
          </a:prstGeom>
          <a:noFill/>
          <a:ln w="25400">
            <a:noFill/>
          </a:ln>
        </p:spPr>
        <p:txBody>
          <a:bodyPr anchor="ctr" anchorCtr="0"/>
          <a:p>
            <a:r>
              <a:rPr lang="zh-CN" altLang="en-US" sz="800"/>
              <a:t>第二十三页，课件共</a:t>
            </a:r>
            <a:r>
              <a:rPr lang="en-US" altLang="zh-CN" sz="800"/>
              <a:t>40</a:t>
            </a:r>
            <a:r>
              <a:rPr lang="zh-CN" altLang="en-US" sz="800"/>
              <a:t>页</a:t>
            </a:r>
            <a:endParaRPr lang="zh-CN" altLang="en-US" sz="80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7650" name="Rectangle 2"/>
          <p:cNvSpPr/>
          <p:nvPr>
            <p:ph type="title" idx="4294967295"/>
          </p:nvPr>
        </p:nvSpPr>
        <p:spPr/>
        <p:txBody>
          <a:bodyPr wrap="square" lIns="91440" tIns="45720" rIns="91440" bIns="45720" anchor="ctr" anchorCtr="0"/>
          <a:p>
            <a:pPr eaLnBrk="1" hangingPunct="1"/>
            <a:r>
              <a:rPr lang="zh-CN" altLang="en-US"/>
              <a:t>生产要素收入课税转嫁与归宿</a:t>
            </a:r>
            <a:endParaRPr lang="zh-CN" altLang="en-US"/>
          </a:p>
        </p:txBody>
      </p:sp>
      <p:sp>
        <p:nvSpPr>
          <p:cNvPr id="27651" name="Rectangle 3"/>
          <p:cNvSpPr/>
          <p:nvPr>
            <p:ph type="body" idx="4294967295"/>
          </p:nvPr>
        </p:nvSpPr>
        <p:spPr>
          <a:xfrm>
            <a:off x="744538" y="1844675"/>
            <a:ext cx="8432800" cy="4768850"/>
          </a:xfrm>
        </p:spPr>
        <p:txBody>
          <a:bodyPr wrap="square" lIns="91440" tIns="45720" rIns="91440" bIns="45720" anchor="t" anchorCtr="0"/>
          <a:p>
            <a:pPr eaLnBrk="1" hangingPunct="1">
              <a:lnSpc>
                <a:spcPct val="80000"/>
              </a:lnSpc>
              <a:buClr>
                <a:srgbClr val="00007D"/>
              </a:buClr>
            </a:pPr>
            <a:r>
              <a:rPr lang="zh-CN" altLang="en-US" sz="2800"/>
              <a:t>政府对生产要素收入课税的转嫁与归宿决定于课税生产要素的供求弹性的力量对比。</a:t>
            </a:r>
            <a:endParaRPr lang="zh-CN" altLang="en-US" sz="3000"/>
          </a:p>
          <a:p>
            <a:pPr eaLnBrk="1" hangingPunct="1">
              <a:lnSpc>
                <a:spcPct val="80000"/>
              </a:lnSpc>
              <a:buClr>
                <a:srgbClr val="00007D"/>
              </a:buClr>
              <a:buNone/>
            </a:pPr>
            <a:r>
              <a:rPr lang="zh-CN" altLang="en-US" sz="3000"/>
              <a:t>（</a:t>
            </a:r>
            <a:r>
              <a:rPr lang="en-US" altLang="zh-CN" sz="3000"/>
              <a:t>1</a:t>
            </a:r>
            <a:r>
              <a:rPr lang="zh-CN" altLang="en-US" sz="2800"/>
              <a:t>）如课税生产要素的供给弹性大于需求弹性，那么劳动者、资本所有者和土地所有者将在税收的转嫁中处于有利地位。政府所征税收会更多地向前转嫁，而落在生产要素购买者即生产者的身上。</a:t>
            </a:r>
            <a:endParaRPr lang="zh-CN" altLang="en-US" sz="3000"/>
          </a:p>
          <a:p>
            <a:pPr eaLnBrk="1" hangingPunct="1">
              <a:lnSpc>
                <a:spcPct val="80000"/>
              </a:lnSpc>
              <a:buClr>
                <a:srgbClr val="00007D"/>
              </a:buClr>
              <a:buNone/>
            </a:pPr>
            <a:r>
              <a:rPr lang="zh-CN" altLang="en-US" sz="2700"/>
              <a:t>（</a:t>
            </a:r>
            <a:r>
              <a:rPr lang="en-US" altLang="zh-CN" sz="2700"/>
              <a:t>2</a:t>
            </a:r>
            <a:r>
              <a:rPr lang="zh-CN" altLang="en-US" sz="2700"/>
              <a:t>）如课税生产要素的供给弹性小于需求弹性，那么生产要素的购买者即生产者将在税收的转嫁中处于有利地位。政府所征税收会更多地向后转嫁，而落在劳动者、资本所有者和土地所有者的身上。 </a:t>
            </a:r>
            <a:endParaRPr lang="zh-CN" altLang="en-US" sz="3000"/>
          </a:p>
        </p:txBody>
      </p:sp>
      <p:sp>
        <p:nvSpPr>
          <p:cNvPr id="27652" name="New shape"/>
          <p:cNvSpPr/>
          <p:nvPr/>
        </p:nvSpPr>
        <p:spPr>
          <a:xfrm>
            <a:off x="0" y="7186613"/>
            <a:ext cx="9921875" cy="254000"/>
          </a:xfrm>
          <a:prstGeom prst="rect">
            <a:avLst/>
          </a:prstGeom>
          <a:noFill/>
          <a:ln w="25400">
            <a:noFill/>
          </a:ln>
        </p:spPr>
        <p:txBody>
          <a:bodyPr anchor="ctr" anchorCtr="0"/>
          <a:p>
            <a:r>
              <a:rPr lang="zh-CN" altLang="en-US" sz="800"/>
              <a:t>第二十四页，课件共</a:t>
            </a:r>
            <a:r>
              <a:rPr lang="en-US" altLang="zh-CN" sz="800"/>
              <a:t>40</a:t>
            </a:r>
            <a:r>
              <a:rPr lang="zh-CN" altLang="en-US" sz="800"/>
              <a:t>页</a:t>
            </a:r>
            <a:endParaRPr lang="zh-CN" altLang="en-US" sz="80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674" name="Rectangle 2"/>
          <p:cNvSpPr/>
          <p:nvPr>
            <p:ph type="title" idx="4294967295"/>
          </p:nvPr>
        </p:nvSpPr>
        <p:spPr/>
        <p:txBody>
          <a:bodyPr wrap="square" lIns="91440" tIns="45720" rIns="91440" bIns="45720" anchor="ctr" anchorCtr="0"/>
          <a:p>
            <a:pPr eaLnBrk="1" hangingPunct="1"/>
            <a:r>
              <a:rPr lang="zh-CN" altLang="en-US"/>
              <a:t>工资收入课税的转嫁与归宿</a:t>
            </a:r>
            <a:endParaRPr lang="zh-CN" altLang="en-US"/>
          </a:p>
        </p:txBody>
      </p:sp>
      <p:sp>
        <p:nvSpPr>
          <p:cNvPr id="28675" name="Rectangle 3"/>
          <p:cNvSpPr/>
          <p:nvPr>
            <p:ph type="body" idx="4294967295"/>
          </p:nvPr>
        </p:nvSpPr>
        <p:spPr>
          <a:xfrm>
            <a:off x="744538" y="1844675"/>
            <a:ext cx="8432800" cy="4768850"/>
          </a:xfrm>
        </p:spPr>
        <p:txBody>
          <a:bodyPr wrap="square" lIns="91440" tIns="45720" rIns="91440" bIns="45720" anchor="t" anchorCtr="0"/>
          <a:p>
            <a:pPr eaLnBrk="1" hangingPunct="1">
              <a:lnSpc>
                <a:spcPct val="80000"/>
              </a:lnSpc>
              <a:buClr>
                <a:srgbClr val="00007D"/>
              </a:buClr>
            </a:pPr>
            <a:r>
              <a:rPr lang="zh-CN" altLang="en-US" sz="2900"/>
              <a:t>以劳动者的工资收入为课税对象的所得税，其税负的转嫁和归宿情形取决于劳动力这一生产要素供给弹性和需求弹性的力量对比。</a:t>
            </a:r>
            <a:endParaRPr lang="zh-CN" altLang="en-US" sz="3000"/>
          </a:p>
          <a:p>
            <a:pPr eaLnBrk="1" hangingPunct="1">
              <a:lnSpc>
                <a:spcPct val="80000"/>
              </a:lnSpc>
              <a:buClr>
                <a:srgbClr val="00007D"/>
              </a:buClr>
            </a:pPr>
            <a:r>
              <a:rPr lang="zh-CN" altLang="en-US" sz="2800"/>
              <a:t>如劳动力的供给弹性大于劳动力的需求弹性，那么，劳动者在税收的转嫁中将处于较有利的地位，生产者则处于较不利的地位，政府所征税收将大部分向前转嫁给生产者，而落在生产者的身上；</a:t>
            </a:r>
            <a:endParaRPr lang="zh-CN" altLang="en-US" sz="3000"/>
          </a:p>
          <a:p>
            <a:pPr eaLnBrk="1" hangingPunct="1">
              <a:lnSpc>
                <a:spcPct val="80000"/>
              </a:lnSpc>
              <a:buClr>
                <a:srgbClr val="00007D"/>
              </a:buClr>
            </a:pPr>
            <a:r>
              <a:rPr lang="zh-CN" altLang="en-US" sz="2700"/>
              <a:t>如劳动力的供给弹性小于劳动力的需求弹性，那么劳动者在税收的转嫁中将处于较不利的地位，生产者则处于较有利地位，政府所征税收将大部分不能转嫁，而落在劳动者的身上。 </a:t>
            </a:r>
            <a:endParaRPr lang="zh-CN" altLang="en-US" sz="3000"/>
          </a:p>
        </p:txBody>
      </p:sp>
      <p:sp>
        <p:nvSpPr>
          <p:cNvPr id="28676" name="New shape"/>
          <p:cNvSpPr/>
          <p:nvPr/>
        </p:nvSpPr>
        <p:spPr>
          <a:xfrm>
            <a:off x="0" y="7186613"/>
            <a:ext cx="9921875" cy="254000"/>
          </a:xfrm>
          <a:prstGeom prst="rect">
            <a:avLst/>
          </a:prstGeom>
          <a:noFill/>
          <a:ln w="25400">
            <a:noFill/>
          </a:ln>
        </p:spPr>
        <p:txBody>
          <a:bodyPr anchor="ctr" anchorCtr="0"/>
          <a:p>
            <a:r>
              <a:rPr lang="zh-CN" altLang="en-US" sz="800"/>
              <a:t>第二十五页，课件共</a:t>
            </a:r>
            <a:r>
              <a:rPr lang="en-US" altLang="zh-CN" sz="800"/>
              <a:t>40</a:t>
            </a:r>
            <a:r>
              <a:rPr lang="zh-CN" altLang="en-US" sz="800"/>
              <a:t>页</a:t>
            </a:r>
            <a:endParaRPr lang="zh-CN" altLang="en-US" sz="80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698" name="Rectangle 2"/>
          <p:cNvSpPr/>
          <p:nvPr>
            <p:ph type="title" idx="4294967295"/>
          </p:nvPr>
        </p:nvSpPr>
        <p:spPr/>
        <p:txBody>
          <a:bodyPr wrap="square" lIns="91440" tIns="45720" rIns="91440" bIns="45720" anchor="ctr" anchorCtr="0"/>
          <a:p>
            <a:pPr eaLnBrk="1" hangingPunct="1"/>
            <a:r>
              <a:rPr lang="zh-CN" altLang="en-US" sz="4100"/>
              <a:t>利润</a:t>
            </a:r>
            <a:r>
              <a:rPr lang="en-US" altLang="zh-CN" sz="4300"/>
              <a:t>(</a:t>
            </a:r>
            <a:r>
              <a:rPr lang="zh-CN" altLang="en-US" sz="4200"/>
              <a:t>利息</a:t>
            </a:r>
            <a:r>
              <a:rPr lang="en-US" altLang="zh-CN" sz="4000"/>
              <a:t>)</a:t>
            </a:r>
            <a:r>
              <a:rPr lang="zh-CN" altLang="en-US" sz="4100"/>
              <a:t>收入课税的转嫁与归宿</a:t>
            </a:r>
            <a:endParaRPr lang="zh-CN" altLang="en-US" sz="4300"/>
          </a:p>
        </p:txBody>
      </p:sp>
      <p:sp>
        <p:nvSpPr>
          <p:cNvPr id="29699" name="Rectangle 3"/>
          <p:cNvSpPr/>
          <p:nvPr>
            <p:ph type="body" idx="4294967295"/>
          </p:nvPr>
        </p:nvSpPr>
        <p:spPr>
          <a:xfrm>
            <a:off x="350838" y="2159000"/>
            <a:ext cx="9218612" cy="5000625"/>
          </a:xfrm>
        </p:spPr>
        <p:txBody>
          <a:bodyPr wrap="square" lIns="91440" tIns="45720" rIns="91440" bIns="45720" anchor="t" anchorCtr="0"/>
          <a:p>
            <a:pPr eaLnBrk="1" hangingPunct="1">
              <a:lnSpc>
                <a:spcPct val="90000"/>
              </a:lnSpc>
              <a:buClr>
                <a:srgbClr val="00007D"/>
              </a:buClr>
            </a:pPr>
            <a:r>
              <a:rPr lang="zh-CN" altLang="en-US" sz="3000"/>
              <a:t>以资本所有者的利润</a:t>
            </a:r>
            <a:r>
              <a:rPr lang="en-US" altLang="zh-CN" sz="2700"/>
              <a:t>(</a:t>
            </a:r>
            <a:r>
              <a:rPr lang="zh-CN" altLang="en-US" sz="2800"/>
              <a:t>利息</a:t>
            </a:r>
            <a:r>
              <a:rPr lang="en-US" altLang="zh-CN" sz="2900"/>
              <a:t>)</a:t>
            </a:r>
            <a:r>
              <a:rPr lang="zh-CN" altLang="en-US" sz="2800"/>
              <a:t>收入为课税对象的所得税，其税负的转嫁与归宿情形取决于资本这一生产要素的供给弹性和需求弹性的力量对比。</a:t>
            </a:r>
            <a:endParaRPr lang="zh-CN" altLang="en-US" sz="3000"/>
          </a:p>
          <a:p>
            <a:pPr eaLnBrk="1" hangingPunct="1">
              <a:lnSpc>
                <a:spcPct val="90000"/>
              </a:lnSpc>
              <a:buClr>
                <a:srgbClr val="00007D"/>
              </a:buClr>
            </a:pPr>
            <a:r>
              <a:rPr lang="zh-CN" altLang="en-US" sz="2800"/>
              <a:t>如资本的供给弹性大于资本的需求弹性，那么，资本所有者在税收的转嫁中将处于较有利地位，生产者则处于较不利地位，政府所征税收将大部分向前转嫁给生产者，而落在生产者的身上；</a:t>
            </a:r>
            <a:endParaRPr lang="zh-CN" altLang="en-US" sz="3000"/>
          </a:p>
          <a:p>
            <a:pPr eaLnBrk="1" hangingPunct="1">
              <a:lnSpc>
                <a:spcPct val="90000"/>
              </a:lnSpc>
              <a:buClr>
                <a:srgbClr val="00007D"/>
              </a:buClr>
            </a:pPr>
            <a:r>
              <a:rPr lang="zh-CN" altLang="en-US" sz="3000"/>
              <a:t>如资本的供给弹性小于资本的需求弹性，那么，资本所有者在税收的转嫁中将处于较不利地位，生产者则处于较有利地位，政府所征税收将大部分不能转嫁，而落在资本所有者的身上。 </a:t>
            </a:r>
            <a:endParaRPr lang="zh-CN" altLang="en-US" sz="3000"/>
          </a:p>
        </p:txBody>
      </p:sp>
      <p:sp>
        <p:nvSpPr>
          <p:cNvPr id="29700" name="New shape"/>
          <p:cNvSpPr/>
          <p:nvPr/>
        </p:nvSpPr>
        <p:spPr>
          <a:xfrm>
            <a:off x="0" y="7186613"/>
            <a:ext cx="9921875" cy="254000"/>
          </a:xfrm>
          <a:prstGeom prst="rect">
            <a:avLst/>
          </a:prstGeom>
          <a:noFill/>
          <a:ln w="25400">
            <a:noFill/>
          </a:ln>
        </p:spPr>
        <p:txBody>
          <a:bodyPr anchor="ctr" anchorCtr="0"/>
          <a:p>
            <a:r>
              <a:rPr lang="zh-CN" altLang="en-US" sz="800"/>
              <a:t>第二十六页，课件共</a:t>
            </a:r>
            <a:r>
              <a:rPr lang="en-US" altLang="zh-CN" sz="800"/>
              <a:t>40</a:t>
            </a:r>
            <a:r>
              <a:rPr lang="zh-CN" altLang="en-US" sz="800"/>
              <a:t>页</a:t>
            </a:r>
            <a:endParaRPr lang="zh-CN" altLang="en-US" sz="8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722" name="Rectangle 2"/>
          <p:cNvSpPr/>
          <p:nvPr>
            <p:ph type="title" idx="4294967295"/>
          </p:nvPr>
        </p:nvSpPr>
        <p:spPr/>
        <p:txBody>
          <a:bodyPr wrap="square" lIns="91440" tIns="45720" rIns="91440" bIns="45720" anchor="ctr" anchorCtr="0"/>
          <a:p>
            <a:pPr eaLnBrk="1" hangingPunct="1"/>
            <a:r>
              <a:rPr lang="zh-CN" altLang="en-US"/>
              <a:t>地租收入课税的转嫁与归宿</a:t>
            </a:r>
            <a:endParaRPr lang="zh-CN" altLang="en-US"/>
          </a:p>
        </p:txBody>
      </p:sp>
      <p:sp>
        <p:nvSpPr>
          <p:cNvPr id="30723" name="Rectangle 3"/>
          <p:cNvSpPr/>
          <p:nvPr>
            <p:ph type="body" idx="4294967295"/>
          </p:nvPr>
        </p:nvSpPr>
        <p:spPr/>
        <p:txBody>
          <a:bodyPr wrap="square" lIns="91440" tIns="45720" rIns="91440" bIns="45720" anchor="t" anchorCtr="0"/>
          <a:p>
            <a:pPr eaLnBrk="1" hangingPunct="1">
              <a:lnSpc>
                <a:spcPct val="90000"/>
              </a:lnSpc>
              <a:buClr>
                <a:srgbClr val="00007D"/>
              </a:buClr>
            </a:pPr>
            <a:r>
              <a:rPr lang="zh-CN" altLang="en-US" sz="3000"/>
              <a:t>以土地所有者的地租收入为课税对象的所得税，其税负的转嫁与归宿情形完全取决于土地的需求弹性。</a:t>
            </a:r>
            <a:endParaRPr lang="zh-CN" altLang="en-US" sz="3000"/>
          </a:p>
          <a:p>
            <a:pPr eaLnBrk="1" hangingPunct="1">
              <a:lnSpc>
                <a:spcPct val="90000"/>
              </a:lnSpc>
              <a:buClr>
                <a:srgbClr val="00007D"/>
              </a:buClr>
            </a:pPr>
            <a:r>
              <a:rPr lang="zh-CN" altLang="en-US" sz="2800"/>
              <a:t>土地的供给曲线基本上是无弹性的，无论地租率怎样变化，土地的数量都基本上是固定的，不可能随之发生变化。</a:t>
            </a:r>
            <a:endParaRPr lang="zh-CN" altLang="en-US" sz="3000"/>
          </a:p>
          <a:p>
            <a:pPr eaLnBrk="1" hangingPunct="1">
              <a:lnSpc>
                <a:spcPct val="90000"/>
              </a:lnSpc>
              <a:buClr>
                <a:srgbClr val="00007D"/>
              </a:buClr>
            </a:pPr>
            <a:r>
              <a:rPr lang="zh-CN" altLang="en-US" sz="3000"/>
              <a:t>在土地的供给弹性等于</a:t>
            </a:r>
            <a:r>
              <a:rPr lang="en-US" altLang="zh-CN" sz="3000"/>
              <a:t>0</a:t>
            </a:r>
            <a:r>
              <a:rPr lang="zh-CN" altLang="en-US" sz="2700"/>
              <a:t>的假定下，土地所有者在税收的转嫁中将处于不利地位，政府所征税收完全不能转嫁，而落在土地所有者身上。 </a:t>
            </a:r>
            <a:endParaRPr lang="zh-CN" altLang="en-US" sz="3000"/>
          </a:p>
        </p:txBody>
      </p:sp>
      <p:sp>
        <p:nvSpPr>
          <p:cNvPr id="30724" name="New shape"/>
          <p:cNvSpPr/>
          <p:nvPr/>
        </p:nvSpPr>
        <p:spPr>
          <a:xfrm>
            <a:off x="0" y="7186613"/>
            <a:ext cx="9921875" cy="254000"/>
          </a:xfrm>
          <a:prstGeom prst="rect">
            <a:avLst/>
          </a:prstGeom>
          <a:noFill/>
          <a:ln w="25400">
            <a:noFill/>
          </a:ln>
        </p:spPr>
        <p:txBody>
          <a:bodyPr anchor="ctr" anchorCtr="0"/>
          <a:p>
            <a:r>
              <a:rPr lang="zh-CN" altLang="en-US" sz="800"/>
              <a:t>第二十七页，课件共</a:t>
            </a:r>
            <a:r>
              <a:rPr lang="en-US" altLang="zh-CN" sz="800"/>
              <a:t>40</a:t>
            </a:r>
            <a:r>
              <a:rPr lang="zh-CN" altLang="en-US" sz="800"/>
              <a:t>页</a:t>
            </a:r>
            <a:endParaRPr lang="zh-CN" altLang="en-US" sz="8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746" name="Rectangle 2"/>
          <p:cNvSpPr/>
          <p:nvPr>
            <p:ph type="title" idx="4294967295"/>
          </p:nvPr>
        </p:nvSpPr>
        <p:spPr>
          <a:xfrm>
            <a:off x="350838" y="661988"/>
            <a:ext cx="8983662" cy="1239837"/>
          </a:xfrm>
        </p:spPr>
        <p:txBody>
          <a:bodyPr wrap="square" lIns="91440" tIns="45720" rIns="91440" bIns="45720" anchor="ctr" anchorCtr="0"/>
          <a:p>
            <a:pPr eaLnBrk="1" hangingPunct="1"/>
            <a:r>
              <a:rPr lang="zh-CN" altLang="en-US" sz="4200" b="1"/>
              <a:t>税收转嫁与归宿和供求弹性的关系</a:t>
            </a:r>
            <a:endParaRPr lang="zh-CN" altLang="en-US" sz="4300" b="1"/>
          </a:p>
        </p:txBody>
      </p:sp>
      <p:sp>
        <p:nvSpPr>
          <p:cNvPr id="31747" name="Rectangle 3"/>
          <p:cNvSpPr/>
          <p:nvPr>
            <p:ph type="body" idx="4294967295"/>
          </p:nvPr>
        </p:nvSpPr>
        <p:spPr>
          <a:xfrm>
            <a:off x="428625" y="1844675"/>
            <a:ext cx="9140825" cy="5233988"/>
          </a:xfrm>
        </p:spPr>
        <p:txBody>
          <a:bodyPr wrap="square" lIns="91440" tIns="45720" rIns="91440" bIns="45720" anchor="t" anchorCtr="0"/>
          <a:p>
            <a:pPr eaLnBrk="1" hangingPunct="1">
              <a:buClr>
                <a:srgbClr val="00007D"/>
              </a:buClr>
            </a:pPr>
            <a:r>
              <a:rPr lang="zh-CN" altLang="en-US"/>
              <a:t>商品或生产要素的供求弹性是决定税收转嫁与归宿状况的关键因素：</a:t>
            </a:r>
            <a:endParaRPr lang="zh-CN" altLang="en-US"/>
          </a:p>
          <a:p>
            <a:pPr eaLnBrk="1" hangingPunct="1">
              <a:buClr>
                <a:srgbClr val="00007D"/>
              </a:buClr>
            </a:pPr>
            <a:r>
              <a:rPr lang="en-US" altLang="zh-CN"/>
              <a:t>1</a:t>
            </a:r>
            <a:r>
              <a:rPr lang="zh-CN" altLang="en-US"/>
              <a:t>、商品或生产要素的需求弹性愈大，税收前转的可能性愈小；反之，商品或生产要素的需求弹性愈小，税收前转的可能性愈大。</a:t>
            </a:r>
            <a:endParaRPr lang="zh-CN" altLang="en-US"/>
          </a:p>
          <a:p>
            <a:pPr eaLnBrk="1" hangingPunct="1">
              <a:buClr>
                <a:srgbClr val="00007D"/>
              </a:buClr>
            </a:pPr>
            <a:r>
              <a:rPr lang="en-US" altLang="zh-CN"/>
              <a:t>2</a:t>
            </a:r>
            <a:r>
              <a:rPr lang="zh-CN" altLang="en-US"/>
              <a:t>、商品或生产要素的供给弹性愈大，税收前转的可能性愈大；反之，商品或生产要素的供给弹性愈小，税收前转的可能性愈小。</a:t>
            </a:r>
            <a:endParaRPr lang="zh-CN" altLang="en-US"/>
          </a:p>
        </p:txBody>
      </p:sp>
      <p:sp>
        <p:nvSpPr>
          <p:cNvPr id="31748" name="New shape"/>
          <p:cNvSpPr/>
          <p:nvPr/>
        </p:nvSpPr>
        <p:spPr>
          <a:xfrm>
            <a:off x="0" y="7186613"/>
            <a:ext cx="9921875" cy="254000"/>
          </a:xfrm>
          <a:prstGeom prst="rect">
            <a:avLst/>
          </a:prstGeom>
          <a:noFill/>
          <a:ln w="25400">
            <a:noFill/>
          </a:ln>
        </p:spPr>
        <p:txBody>
          <a:bodyPr anchor="ctr" anchorCtr="0"/>
          <a:p>
            <a:r>
              <a:rPr lang="zh-CN" altLang="en-US" sz="800"/>
              <a:t>第二十八页，课件共</a:t>
            </a:r>
            <a:r>
              <a:rPr lang="en-US" altLang="zh-CN" sz="800"/>
              <a:t>40</a:t>
            </a:r>
            <a:r>
              <a:rPr lang="zh-CN" altLang="en-US" sz="800"/>
              <a:t>页</a:t>
            </a:r>
            <a:endParaRPr lang="zh-CN" altLang="en-US" sz="8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70" name="Rectangle 2"/>
          <p:cNvSpPr/>
          <p:nvPr>
            <p:ph type="title" idx="4294967295"/>
          </p:nvPr>
        </p:nvSpPr>
        <p:spPr>
          <a:xfrm>
            <a:off x="350838" y="661988"/>
            <a:ext cx="8983662" cy="1239837"/>
          </a:xfrm>
        </p:spPr>
        <p:txBody>
          <a:bodyPr wrap="square" lIns="91440" tIns="45720" rIns="91440" bIns="45720" anchor="ctr" anchorCtr="0"/>
          <a:p>
            <a:pPr eaLnBrk="1" hangingPunct="1"/>
            <a:r>
              <a:rPr lang="zh-CN" altLang="en-US" sz="4100" b="1"/>
              <a:t>税收转嫁与归宿和供求弹性的关系</a:t>
            </a:r>
            <a:endParaRPr lang="zh-CN" altLang="en-US" sz="4300" b="1"/>
          </a:p>
        </p:txBody>
      </p:sp>
      <p:sp>
        <p:nvSpPr>
          <p:cNvPr id="32771" name="Rectangle 3"/>
          <p:cNvSpPr/>
          <p:nvPr>
            <p:ph type="body" idx="4294967295"/>
          </p:nvPr>
        </p:nvSpPr>
        <p:spPr>
          <a:xfrm>
            <a:off x="428625" y="1844675"/>
            <a:ext cx="9140825" cy="5233988"/>
          </a:xfrm>
        </p:spPr>
        <p:txBody>
          <a:bodyPr wrap="square" lIns="91440" tIns="45720" rIns="91440" bIns="45720" anchor="t" anchorCtr="0"/>
          <a:p>
            <a:pPr eaLnBrk="1" hangingPunct="1">
              <a:buClr>
                <a:srgbClr val="00007D"/>
              </a:buClr>
            </a:pPr>
            <a:r>
              <a:rPr lang="en-US" altLang="zh-CN" sz="2900"/>
              <a:t>3</a:t>
            </a:r>
            <a:r>
              <a:rPr lang="zh-CN" altLang="en-US" sz="3000"/>
              <a:t>、如商品或生产要素的需求弹性大于供给弹性，税收向后转嫁或不能转嫁的部分将会转大；反之，如果商品或生产要素的供给弹性大于需求弹牲，税收向前转嫁的部分将会较大。</a:t>
            </a:r>
            <a:endParaRPr lang="zh-CN" altLang="en-US" sz="3000"/>
          </a:p>
          <a:p>
            <a:pPr eaLnBrk="1" hangingPunct="1">
              <a:buClr>
                <a:srgbClr val="00007D"/>
              </a:buClr>
            </a:pPr>
            <a:r>
              <a:rPr lang="en-US" altLang="zh-CN" sz="2900"/>
              <a:t>4</a:t>
            </a:r>
            <a:r>
              <a:rPr lang="zh-CN" altLang="en-US" sz="3000"/>
              <a:t>、如商品或生产要素的需求完全没有弹性，税收将会全部向前转嫁；反之，如果商品或生产要素的供给完全没有弹性，税收将会全部向后转嫁。</a:t>
            </a:r>
            <a:endParaRPr lang="zh-CN" altLang="en-US" sz="3000"/>
          </a:p>
          <a:p>
            <a:pPr eaLnBrk="1" hangingPunct="1">
              <a:buClr>
                <a:srgbClr val="00007D"/>
              </a:buClr>
            </a:pPr>
            <a:r>
              <a:rPr lang="en-US" altLang="zh-CN" sz="3000"/>
              <a:t>5</a:t>
            </a:r>
            <a:r>
              <a:rPr lang="zh-CN" altLang="en-US" sz="3000"/>
              <a:t>、如商品或生产要素的需求完全有弹性，税收将会全部向后转嫁；反之，如果商品或生产要素的供给完全有弹性，税收将会全部向前转嫁。 </a:t>
            </a:r>
            <a:endParaRPr lang="zh-CN" altLang="en-US" sz="3000"/>
          </a:p>
        </p:txBody>
      </p:sp>
      <p:sp>
        <p:nvSpPr>
          <p:cNvPr id="32772" name="New shape"/>
          <p:cNvSpPr/>
          <p:nvPr/>
        </p:nvSpPr>
        <p:spPr>
          <a:xfrm>
            <a:off x="0" y="7186613"/>
            <a:ext cx="9921875" cy="254000"/>
          </a:xfrm>
          <a:prstGeom prst="rect">
            <a:avLst/>
          </a:prstGeom>
          <a:noFill/>
          <a:ln w="25400">
            <a:noFill/>
          </a:ln>
        </p:spPr>
        <p:txBody>
          <a:bodyPr anchor="ctr" anchorCtr="0"/>
          <a:p>
            <a:r>
              <a:rPr lang="zh-CN" altLang="en-US" sz="800"/>
              <a:t>第二十九页，课件共</a:t>
            </a:r>
            <a:r>
              <a:rPr lang="en-US" altLang="zh-CN" sz="800"/>
              <a:t>40</a:t>
            </a:r>
            <a:r>
              <a:rPr lang="zh-CN" altLang="en-US" sz="800"/>
              <a:t>页</a:t>
            </a:r>
            <a:endParaRPr lang="zh-CN" altLang="en-US" sz="8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6" name="Rectangle 2"/>
          <p:cNvSpPr/>
          <p:nvPr>
            <p:ph type="title" idx="4294967295"/>
          </p:nvPr>
        </p:nvSpPr>
        <p:spPr/>
        <p:txBody>
          <a:bodyPr wrap="square" lIns="91440" tIns="45720" rIns="91440" bIns="45720" anchor="ctr" anchorCtr="0"/>
          <a:p>
            <a:pPr eaLnBrk="1" hangingPunct="1"/>
            <a:r>
              <a:rPr lang="zh-CN" altLang="en-US" b="1"/>
              <a:t>税收转嫁与归宿的涵义</a:t>
            </a:r>
            <a:endParaRPr lang="zh-CN" altLang="en-US" b="1"/>
          </a:p>
        </p:txBody>
      </p:sp>
      <p:sp>
        <p:nvSpPr>
          <p:cNvPr id="6147" name="Rectangle 3"/>
          <p:cNvSpPr/>
          <p:nvPr>
            <p:ph type="body" idx="4294967295"/>
          </p:nvPr>
        </p:nvSpPr>
        <p:spPr/>
        <p:txBody>
          <a:bodyPr wrap="square" lIns="91440" tIns="45720" rIns="91440" bIns="45720" anchor="t" anchorCtr="0"/>
          <a:p>
            <a:pPr eaLnBrk="1" hangingPunct="1">
              <a:lnSpc>
                <a:spcPct val="80000"/>
              </a:lnSpc>
              <a:buClr>
                <a:srgbClr val="00007D"/>
              </a:buClr>
            </a:pPr>
            <a:r>
              <a:rPr lang="zh-CN" altLang="en-US" sz="3000"/>
              <a:t>税收的转嫁，是纳税人在缴纳税款之后，通过种种途径而将税收负担转移给他人的过程。</a:t>
            </a:r>
            <a:endParaRPr lang="zh-CN" altLang="en-US" sz="3000"/>
          </a:p>
          <a:p>
            <a:pPr eaLnBrk="1" hangingPunct="1">
              <a:lnSpc>
                <a:spcPct val="80000"/>
              </a:lnSpc>
              <a:buClr>
                <a:srgbClr val="00007D"/>
              </a:buClr>
            </a:pPr>
            <a:r>
              <a:rPr lang="zh-CN" altLang="en-US" sz="2700"/>
              <a:t>最初缴纳税款的法定纳税人，不一定是该项税收的最后负担者，他可以把所纳税款部分或全部地转移给其他人。</a:t>
            </a:r>
            <a:endParaRPr lang="zh-CN" altLang="en-US" sz="3000"/>
          </a:p>
          <a:p>
            <a:pPr eaLnBrk="1" hangingPunct="1">
              <a:lnSpc>
                <a:spcPct val="80000"/>
              </a:lnSpc>
              <a:buClr>
                <a:srgbClr val="00007D"/>
              </a:buClr>
            </a:pPr>
            <a:r>
              <a:rPr lang="zh-CN" altLang="en-US" sz="3000"/>
              <a:t>只要某种税收的纳税人和负税人非同为一人，便发生了税收转嫁。</a:t>
            </a:r>
            <a:endParaRPr lang="zh-CN" altLang="en-US" sz="3000"/>
          </a:p>
          <a:p>
            <a:pPr eaLnBrk="1" hangingPunct="1">
              <a:lnSpc>
                <a:spcPct val="80000"/>
              </a:lnSpc>
              <a:buClr>
                <a:srgbClr val="00007D"/>
              </a:buClr>
            </a:pPr>
            <a:r>
              <a:rPr lang="zh-CN" altLang="en-US" sz="3000"/>
              <a:t>税收的归宿，指税收负担的最终归着点或税收转嫁的最后结果。收的转嫁过程结束，税收负担归着于最后的负担者，即到达税收归宿。 </a:t>
            </a:r>
            <a:endParaRPr lang="zh-CN" altLang="en-US" sz="3000"/>
          </a:p>
        </p:txBody>
      </p:sp>
      <p:sp>
        <p:nvSpPr>
          <p:cNvPr id="6148" name="New shape"/>
          <p:cNvSpPr/>
          <p:nvPr/>
        </p:nvSpPr>
        <p:spPr>
          <a:xfrm>
            <a:off x="0" y="7186613"/>
            <a:ext cx="9921875" cy="254000"/>
          </a:xfrm>
          <a:prstGeom prst="rect">
            <a:avLst/>
          </a:prstGeom>
          <a:noFill/>
          <a:ln w="25400">
            <a:noFill/>
          </a:ln>
        </p:spPr>
        <p:txBody>
          <a:bodyPr anchor="ctr" anchorCtr="0"/>
          <a:p>
            <a:r>
              <a:rPr lang="zh-CN" altLang="en-US" sz="800"/>
              <a:t>第三页，课件共</a:t>
            </a:r>
            <a:r>
              <a:rPr lang="en-US" altLang="zh-CN" sz="800"/>
              <a:t>40</a:t>
            </a:r>
            <a:r>
              <a:rPr lang="zh-CN" altLang="en-US" sz="800"/>
              <a:t>页</a:t>
            </a:r>
            <a:endParaRPr lang="zh-CN" altLang="en-US" sz="80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3794" name="Rectangle 2"/>
          <p:cNvSpPr/>
          <p:nvPr>
            <p:ph type="title" idx="4294967295"/>
          </p:nvPr>
        </p:nvSpPr>
        <p:spPr>
          <a:xfrm>
            <a:off x="428625" y="661988"/>
            <a:ext cx="9063038" cy="949325"/>
          </a:xfrm>
        </p:spPr>
        <p:txBody>
          <a:bodyPr wrap="square" lIns="91440" tIns="45720" rIns="91440" bIns="45720" anchor="ctr" anchorCtr="0"/>
          <a:p>
            <a:pPr eaLnBrk="1" hangingPunct="1"/>
            <a:r>
              <a:rPr lang="en-US" altLang="zh-CN" sz="4000"/>
              <a:t> </a:t>
            </a:r>
            <a:r>
              <a:rPr lang="zh-CN" altLang="en-US" sz="4300" b="1"/>
              <a:t>税收转嫁与归宿和课税范围的关系</a:t>
            </a:r>
            <a:endParaRPr lang="zh-CN" altLang="en-US" sz="4300" b="1"/>
          </a:p>
        </p:txBody>
      </p:sp>
      <p:sp>
        <p:nvSpPr>
          <p:cNvPr id="33795" name="Rectangle 3"/>
          <p:cNvSpPr/>
          <p:nvPr>
            <p:ph type="body" idx="4294967295"/>
          </p:nvPr>
        </p:nvSpPr>
        <p:spPr>
          <a:xfrm>
            <a:off x="271463" y="1609725"/>
            <a:ext cx="9297987" cy="5391150"/>
          </a:xfrm>
        </p:spPr>
        <p:txBody>
          <a:bodyPr wrap="square" lIns="91440" tIns="45720" rIns="91440" bIns="45720" anchor="t" anchorCtr="0"/>
          <a:p>
            <a:pPr eaLnBrk="1" hangingPunct="1">
              <a:lnSpc>
                <a:spcPct val="90000"/>
              </a:lnSpc>
              <a:buClr>
                <a:srgbClr val="00007D"/>
              </a:buClr>
              <a:buNone/>
            </a:pPr>
            <a:r>
              <a:rPr lang="en-US" altLang="zh-CN" sz="2300"/>
              <a:t>1</a:t>
            </a:r>
            <a:r>
              <a:rPr lang="zh-CN" altLang="en-US" sz="2500"/>
              <a:t>、课税范围越狭窄，越对商品或生产要素的购买者有替代效应，从而需求也就越具有弹性。也就是说，只要课税范围只包括部分商品或生产要素，就极可能驱使购买者改变购买抉择，减少课税或增税商品（生产要素）的购买量，而增加无税或低税商品（生产要素）的购买量。在这种情况下，课税商品或生产要素价格的提高就要受到限制，税收自然难以转嫁。</a:t>
            </a:r>
            <a:endParaRPr lang="zh-CN" altLang="en-US" sz="2600"/>
          </a:p>
          <a:p>
            <a:pPr eaLnBrk="1" hangingPunct="1">
              <a:lnSpc>
                <a:spcPct val="90000"/>
              </a:lnSpc>
              <a:buClr>
                <a:srgbClr val="00007D"/>
              </a:buClr>
              <a:buNone/>
            </a:pPr>
            <a:r>
              <a:rPr lang="en-US" altLang="zh-CN" sz="2500"/>
              <a:t>2</a:t>
            </a:r>
            <a:r>
              <a:rPr lang="zh-CN" altLang="en-US" sz="2300"/>
              <a:t>、课税范围越宽广，越不易对商品或生产要素的购买者发生替代效应，从而需求也就越缺乏弹性。也就是说，如果课税范围涉及了大部分甚至全部商品或生产要素，购买者购买商品或生产要素的抉择一般就不会因课税而改变。在这种情况下，课税商品或生产要素价格的提高就较为容易，税收自然容易转嫁。 </a:t>
            </a:r>
            <a:endParaRPr lang="zh-CN" altLang="en-US" sz="2600"/>
          </a:p>
        </p:txBody>
      </p:sp>
      <p:sp>
        <p:nvSpPr>
          <p:cNvPr id="33796" name="New shape"/>
          <p:cNvSpPr/>
          <p:nvPr/>
        </p:nvSpPr>
        <p:spPr>
          <a:xfrm>
            <a:off x="0" y="7186613"/>
            <a:ext cx="9921875" cy="254000"/>
          </a:xfrm>
          <a:prstGeom prst="rect">
            <a:avLst/>
          </a:prstGeom>
          <a:noFill/>
          <a:ln w="25400">
            <a:noFill/>
          </a:ln>
        </p:spPr>
        <p:txBody>
          <a:bodyPr anchor="ctr" anchorCtr="0"/>
          <a:p>
            <a:r>
              <a:rPr lang="zh-CN" altLang="en-US" sz="800"/>
              <a:t>第三十页，课件共</a:t>
            </a:r>
            <a:r>
              <a:rPr lang="en-US" altLang="zh-CN" sz="800"/>
              <a:t>40</a:t>
            </a:r>
            <a:r>
              <a:rPr lang="zh-CN" altLang="en-US" sz="800"/>
              <a:t>页</a:t>
            </a:r>
            <a:endParaRPr lang="zh-CN" altLang="en-US" sz="80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4818" name="Rectangle 2"/>
          <p:cNvSpPr/>
          <p:nvPr>
            <p:ph type="title" idx="4294967295"/>
          </p:nvPr>
        </p:nvSpPr>
        <p:spPr>
          <a:xfrm>
            <a:off x="271463" y="661988"/>
            <a:ext cx="9220200" cy="949325"/>
          </a:xfrm>
        </p:spPr>
        <p:txBody>
          <a:bodyPr wrap="square" lIns="91440" tIns="45720" rIns="91440" bIns="45720" anchor="ctr" anchorCtr="0"/>
          <a:p>
            <a:pPr eaLnBrk="1" hangingPunct="1"/>
            <a:r>
              <a:rPr lang="zh-CN" altLang="en-US" sz="4200" b="1"/>
              <a:t>税收转嫁与归宿和计税方法的关系</a:t>
            </a:r>
            <a:endParaRPr lang="zh-CN" altLang="en-US" sz="4300" b="1"/>
          </a:p>
        </p:txBody>
      </p:sp>
      <p:sp>
        <p:nvSpPr>
          <p:cNvPr id="34819" name="Rectangle 3"/>
          <p:cNvSpPr/>
          <p:nvPr>
            <p:ph type="body" idx="4294967295"/>
          </p:nvPr>
        </p:nvSpPr>
        <p:spPr>
          <a:xfrm>
            <a:off x="744538" y="1766888"/>
            <a:ext cx="8432800" cy="4846637"/>
          </a:xfrm>
        </p:spPr>
        <p:txBody>
          <a:bodyPr wrap="square" lIns="91440" tIns="45720" rIns="91440" bIns="45720" anchor="t" anchorCtr="0"/>
          <a:p>
            <a:pPr eaLnBrk="1" hangingPunct="1">
              <a:lnSpc>
                <a:spcPct val="90000"/>
              </a:lnSpc>
              <a:buClr>
                <a:srgbClr val="00007D"/>
              </a:buClr>
              <a:buNone/>
            </a:pPr>
            <a:r>
              <a:rPr lang="en-US" altLang="zh-CN" sz="2800"/>
              <a:t>1</a:t>
            </a:r>
            <a:r>
              <a:rPr lang="zh-CN" altLang="en-US" sz="2700"/>
              <a:t>、从量计税，税额不受价格变动影响。课税加价，负税者容易感觉，购买者会倾向于少买或不买课税或重税商品（生产要素），而多买或全买无税或轻税商品（生产要素）。在这种情况下，税收转嫁困难，趋势较弱。</a:t>
            </a:r>
            <a:endParaRPr lang="zh-CN" altLang="en-US" sz="3000"/>
          </a:p>
          <a:p>
            <a:pPr eaLnBrk="1" hangingPunct="1">
              <a:lnSpc>
                <a:spcPct val="90000"/>
              </a:lnSpc>
              <a:buClr>
                <a:srgbClr val="00007D"/>
              </a:buClr>
              <a:buNone/>
            </a:pPr>
            <a:r>
              <a:rPr lang="en-US" altLang="zh-CN" sz="2900"/>
              <a:t>2</a:t>
            </a:r>
            <a:r>
              <a:rPr lang="zh-CN" altLang="en-US" sz="2900"/>
              <a:t>、从价计税，税额随价格的升降而增减，商品或生产要素越是昂贵，税负越重。反之，商品或生产要素越是廉价，税负越轻。所以，课税加价，负税者不易感觉，购买者购买商品和生产要素的抉择不易受到影响。在这种情况下，税收转嫁较易，趋势较强。 </a:t>
            </a:r>
            <a:endParaRPr lang="zh-CN" altLang="en-US" sz="3000"/>
          </a:p>
        </p:txBody>
      </p:sp>
      <p:sp>
        <p:nvSpPr>
          <p:cNvPr id="34820" name="New shape"/>
          <p:cNvSpPr/>
          <p:nvPr/>
        </p:nvSpPr>
        <p:spPr>
          <a:xfrm>
            <a:off x="0" y="7186613"/>
            <a:ext cx="9921875" cy="254000"/>
          </a:xfrm>
          <a:prstGeom prst="rect">
            <a:avLst/>
          </a:prstGeom>
          <a:noFill/>
          <a:ln w="25400">
            <a:noFill/>
          </a:ln>
        </p:spPr>
        <p:txBody>
          <a:bodyPr anchor="ctr" anchorCtr="0"/>
          <a:p>
            <a:r>
              <a:rPr lang="zh-CN" altLang="en-US" sz="800"/>
              <a:t>第三十一页，课件共</a:t>
            </a:r>
            <a:r>
              <a:rPr lang="en-US" altLang="zh-CN" sz="800"/>
              <a:t>40</a:t>
            </a:r>
            <a:r>
              <a:rPr lang="zh-CN" altLang="en-US" sz="800"/>
              <a:t>页</a:t>
            </a:r>
            <a:endParaRPr lang="zh-CN" altLang="en-US" sz="80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842" name="Rectangle 2"/>
          <p:cNvSpPr/>
          <p:nvPr>
            <p:ph type="title" idx="4294967295"/>
          </p:nvPr>
        </p:nvSpPr>
        <p:spPr>
          <a:xfrm>
            <a:off x="350838" y="661988"/>
            <a:ext cx="9140825" cy="871537"/>
          </a:xfrm>
        </p:spPr>
        <p:txBody>
          <a:bodyPr wrap="square" lIns="91440" tIns="45720" rIns="91440" bIns="45720" anchor="ctr" anchorCtr="0"/>
          <a:p>
            <a:pPr eaLnBrk="1" hangingPunct="1"/>
            <a:r>
              <a:rPr lang="zh-CN" altLang="en-US" sz="4100" b="1"/>
              <a:t>税收转嫁与归宿和经济交易的关系</a:t>
            </a:r>
            <a:endParaRPr lang="zh-CN" altLang="en-US" sz="4300" b="1"/>
          </a:p>
        </p:txBody>
      </p:sp>
      <p:sp>
        <p:nvSpPr>
          <p:cNvPr id="35843" name="Rectangle 3"/>
          <p:cNvSpPr/>
          <p:nvPr>
            <p:ph type="body" idx="4294967295"/>
          </p:nvPr>
        </p:nvSpPr>
        <p:spPr>
          <a:xfrm>
            <a:off x="428625" y="2235200"/>
            <a:ext cx="9063038" cy="4378325"/>
          </a:xfrm>
        </p:spPr>
        <p:txBody>
          <a:bodyPr wrap="square" lIns="91440" tIns="45720" rIns="91440" bIns="45720" anchor="t" anchorCtr="0"/>
          <a:p>
            <a:pPr eaLnBrk="1" hangingPunct="1">
              <a:buClr>
                <a:srgbClr val="00007D"/>
              </a:buClr>
            </a:pPr>
            <a:r>
              <a:rPr lang="zh-CN" altLang="en-US" sz="3000"/>
              <a:t>经济交易是税收转嫁的必要条件。</a:t>
            </a:r>
            <a:endParaRPr lang="zh-CN" altLang="en-US" sz="3000"/>
          </a:p>
          <a:p>
            <a:pPr eaLnBrk="1" hangingPunct="1">
              <a:buClr>
                <a:srgbClr val="00007D"/>
              </a:buClr>
            </a:pPr>
            <a:r>
              <a:rPr lang="zh-CN" altLang="en-US" sz="2700"/>
              <a:t>税收转嫁的基本途径是在经济交易发生时，将税款加于商品或生产要素价格中转给他人。</a:t>
            </a:r>
            <a:endParaRPr lang="zh-CN" altLang="en-US" sz="3000"/>
          </a:p>
          <a:p>
            <a:pPr eaLnBrk="1" hangingPunct="1">
              <a:buClr>
                <a:srgbClr val="00007D"/>
              </a:buClr>
            </a:pPr>
            <a:r>
              <a:rPr lang="en-US" altLang="zh-CN" sz="3000"/>
              <a:t>1</a:t>
            </a:r>
            <a:r>
              <a:rPr lang="zh-CN" altLang="en-US" sz="3000"/>
              <a:t>、与经济交易无关而直接对纳税人课征的税，如对生产要素收入的课税，一般是不易或较难转嫁的。</a:t>
            </a:r>
            <a:endParaRPr lang="zh-CN" altLang="en-US" sz="3000"/>
          </a:p>
          <a:p>
            <a:pPr eaLnBrk="1" hangingPunct="1">
              <a:buClr>
                <a:srgbClr val="00007D"/>
              </a:buClr>
            </a:pPr>
            <a:r>
              <a:rPr lang="en-US" altLang="zh-CN" sz="2900"/>
              <a:t>2</a:t>
            </a:r>
            <a:r>
              <a:rPr lang="zh-CN" altLang="en-US" sz="2900"/>
              <a:t>、通过经济交易过程间接对纳税人课征的税，如对商品的课税，比较容易转嫁的。 </a:t>
            </a:r>
            <a:endParaRPr lang="zh-CN" altLang="en-US" sz="3000"/>
          </a:p>
        </p:txBody>
      </p:sp>
      <p:sp>
        <p:nvSpPr>
          <p:cNvPr id="35844" name="New shape"/>
          <p:cNvSpPr/>
          <p:nvPr/>
        </p:nvSpPr>
        <p:spPr>
          <a:xfrm>
            <a:off x="0" y="7186613"/>
            <a:ext cx="9921875" cy="254000"/>
          </a:xfrm>
          <a:prstGeom prst="rect">
            <a:avLst/>
          </a:prstGeom>
          <a:noFill/>
          <a:ln w="25400">
            <a:noFill/>
          </a:ln>
        </p:spPr>
        <p:txBody>
          <a:bodyPr anchor="ctr" anchorCtr="0"/>
          <a:p>
            <a:r>
              <a:rPr lang="zh-CN" altLang="en-US" sz="800"/>
              <a:t>第三十二页，课件共</a:t>
            </a:r>
            <a:r>
              <a:rPr lang="en-US" altLang="zh-CN" sz="800"/>
              <a:t>40</a:t>
            </a:r>
            <a:r>
              <a:rPr lang="zh-CN" altLang="en-US" sz="800"/>
              <a:t>页</a:t>
            </a:r>
            <a:endParaRPr lang="zh-CN" altLang="en-US" sz="80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866" name="Rectangle 2"/>
          <p:cNvSpPr/>
          <p:nvPr>
            <p:ph type="title" idx="4294967295"/>
          </p:nvPr>
        </p:nvSpPr>
        <p:spPr>
          <a:xfrm>
            <a:off x="271463" y="361950"/>
            <a:ext cx="9377362" cy="1249363"/>
          </a:xfrm>
        </p:spPr>
        <p:txBody>
          <a:bodyPr wrap="square" lIns="91440" tIns="45720" rIns="91440" bIns="45720" anchor="ctr" anchorCtr="0"/>
          <a:p>
            <a:pPr eaLnBrk="1" hangingPunct="1"/>
            <a:r>
              <a:rPr lang="zh-CN" altLang="en-US" sz="3700" b="1"/>
              <a:t>税收转嫁与归宿和课税商品性质的关系</a:t>
            </a:r>
            <a:endParaRPr lang="zh-CN" altLang="en-US" sz="3900" b="1"/>
          </a:p>
        </p:txBody>
      </p:sp>
      <p:sp>
        <p:nvSpPr>
          <p:cNvPr id="36867" name="Rectangle 3"/>
          <p:cNvSpPr/>
          <p:nvPr>
            <p:ph type="body" idx="4294967295"/>
          </p:nvPr>
        </p:nvSpPr>
        <p:spPr>
          <a:xfrm>
            <a:off x="428625" y="1766888"/>
            <a:ext cx="9063038" cy="5078412"/>
          </a:xfrm>
        </p:spPr>
        <p:txBody>
          <a:bodyPr wrap="square" lIns="91440" tIns="45720" rIns="91440" bIns="45720" anchor="t" anchorCtr="0"/>
          <a:p>
            <a:pPr eaLnBrk="1" hangingPunct="1">
              <a:buClr>
                <a:srgbClr val="00007D"/>
              </a:buClr>
            </a:pPr>
            <a:r>
              <a:rPr lang="en-US" altLang="zh-CN"/>
              <a:t>1</a:t>
            </a:r>
            <a:r>
              <a:rPr lang="zh-CN" altLang="en-US"/>
              <a:t>、就不同种类的商品而言，对生产用品的课税，税负辗转次数多，转嫁速度快；对生活用品的课税，税负辗转次数少，转嫁速度慢。</a:t>
            </a:r>
            <a:endParaRPr lang="zh-CN" altLang="en-US"/>
          </a:p>
          <a:p>
            <a:pPr eaLnBrk="1" hangingPunct="1">
              <a:buClr>
                <a:srgbClr val="00007D"/>
              </a:buClr>
            </a:pPr>
            <a:r>
              <a:rPr lang="en-US" altLang="zh-CN"/>
              <a:t>2</a:t>
            </a:r>
            <a:r>
              <a:rPr lang="zh-CN" altLang="en-US"/>
              <a:t>、就消费品而言，对生活必需品的课税，由于其消费必不可少，需求弹性小，所以消费基础广，税收容易转嫁；对奢侈品的课税，由于其消费可有可无，需求弹性大，所以消费基础窄，税收不易转嫁。 </a:t>
            </a:r>
            <a:endParaRPr lang="zh-CN" altLang="en-US"/>
          </a:p>
        </p:txBody>
      </p:sp>
      <p:sp>
        <p:nvSpPr>
          <p:cNvPr id="36868" name="New shape"/>
          <p:cNvSpPr/>
          <p:nvPr/>
        </p:nvSpPr>
        <p:spPr>
          <a:xfrm>
            <a:off x="0" y="7186613"/>
            <a:ext cx="9921875" cy="254000"/>
          </a:xfrm>
          <a:prstGeom prst="rect">
            <a:avLst/>
          </a:prstGeom>
          <a:noFill/>
          <a:ln w="25400">
            <a:noFill/>
          </a:ln>
        </p:spPr>
        <p:txBody>
          <a:bodyPr anchor="ctr" anchorCtr="0"/>
          <a:p>
            <a:r>
              <a:rPr lang="zh-CN" altLang="en-US" sz="800"/>
              <a:t>第三十三页，课件共</a:t>
            </a:r>
            <a:r>
              <a:rPr lang="en-US" altLang="zh-CN" sz="800"/>
              <a:t>40</a:t>
            </a:r>
            <a:r>
              <a:rPr lang="zh-CN" altLang="en-US" sz="800"/>
              <a:t>页</a:t>
            </a:r>
            <a:endParaRPr lang="zh-CN" altLang="en-US" sz="80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7890" name="Rectangle 2"/>
          <p:cNvSpPr/>
          <p:nvPr>
            <p:ph type="title" idx="4294967295"/>
          </p:nvPr>
        </p:nvSpPr>
        <p:spPr>
          <a:xfrm>
            <a:off x="428625" y="661988"/>
            <a:ext cx="8907463" cy="1239837"/>
          </a:xfrm>
        </p:spPr>
        <p:txBody>
          <a:bodyPr wrap="square" lIns="91440" tIns="45720" rIns="91440" bIns="45720" anchor="ctr" anchorCtr="0"/>
          <a:p>
            <a:pPr eaLnBrk="1" hangingPunct="1"/>
            <a:r>
              <a:rPr lang="zh-CN" altLang="en-US" sz="4300" b="1"/>
              <a:t>税收转嫁与归宿和市场结构的关系</a:t>
            </a:r>
            <a:endParaRPr lang="zh-CN" altLang="en-US" sz="4300" b="1"/>
          </a:p>
        </p:txBody>
      </p:sp>
      <p:sp>
        <p:nvSpPr>
          <p:cNvPr id="37891" name="Rectangle 3"/>
          <p:cNvSpPr/>
          <p:nvPr>
            <p:ph type="body" idx="4294967295"/>
          </p:nvPr>
        </p:nvSpPr>
        <p:spPr>
          <a:xfrm>
            <a:off x="428625" y="2627313"/>
            <a:ext cx="8748713" cy="3987800"/>
          </a:xfrm>
        </p:spPr>
        <p:txBody>
          <a:bodyPr wrap="square" lIns="91440" tIns="45720" rIns="91440" bIns="45720" anchor="t" anchorCtr="0"/>
          <a:p>
            <a:pPr eaLnBrk="1" hangingPunct="1">
              <a:buClr>
                <a:srgbClr val="00007D"/>
              </a:buClr>
            </a:pPr>
            <a:r>
              <a:rPr lang="zh-CN" altLang="en-US"/>
              <a:t>现代市场条件下市场结构分为四种类型：</a:t>
            </a:r>
            <a:endParaRPr lang="zh-CN" altLang="en-US"/>
          </a:p>
          <a:p>
            <a:pPr algn="ctr" eaLnBrk="1" hangingPunct="1">
              <a:buClr>
                <a:srgbClr val="00007D"/>
              </a:buClr>
              <a:buNone/>
            </a:pPr>
            <a:r>
              <a:rPr lang="zh-CN" altLang="en-US"/>
              <a:t>完全竞争      垄断竞争</a:t>
            </a:r>
            <a:endParaRPr lang="zh-CN" altLang="en-US"/>
          </a:p>
          <a:p>
            <a:pPr algn="ctr" eaLnBrk="1" hangingPunct="1">
              <a:buClr>
                <a:srgbClr val="00007D"/>
              </a:buClr>
              <a:buNone/>
            </a:pPr>
            <a:r>
              <a:rPr lang="zh-CN" altLang="en-US"/>
              <a:t>寡头竞争      完全垄断</a:t>
            </a:r>
            <a:endParaRPr lang="zh-CN" altLang="en-US"/>
          </a:p>
          <a:p>
            <a:pPr eaLnBrk="1" hangingPunct="1">
              <a:buClr>
                <a:srgbClr val="00007D"/>
              </a:buClr>
            </a:pPr>
            <a:r>
              <a:rPr lang="zh-CN" altLang="en-US"/>
              <a:t>市场结构不同，税收转嫁与归宿的状况也是不同的。 </a:t>
            </a:r>
            <a:endParaRPr lang="zh-CN" altLang="en-US"/>
          </a:p>
        </p:txBody>
      </p:sp>
      <p:sp>
        <p:nvSpPr>
          <p:cNvPr id="37892" name="New shape"/>
          <p:cNvSpPr/>
          <p:nvPr/>
        </p:nvSpPr>
        <p:spPr>
          <a:xfrm>
            <a:off x="0" y="7186613"/>
            <a:ext cx="9921875" cy="254000"/>
          </a:xfrm>
          <a:prstGeom prst="rect">
            <a:avLst/>
          </a:prstGeom>
          <a:noFill/>
          <a:ln w="25400">
            <a:noFill/>
          </a:ln>
        </p:spPr>
        <p:txBody>
          <a:bodyPr anchor="ctr" anchorCtr="0"/>
          <a:p>
            <a:r>
              <a:rPr lang="zh-CN" altLang="en-US" sz="800"/>
              <a:t>第三十四页，课件共</a:t>
            </a:r>
            <a:r>
              <a:rPr lang="en-US" altLang="zh-CN" sz="800"/>
              <a:t>40</a:t>
            </a:r>
            <a:r>
              <a:rPr lang="zh-CN" altLang="en-US" sz="800"/>
              <a:t>页</a:t>
            </a:r>
            <a:endParaRPr lang="zh-CN" altLang="en-US" sz="80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914" name="Rectangle 2"/>
          <p:cNvSpPr/>
          <p:nvPr>
            <p:ph type="title" idx="4294967295"/>
          </p:nvPr>
        </p:nvSpPr>
        <p:spPr>
          <a:xfrm>
            <a:off x="495300" y="495300"/>
            <a:ext cx="8929688" cy="858838"/>
          </a:xfrm>
        </p:spPr>
        <p:txBody>
          <a:bodyPr wrap="square" lIns="91440" tIns="45720" rIns="91440" bIns="45720" anchor="ctr" anchorCtr="0"/>
          <a:p>
            <a:pPr eaLnBrk="1" hangingPunct="1"/>
            <a:r>
              <a:rPr lang="zh-CN" altLang="en-US"/>
              <a:t>完全竞争市场</a:t>
            </a:r>
            <a:endParaRPr lang="zh-CN" altLang="en-US"/>
          </a:p>
        </p:txBody>
      </p:sp>
      <p:sp>
        <p:nvSpPr>
          <p:cNvPr id="38915" name="Rectangle 3"/>
          <p:cNvSpPr/>
          <p:nvPr>
            <p:ph type="body" idx="4294967295"/>
          </p:nvPr>
        </p:nvSpPr>
        <p:spPr>
          <a:xfrm>
            <a:off x="744538" y="1533525"/>
            <a:ext cx="8432800" cy="5081588"/>
          </a:xfrm>
        </p:spPr>
        <p:txBody>
          <a:bodyPr wrap="square" lIns="91440" tIns="45720" rIns="91440" bIns="45720" anchor="t" anchorCtr="0"/>
          <a:p>
            <a:pPr eaLnBrk="1" hangingPunct="1">
              <a:lnSpc>
                <a:spcPct val="90000"/>
              </a:lnSpc>
              <a:buClr>
                <a:srgbClr val="00007D"/>
              </a:buClr>
            </a:pPr>
            <a:r>
              <a:rPr lang="zh-CN" altLang="en-US" sz="2600"/>
              <a:t>完全竞争市场指一种竞争完全不受任何阻碍和干扰的市场结构，其条件有四个：</a:t>
            </a:r>
            <a:endParaRPr lang="zh-CN" altLang="en-US" sz="2600"/>
          </a:p>
          <a:p>
            <a:pPr eaLnBrk="1" hangingPunct="1">
              <a:lnSpc>
                <a:spcPct val="90000"/>
              </a:lnSpc>
              <a:buClr>
                <a:srgbClr val="00007D"/>
              </a:buClr>
            </a:pPr>
            <a:r>
              <a:rPr lang="en-US" altLang="zh-CN" sz="2500"/>
              <a:t>1</a:t>
            </a:r>
            <a:r>
              <a:rPr lang="zh-CN" altLang="en-US" sz="2500"/>
              <a:t>、市场上有许多生产者和消费者，任何个人的销售量或购买量都仅占市场上的很小的比例，所以任何个人都无法影响价格，每个人都是既定价格的遵从者或接受者；</a:t>
            </a:r>
            <a:endParaRPr lang="zh-CN" altLang="en-US" sz="2600"/>
          </a:p>
          <a:p>
            <a:pPr eaLnBrk="1" hangingPunct="1">
              <a:lnSpc>
                <a:spcPct val="90000"/>
              </a:lnSpc>
              <a:buClr>
                <a:srgbClr val="00007D"/>
              </a:buClr>
            </a:pPr>
            <a:r>
              <a:rPr lang="en-US" altLang="zh-CN" sz="2600"/>
              <a:t>2</a:t>
            </a:r>
            <a:r>
              <a:rPr lang="zh-CN" altLang="en-US" sz="2500"/>
              <a:t>、不存在产品差别，即生产某种产品的所有生产者所供给的产品都是同质的，所以生产者无法通过自己的产品差别来控制价格；</a:t>
            </a:r>
            <a:endParaRPr lang="zh-CN" altLang="en-US" sz="2600"/>
          </a:p>
          <a:p>
            <a:pPr eaLnBrk="1" hangingPunct="1">
              <a:lnSpc>
                <a:spcPct val="90000"/>
              </a:lnSpc>
              <a:buClr>
                <a:srgbClr val="00007D"/>
              </a:buClr>
            </a:pPr>
            <a:r>
              <a:rPr lang="en-US" altLang="zh-CN" sz="2300"/>
              <a:t>3</a:t>
            </a:r>
            <a:r>
              <a:rPr lang="zh-CN" altLang="en-US" sz="2300"/>
              <a:t>、各种生产要素都可以完全自由流动而不受任何限制；</a:t>
            </a:r>
            <a:endParaRPr lang="zh-CN" altLang="en-US" sz="2600"/>
          </a:p>
          <a:p>
            <a:pPr eaLnBrk="1" hangingPunct="1">
              <a:lnSpc>
                <a:spcPct val="90000"/>
              </a:lnSpc>
              <a:buClr>
                <a:srgbClr val="00007D"/>
              </a:buClr>
            </a:pPr>
            <a:r>
              <a:rPr lang="en-US" altLang="zh-CN" sz="2600"/>
              <a:t>4</a:t>
            </a:r>
            <a:r>
              <a:rPr lang="zh-CN" altLang="en-US" sz="2400"/>
              <a:t>、市场信息畅通，生产者和消费者都可以获得完备的信息，双方不存在相互欺骗。</a:t>
            </a:r>
            <a:endParaRPr lang="zh-CN" altLang="en-US" sz="2600"/>
          </a:p>
        </p:txBody>
      </p:sp>
      <p:sp>
        <p:nvSpPr>
          <p:cNvPr id="38916" name="New shape"/>
          <p:cNvSpPr/>
          <p:nvPr/>
        </p:nvSpPr>
        <p:spPr>
          <a:xfrm>
            <a:off x="0" y="7186613"/>
            <a:ext cx="9921875" cy="254000"/>
          </a:xfrm>
          <a:prstGeom prst="rect">
            <a:avLst/>
          </a:prstGeom>
          <a:noFill/>
          <a:ln w="25400">
            <a:noFill/>
          </a:ln>
        </p:spPr>
        <p:txBody>
          <a:bodyPr anchor="ctr" anchorCtr="0"/>
          <a:p>
            <a:r>
              <a:rPr lang="zh-CN" altLang="en-US" sz="800"/>
              <a:t>第三十五页，课件共</a:t>
            </a:r>
            <a:r>
              <a:rPr lang="en-US" altLang="zh-CN" sz="800"/>
              <a:t>40</a:t>
            </a:r>
            <a:r>
              <a:rPr lang="zh-CN" altLang="en-US" sz="800"/>
              <a:t>页</a:t>
            </a:r>
            <a:endParaRPr lang="zh-CN" altLang="en-US" sz="80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938" name="Rectangle 2"/>
          <p:cNvSpPr/>
          <p:nvPr>
            <p:ph type="title" idx="4294967295"/>
          </p:nvPr>
        </p:nvSpPr>
        <p:spPr>
          <a:xfrm>
            <a:off x="495300" y="495300"/>
            <a:ext cx="8929688" cy="858838"/>
          </a:xfrm>
        </p:spPr>
        <p:txBody>
          <a:bodyPr wrap="square" lIns="91440" tIns="45720" rIns="91440" bIns="45720" anchor="ctr" anchorCtr="0"/>
          <a:p>
            <a:pPr eaLnBrk="1" hangingPunct="1"/>
            <a:r>
              <a:rPr lang="zh-CN" altLang="en-US"/>
              <a:t>完全竞争市场</a:t>
            </a:r>
            <a:endParaRPr lang="zh-CN" altLang="en-US"/>
          </a:p>
        </p:txBody>
      </p:sp>
      <p:sp>
        <p:nvSpPr>
          <p:cNvPr id="39939" name="Rectangle 3"/>
          <p:cNvSpPr/>
          <p:nvPr>
            <p:ph type="body" idx="4294967295"/>
          </p:nvPr>
        </p:nvSpPr>
        <p:spPr/>
        <p:txBody>
          <a:bodyPr wrap="square" lIns="91440" tIns="45720" rIns="91440" bIns="45720" anchor="t" anchorCtr="0"/>
          <a:p>
            <a:pPr eaLnBrk="1" hangingPunct="1">
              <a:lnSpc>
                <a:spcPct val="90000"/>
              </a:lnSpc>
              <a:buClr>
                <a:srgbClr val="00007D"/>
              </a:buClr>
            </a:pPr>
            <a:r>
              <a:rPr lang="zh-CN" altLang="en-US" sz="2600"/>
              <a:t>完全竞争市场结构下，市场价格由整个行业的供求关系所决定。一旦决定之后，对于每一个生产者而言，这一价格便是既定的。</a:t>
            </a:r>
            <a:endParaRPr lang="zh-CN" altLang="en-US" sz="2600"/>
          </a:p>
          <a:p>
            <a:pPr eaLnBrk="1" hangingPunct="1">
              <a:lnSpc>
                <a:spcPct val="90000"/>
              </a:lnSpc>
              <a:buClr>
                <a:srgbClr val="00007D"/>
              </a:buClr>
            </a:pPr>
            <a:r>
              <a:rPr lang="zh-CN" altLang="en-US" sz="2400"/>
              <a:t>政府征税之后，任何生产者都无法在短期内单独把商品价格相应提高，向前转嫁给消费者。</a:t>
            </a:r>
            <a:endParaRPr lang="zh-CN" altLang="en-US" sz="2600"/>
          </a:p>
          <a:p>
            <a:pPr eaLnBrk="1" hangingPunct="1">
              <a:lnSpc>
                <a:spcPct val="90000"/>
              </a:lnSpc>
              <a:buClr>
                <a:srgbClr val="00007D"/>
              </a:buClr>
            </a:pPr>
            <a:r>
              <a:rPr lang="zh-CN" altLang="en-US" sz="2500"/>
              <a:t>从长期来看，在产品生产成本不变的条件下，各个生产者会形成一股整个行业的提价力量，从而税收最终要加在价格之中，完全向前转嫁给消费者。</a:t>
            </a:r>
            <a:endParaRPr lang="zh-CN" altLang="en-US" sz="2600"/>
          </a:p>
          <a:p>
            <a:pPr eaLnBrk="1" hangingPunct="1">
              <a:lnSpc>
                <a:spcPct val="90000"/>
              </a:lnSpc>
              <a:buClr>
                <a:srgbClr val="00007D"/>
              </a:buClr>
            </a:pPr>
            <a:r>
              <a:rPr lang="zh-CN" altLang="en-US" sz="2400"/>
              <a:t>在完全竞争条件下，对单个生产者来说，只有在发挥整个行业的力量下，税收方可能前转。 </a:t>
            </a:r>
            <a:endParaRPr lang="zh-CN" altLang="en-US" sz="2600"/>
          </a:p>
        </p:txBody>
      </p:sp>
      <p:sp>
        <p:nvSpPr>
          <p:cNvPr id="39940" name="New shape"/>
          <p:cNvSpPr/>
          <p:nvPr/>
        </p:nvSpPr>
        <p:spPr>
          <a:xfrm>
            <a:off x="0" y="7186613"/>
            <a:ext cx="9921875" cy="254000"/>
          </a:xfrm>
          <a:prstGeom prst="rect">
            <a:avLst/>
          </a:prstGeom>
          <a:noFill/>
          <a:ln w="25400">
            <a:noFill/>
          </a:ln>
        </p:spPr>
        <p:txBody>
          <a:bodyPr anchor="ctr" anchorCtr="0"/>
          <a:p>
            <a:r>
              <a:rPr lang="zh-CN" altLang="en-US" sz="800"/>
              <a:t>第三十六页，课件共</a:t>
            </a:r>
            <a:r>
              <a:rPr lang="en-US" altLang="zh-CN" sz="800"/>
              <a:t>40</a:t>
            </a:r>
            <a:r>
              <a:rPr lang="zh-CN" altLang="en-US" sz="800"/>
              <a:t>页</a:t>
            </a:r>
            <a:endParaRPr lang="zh-CN" altLang="en-US" sz="80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62" name="Rectangle 2"/>
          <p:cNvSpPr/>
          <p:nvPr>
            <p:ph type="title" idx="4294967295"/>
          </p:nvPr>
        </p:nvSpPr>
        <p:spPr/>
        <p:txBody>
          <a:bodyPr wrap="square" lIns="91440" tIns="45720" rIns="91440" bIns="45720" anchor="ctr" anchorCtr="0"/>
          <a:p>
            <a:pPr eaLnBrk="1" hangingPunct="1"/>
            <a:r>
              <a:rPr lang="zh-CN" altLang="en-US"/>
              <a:t>垄断竞争市场</a:t>
            </a:r>
            <a:endParaRPr lang="zh-CN" altLang="en-US"/>
          </a:p>
        </p:txBody>
      </p:sp>
      <p:sp>
        <p:nvSpPr>
          <p:cNvPr id="40963" name="Rectangle 3"/>
          <p:cNvSpPr/>
          <p:nvPr>
            <p:ph type="body" idx="4294967295"/>
          </p:nvPr>
        </p:nvSpPr>
        <p:spPr/>
        <p:txBody>
          <a:bodyPr wrap="square" lIns="91440" tIns="45720" rIns="91440" bIns="45720" anchor="t" anchorCtr="0"/>
          <a:p>
            <a:pPr eaLnBrk="1" hangingPunct="1">
              <a:lnSpc>
                <a:spcPct val="90000"/>
              </a:lnSpc>
              <a:buClr>
                <a:srgbClr val="00007D"/>
              </a:buClr>
            </a:pPr>
            <a:r>
              <a:rPr lang="zh-CN" altLang="en-US" sz="2500"/>
              <a:t>垄断竞争市场指的是一种既有垄断又有竞争，既不是完全竞争又不是完全垄断的市场结构。其条件有两个：</a:t>
            </a:r>
            <a:endParaRPr lang="zh-CN" altLang="en-US" sz="2600"/>
          </a:p>
          <a:p>
            <a:pPr eaLnBrk="1" hangingPunct="1">
              <a:lnSpc>
                <a:spcPct val="90000"/>
              </a:lnSpc>
              <a:buClr>
                <a:srgbClr val="00007D"/>
              </a:buClr>
            </a:pPr>
            <a:r>
              <a:rPr lang="en-US" altLang="zh-CN" sz="2300"/>
              <a:t>1</a:t>
            </a:r>
            <a:r>
              <a:rPr lang="zh-CN" altLang="en-US" sz="2500"/>
              <a:t>、产品之间存在差别，即同种产品之间在质量、包装、牌号或销售条件等方面有差别。各种产品具有的特点，使这些有差别产品的生产者成为自己产品的垄断者。但同时由于各种产品在一定程度上又有替代性，各种有差别的产品之间又形成了竞争。</a:t>
            </a:r>
            <a:endParaRPr lang="zh-CN" altLang="en-US" sz="2600"/>
          </a:p>
          <a:p>
            <a:pPr eaLnBrk="1" hangingPunct="1">
              <a:lnSpc>
                <a:spcPct val="90000"/>
              </a:lnSpc>
              <a:buClr>
                <a:srgbClr val="00007D"/>
              </a:buClr>
            </a:pPr>
            <a:r>
              <a:rPr lang="en-US" altLang="zh-CN" sz="2600"/>
              <a:t>2</a:t>
            </a:r>
            <a:r>
              <a:rPr lang="zh-CN" altLang="en-US" sz="2500"/>
              <a:t>、生产者的数量是比较多的，各生产者对市场的控制力都不大。</a:t>
            </a:r>
            <a:endParaRPr lang="zh-CN" altLang="en-US" sz="2600"/>
          </a:p>
        </p:txBody>
      </p:sp>
      <p:sp>
        <p:nvSpPr>
          <p:cNvPr id="40964" name="New shape"/>
          <p:cNvSpPr/>
          <p:nvPr/>
        </p:nvSpPr>
        <p:spPr>
          <a:xfrm>
            <a:off x="0" y="7186613"/>
            <a:ext cx="9921875" cy="254000"/>
          </a:xfrm>
          <a:prstGeom prst="rect">
            <a:avLst/>
          </a:prstGeom>
          <a:noFill/>
          <a:ln w="25400">
            <a:noFill/>
          </a:ln>
        </p:spPr>
        <p:txBody>
          <a:bodyPr anchor="ctr" anchorCtr="0"/>
          <a:p>
            <a:r>
              <a:rPr lang="zh-CN" altLang="en-US" sz="800"/>
              <a:t>第三十七页，课件共</a:t>
            </a:r>
            <a:r>
              <a:rPr lang="en-US" altLang="zh-CN" sz="800"/>
              <a:t>40</a:t>
            </a:r>
            <a:r>
              <a:rPr lang="zh-CN" altLang="en-US" sz="800"/>
              <a:t>页</a:t>
            </a:r>
            <a:endParaRPr lang="zh-CN" altLang="en-US" sz="80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986" name="Rectangle 2"/>
          <p:cNvSpPr/>
          <p:nvPr>
            <p:ph type="title" idx="4294967295"/>
          </p:nvPr>
        </p:nvSpPr>
        <p:spPr/>
        <p:txBody>
          <a:bodyPr wrap="square" lIns="91440" tIns="45720" rIns="91440" bIns="45720" anchor="ctr" anchorCtr="0"/>
          <a:p>
            <a:pPr eaLnBrk="1" hangingPunct="1"/>
            <a:r>
              <a:rPr lang="zh-CN" altLang="en-US"/>
              <a:t>垄断竞争市场</a:t>
            </a:r>
            <a:endParaRPr lang="zh-CN" altLang="en-US"/>
          </a:p>
        </p:txBody>
      </p:sp>
      <p:sp>
        <p:nvSpPr>
          <p:cNvPr id="41987" name="Rectangle 3"/>
          <p:cNvSpPr/>
          <p:nvPr>
            <p:ph type="body" idx="4294967295"/>
          </p:nvPr>
        </p:nvSpPr>
        <p:spPr/>
        <p:txBody>
          <a:bodyPr wrap="square" lIns="91440" tIns="45720" rIns="91440" bIns="45720" anchor="t" anchorCtr="0"/>
          <a:p>
            <a:pPr eaLnBrk="1" hangingPunct="1">
              <a:lnSpc>
                <a:spcPct val="90000"/>
              </a:lnSpc>
              <a:buClr>
                <a:srgbClr val="00007D"/>
              </a:buClr>
            </a:pPr>
            <a:r>
              <a:rPr lang="zh-CN" altLang="en-US" sz="2400"/>
              <a:t>垄断竞争市场结构下的税收转嫁与归宿同完全竞争下的税收转嫁与归宿略有不同。在完全竞争下，单个生产者无力控制价格，短期内无法单独提价转嫁税负。</a:t>
            </a:r>
            <a:endParaRPr lang="zh-CN" altLang="en-US" sz="2600"/>
          </a:p>
          <a:p>
            <a:pPr eaLnBrk="1" hangingPunct="1">
              <a:lnSpc>
                <a:spcPct val="90000"/>
              </a:lnSpc>
              <a:buClr>
                <a:srgbClr val="00007D"/>
              </a:buClr>
            </a:pPr>
            <a:r>
              <a:rPr lang="zh-CN" altLang="en-US" sz="2600"/>
              <a:t>垄断竞争下，单个生产者可以利用自己产品的差异性对价格进行适当调整，从而有可能把政府所征收的税收部分地加到价格中，向前转嫁给消费者。</a:t>
            </a:r>
            <a:endParaRPr lang="zh-CN" altLang="en-US" sz="2600"/>
          </a:p>
          <a:p>
            <a:pPr eaLnBrk="1" hangingPunct="1">
              <a:lnSpc>
                <a:spcPct val="90000"/>
              </a:lnSpc>
              <a:buClr>
                <a:srgbClr val="00007D"/>
              </a:buClr>
            </a:pPr>
            <a:r>
              <a:rPr lang="zh-CN" altLang="en-US" sz="2400"/>
              <a:t>但由于没有形成垄断市场，仍有竞争，又不能完全转嫁出去而保留垄断利润，因而是部分地前转，部分地后转。 </a:t>
            </a:r>
            <a:endParaRPr lang="zh-CN" altLang="en-US" sz="2600"/>
          </a:p>
        </p:txBody>
      </p:sp>
      <p:sp>
        <p:nvSpPr>
          <p:cNvPr id="41988" name="New shape"/>
          <p:cNvSpPr/>
          <p:nvPr/>
        </p:nvSpPr>
        <p:spPr>
          <a:xfrm>
            <a:off x="0" y="7186613"/>
            <a:ext cx="9921875" cy="254000"/>
          </a:xfrm>
          <a:prstGeom prst="rect">
            <a:avLst/>
          </a:prstGeom>
          <a:noFill/>
          <a:ln w="25400">
            <a:noFill/>
          </a:ln>
        </p:spPr>
        <p:txBody>
          <a:bodyPr anchor="ctr" anchorCtr="0"/>
          <a:p>
            <a:r>
              <a:rPr lang="zh-CN" altLang="en-US" sz="800"/>
              <a:t>第三十八页，课件共</a:t>
            </a:r>
            <a:r>
              <a:rPr lang="en-US" altLang="zh-CN" sz="800"/>
              <a:t>40</a:t>
            </a:r>
            <a:r>
              <a:rPr lang="zh-CN" altLang="en-US" sz="800"/>
              <a:t>页</a:t>
            </a:r>
            <a:endParaRPr lang="zh-CN" altLang="en-US" sz="80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010" name="Rectangle 2"/>
          <p:cNvSpPr/>
          <p:nvPr>
            <p:ph type="title" idx="4294967295"/>
          </p:nvPr>
        </p:nvSpPr>
        <p:spPr/>
        <p:txBody>
          <a:bodyPr wrap="square" lIns="91440" tIns="45720" rIns="91440" bIns="45720" anchor="ctr" anchorCtr="0"/>
          <a:p>
            <a:pPr eaLnBrk="1" hangingPunct="1"/>
            <a:r>
              <a:rPr lang="zh-CN" altLang="en-US"/>
              <a:t>寡头垄断市场</a:t>
            </a:r>
            <a:endParaRPr lang="zh-CN" altLang="en-US"/>
          </a:p>
        </p:txBody>
      </p:sp>
      <p:sp>
        <p:nvSpPr>
          <p:cNvPr id="43011" name="Rectangle 3"/>
          <p:cNvSpPr/>
          <p:nvPr>
            <p:ph type="body" idx="4294967295"/>
          </p:nvPr>
        </p:nvSpPr>
        <p:spPr>
          <a:xfrm>
            <a:off x="428625" y="1766888"/>
            <a:ext cx="9140825" cy="5311775"/>
          </a:xfrm>
        </p:spPr>
        <p:txBody>
          <a:bodyPr wrap="square" lIns="91440" tIns="45720" rIns="91440" bIns="45720" anchor="t" anchorCtr="0"/>
          <a:p>
            <a:pPr eaLnBrk="1" hangingPunct="1">
              <a:lnSpc>
                <a:spcPct val="90000"/>
              </a:lnSpc>
              <a:buClr>
                <a:srgbClr val="00007D"/>
              </a:buClr>
            </a:pPr>
            <a:r>
              <a:rPr lang="zh-CN" altLang="en-US" sz="2500"/>
              <a:t>寡头垄断市场指一种少数几个生产者供给某种产品的大部分，这几个生产者的产量在该行业的总产量中各占有较大的份额，从而可以对市场的价格和产量发挥举足轻重影响的市场结构。</a:t>
            </a:r>
            <a:endParaRPr lang="zh-CN" altLang="en-US" sz="2600"/>
          </a:p>
          <a:p>
            <a:pPr eaLnBrk="1" hangingPunct="1">
              <a:lnSpc>
                <a:spcPct val="90000"/>
              </a:lnSpc>
              <a:buClr>
                <a:srgbClr val="00007D"/>
              </a:buClr>
            </a:pPr>
            <a:r>
              <a:rPr lang="zh-CN" altLang="en-US" sz="2300"/>
              <a:t>寡头垄断市场结构下，各生产者在价格或产量方面的变化都会影响整个市场和其他竞争对手的行动。每个生产者在作出价格和产量的决策时，不仅需要考虑本身的成本和收益情况，还需要考虑对市场的影响以及竞争对手可能作出的反应。</a:t>
            </a:r>
            <a:endParaRPr lang="zh-CN" altLang="en-US" sz="2600"/>
          </a:p>
          <a:p>
            <a:pPr eaLnBrk="1" hangingPunct="1">
              <a:lnSpc>
                <a:spcPct val="90000"/>
              </a:lnSpc>
              <a:buClr>
                <a:srgbClr val="00007D"/>
              </a:buClr>
            </a:pPr>
            <a:r>
              <a:rPr lang="zh-CN" altLang="en-US" sz="2400"/>
              <a:t>政府征税之后，各寡头生产者肯定知道其余寡头竞争对手也会面临同样的情况，因而各寡头都会将政府所征之税加入价格转嫁给消费者。通常的情况是，寡头生产者早已达成协议，一旦各家成本同时增加</a:t>
            </a:r>
            <a:r>
              <a:rPr lang="en-US" altLang="zh-CN" sz="2400"/>
              <a:t>(</a:t>
            </a:r>
            <a:r>
              <a:rPr lang="zh-CN" altLang="en-US" sz="2500"/>
              <a:t>如加税），就在原价基础上，自动根据某一公式，各自提高价格。 </a:t>
            </a:r>
            <a:endParaRPr lang="zh-CN" altLang="en-US" sz="2600"/>
          </a:p>
        </p:txBody>
      </p:sp>
      <p:sp>
        <p:nvSpPr>
          <p:cNvPr id="43012" name="New shape"/>
          <p:cNvSpPr/>
          <p:nvPr/>
        </p:nvSpPr>
        <p:spPr>
          <a:xfrm>
            <a:off x="0" y="7186613"/>
            <a:ext cx="9921875" cy="254000"/>
          </a:xfrm>
          <a:prstGeom prst="rect">
            <a:avLst/>
          </a:prstGeom>
          <a:noFill/>
          <a:ln w="25400">
            <a:noFill/>
          </a:ln>
        </p:spPr>
        <p:txBody>
          <a:bodyPr anchor="ctr" anchorCtr="0"/>
          <a:p>
            <a:r>
              <a:rPr lang="zh-CN" altLang="en-US" sz="800"/>
              <a:t>第三十九页，课件共</a:t>
            </a:r>
            <a:r>
              <a:rPr lang="en-US" altLang="zh-CN" sz="800"/>
              <a:t>40</a:t>
            </a:r>
            <a:r>
              <a:rPr lang="zh-CN" altLang="en-US" sz="800"/>
              <a:t>页</a:t>
            </a:r>
            <a:endParaRPr lang="zh-CN" altLang="en-US" sz="8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70" name="Rectangle 2"/>
          <p:cNvSpPr/>
          <p:nvPr>
            <p:ph type="title" idx="4294967295"/>
          </p:nvPr>
        </p:nvSpPr>
        <p:spPr/>
        <p:txBody>
          <a:bodyPr wrap="square" lIns="91440" tIns="45720" rIns="91440" bIns="45720" anchor="ctr" anchorCtr="0"/>
          <a:p>
            <a:pPr eaLnBrk="1" hangingPunct="1"/>
            <a:r>
              <a:rPr lang="zh-CN" altLang="en-US" b="1"/>
              <a:t>税收转嫁与归宿的涵义</a:t>
            </a:r>
            <a:endParaRPr lang="zh-CN" altLang="en-US" b="1"/>
          </a:p>
        </p:txBody>
      </p:sp>
      <p:sp>
        <p:nvSpPr>
          <p:cNvPr id="7171" name="Rectangle 3"/>
          <p:cNvSpPr/>
          <p:nvPr>
            <p:ph type="body" idx="4294967295"/>
          </p:nvPr>
        </p:nvSpPr>
        <p:spPr/>
        <p:txBody>
          <a:bodyPr wrap="square" lIns="91440" tIns="45720" rIns="91440" bIns="45720" anchor="t" anchorCtr="0"/>
          <a:p>
            <a:pPr eaLnBrk="1" hangingPunct="1">
              <a:lnSpc>
                <a:spcPct val="90000"/>
              </a:lnSpc>
              <a:buClr>
                <a:srgbClr val="00007D"/>
              </a:buClr>
            </a:pPr>
            <a:r>
              <a:rPr lang="zh-CN" altLang="en-US" sz="2600"/>
              <a:t>纳税人通过转嫁把全部税负转移给负税人负担，称完全转嫁。</a:t>
            </a:r>
            <a:endParaRPr lang="zh-CN" altLang="en-US" sz="2600"/>
          </a:p>
          <a:p>
            <a:pPr eaLnBrk="1" hangingPunct="1">
              <a:lnSpc>
                <a:spcPct val="90000"/>
              </a:lnSpc>
              <a:buClr>
                <a:srgbClr val="00007D"/>
              </a:buClr>
            </a:pPr>
            <a:r>
              <a:rPr lang="zh-CN" altLang="en-US" sz="2400"/>
              <a:t>纳税人通过转嫁仅把部分税负转移给负税人负担，称部分转嫁。</a:t>
            </a:r>
            <a:endParaRPr lang="zh-CN" altLang="en-US" sz="2600"/>
          </a:p>
          <a:p>
            <a:pPr eaLnBrk="1" hangingPunct="1">
              <a:lnSpc>
                <a:spcPct val="90000"/>
              </a:lnSpc>
              <a:buClr>
                <a:srgbClr val="00007D"/>
              </a:buClr>
            </a:pPr>
            <a:r>
              <a:rPr lang="zh-CN" altLang="en-US" sz="2600"/>
              <a:t>纳税人在纳税后不能将税负转嫁给他人，而由自己负担的，是税收的直接负担。在这种情况下，纳税人就是负税人，两者是一致的。</a:t>
            </a:r>
            <a:endParaRPr lang="zh-CN" altLang="en-US" sz="2600"/>
          </a:p>
          <a:p>
            <a:pPr eaLnBrk="1" hangingPunct="1">
              <a:lnSpc>
                <a:spcPct val="90000"/>
              </a:lnSpc>
              <a:buClr>
                <a:srgbClr val="00007D"/>
              </a:buClr>
            </a:pPr>
            <a:r>
              <a:rPr lang="zh-CN" altLang="en-US" sz="2300"/>
              <a:t>纳税人在纳税后可以将税负转嫁给他人，而由别人负担的，是税收的间接负担。在这种情况下，纳税人不是负税人或不是全部的负税人，两者发生了分离。 </a:t>
            </a:r>
            <a:endParaRPr lang="zh-CN" altLang="en-US" sz="2600"/>
          </a:p>
        </p:txBody>
      </p:sp>
      <p:sp>
        <p:nvSpPr>
          <p:cNvPr id="7172" name="New shape"/>
          <p:cNvSpPr/>
          <p:nvPr/>
        </p:nvSpPr>
        <p:spPr>
          <a:xfrm>
            <a:off x="0" y="7186613"/>
            <a:ext cx="9921875" cy="254000"/>
          </a:xfrm>
          <a:prstGeom prst="rect">
            <a:avLst/>
          </a:prstGeom>
          <a:noFill/>
          <a:ln w="25400">
            <a:noFill/>
          </a:ln>
        </p:spPr>
        <p:txBody>
          <a:bodyPr anchor="ctr" anchorCtr="0"/>
          <a:p>
            <a:r>
              <a:rPr lang="zh-CN" altLang="en-US" sz="800"/>
              <a:t>第四页，课件共</a:t>
            </a:r>
            <a:r>
              <a:rPr lang="en-US" altLang="zh-CN" sz="800"/>
              <a:t>40</a:t>
            </a:r>
            <a:r>
              <a:rPr lang="zh-CN" altLang="en-US" sz="800"/>
              <a:t>页</a:t>
            </a:r>
            <a:endParaRPr lang="zh-CN" altLang="en-US" sz="80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034" name="Rectangle 2"/>
          <p:cNvSpPr/>
          <p:nvPr>
            <p:ph type="title" idx="4294967295"/>
          </p:nvPr>
        </p:nvSpPr>
        <p:spPr>
          <a:xfrm>
            <a:off x="495300" y="495300"/>
            <a:ext cx="8929688" cy="1046163"/>
          </a:xfrm>
        </p:spPr>
        <p:txBody>
          <a:bodyPr wrap="square" lIns="91440" tIns="45720" rIns="91440" bIns="45720" anchor="ctr" anchorCtr="0"/>
          <a:p>
            <a:pPr eaLnBrk="1" hangingPunct="1"/>
            <a:r>
              <a:rPr lang="zh-CN" altLang="en-US"/>
              <a:t>完全垄断市场</a:t>
            </a:r>
            <a:endParaRPr lang="zh-CN" altLang="en-US"/>
          </a:p>
        </p:txBody>
      </p:sp>
      <p:sp>
        <p:nvSpPr>
          <p:cNvPr id="44035" name="Rectangle 3"/>
          <p:cNvSpPr/>
          <p:nvPr>
            <p:ph type="body" idx="4294967295"/>
          </p:nvPr>
        </p:nvSpPr>
        <p:spPr>
          <a:xfrm>
            <a:off x="428625" y="1766888"/>
            <a:ext cx="8748713" cy="5311775"/>
          </a:xfrm>
        </p:spPr>
        <p:txBody>
          <a:bodyPr wrap="square" lIns="91440" tIns="45720" rIns="91440" bIns="45720" anchor="t" anchorCtr="0"/>
          <a:p>
            <a:pPr eaLnBrk="1" hangingPunct="1">
              <a:lnSpc>
                <a:spcPct val="90000"/>
              </a:lnSpc>
              <a:buClr>
                <a:srgbClr val="00007D"/>
              </a:buClr>
            </a:pPr>
            <a:r>
              <a:rPr lang="zh-CN" altLang="en-US" sz="2900"/>
              <a:t>完全垄断指整个行业的市场完全被一家厂商所控制的市场结构。</a:t>
            </a:r>
            <a:endParaRPr lang="zh-CN" altLang="en-US" sz="3000"/>
          </a:p>
          <a:p>
            <a:pPr eaLnBrk="1" hangingPunct="1">
              <a:lnSpc>
                <a:spcPct val="90000"/>
              </a:lnSpc>
              <a:buClr>
                <a:srgbClr val="00007D"/>
              </a:buClr>
            </a:pPr>
            <a:r>
              <a:rPr lang="zh-CN" altLang="en-US" sz="2900"/>
              <a:t>在完全垄断市场结构下，生产者独家定价。政府若对某产品征税，垄断生产者必然会千方百计将税款加入价格转嫁给消费者。</a:t>
            </a:r>
            <a:endParaRPr lang="zh-CN" altLang="en-US" sz="3000"/>
          </a:p>
          <a:p>
            <a:pPr eaLnBrk="1" hangingPunct="1">
              <a:lnSpc>
                <a:spcPct val="90000"/>
              </a:lnSpc>
              <a:buClr>
                <a:srgbClr val="00007D"/>
              </a:buClr>
            </a:pPr>
            <a:r>
              <a:rPr lang="zh-CN" altLang="en-US" sz="2900"/>
              <a:t>转嫁多少视其产品的需求弹性而定。若其产品属生活必需品，需求弹性较小，垄断生产者便可以按所征税款额度提高价格，把税负全部或大部转嫁给消费者。若其产品属一般商品，需求弹性较大，垄断生产者提高价格会导致需求减少，价格的提高便会受到限制，税负就不会全部或大部分向前转嫁，而会更多地向后转嫁。 </a:t>
            </a:r>
            <a:endParaRPr lang="zh-CN" altLang="en-US" sz="3000"/>
          </a:p>
        </p:txBody>
      </p:sp>
      <p:sp>
        <p:nvSpPr>
          <p:cNvPr id="44036" name="New shape"/>
          <p:cNvSpPr/>
          <p:nvPr/>
        </p:nvSpPr>
        <p:spPr>
          <a:xfrm>
            <a:off x="0" y="7186613"/>
            <a:ext cx="9921875" cy="254000"/>
          </a:xfrm>
          <a:prstGeom prst="rect">
            <a:avLst/>
          </a:prstGeom>
          <a:noFill/>
          <a:ln w="25400">
            <a:noFill/>
          </a:ln>
        </p:spPr>
        <p:txBody>
          <a:bodyPr anchor="ctr" anchorCtr="0"/>
          <a:p>
            <a:r>
              <a:rPr lang="zh-CN" altLang="en-US" sz="800"/>
              <a:t>第四十页，课件共</a:t>
            </a:r>
            <a:r>
              <a:rPr lang="en-US" altLang="zh-CN" sz="800"/>
              <a:t>40</a:t>
            </a:r>
            <a:r>
              <a:rPr lang="zh-CN" altLang="en-US" sz="800"/>
              <a:t>页</a:t>
            </a:r>
            <a:endParaRPr lang="zh-CN" altLang="en-US" sz="8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4" name="Rectangle 2"/>
          <p:cNvSpPr/>
          <p:nvPr>
            <p:ph type="title" idx="4294967295"/>
          </p:nvPr>
        </p:nvSpPr>
        <p:spPr/>
        <p:txBody>
          <a:bodyPr wrap="square" lIns="91440" tIns="45720" rIns="91440" bIns="45720" anchor="ctr" anchorCtr="0"/>
          <a:p>
            <a:pPr eaLnBrk="1" hangingPunct="1"/>
            <a:r>
              <a:rPr lang="zh-CN" altLang="en-US" b="1"/>
              <a:t>税收转嫁的形式：前转</a:t>
            </a:r>
            <a:endParaRPr lang="zh-CN" altLang="en-US" b="1"/>
          </a:p>
        </p:txBody>
      </p:sp>
      <p:sp>
        <p:nvSpPr>
          <p:cNvPr id="8195" name="Rectangle 3"/>
          <p:cNvSpPr/>
          <p:nvPr>
            <p:ph type="body" idx="4294967295"/>
          </p:nvPr>
        </p:nvSpPr>
        <p:spPr/>
        <p:txBody>
          <a:bodyPr wrap="square" lIns="91440" tIns="45720" rIns="91440" bIns="45720" anchor="t" anchorCtr="0"/>
          <a:p>
            <a:pPr eaLnBrk="1" hangingPunct="1">
              <a:buClr>
                <a:srgbClr val="00007D"/>
              </a:buClr>
            </a:pPr>
            <a:r>
              <a:rPr lang="zh-CN" altLang="en-US" sz="2800"/>
              <a:t>前转</a:t>
            </a:r>
            <a:r>
              <a:rPr lang="en-US" altLang="zh-CN" sz="2800"/>
              <a:t>(forward shifting)</a:t>
            </a:r>
            <a:r>
              <a:rPr lang="zh-CN" altLang="en-US" sz="3000"/>
              <a:t>，也称顺转或向前转嫁，即纳税人将其所纳税款通过提高其所提供的商品或生产要素的价格的方法，向前转移给商品或生产要素的购买者或最终消费者负担的一种形式。</a:t>
            </a:r>
            <a:endParaRPr lang="zh-CN" altLang="en-US" sz="3000"/>
          </a:p>
          <a:p>
            <a:pPr eaLnBrk="1" hangingPunct="1">
              <a:buClr>
                <a:srgbClr val="00007D"/>
              </a:buClr>
            </a:pPr>
            <a:r>
              <a:rPr lang="zh-CN" altLang="en-US" sz="2900"/>
              <a:t>前转是税收转嫁的最典型和最普遍的形式，多发生在商品和劳务课税上。</a:t>
            </a:r>
            <a:endParaRPr lang="zh-CN" altLang="en-US" sz="3000"/>
          </a:p>
          <a:p>
            <a:pPr eaLnBrk="1" hangingPunct="1">
              <a:buClr>
                <a:srgbClr val="00007D"/>
              </a:buClr>
            </a:pPr>
            <a:r>
              <a:rPr lang="zh-CN" altLang="en-US" sz="2700"/>
              <a:t>名义上的纳税人是商品或劳务的出售者，实际的税收负担者是商品或劳务的消费者。 </a:t>
            </a:r>
            <a:endParaRPr lang="zh-CN" altLang="en-US" sz="3000"/>
          </a:p>
        </p:txBody>
      </p:sp>
      <p:sp>
        <p:nvSpPr>
          <p:cNvPr id="8196" name="New shape"/>
          <p:cNvSpPr/>
          <p:nvPr/>
        </p:nvSpPr>
        <p:spPr>
          <a:xfrm>
            <a:off x="0" y="7186613"/>
            <a:ext cx="9921875" cy="254000"/>
          </a:xfrm>
          <a:prstGeom prst="rect">
            <a:avLst/>
          </a:prstGeom>
          <a:noFill/>
          <a:ln w="25400">
            <a:noFill/>
          </a:ln>
        </p:spPr>
        <p:txBody>
          <a:bodyPr anchor="ctr" anchorCtr="0"/>
          <a:p>
            <a:r>
              <a:rPr lang="zh-CN" altLang="en-US" sz="800"/>
              <a:t>第五页，课件共</a:t>
            </a:r>
            <a:r>
              <a:rPr lang="en-US" altLang="zh-CN" sz="800"/>
              <a:t>40</a:t>
            </a:r>
            <a:r>
              <a:rPr lang="zh-CN" altLang="en-US" sz="800"/>
              <a:t>页</a:t>
            </a:r>
            <a:endParaRPr lang="zh-CN" altLang="en-US" sz="8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8" name="Rectangle 2"/>
          <p:cNvSpPr/>
          <p:nvPr>
            <p:ph type="title" idx="4294967295"/>
          </p:nvPr>
        </p:nvSpPr>
        <p:spPr/>
        <p:txBody>
          <a:bodyPr wrap="square" lIns="91440" tIns="45720" rIns="91440" bIns="45720" anchor="ctr" anchorCtr="0"/>
          <a:p>
            <a:pPr eaLnBrk="1" hangingPunct="1"/>
            <a:r>
              <a:rPr lang="zh-CN" altLang="en-US" b="1"/>
              <a:t>税收转嫁的形式：后转</a:t>
            </a:r>
            <a:endParaRPr lang="zh-CN" altLang="en-US" b="1"/>
          </a:p>
        </p:txBody>
      </p:sp>
      <p:sp>
        <p:nvSpPr>
          <p:cNvPr id="9219" name="Rectangle 3"/>
          <p:cNvSpPr/>
          <p:nvPr>
            <p:ph type="body" idx="4294967295"/>
          </p:nvPr>
        </p:nvSpPr>
        <p:spPr/>
        <p:txBody>
          <a:bodyPr wrap="square" lIns="91440" tIns="45720" rIns="91440" bIns="45720" anchor="t" anchorCtr="0"/>
          <a:p>
            <a:pPr eaLnBrk="1" hangingPunct="1">
              <a:lnSpc>
                <a:spcPct val="90000"/>
              </a:lnSpc>
              <a:buClr>
                <a:srgbClr val="00007D"/>
              </a:buClr>
            </a:pPr>
            <a:r>
              <a:rPr lang="zh-CN" altLang="en-US" sz="2800"/>
              <a:t>后转</a:t>
            </a:r>
            <a:r>
              <a:rPr lang="en-US" altLang="zh-CN" sz="2800"/>
              <a:t>(backward shifting)</a:t>
            </a:r>
            <a:r>
              <a:rPr lang="zh-CN" altLang="en-US" sz="3000"/>
              <a:t>，也称逆转或向后转嫁，即纳税人将其所纳税款，以压低生产要素进价或降低工资、延长工时等方法，向后转移给生产要素的提供者负担的一种形式。</a:t>
            </a:r>
            <a:endParaRPr lang="zh-CN" altLang="en-US" sz="3000"/>
          </a:p>
          <a:p>
            <a:pPr eaLnBrk="1" hangingPunct="1">
              <a:lnSpc>
                <a:spcPct val="90000"/>
              </a:lnSpc>
              <a:buClr>
                <a:srgbClr val="00007D"/>
              </a:buClr>
            </a:pPr>
            <a:r>
              <a:rPr lang="zh-CN" altLang="en-US" sz="3000"/>
              <a:t>税收的转嫁表现为后转，一般是由于市场供求条件不允许纳税人以提高商品销售价格的办法，向前转移税收负担。</a:t>
            </a:r>
            <a:endParaRPr lang="zh-CN" altLang="en-US" sz="3000"/>
          </a:p>
          <a:p>
            <a:pPr eaLnBrk="1" hangingPunct="1">
              <a:lnSpc>
                <a:spcPct val="90000"/>
              </a:lnSpc>
              <a:buClr>
                <a:srgbClr val="00007D"/>
              </a:buClr>
            </a:pPr>
            <a:r>
              <a:rPr lang="zh-CN" altLang="en-US" sz="3000"/>
              <a:t>名义上的纳税人是零售商或产制厂商，但实际税收的负担者是原料供应者和雇佣工人。 </a:t>
            </a:r>
            <a:endParaRPr lang="zh-CN" altLang="en-US" sz="3000"/>
          </a:p>
        </p:txBody>
      </p:sp>
      <p:sp>
        <p:nvSpPr>
          <p:cNvPr id="9220" name="New shape"/>
          <p:cNvSpPr/>
          <p:nvPr/>
        </p:nvSpPr>
        <p:spPr>
          <a:xfrm>
            <a:off x="0" y="7186613"/>
            <a:ext cx="9921875" cy="254000"/>
          </a:xfrm>
          <a:prstGeom prst="rect">
            <a:avLst/>
          </a:prstGeom>
          <a:noFill/>
          <a:ln w="25400">
            <a:noFill/>
          </a:ln>
        </p:spPr>
        <p:txBody>
          <a:bodyPr anchor="ctr" anchorCtr="0"/>
          <a:p>
            <a:r>
              <a:rPr lang="zh-CN" altLang="en-US" sz="800"/>
              <a:t>第六页，课件共</a:t>
            </a:r>
            <a:r>
              <a:rPr lang="en-US" altLang="zh-CN" sz="800"/>
              <a:t>40</a:t>
            </a:r>
            <a:r>
              <a:rPr lang="zh-CN" altLang="en-US" sz="800"/>
              <a:t>页</a:t>
            </a:r>
            <a:endParaRPr lang="zh-CN" altLang="en-US" sz="8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42" name="Rectangle 2"/>
          <p:cNvSpPr/>
          <p:nvPr>
            <p:ph type="title" idx="4294967295"/>
          </p:nvPr>
        </p:nvSpPr>
        <p:spPr/>
        <p:txBody>
          <a:bodyPr wrap="square" lIns="91440" tIns="45720" rIns="91440" bIns="45720" anchor="ctr" anchorCtr="0"/>
          <a:p>
            <a:pPr eaLnBrk="1" hangingPunct="1"/>
            <a:r>
              <a:rPr lang="zh-CN" altLang="en-US" b="1"/>
              <a:t>税收转嫁的形式：消转</a:t>
            </a:r>
            <a:endParaRPr lang="zh-CN" altLang="en-US" b="1"/>
          </a:p>
        </p:txBody>
      </p:sp>
      <p:sp>
        <p:nvSpPr>
          <p:cNvPr id="10243" name="Rectangle 3"/>
          <p:cNvSpPr/>
          <p:nvPr>
            <p:ph type="body" idx="4294967295"/>
          </p:nvPr>
        </p:nvSpPr>
        <p:spPr/>
        <p:txBody>
          <a:bodyPr wrap="square" lIns="91440" tIns="45720" rIns="91440" bIns="45720" anchor="t" anchorCtr="0"/>
          <a:p>
            <a:pPr eaLnBrk="1" hangingPunct="1">
              <a:buClr>
                <a:srgbClr val="00007D"/>
              </a:buClr>
            </a:pPr>
            <a:r>
              <a:rPr lang="zh-CN" altLang="en-US" sz="2800"/>
              <a:t>消转</a:t>
            </a:r>
            <a:r>
              <a:rPr lang="en-US" altLang="zh-CN" sz="2900"/>
              <a:t>(diffused shifting)</a:t>
            </a:r>
            <a:r>
              <a:rPr lang="zh-CN" altLang="en-US" sz="2700"/>
              <a:t>，也称为税收转化，即纳税人对其所纳税款，既不向前转嫁，也不向后转嫁，而是通过改善经营管理，改进生产技术等方法，补偿其纳税损失，使支付税款之后的利润水平不比纳税前低，从而使税负在生产发展和收入增长中自行消失。</a:t>
            </a:r>
            <a:endParaRPr lang="zh-CN" altLang="en-US" sz="3000"/>
          </a:p>
          <a:p>
            <a:pPr eaLnBrk="1" hangingPunct="1">
              <a:buClr>
                <a:srgbClr val="00007D"/>
              </a:buClr>
            </a:pPr>
            <a:r>
              <a:rPr lang="zh-CN" altLang="en-US" sz="2900"/>
              <a:t>消转与一般意义上的税收转嫁不同，纳税人并未把税负转移给他人，也没有特定的负税人。 </a:t>
            </a:r>
            <a:endParaRPr lang="zh-CN" altLang="en-US" sz="3000"/>
          </a:p>
        </p:txBody>
      </p:sp>
      <p:sp>
        <p:nvSpPr>
          <p:cNvPr id="10244" name="New shape"/>
          <p:cNvSpPr/>
          <p:nvPr/>
        </p:nvSpPr>
        <p:spPr>
          <a:xfrm>
            <a:off x="0" y="7186613"/>
            <a:ext cx="9921875" cy="254000"/>
          </a:xfrm>
          <a:prstGeom prst="rect">
            <a:avLst/>
          </a:prstGeom>
          <a:noFill/>
          <a:ln w="25400">
            <a:noFill/>
          </a:ln>
        </p:spPr>
        <p:txBody>
          <a:bodyPr anchor="ctr" anchorCtr="0"/>
          <a:p>
            <a:r>
              <a:rPr lang="zh-CN" altLang="en-US" sz="800"/>
              <a:t>第七页，课件共</a:t>
            </a:r>
            <a:r>
              <a:rPr lang="en-US" altLang="zh-CN" sz="800"/>
              <a:t>40</a:t>
            </a:r>
            <a:r>
              <a:rPr lang="zh-CN" altLang="en-US" sz="800"/>
              <a:t>页</a:t>
            </a:r>
            <a:endParaRPr lang="zh-CN" altLang="en-US" sz="80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266" name="Rectangle 2"/>
          <p:cNvSpPr/>
          <p:nvPr>
            <p:ph type="title" idx="4294967295"/>
          </p:nvPr>
        </p:nvSpPr>
        <p:spPr/>
        <p:txBody>
          <a:bodyPr wrap="square" lIns="91440" tIns="45720" rIns="91440" bIns="45720" anchor="ctr" anchorCtr="0"/>
          <a:p>
            <a:pPr eaLnBrk="1" hangingPunct="1"/>
            <a:r>
              <a:rPr lang="zh-CN" altLang="en-US" b="1"/>
              <a:t>税收转嫁的形式：税收资本化</a:t>
            </a:r>
            <a:endParaRPr lang="zh-CN" altLang="en-US" b="1"/>
          </a:p>
        </p:txBody>
      </p:sp>
      <p:sp>
        <p:nvSpPr>
          <p:cNvPr id="11267" name="Rectangle 3"/>
          <p:cNvSpPr/>
          <p:nvPr>
            <p:ph type="body" idx="4294967295"/>
          </p:nvPr>
        </p:nvSpPr>
        <p:spPr/>
        <p:txBody>
          <a:bodyPr wrap="square" lIns="91440" tIns="45720" rIns="91440" bIns="45720" anchor="t" anchorCtr="0"/>
          <a:p>
            <a:pPr eaLnBrk="1" hangingPunct="1">
              <a:buClr>
                <a:srgbClr val="00007D"/>
              </a:buClr>
            </a:pPr>
            <a:r>
              <a:rPr lang="zh-CN" altLang="en-US" sz="2700"/>
              <a:t>税收资本化</a:t>
            </a:r>
            <a:r>
              <a:rPr lang="en-US" altLang="zh-CN" sz="2900"/>
              <a:t>(capitalization of taxation)</a:t>
            </a:r>
            <a:r>
              <a:rPr lang="zh-CN" altLang="en-US" sz="2700"/>
              <a:t>，也称资本还原，即生产要素购买者将所购生产要素未来的应纳税款，通过从购入价格中预先扣除 </a:t>
            </a:r>
            <a:r>
              <a:rPr lang="en-US" altLang="zh-CN" sz="2800"/>
              <a:t>(</a:t>
            </a:r>
            <a:r>
              <a:rPr lang="zh-CN" altLang="en-US" sz="2900"/>
              <a:t>即压低生产要素购买价格</a:t>
            </a:r>
            <a:r>
              <a:rPr lang="en-US" altLang="zh-CN" sz="2700"/>
              <a:t>)</a:t>
            </a:r>
            <a:r>
              <a:rPr lang="zh-CN" altLang="en-US" sz="2900"/>
              <a:t>的方法，向后转嫁给生产要素的出售者。</a:t>
            </a:r>
            <a:endParaRPr lang="zh-CN" altLang="en-US" sz="3000"/>
          </a:p>
          <a:p>
            <a:pPr eaLnBrk="1" hangingPunct="1">
              <a:buClr>
                <a:srgbClr val="00007D"/>
              </a:buClr>
            </a:pPr>
            <a:r>
              <a:rPr lang="zh-CN" altLang="en-US" sz="2800"/>
              <a:t>税收资本化主要发生在某些资本品的交易中。</a:t>
            </a:r>
            <a:endParaRPr lang="zh-CN" altLang="en-US" sz="3000"/>
          </a:p>
          <a:p>
            <a:pPr eaLnBrk="1" hangingPunct="1">
              <a:buClr>
                <a:srgbClr val="00007D"/>
              </a:buClr>
            </a:pPr>
            <a:r>
              <a:rPr lang="zh-CN" altLang="en-US" sz="2900"/>
              <a:t>税收资本化是将累计应纳税款作一次性转移。 </a:t>
            </a:r>
            <a:endParaRPr lang="zh-CN" altLang="en-US" sz="3000"/>
          </a:p>
        </p:txBody>
      </p:sp>
      <p:sp>
        <p:nvSpPr>
          <p:cNvPr id="11268" name="New shape"/>
          <p:cNvSpPr/>
          <p:nvPr/>
        </p:nvSpPr>
        <p:spPr>
          <a:xfrm>
            <a:off x="0" y="7186613"/>
            <a:ext cx="9921875" cy="254000"/>
          </a:xfrm>
          <a:prstGeom prst="rect">
            <a:avLst/>
          </a:prstGeom>
          <a:noFill/>
          <a:ln w="25400">
            <a:noFill/>
          </a:ln>
        </p:spPr>
        <p:txBody>
          <a:bodyPr anchor="ctr" anchorCtr="0"/>
          <a:p>
            <a:r>
              <a:rPr lang="zh-CN" altLang="en-US" sz="800"/>
              <a:t>第八页，课件共</a:t>
            </a:r>
            <a:r>
              <a:rPr lang="en-US" altLang="zh-CN" sz="800"/>
              <a:t>40</a:t>
            </a:r>
            <a:r>
              <a:rPr lang="zh-CN" altLang="en-US" sz="800"/>
              <a:t>页</a:t>
            </a:r>
            <a:endParaRPr lang="zh-CN" altLang="en-US" sz="80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290" name="Rectangle 2"/>
          <p:cNvSpPr/>
          <p:nvPr>
            <p:ph type="title" idx="4294967295"/>
          </p:nvPr>
        </p:nvSpPr>
        <p:spPr>
          <a:xfrm>
            <a:off x="495300" y="495300"/>
            <a:ext cx="8929688" cy="952500"/>
          </a:xfrm>
        </p:spPr>
        <p:txBody>
          <a:bodyPr wrap="square" lIns="91440" tIns="45720" rIns="91440" bIns="45720" anchor="ctr" anchorCtr="0"/>
          <a:p>
            <a:pPr eaLnBrk="1" hangingPunct="1"/>
            <a:r>
              <a:rPr lang="zh-CN" altLang="en-US" b="1"/>
              <a:t>供求弹性和税收转嫁与归宿</a:t>
            </a:r>
            <a:endParaRPr lang="zh-CN" altLang="en-US" b="1"/>
          </a:p>
        </p:txBody>
      </p:sp>
      <p:sp>
        <p:nvSpPr>
          <p:cNvPr id="12291" name="Rectangle 3"/>
          <p:cNvSpPr/>
          <p:nvPr>
            <p:ph type="body" idx="4294967295"/>
          </p:nvPr>
        </p:nvSpPr>
        <p:spPr>
          <a:xfrm>
            <a:off x="350838" y="1689100"/>
            <a:ext cx="9297987" cy="5389563"/>
          </a:xfrm>
        </p:spPr>
        <p:txBody>
          <a:bodyPr wrap="square" lIns="91440" tIns="45720" rIns="91440" bIns="45720" anchor="t" anchorCtr="0"/>
          <a:p>
            <a:pPr eaLnBrk="1" hangingPunct="1">
              <a:lnSpc>
                <a:spcPct val="80000"/>
              </a:lnSpc>
              <a:buClr>
                <a:srgbClr val="00007D"/>
              </a:buClr>
            </a:pPr>
            <a:r>
              <a:rPr lang="zh-CN" altLang="en-US" sz="2800"/>
              <a:t>课税商品或生产要素的供求弹性是决定税收能否转嫁及转嫁多少的关键。</a:t>
            </a:r>
            <a:endParaRPr lang="zh-CN" altLang="en-US" sz="3000"/>
          </a:p>
          <a:p>
            <a:pPr eaLnBrk="1" hangingPunct="1">
              <a:lnSpc>
                <a:spcPct val="80000"/>
              </a:lnSpc>
              <a:buClr>
                <a:srgbClr val="00007D"/>
              </a:buClr>
            </a:pPr>
            <a:r>
              <a:rPr lang="zh-CN" altLang="en-US" sz="2700"/>
              <a:t>需求弹性即需求的价格弹性，指的是商品或生产要素的需求量</a:t>
            </a:r>
            <a:r>
              <a:rPr lang="en-US" altLang="zh-CN" sz="2900"/>
              <a:t>(</a:t>
            </a:r>
            <a:r>
              <a:rPr lang="zh-CN" altLang="en-US" sz="2800"/>
              <a:t>购买量</a:t>
            </a:r>
            <a:r>
              <a:rPr lang="en-US" altLang="zh-CN" sz="2900"/>
              <a:t>)</a:t>
            </a:r>
            <a:r>
              <a:rPr lang="zh-CN" altLang="en-US" sz="2900"/>
              <a:t>对于市场价格升降所作出的反应程度。需求的价格弹性的大小用需求量变动的比率与价格变动的比率之间的比值，即需求价格弹性的弹性系数值来衡量。公式表示为：</a:t>
            </a:r>
            <a:endParaRPr lang="zh-CN" altLang="en-US" sz="3000"/>
          </a:p>
          <a:p>
            <a:pPr algn="ctr" eaLnBrk="1" hangingPunct="1">
              <a:lnSpc>
                <a:spcPct val="80000"/>
              </a:lnSpc>
              <a:buClr>
                <a:srgbClr val="00007D"/>
              </a:buClr>
              <a:buNone/>
            </a:pPr>
            <a:r>
              <a:rPr lang="zh-CN" altLang="en-US" sz="2600" b="1" i="1"/>
              <a:t>需求价格弹性弹性系数</a:t>
            </a:r>
            <a:r>
              <a:rPr lang="en-US" altLang="zh-CN" sz="2600" b="1" i="1"/>
              <a:t>=</a:t>
            </a:r>
            <a:r>
              <a:rPr lang="zh-CN" altLang="en-US" sz="2400" b="1" i="1"/>
              <a:t>需求量变动百分比</a:t>
            </a:r>
            <a:r>
              <a:rPr lang="en-US" altLang="zh-CN" sz="2500" b="1" i="1"/>
              <a:t>/</a:t>
            </a:r>
            <a:r>
              <a:rPr lang="zh-CN" altLang="en-US" sz="2500" b="1" i="1"/>
              <a:t>价格变动百分比</a:t>
            </a:r>
            <a:endParaRPr lang="zh-CN" altLang="en-US" sz="2600" b="1" i="1"/>
          </a:p>
          <a:p>
            <a:pPr eaLnBrk="1" hangingPunct="1">
              <a:lnSpc>
                <a:spcPct val="80000"/>
              </a:lnSpc>
              <a:buClr>
                <a:srgbClr val="00007D"/>
              </a:buClr>
            </a:pPr>
            <a:r>
              <a:rPr lang="zh-CN" altLang="en-US" sz="2800"/>
              <a:t>用</a:t>
            </a:r>
            <a:r>
              <a:rPr lang="en-US" altLang="zh-CN" sz="2800"/>
              <a:t>Ed</a:t>
            </a:r>
            <a:r>
              <a:rPr lang="zh-CN" altLang="en-US" sz="2800"/>
              <a:t>代表该弹性系数，</a:t>
            </a:r>
            <a:r>
              <a:rPr lang="en-US" altLang="zh-CN" sz="2800"/>
              <a:t>P</a:t>
            </a:r>
            <a:r>
              <a:rPr lang="zh-CN" altLang="en-US" sz="2700"/>
              <a:t>代表价格，</a:t>
            </a:r>
            <a:r>
              <a:rPr lang="en-US" altLang="zh-CN" sz="2700"/>
              <a:t>△P</a:t>
            </a:r>
            <a:r>
              <a:rPr lang="zh-CN" altLang="en-US" sz="2700"/>
              <a:t>代表价格的变动量，</a:t>
            </a:r>
            <a:r>
              <a:rPr lang="en-US" altLang="zh-CN" sz="3000"/>
              <a:t>Q</a:t>
            </a:r>
            <a:r>
              <a:rPr lang="zh-CN" altLang="en-US" sz="2900"/>
              <a:t>代表需求量，</a:t>
            </a:r>
            <a:r>
              <a:rPr lang="en-US" altLang="zh-CN" sz="2700"/>
              <a:t>△Q</a:t>
            </a:r>
            <a:r>
              <a:rPr lang="zh-CN" altLang="en-US" sz="3000"/>
              <a:t>代表需求的变动量，则需求弹性的公式为：</a:t>
            </a:r>
            <a:endParaRPr lang="zh-CN" altLang="en-US" sz="3000"/>
          </a:p>
          <a:p>
            <a:pPr algn="ctr" eaLnBrk="1" hangingPunct="1">
              <a:lnSpc>
                <a:spcPct val="80000"/>
              </a:lnSpc>
              <a:buClr>
                <a:srgbClr val="00007D"/>
              </a:buClr>
              <a:buNone/>
            </a:pPr>
            <a:r>
              <a:rPr lang="en-US" altLang="zh-CN" sz="3000" b="1" i="1"/>
              <a:t>Ed=(△Q /Q)/(△P /P)=(△Q /△P)* (P /Q)</a:t>
            </a:r>
            <a:endParaRPr lang="zh-CN" altLang="en-US" sz="3000" b="1" i="1"/>
          </a:p>
        </p:txBody>
      </p:sp>
      <p:sp>
        <p:nvSpPr>
          <p:cNvPr id="12292" name="New shape"/>
          <p:cNvSpPr/>
          <p:nvPr/>
        </p:nvSpPr>
        <p:spPr>
          <a:xfrm>
            <a:off x="0" y="7186613"/>
            <a:ext cx="9921875" cy="254000"/>
          </a:xfrm>
          <a:prstGeom prst="rect">
            <a:avLst/>
          </a:prstGeom>
          <a:noFill/>
          <a:ln w="25400">
            <a:noFill/>
          </a:ln>
        </p:spPr>
        <p:txBody>
          <a:bodyPr anchor="ctr" anchorCtr="0"/>
          <a:p>
            <a:r>
              <a:rPr lang="zh-CN" altLang="en-US" sz="800"/>
              <a:t>第九页，课件共</a:t>
            </a:r>
            <a:r>
              <a:rPr lang="en-US" altLang="zh-CN" sz="800"/>
              <a:t>40</a:t>
            </a:r>
            <a:r>
              <a:rPr lang="zh-CN" altLang="en-US" sz="800"/>
              <a:t>页</a:t>
            </a:r>
            <a:endParaRPr lang="zh-CN" altLang="en-US" sz="800"/>
          </a:p>
        </p:txBody>
      </p:sp>
    </p:spTree>
  </p:cSld>
  <p:clrMapOvr>
    <a:masterClrMapping/>
  </p:clrMapOvr>
  <p:transition/>
</p:sld>
</file>

<file path=ppt/tags/tag1.xml><?xml version="1.0" encoding="utf-8"?>
<p:tagLst xmlns:p="http://schemas.openxmlformats.org/presentationml/2006/main">
  <p:tag name="KSO_WPP_MARK_KEY" val="6d4faa7c-3ec4-4d2e-8ea1-670608dc639e"/>
  <p:tag name="COMMONDATA" val="eyJoZGlkIjoiZTA4NzIyN2MxYTlmMzQ1NGE2MjU5NWRkMjhlOGMxYTA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 overriden">
  <a:themeElements>
    <a:clrScheme name=" overriden 12">
      <a:dk1>
        <a:srgbClr val="000000"/>
      </a:dk1>
      <a:lt1>
        <a:srgbClr val="FFFFFF"/>
      </a:lt1>
      <a:dk2>
        <a:srgbClr val="000000"/>
      </a:dk2>
      <a:lt2>
        <a:srgbClr val="00007D"/>
      </a:lt2>
      <a:accent1>
        <a:srgbClr val="9999FF"/>
      </a:accent1>
      <a:accent2>
        <a:srgbClr val="9999CC"/>
      </a:accent2>
      <a:accent3>
        <a:srgbClr val="9BBB59"/>
      </a:accent3>
      <a:accent4>
        <a:srgbClr val="8064A2"/>
      </a:accent4>
      <a:accent5>
        <a:srgbClr val="4BACC6"/>
      </a:accent5>
      <a:accent6>
        <a:srgbClr val="F79646"/>
      </a:accent6>
      <a:hlink>
        <a:srgbClr val="666699"/>
      </a:hlink>
      <a:folHlink>
        <a:srgbClr val="CCCCE6"/>
      </a:folHlink>
    </a:clrScheme>
    <a:fontScheme name=" override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overriden 1">
        <a:dk1>
          <a:srgbClr val="000066"/>
        </a:dk1>
        <a:lt1>
          <a:srgbClr val="FFFFFF"/>
        </a:lt1>
        <a:dk2>
          <a:srgbClr val="0066FF"/>
        </a:dk2>
        <a:lt2>
          <a:srgbClr val="FFFFFF"/>
        </a:lt2>
        <a:accent1>
          <a:srgbClr val="6699FF"/>
        </a:accent1>
        <a:accent2>
          <a:srgbClr val="3333FF"/>
        </a:accent2>
        <a:accent3>
          <a:srgbClr val="9BBB59"/>
        </a:accent3>
        <a:accent4>
          <a:srgbClr val="8064A2"/>
        </a:accent4>
        <a:accent5>
          <a:srgbClr val="4BACC6"/>
        </a:accent5>
        <a:accent6>
          <a:srgbClr val="F79646"/>
        </a:accent6>
        <a:hlink>
          <a:srgbClr val="FFCC00"/>
        </a:hlink>
        <a:folHlink>
          <a:srgbClr val="0000CC"/>
        </a:folHlink>
      </a:clrScheme>
      <a:clrMap bg1="lt2" tx1="dk2" bg2="lt1" tx2="dk1" accent1="accent1" accent2="accent2" accent3="accent3" accent4="accent4" accent5="accent5" accent6="accent6" hlink="hlink" folHlink="folHlink"/>
    </a:extraClrScheme>
    <a:extraClrScheme>
      <a:clrScheme name=" overriden 2">
        <a:dk1>
          <a:srgbClr val="334B49"/>
        </a:dk1>
        <a:lt1>
          <a:srgbClr val="FFFFFF"/>
        </a:lt1>
        <a:dk2>
          <a:srgbClr val="009999"/>
        </a:dk2>
        <a:lt2>
          <a:srgbClr val="FFFFFF"/>
        </a:lt2>
        <a:accent1>
          <a:srgbClr val="33CCCC"/>
        </a:accent1>
        <a:accent2>
          <a:srgbClr val="008080"/>
        </a:accent2>
        <a:accent3>
          <a:srgbClr val="9BBB59"/>
        </a:accent3>
        <a:accent4>
          <a:srgbClr val="8064A2"/>
        </a:accent4>
        <a:accent5>
          <a:srgbClr val="4BACC6"/>
        </a:accent5>
        <a:accent6>
          <a:srgbClr val="F79646"/>
        </a:accent6>
        <a:hlink>
          <a:srgbClr val="FFCC00"/>
        </a:hlink>
        <a:folHlink>
          <a:srgbClr val="006666"/>
        </a:folHlink>
      </a:clrScheme>
      <a:clrMap bg1="lt2" tx1="dk2" bg2="lt1" tx2="dk1" accent1="accent1" accent2="accent2" accent3="accent3" accent4="accent4" accent5="accent5" accent6="accent6" hlink="hlink" folHlink="folHlink"/>
    </a:extraClrScheme>
    <a:extraClrScheme>
      <a:clrScheme name=" overriden 3">
        <a:dk1>
          <a:srgbClr val="006699"/>
        </a:dk1>
        <a:lt1>
          <a:srgbClr val="FFFFFF"/>
        </a:lt1>
        <a:dk2>
          <a:srgbClr val="333399"/>
        </a:dk2>
        <a:lt2>
          <a:srgbClr val="FFFFFF"/>
        </a:lt2>
        <a:accent1>
          <a:srgbClr val="0099CC"/>
        </a:accent1>
        <a:accent2>
          <a:srgbClr val="0386AF"/>
        </a:accent2>
        <a:accent3>
          <a:srgbClr val="9BBB59"/>
        </a:accent3>
        <a:accent4>
          <a:srgbClr val="8064A2"/>
        </a:accent4>
        <a:accent5>
          <a:srgbClr val="4BACC6"/>
        </a:accent5>
        <a:accent6>
          <a:srgbClr val="F79646"/>
        </a:accent6>
        <a:hlink>
          <a:srgbClr val="FFCC00"/>
        </a:hlink>
        <a:folHlink>
          <a:srgbClr val="6699FF"/>
        </a:folHlink>
      </a:clrScheme>
      <a:clrMap bg1="lt2" tx1="dk1" bg2="lt1" tx2="dk2" accent1="accent1" accent2="accent2" accent3="accent3" accent4="accent4" accent5="accent5" accent6="accent6" hlink="hlink" folHlink="folHlink"/>
    </a:extraClrScheme>
    <a:extraClrScheme>
      <a:clrScheme name=" overriden 4">
        <a:dk1>
          <a:srgbClr val="008080"/>
        </a:dk1>
        <a:lt1>
          <a:srgbClr val="FFFFFF"/>
        </a:lt1>
        <a:dk2>
          <a:srgbClr val="2F978D"/>
        </a:dk2>
        <a:lt2>
          <a:srgbClr val="FFFFFF"/>
        </a:lt2>
        <a:accent1>
          <a:srgbClr val="0099FF"/>
        </a:accent1>
        <a:accent2>
          <a:srgbClr val="009999"/>
        </a:accent2>
        <a:accent3>
          <a:srgbClr val="9BBB59"/>
        </a:accent3>
        <a:accent4>
          <a:srgbClr val="8064A2"/>
        </a:accent4>
        <a:accent5>
          <a:srgbClr val="4BACC6"/>
        </a:accent5>
        <a:accent6>
          <a:srgbClr val="F79646"/>
        </a:accent6>
        <a:hlink>
          <a:srgbClr val="FFFFCC"/>
        </a:hlink>
        <a:folHlink>
          <a:srgbClr val="70CAC6"/>
        </a:folHlink>
      </a:clrScheme>
      <a:clrMap bg1="lt2" tx1="dk1" bg2="lt1" tx2="dk2" accent1="accent1" accent2="accent2" accent3="accent3" accent4="accent4" accent5="accent5" accent6="accent6" hlink="hlink" folHlink="folHlink"/>
    </a:extraClrScheme>
    <a:extraClrScheme>
      <a:clrScheme name=" overriden 5">
        <a:dk1>
          <a:srgbClr val="330000"/>
        </a:dk1>
        <a:lt1>
          <a:srgbClr val="FFFFFF"/>
        </a:lt1>
        <a:dk2>
          <a:srgbClr val="822504"/>
        </a:dk2>
        <a:lt2>
          <a:srgbClr val="FFFFFF"/>
        </a:lt2>
        <a:accent1>
          <a:srgbClr val="FF9900"/>
        </a:accent1>
        <a:accent2>
          <a:srgbClr val="9E2A06"/>
        </a:accent2>
        <a:accent3>
          <a:srgbClr val="9BBB59"/>
        </a:accent3>
        <a:accent4>
          <a:srgbClr val="8064A2"/>
        </a:accent4>
        <a:accent5>
          <a:srgbClr val="4BACC6"/>
        </a:accent5>
        <a:accent6>
          <a:srgbClr val="F79646"/>
        </a:accent6>
        <a:hlink>
          <a:srgbClr val="FF3300"/>
        </a:hlink>
        <a:folHlink>
          <a:srgbClr val="7C0704"/>
        </a:folHlink>
      </a:clrScheme>
      <a:clrMap bg1="lt2" tx1="dk2" bg2="lt1" tx2="dk1" accent1="accent1" accent2="accent2" accent3="accent3" accent4="accent4" accent5="accent5" accent6="accent6" hlink="hlink" folHlink="folHlink"/>
    </a:extraClrScheme>
    <a:extraClrScheme>
      <a:clrScheme name=" overriden 6">
        <a:dk1>
          <a:srgbClr val="336600"/>
        </a:dk1>
        <a:lt1>
          <a:srgbClr val="FFFFFF"/>
        </a:lt1>
        <a:dk2>
          <a:srgbClr val="4A7911"/>
        </a:dk2>
        <a:lt2>
          <a:srgbClr val="FFFFFF"/>
        </a:lt2>
        <a:accent1>
          <a:srgbClr val="666633"/>
        </a:accent1>
        <a:accent2>
          <a:srgbClr val="669900"/>
        </a:accent2>
        <a:accent3>
          <a:srgbClr val="9BBB59"/>
        </a:accent3>
        <a:accent4>
          <a:srgbClr val="8064A2"/>
        </a:accent4>
        <a:accent5>
          <a:srgbClr val="4BACC6"/>
        </a:accent5>
        <a:accent6>
          <a:srgbClr val="F79646"/>
        </a:accent6>
        <a:hlink>
          <a:srgbClr val="FFCC00"/>
        </a:hlink>
        <a:folHlink>
          <a:srgbClr val="99CC00"/>
        </a:folHlink>
      </a:clrScheme>
      <a:clrMap bg1="lt2" tx1="dk1" bg2="lt1" tx2="dk2" accent1="accent1" accent2="accent2" accent3="accent3" accent4="accent4" accent5="accent5" accent6="accent6" hlink="hlink" folHlink="folHlink"/>
    </a:extraClrScheme>
    <a:extraClrScheme>
      <a:clrScheme name=" overriden 7">
        <a:dk1>
          <a:srgbClr val="000000"/>
        </a:dk1>
        <a:lt1>
          <a:srgbClr val="FFFFFF"/>
        </a:lt1>
        <a:dk2>
          <a:srgbClr val="000000"/>
        </a:dk2>
        <a:lt2>
          <a:srgbClr val="CC3300"/>
        </a:lt2>
        <a:accent1>
          <a:srgbClr val="FFCC00"/>
        </a:accent1>
        <a:accent2>
          <a:srgbClr val="CC6600"/>
        </a:accent2>
        <a:accent3>
          <a:srgbClr val="9BBB59"/>
        </a:accent3>
        <a:accent4>
          <a:srgbClr val="8064A2"/>
        </a:accent4>
        <a:accent5>
          <a:srgbClr val="4BACC6"/>
        </a:accent5>
        <a:accent6>
          <a:srgbClr val="F79646"/>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 overriden 8">
        <a:dk1>
          <a:srgbClr val="000000"/>
        </a:dk1>
        <a:lt1>
          <a:srgbClr val="FFFFFF"/>
        </a:lt1>
        <a:dk2>
          <a:srgbClr val="003300"/>
        </a:dk2>
        <a:lt2>
          <a:srgbClr val="336600"/>
        </a:lt2>
        <a:accent1>
          <a:srgbClr val="CCCC00"/>
        </a:accent1>
        <a:accent2>
          <a:srgbClr val="669900"/>
        </a:accent2>
        <a:accent3>
          <a:srgbClr val="9BBB59"/>
        </a:accent3>
        <a:accent4>
          <a:srgbClr val="8064A2"/>
        </a:accent4>
        <a:accent5>
          <a:srgbClr val="4BACC6"/>
        </a:accent5>
        <a:accent6>
          <a:srgbClr val="F79646"/>
        </a:accent6>
        <a:hlink>
          <a:srgbClr val="333300"/>
        </a:hlink>
        <a:folHlink>
          <a:srgbClr val="99CC00"/>
        </a:folHlink>
      </a:clrScheme>
      <a:clrMap bg1="lt1" tx1="dk2" bg2="lt2" tx2="dk1" accent1="accent1" accent2="accent2" accent3="accent3" accent4="accent4" accent5="accent5" accent6="accent6" hlink="hlink" folHlink="folHlink"/>
    </a:extraClrScheme>
    <a:extraClrScheme>
      <a:clrScheme name=" overriden 9">
        <a:dk1>
          <a:srgbClr val="000000"/>
        </a:dk1>
        <a:lt1>
          <a:srgbClr val="FFFFFF"/>
        </a:lt1>
        <a:dk2>
          <a:srgbClr val="000000"/>
        </a:dk2>
        <a:lt2>
          <a:srgbClr val="440044"/>
        </a:lt2>
        <a:accent1>
          <a:srgbClr val="FFCCCC"/>
        </a:accent1>
        <a:accent2>
          <a:srgbClr val="790571"/>
        </a:accent2>
        <a:accent3>
          <a:srgbClr val="9BBB59"/>
        </a:accent3>
        <a:accent4>
          <a:srgbClr val="8064A2"/>
        </a:accent4>
        <a:accent5>
          <a:srgbClr val="4BACC6"/>
        </a:accent5>
        <a:accent6>
          <a:srgbClr val="F7964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 overriden 10">
        <a:dk1>
          <a:srgbClr val="000000"/>
        </a:dk1>
        <a:lt1>
          <a:srgbClr val="FFFFFF"/>
        </a:lt1>
        <a:dk2>
          <a:srgbClr val="000000"/>
        </a:dk2>
        <a:lt2>
          <a:srgbClr val="FF9900"/>
        </a:lt2>
        <a:accent1>
          <a:srgbClr val="FFCC99"/>
        </a:accent1>
        <a:accent2>
          <a:srgbClr val="FBA313"/>
        </a:accent2>
        <a:accent3>
          <a:srgbClr val="9BBB59"/>
        </a:accent3>
        <a:accent4>
          <a:srgbClr val="8064A2"/>
        </a:accent4>
        <a:accent5>
          <a:srgbClr val="4BACC6"/>
        </a:accent5>
        <a:accent6>
          <a:srgbClr val="F79646"/>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 overriden 11">
        <a:dk1>
          <a:srgbClr val="000000"/>
        </a:dk1>
        <a:lt1>
          <a:srgbClr val="FFFFFF"/>
        </a:lt1>
        <a:dk2>
          <a:srgbClr val="000000"/>
        </a:dk2>
        <a:lt2>
          <a:srgbClr val="779F92"/>
        </a:lt2>
        <a:accent1>
          <a:srgbClr val="33CCCC"/>
        </a:accent1>
        <a:accent2>
          <a:srgbClr val="9DC2D7"/>
        </a:accent2>
        <a:accent3>
          <a:srgbClr val="9BBB59"/>
        </a:accent3>
        <a:accent4>
          <a:srgbClr val="8064A2"/>
        </a:accent4>
        <a:accent5>
          <a:srgbClr val="4BACC6"/>
        </a:accent5>
        <a:accent6>
          <a:srgbClr val="F79646"/>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 overriden 12">
        <a:dk1>
          <a:srgbClr val="000000"/>
        </a:dk1>
        <a:lt1>
          <a:srgbClr val="FFFFFF"/>
        </a:lt1>
        <a:dk2>
          <a:srgbClr val="000000"/>
        </a:dk2>
        <a:lt2>
          <a:srgbClr val="00007D"/>
        </a:lt2>
        <a:accent1>
          <a:srgbClr val="9999FF"/>
        </a:accent1>
        <a:accent2>
          <a:srgbClr val="9999CC"/>
        </a:accent2>
        <a:accent3>
          <a:srgbClr val="9BBB59"/>
        </a:accent3>
        <a:accent4>
          <a:srgbClr val="8064A2"/>
        </a:accent4>
        <a:accent5>
          <a:srgbClr val="4BACC6"/>
        </a:accent5>
        <a:accent6>
          <a:srgbClr val="F79646"/>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8450</Words>
  <Application>WPS 演示</Application>
  <PresentationFormat>On-screen Show (4:3)</PresentationFormat>
  <Paragraphs>317</Paragraphs>
  <Slides>40</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40</vt:i4>
      </vt:variant>
    </vt:vector>
  </HeadingPairs>
  <TitlesOfParts>
    <vt:vector size="50" baseType="lpstr">
      <vt:lpstr>Arial</vt:lpstr>
      <vt:lpstr>宋体</vt:lpstr>
      <vt:lpstr>Wingdings</vt:lpstr>
      <vt:lpstr>Arial Black</vt:lpstr>
      <vt:lpstr>楷体</vt:lpstr>
      <vt:lpstr>微软雅黑</vt:lpstr>
      <vt:lpstr>Calibri</vt:lpstr>
      <vt:lpstr>Arial Unicode MS</vt:lpstr>
      <vt:lpstr>Office Theme</vt:lpstr>
      <vt:lpstr> overriden</vt:lpstr>
      <vt:lpstr>第五章 税收的转嫁与归宿</vt:lpstr>
      <vt:lpstr>税收的转嫁与归宿</vt:lpstr>
      <vt:lpstr>税收转嫁与归宿的涵义</vt:lpstr>
      <vt:lpstr>税收转嫁与归宿的涵义</vt:lpstr>
      <vt:lpstr>税收转嫁的形式：前转</vt:lpstr>
      <vt:lpstr>税收转嫁的形式：后转</vt:lpstr>
      <vt:lpstr>税收转嫁的形式：消转</vt:lpstr>
      <vt:lpstr>税收转嫁的形式：税收资本化</vt:lpstr>
      <vt:lpstr>供求弹性和税收转嫁与归宿</vt:lpstr>
      <vt:lpstr>需求弹性同税收的转嫁与归宿的关系</vt:lpstr>
      <vt:lpstr>需求弹性同税收的转嫁与归宿的关系</vt:lpstr>
      <vt:lpstr>需求弹性同税收的转嫁与归宿的关系</vt:lpstr>
      <vt:lpstr>需求弹性同税收的转嫁与归宿的关系</vt:lpstr>
      <vt:lpstr>供给弹性和税收转嫁与归宿</vt:lpstr>
      <vt:lpstr>供给完全无弹性</vt:lpstr>
      <vt:lpstr>供给完全有弹性</vt:lpstr>
      <vt:lpstr>供给富有弹性</vt:lpstr>
      <vt:lpstr>供给缺乏弹性</vt:lpstr>
      <vt:lpstr>弹性同税收的转嫁与归宿关系</vt:lpstr>
      <vt:lpstr>商品课税转嫁与归宿的分析</vt:lpstr>
      <vt:lpstr>商品课税转嫁与归宿的分析</vt:lpstr>
      <vt:lpstr>商品课税转嫁与归宿的分析</vt:lpstr>
      <vt:lpstr>商品课税转嫁与归宿的分析</vt:lpstr>
      <vt:lpstr>生产要素收入课税转嫁与归宿</vt:lpstr>
      <vt:lpstr>工资收入课税的转嫁与归宿</vt:lpstr>
      <vt:lpstr>利润(利息)收入课税的转嫁与归宿</vt:lpstr>
      <vt:lpstr>地租收入课税的转嫁与归宿</vt:lpstr>
      <vt:lpstr>税收转嫁与归宿和供求弹性的关系</vt:lpstr>
      <vt:lpstr>税收转嫁与归宿和供求弹性的关系</vt:lpstr>
      <vt:lpstr> 税收转嫁与归宿和课税范围的关系</vt:lpstr>
      <vt:lpstr>税收转嫁与归宿和计税方法的关系</vt:lpstr>
      <vt:lpstr>税收转嫁与归宿和经济交易的关系</vt:lpstr>
      <vt:lpstr>税收转嫁与归宿和课税商品性质的关系</vt:lpstr>
      <vt:lpstr>税收转嫁与归宿和市场结构的关系</vt:lpstr>
      <vt:lpstr>完全竞争市场</vt:lpstr>
      <vt:lpstr>完全竞争市场</vt:lpstr>
      <vt:lpstr>垄断竞争市场</vt:lpstr>
      <vt:lpstr>垄断竞争市场</vt:lpstr>
      <vt:lpstr>寡头垄断市场</vt:lpstr>
      <vt:lpstr>完全垄断市场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轩轩</cp:lastModifiedBy>
  <cp:revision>4</cp:revision>
  <cp:lastPrinted>2021-11-23T07:58:00Z</cp:lastPrinted>
  <dcterms:created xsi:type="dcterms:W3CDTF">2021-11-23T07:58:00Z</dcterms:created>
  <dcterms:modified xsi:type="dcterms:W3CDTF">2022-08-23T15:19:10Z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8BCD6FDB35554C8FBCEF25A7D220383D</vt:lpwstr>
  </property>
  <property fmtid="{D5CDD505-2E9C-101B-9397-08002B2CF9AE}" pid="3" name="KSOProductBuildVer">
    <vt:lpwstr>2052-11.1.0.12302</vt:lpwstr>
  </property>
</Properties>
</file>