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4019" r:id="rId2"/>
  </p:sldMasterIdLst>
  <p:notesMasterIdLst>
    <p:notesMasterId r:id="rId33"/>
  </p:notesMasterIdLst>
  <p:sldIdLst>
    <p:sldId id="795" r:id="rId3"/>
    <p:sldId id="796" r:id="rId4"/>
    <p:sldId id="801" r:id="rId5"/>
    <p:sldId id="802" r:id="rId6"/>
    <p:sldId id="803" r:id="rId7"/>
    <p:sldId id="800" r:id="rId8"/>
    <p:sldId id="799" r:id="rId9"/>
    <p:sldId id="792" r:id="rId10"/>
    <p:sldId id="290" r:id="rId11"/>
    <p:sldId id="257" r:id="rId12"/>
    <p:sldId id="258" r:id="rId13"/>
    <p:sldId id="295" r:id="rId14"/>
    <p:sldId id="296" r:id="rId15"/>
    <p:sldId id="298" r:id="rId16"/>
    <p:sldId id="297" r:id="rId17"/>
    <p:sldId id="299" r:id="rId18"/>
    <p:sldId id="793" r:id="rId19"/>
    <p:sldId id="268" r:id="rId20"/>
    <p:sldId id="269" r:id="rId21"/>
    <p:sldId id="794" r:id="rId22"/>
    <p:sldId id="264" r:id="rId23"/>
    <p:sldId id="288" r:id="rId24"/>
    <p:sldId id="303" r:id="rId25"/>
    <p:sldId id="304" r:id="rId26"/>
    <p:sldId id="305" r:id="rId27"/>
    <p:sldId id="306" r:id="rId28"/>
    <p:sldId id="307" r:id="rId29"/>
    <p:sldId id="308" r:id="rId30"/>
    <p:sldId id="287" r:id="rId31"/>
    <p:sldId id="294" r:id="rId3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华文中宋" panose="0201060004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华文中宋" panose="0201060004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华文中宋" panose="0201060004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华文中宋" panose="0201060004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华文中宋" panose="020106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中宋" panose="020106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中宋" panose="020106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中宋" panose="020106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中宋" panose="0201060004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27FF38"/>
    <a:srgbClr val="FFCC66"/>
    <a:srgbClr val="996633"/>
    <a:srgbClr val="FF0000"/>
    <a:srgbClr val="FFFF00"/>
    <a:srgbClr val="FFCC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8" autoAdjust="0"/>
    <p:restoredTop sz="94631" autoAdjust="0"/>
  </p:normalViewPr>
  <p:slideViewPr>
    <p:cSldViewPr snapToObjects="1">
      <p:cViewPr varScale="1">
        <p:scale>
          <a:sx n="66" d="100"/>
          <a:sy n="66" d="100"/>
        </p:scale>
        <p:origin x="-876"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5D236F12-92AA-411A-8763-3BD63415440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Tx/>
              <a:buNone/>
              <a:defRPr sz="1200">
                <a:latin typeface="Arial" charset="0"/>
                <a:ea typeface="宋体" charset="0"/>
                <a:cs typeface="宋体" charset="0"/>
              </a:defRPr>
            </a:lvl1pPr>
          </a:lstStyle>
          <a:p>
            <a:pPr>
              <a:defRPr/>
            </a:pPr>
            <a:endParaRPr lang="en-US" altLang="zh-CN"/>
          </a:p>
        </p:txBody>
      </p:sp>
      <p:sp>
        <p:nvSpPr>
          <p:cNvPr id="24579" name="Rectangle 3">
            <a:extLst>
              <a:ext uri="{FF2B5EF4-FFF2-40B4-BE49-F238E27FC236}">
                <a16:creationId xmlns:a16="http://schemas.microsoft.com/office/drawing/2014/main" xmlns="" id="{971BB31B-17E6-4DF8-8A6C-08B775865C7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sz="1200">
                <a:latin typeface="Arial" charset="0"/>
                <a:ea typeface="宋体" charset="0"/>
                <a:cs typeface="宋体" charset="0"/>
              </a:defRPr>
            </a:lvl1pPr>
          </a:lstStyle>
          <a:p>
            <a:pPr>
              <a:defRPr/>
            </a:pPr>
            <a:endParaRPr lang="en-US" altLang="zh-CN"/>
          </a:p>
        </p:txBody>
      </p:sp>
      <p:sp>
        <p:nvSpPr>
          <p:cNvPr id="16388" name="Rectangle 4">
            <a:extLst>
              <a:ext uri="{FF2B5EF4-FFF2-40B4-BE49-F238E27FC236}">
                <a16:creationId xmlns:a16="http://schemas.microsoft.com/office/drawing/2014/main" xmlns="" id="{E09E0C5B-07F1-4322-B58F-4B83C1BD05D7}"/>
              </a:ext>
            </a:extLst>
          </p:cNvPr>
          <p:cNvSpPr>
            <a:spLocks noGrp="1" noRot="1" noChangeAspect="1" noChangeArrowheads="1" noTextEdit="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a:extLst>
              <a:ext uri="{FF2B5EF4-FFF2-40B4-BE49-F238E27FC236}">
                <a16:creationId xmlns:a16="http://schemas.microsoft.com/office/drawing/2014/main" xmlns="" id="{C67B0BAD-4A87-435C-9D3D-1A8D470B1D8A}"/>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endParaRPr lang="en-US" altLang="zh-CN" noProof="0"/>
          </a:p>
          <a:p>
            <a:pPr lvl="1"/>
            <a:r>
              <a:rPr lang="zh-CN" altLang="en-US" noProof="0"/>
              <a:t>第二级</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endParaRPr lang="en-US" altLang="zh-CN" noProof="0"/>
          </a:p>
        </p:txBody>
      </p:sp>
      <p:sp>
        <p:nvSpPr>
          <p:cNvPr id="24582" name="Rectangle 6">
            <a:extLst>
              <a:ext uri="{FF2B5EF4-FFF2-40B4-BE49-F238E27FC236}">
                <a16:creationId xmlns:a16="http://schemas.microsoft.com/office/drawing/2014/main" xmlns="" id="{32756CDA-C051-44E2-AF0B-B3C8842AA464}"/>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Tx/>
              <a:buNone/>
              <a:defRPr sz="1200">
                <a:latin typeface="Arial" charset="0"/>
                <a:ea typeface="宋体" charset="0"/>
                <a:cs typeface="宋体" charset="0"/>
              </a:defRPr>
            </a:lvl1pPr>
          </a:lstStyle>
          <a:p>
            <a:pPr>
              <a:defRPr/>
            </a:pPr>
            <a:endParaRPr lang="en-US" altLang="zh-CN"/>
          </a:p>
        </p:txBody>
      </p:sp>
      <p:sp>
        <p:nvSpPr>
          <p:cNvPr id="24583" name="Rectangle 7">
            <a:extLst>
              <a:ext uri="{FF2B5EF4-FFF2-40B4-BE49-F238E27FC236}">
                <a16:creationId xmlns:a16="http://schemas.microsoft.com/office/drawing/2014/main" xmlns="" id="{B2BBE9DC-0C4C-4EF1-BA08-68B6C8D7E6FF}"/>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Clr>
                <a:srgbClr val="000000"/>
              </a:buClr>
              <a:buFont typeface="Arial" panose="020B0604020202020204" pitchFamily="34" charset="0"/>
              <a:buNone/>
              <a:defRPr sz="1200" noProof="1">
                <a:latin typeface="Arial" charset="0"/>
                <a:ea typeface="宋体" charset="-122"/>
                <a:cs typeface="+mn-ea"/>
              </a:defRPr>
            </a:lvl1pPr>
          </a:lstStyle>
          <a:p>
            <a:pPr>
              <a:defRPr/>
            </a:pPr>
            <a:fld id="{40315BA3-0080-4F9C-80F4-B7158306829D}" type="slidenum">
              <a:rPr lang="en-US" altLang="zh-CN"/>
              <a:pPr>
                <a:defRPr/>
              </a:pPr>
              <a:t>‹#›</a:t>
            </a:fld>
            <a:endParaRPr lang="en-US" altLang="zh-CN">
              <a:latin typeface="Arial" panose="020B0604020202020204" pitchFamily="34" charset="0"/>
              <a:ea typeface="华文中宋" panose="0201060004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0"/>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charset="0"/>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01413E87-1EAB-40F6-9044-9322EE10219B}"/>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EF72ADE3-6F9E-4F35-996A-75E41695EB3E}" type="slidenum">
              <a:rPr lang="en-US" altLang="zh-CN" smtClean="0">
                <a:latin typeface="Calibri" panose="020F0502020204030204" pitchFamily="34" charset="0"/>
                <a:ea typeface="宋体" panose="02010600030101010101" pitchFamily="2" charset="-122"/>
              </a:rPr>
              <a:pPr>
                <a:buClrTx/>
                <a:defRPr/>
              </a:pPr>
              <a:t>3</a:t>
            </a:fld>
            <a:endParaRPr lang="en-US" altLang="zh-CN">
              <a:latin typeface="Calibri" panose="020F0502020204030204" pitchFamily="34" charset="0"/>
              <a:ea typeface="宋体" panose="02010600030101010101" pitchFamily="2" charset="-122"/>
            </a:endParaRPr>
          </a:p>
        </p:txBody>
      </p:sp>
      <p:sp>
        <p:nvSpPr>
          <p:cNvPr id="27651" name="Rectangle 2">
            <a:extLst>
              <a:ext uri="{FF2B5EF4-FFF2-40B4-BE49-F238E27FC236}">
                <a16:creationId xmlns:a16="http://schemas.microsoft.com/office/drawing/2014/main" xmlns="" id="{D1206455-FB77-45E3-A104-1271DD56509D}"/>
              </a:ext>
            </a:extLst>
          </p:cNvPr>
          <p:cNvSpPr>
            <a:spLocks noGrp="1" noRot="1" noChangeAspect="1" noChangeArrowheads="1" noTextEdit="1"/>
          </p:cNvSpPr>
          <p:nvPr>
            <p:ph type="sldImg" idx="4294967295"/>
          </p:nvPr>
        </p:nvSpPr>
        <p:spPr>
          <a:ln/>
        </p:spPr>
      </p:sp>
      <p:sp>
        <p:nvSpPr>
          <p:cNvPr id="27652" name="Rectangle 3">
            <a:extLst>
              <a:ext uri="{FF2B5EF4-FFF2-40B4-BE49-F238E27FC236}">
                <a16:creationId xmlns:a16="http://schemas.microsoft.com/office/drawing/2014/main" xmlns="" id="{E6BDE84E-B880-4842-8D1C-3E796F9C1626}"/>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xmlns="" id="{20551CEE-853F-4784-AB96-5887D6F0EC22}"/>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39754123-E7E3-4F39-9654-278EB756737E}" type="slidenum">
              <a:rPr lang="en-US" altLang="zh-CN" smtClean="0">
                <a:latin typeface="Calibri" panose="020F0502020204030204" pitchFamily="34" charset="0"/>
                <a:ea typeface="宋体" panose="02010600030101010101" pitchFamily="2" charset="-122"/>
              </a:rPr>
              <a:pPr>
                <a:buClrTx/>
                <a:defRPr/>
              </a:pPr>
              <a:t>18</a:t>
            </a:fld>
            <a:endParaRPr lang="en-US" altLang="zh-CN">
              <a:latin typeface="Calibri" panose="020F0502020204030204" pitchFamily="34" charset="0"/>
              <a:ea typeface="宋体" panose="02010600030101010101" pitchFamily="2" charset="-122"/>
            </a:endParaRPr>
          </a:p>
        </p:txBody>
      </p:sp>
      <p:sp>
        <p:nvSpPr>
          <p:cNvPr id="40963" name="Rectangle 2">
            <a:extLst>
              <a:ext uri="{FF2B5EF4-FFF2-40B4-BE49-F238E27FC236}">
                <a16:creationId xmlns:a16="http://schemas.microsoft.com/office/drawing/2014/main" xmlns="" id="{9B76967A-0E1F-4EB4-8AAA-87D1648F81D9}"/>
              </a:ext>
            </a:extLst>
          </p:cNvPr>
          <p:cNvSpPr>
            <a:spLocks noGrp="1" noRot="1" noChangeAspect="1" noChangeArrowheads="1" noTextEdit="1"/>
          </p:cNvSpPr>
          <p:nvPr>
            <p:ph type="sldImg" idx="4294967295"/>
          </p:nvPr>
        </p:nvSpPr>
        <p:spPr>
          <a:ln/>
        </p:spPr>
      </p:sp>
      <p:sp>
        <p:nvSpPr>
          <p:cNvPr id="40964" name="Rectangle 3">
            <a:extLst>
              <a:ext uri="{FF2B5EF4-FFF2-40B4-BE49-F238E27FC236}">
                <a16:creationId xmlns:a16="http://schemas.microsoft.com/office/drawing/2014/main" xmlns="" id="{12449AC3-F5D6-423C-8CB5-82D98A947B1D}"/>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xmlns="" id="{4AB41B31-6362-4F50-983B-17011237E4E9}"/>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BD44E62F-AF1C-4E07-997D-58C2E2D7679C}" type="slidenum">
              <a:rPr lang="en-US" altLang="zh-CN" smtClean="0">
                <a:latin typeface="Calibri" panose="020F0502020204030204" pitchFamily="34" charset="0"/>
                <a:ea typeface="宋体" panose="02010600030101010101" pitchFamily="2" charset="-122"/>
              </a:rPr>
              <a:pPr>
                <a:buClrTx/>
                <a:defRPr/>
              </a:pPr>
              <a:t>19</a:t>
            </a:fld>
            <a:endParaRPr lang="en-US" altLang="zh-CN">
              <a:latin typeface="Calibri" panose="020F0502020204030204" pitchFamily="34" charset="0"/>
              <a:ea typeface="宋体" panose="02010600030101010101" pitchFamily="2" charset="-122"/>
            </a:endParaRPr>
          </a:p>
        </p:txBody>
      </p:sp>
      <p:sp>
        <p:nvSpPr>
          <p:cNvPr id="43011" name="Rectangle 2">
            <a:extLst>
              <a:ext uri="{FF2B5EF4-FFF2-40B4-BE49-F238E27FC236}">
                <a16:creationId xmlns:a16="http://schemas.microsoft.com/office/drawing/2014/main" xmlns="" id="{42E870F4-28FC-425A-B970-405F1765DCFE}"/>
              </a:ext>
            </a:extLst>
          </p:cNvPr>
          <p:cNvSpPr>
            <a:spLocks noGrp="1" noRot="1" noChangeAspect="1" noChangeArrowheads="1" noTextEdit="1"/>
          </p:cNvSpPr>
          <p:nvPr>
            <p:ph type="sldImg" idx="4294967295"/>
          </p:nvPr>
        </p:nvSpPr>
        <p:spPr>
          <a:ln/>
        </p:spPr>
      </p:sp>
      <p:sp>
        <p:nvSpPr>
          <p:cNvPr id="43012" name="Rectangle 3">
            <a:extLst>
              <a:ext uri="{FF2B5EF4-FFF2-40B4-BE49-F238E27FC236}">
                <a16:creationId xmlns:a16="http://schemas.microsoft.com/office/drawing/2014/main" xmlns="" id="{C0245880-5D44-4634-A912-FEE8DA0658FD}"/>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xmlns="" id="{5BE3A0E7-F308-469D-8771-FCDF2F644797}"/>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47C7684A-0642-4F57-AB40-696DAC70E8AC}" type="slidenum">
              <a:rPr lang="en-US" altLang="zh-CN" smtClean="0">
                <a:latin typeface="Calibri" panose="020F0502020204030204" pitchFamily="34" charset="0"/>
                <a:ea typeface="宋体" panose="02010600030101010101" pitchFamily="2" charset="-122"/>
              </a:rPr>
              <a:pPr>
                <a:buClrTx/>
                <a:defRPr/>
              </a:pPr>
              <a:t>21</a:t>
            </a:fld>
            <a:endParaRPr lang="en-US" altLang="zh-CN">
              <a:latin typeface="Calibri" panose="020F0502020204030204" pitchFamily="34" charset="0"/>
              <a:ea typeface="宋体" panose="02010600030101010101" pitchFamily="2" charset="-122"/>
            </a:endParaRPr>
          </a:p>
        </p:txBody>
      </p:sp>
      <p:sp>
        <p:nvSpPr>
          <p:cNvPr id="45059" name="Rectangle 2">
            <a:extLst>
              <a:ext uri="{FF2B5EF4-FFF2-40B4-BE49-F238E27FC236}">
                <a16:creationId xmlns:a16="http://schemas.microsoft.com/office/drawing/2014/main" xmlns="" id="{267B6A66-87E9-42B9-857D-2E0DAD647E25}"/>
              </a:ext>
            </a:extLst>
          </p:cNvPr>
          <p:cNvSpPr>
            <a:spLocks noGrp="1" noRot="1" noChangeAspect="1" noChangeArrowheads="1" noTextEdit="1"/>
          </p:cNvSpPr>
          <p:nvPr>
            <p:ph type="sldImg" idx="4294967295"/>
          </p:nvPr>
        </p:nvSpPr>
        <p:spPr>
          <a:ln/>
        </p:spPr>
      </p:sp>
      <p:sp>
        <p:nvSpPr>
          <p:cNvPr id="45060" name="Rectangle 3">
            <a:extLst>
              <a:ext uri="{FF2B5EF4-FFF2-40B4-BE49-F238E27FC236}">
                <a16:creationId xmlns:a16="http://schemas.microsoft.com/office/drawing/2014/main" xmlns="" id="{3E57F8E7-6811-46FD-AA00-3668CE76FEE2}"/>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xmlns="" id="{C93398E0-333F-4C0A-9402-A622E9A69496}"/>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72541C8F-6B5F-49AD-8987-9738AD8E2523}" type="slidenum">
              <a:rPr lang="en-US" altLang="zh-CN" smtClean="0">
                <a:latin typeface="Calibri" panose="020F0502020204030204" pitchFamily="34" charset="0"/>
                <a:ea typeface="宋体" panose="02010600030101010101" pitchFamily="2" charset="-122"/>
              </a:rPr>
              <a:pPr>
                <a:buClrTx/>
                <a:defRPr/>
              </a:pPr>
              <a:t>4</a:t>
            </a:fld>
            <a:endParaRPr lang="en-US" altLang="zh-CN">
              <a:latin typeface="Calibri" panose="020F050202020403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xmlns="" id="{E12A9BF3-ACBB-4045-A8ED-0D01AD67EC80}"/>
              </a:ext>
            </a:extLst>
          </p:cNvPr>
          <p:cNvSpPr>
            <a:spLocks noGrp="1" noRot="1" noChangeAspect="1" noChangeArrowheads="1" noTextEdit="1"/>
          </p:cNvSpPr>
          <p:nvPr>
            <p:ph type="sldImg" idx="4294967295"/>
          </p:nvPr>
        </p:nvSpPr>
        <p:spPr>
          <a:ln/>
        </p:spPr>
      </p:sp>
      <p:sp>
        <p:nvSpPr>
          <p:cNvPr id="29700" name="Rectangle 3">
            <a:extLst>
              <a:ext uri="{FF2B5EF4-FFF2-40B4-BE49-F238E27FC236}">
                <a16:creationId xmlns:a16="http://schemas.microsoft.com/office/drawing/2014/main" xmlns="" id="{2B213FBF-8F70-41F3-9608-29D8B369B90A}"/>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xmlns="" id="{72F51BFC-A45F-4F92-931A-696F210A67CE}"/>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B4C6D360-4498-4BD0-82DA-DB82CDC1C6A2}" type="slidenum">
              <a:rPr lang="en-US" altLang="zh-CN" smtClean="0">
                <a:latin typeface="Calibri" panose="020F0502020204030204" pitchFamily="34" charset="0"/>
                <a:ea typeface="宋体" panose="02010600030101010101" pitchFamily="2" charset="-122"/>
              </a:rPr>
              <a:pPr>
                <a:buClrTx/>
                <a:defRPr/>
              </a:pPr>
              <a:t>5</a:t>
            </a:fld>
            <a:endParaRPr lang="en-US" altLang="zh-CN">
              <a:latin typeface="Calibri" panose="020F0502020204030204" pitchFamily="34" charset="0"/>
              <a:ea typeface="宋体" panose="02010600030101010101" pitchFamily="2" charset="-122"/>
            </a:endParaRPr>
          </a:p>
        </p:txBody>
      </p:sp>
      <p:sp>
        <p:nvSpPr>
          <p:cNvPr id="36867" name="Rectangle 2">
            <a:extLst>
              <a:ext uri="{FF2B5EF4-FFF2-40B4-BE49-F238E27FC236}">
                <a16:creationId xmlns:a16="http://schemas.microsoft.com/office/drawing/2014/main" xmlns="" id="{9DA43454-11C3-4D26-A32F-C40C46E39991}"/>
              </a:ext>
            </a:extLst>
          </p:cNvPr>
          <p:cNvSpPr>
            <a:spLocks noGrp="1" noRot="1" noChangeAspect="1" noChangeArrowheads="1" noTextEdit="1"/>
          </p:cNvSpPr>
          <p:nvPr>
            <p:ph type="sldImg" idx="4294967295"/>
          </p:nvPr>
        </p:nvSpPr>
        <p:spPr>
          <a:ln/>
        </p:spPr>
      </p:sp>
      <p:sp>
        <p:nvSpPr>
          <p:cNvPr id="36868" name="Rectangle 3">
            <a:extLst>
              <a:ext uri="{FF2B5EF4-FFF2-40B4-BE49-F238E27FC236}">
                <a16:creationId xmlns:a16="http://schemas.microsoft.com/office/drawing/2014/main" xmlns="" id="{38DE7CE3-3CED-41DA-BF2F-DB8AD54D4B81}"/>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xmlns="" id="{892D00DF-73EA-4D4D-8DA9-E906AD987FB3}"/>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xmlns="" id="{8D85D3AC-69A0-48DE-A562-433DDEB8A408}"/>
              </a:ext>
            </a:extLst>
          </p:cNvPr>
          <p:cNvSpPr>
            <a:spLocks noGrp="1" noChangeArrowheads="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4" name="灯片编号占位符 3">
            <a:extLst>
              <a:ext uri="{FF2B5EF4-FFF2-40B4-BE49-F238E27FC236}">
                <a16:creationId xmlns:a16="http://schemas.microsoft.com/office/drawing/2014/main" xmlns="" id="{C315BDEF-0B23-4FE8-9100-14EDDD31F7FF}"/>
              </a:ext>
            </a:extLst>
          </p:cNvPr>
          <p:cNvSpPr>
            <a:spLocks noGrp="1"/>
          </p:cNvSpPr>
          <p:nvPr>
            <p:ph type="sldNum" sz="quarter" idx="5"/>
          </p:nvPr>
        </p:nvSpPr>
        <p:spPr/>
        <p:txBody>
          <a:bodyPr/>
          <a:lstStyle/>
          <a:p>
            <a:pPr>
              <a:defRPr/>
            </a:pPr>
            <a:fld id="{55DD55AB-2DBE-4FEA-9281-D46405303271}" type="slidenum">
              <a:rPr lang="zh-CN" altLang="en-US" smtClean="0"/>
              <a:pPr>
                <a:defRPr/>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xmlns="" id="{95B5CF98-B48C-4F67-AEAB-F296D57523DC}"/>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F78EEDAA-6355-4263-AF58-A0C6D5D4565C}" type="slidenum">
              <a:rPr lang="en-US" altLang="zh-CN" smtClean="0">
                <a:latin typeface="Calibri" panose="020F0502020204030204" pitchFamily="34" charset="0"/>
                <a:ea typeface="宋体" panose="02010600030101010101" pitchFamily="2" charset="-122"/>
              </a:rPr>
              <a:pPr>
                <a:buClrTx/>
                <a:defRPr/>
              </a:pPr>
              <a:t>9</a:t>
            </a:fld>
            <a:endParaRPr lang="en-US" altLang="zh-CN">
              <a:latin typeface="Calibri" panose="020F0502020204030204" pitchFamily="34" charset="0"/>
              <a:ea typeface="宋体" panose="02010600030101010101" pitchFamily="2" charset="-122"/>
            </a:endParaRPr>
          </a:p>
        </p:txBody>
      </p:sp>
      <p:sp>
        <p:nvSpPr>
          <p:cNvPr id="20483" name="Rectangle 2">
            <a:extLst>
              <a:ext uri="{FF2B5EF4-FFF2-40B4-BE49-F238E27FC236}">
                <a16:creationId xmlns:a16="http://schemas.microsoft.com/office/drawing/2014/main" xmlns="" id="{3C523A64-61DF-4CEA-A4FD-32A96D2FEF69}"/>
              </a:ext>
            </a:extLst>
          </p:cNvPr>
          <p:cNvSpPr>
            <a:spLocks noGrp="1" noRot="1" noChangeAspect="1" noChangeArrowheads="1" noTextEdit="1"/>
          </p:cNvSpPr>
          <p:nvPr>
            <p:ph type="sldImg" idx="4294967295"/>
          </p:nvPr>
        </p:nvSpPr>
        <p:spPr>
          <a:ln/>
        </p:spPr>
      </p:sp>
      <p:sp>
        <p:nvSpPr>
          <p:cNvPr id="20484" name="Rectangle 3">
            <a:extLst>
              <a:ext uri="{FF2B5EF4-FFF2-40B4-BE49-F238E27FC236}">
                <a16:creationId xmlns:a16="http://schemas.microsoft.com/office/drawing/2014/main" xmlns="" id="{7D35C986-1343-4580-B93E-E296071242C2}"/>
              </a:ext>
            </a:extLst>
          </p:cNvPr>
          <p:cNvSpPr>
            <a:spLocks noGrp="1" noChangeArrowheads="1"/>
          </p:cNvSpPr>
          <p:nvPr>
            <p:ph type="body" idx="4294967295"/>
          </p:nvPr>
        </p:nvSpPr>
        <p:spPr>
          <a:noFill/>
        </p:spPr>
        <p:txBody>
          <a:bodyPr/>
          <a:lstStyle/>
          <a:p>
            <a:pPr eaLnBrk="1" hangingPunct="1"/>
            <a:r>
              <a:rPr lang="en-US" altLang="zh-CN" b="1">
                <a:latin typeface="Arial" panose="020B0604020202020204" pitchFamily="34" charset="0"/>
                <a:ea typeface="宋体" panose="02010600030101010101" pitchFamily="2" charset="-122"/>
              </a:rPr>
              <a:t>1</a:t>
            </a:r>
            <a:r>
              <a:rPr lang="zh-CN" altLang="en-US" b="1">
                <a:latin typeface="Arial" panose="020B0604020202020204" pitchFamily="34" charset="0"/>
                <a:ea typeface="宋体" panose="02010600030101010101" pitchFamily="2" charset="-122"/>
              </a:rPr>
              <a:t>经济学是做什么的？</a:t>
            </a:r>
            <a:endParaRPr lang="en-US" altLang="zh-CN" b="1">
              <a:latin typeface="Arial" panose="020B0604020202020204" pitchFamily="34" charset="0"/>
              <a:ea typeface="宋体" panose="02010600030101010101" pitchFamily="2" charset="-122"/>
            </a:endParaRPr>
          </a:p>
          <a:p>
            <a:pPr eaLnBrk="1" hangingPunct="1"/>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“经济学是一门研究人类一般生活事务的学问。”</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马歇尔</a:t>
            </a:r>
            <a:endParaRPr lang="en-US" altLang="zh-CN" b="1">
              <a:latin typeface="Arial" panose="020B0604020202020204" pitchFamily="34" charset="0"/>
              <a:ea typeface="宋体" panose="02010600030101010101" pitchFamily="2" charset="-122"/>
            </a:endParaRPr>
          </a:p>
          <a:p>
            <a:pPr eaLnBrk="1" hangingPunct="1"/>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经济学是解释人类行为的科学，其根本任务就是分析和解释人的选择</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它可以解释大多数生活中的现象</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举例</a:t>
            </a:r>
            <a:r>
              <a:rPr lang="en-US" altLang="zh-CN" b="1">
                <a:latin typeface="Arial" panose="020B0604020202020204" pitchFamily="34" charset="0"/>
                <a:ea typeface="宋体" panose="02010600030101010101" pitchFamily="2" charset="-122"/>
              </a:rPr>
              <a:t>:&lt;</a:t>
            </a:r>
            <a:r>
              <a:rPr lang="zh-CN" altLang="en-US" b="1">
                <a:latin typeface="Arial" panose="020B0604020202020204" pitchFamily="34" charset="0"/>
                <a:ea typeface="宋体" panose="02010600030101010101" pitchFamily="2" charset="-122"/>
              </a:rPr>
              <a:t>英雄</a:t>
            </a:r>
            <a:r>
              <a:rPr lang="en-US" altLang="zh-CN" b="1">
                <a:latin typeface="Arial" panose="020B0604020202020204" pitchFamily="34" charset="0"/>
                <a:ea typeface="宋体" panose="02010600030101010101" pitchFamily="2" charset="-122"/>
              </a:rPr>
              <a:t>&gt;,</a:t>
            </a:r>
            <a:r>
              <a:rPr lang="zh-CN" altLang="en-US" b="1">
                <a:latin typeface="Arial" panose="020B0604020202020204" pitchFamily="34" charset="0"/>
                <a:ea typeface="宋体" panose="02010600030101010101" pitchFamily="2" charset="-122"/>
              </a:rPr>
              <a:t>课程选修</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逃课</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李咏</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明星</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城乡差别</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生孩子等）</a:t>
            </a:r>
            <a:r>
              <a:rPr lang="en-US" altLang="zh-CN" b="1">
                <a:latin typeface="Arial" panose="020B0604020202020204" pitchFamily="34" charset="0"/>
                <a:ea typeface="宋体" panose="02010600030101010101" pitchFamily="2" charset="-122"/>
              </a:rPr>
              <a:t>.</a:t>
            </a:r>
          </a:p>
          <a:p>
            <a:pPr eaLnBrk="1" hangingPunct="1"/>
            <a:r>
              <a:rPr lang="en-US" altLang="zh-CN" b="1">
                <a:latin typeface="Arial" panose="020B0604020202020204" pitchFamily="34" charset="0"/>
                <a:ea typeface="宋体" panose="02010600030101010101" pitchFamily="2" charset="-122"/>
              </a:rPr>
              <a:t>2</a:t>
            </a:r>
            <a:r>
              <a:rPr lang="zh-CN" altLang="en-US" b="1">
                <a:latin typeface="Arial" panose="020B0604020202020204" pitchFamily="34" charset="0"/>
                <a:ea typeface="宋体" panose="02010600030101010101" pitchFamily="2" charset="-122"/>
              </a:rPr>
              <a:t>经济学带给我们的好处：一种思维方式</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了解外面的世界、帮助自己作出明智选择</a:t>
            </a:r>
            <a:endParaRPr lang="en-US" altLang="zh-CN" b="1">
              <a:latin typeface="Arial" panose="020B0604020202020204" pitchFamily="34" charset="0"/>
              <a:ea typeface="宋体" panose="02010600030101010101" pitchFamily="2" charset="-122"/>
            </a:endParaRPr>
          </a:p>
          <a:p>
            <a:pPr eaLnBrk="1" hangingPunct="1"/>
            <a:r>
              <a:rPr lang="en-US" altLang="zh-CN" b="1">
                <a:latin typeface="Arial" panose="020B0604020202020204" pitchFamily="34" charset="0"/>
                <a:ea typeface="宋体" panose="02010600030101010101" pitchFamily="2" charset="-122"/>
              </a:rPr>
              <a:t>3</a:t>
            </a:r>
            <a:r>
              <a:rPr lang="zh-CN" altLang="en-US" b="1">
                <a:latin typeface="Arial" panose="020B0604020202020204" pitchFamily="34" charset="0"/>
                <a:ea typeface="宋体" panose="02010600030101010101" pitchFamily="2" charset="-122"/>
              </a:rPr>
              <a:t>经济学的与众不同：一则笑话</a:t>
            </a:r>
            <a:endParaRPr lang="en-US" altLang="zh-CN" b="1">
              <a:latin typeface="Arial" panose="020B0604020202020204" pitchFamily="34" charset="0"/>
              <a:ea typeface="宋体" panose="02010600030101010101" pitchFamily="2" charset="-122"/>
            </a:endParaRPr>
          </a:p>
          <a:p>
            <a:pPr eaLnBrk="1" hangingPunct="1"/>
            <a:r>
              <a:rPr lang="zh-CN" altLang="en-US" b="1">
                <a:latin typeface="Arial" panose="020B0604020202020204" pitchFamily="34" charset="0"/>
                <a:ea typeface="宋体" panose="02010600030101010101" pitchFamily="2" charset="-122"/>
              </a:rPr>
              <a:t>非唯一性</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哈耶克和缪尔达尔分享同一届诺奖</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非精确性</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含糊其辞</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遮遮掩掩</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杜鲁门</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凯恩斯</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比基尼</a:t>
            </a:r>
            <a:endParaRPr lang="en-US" altLang="zh-CN" b="1">
              <a:latin typeface="Arial" panose="020B0604020202020204" pitchFamily="34" charset="0"/>
              <a:ea typeface="宋体" panose="02010600030101010101" pitchFamily="2" charset="-122"/>
            </a:endParaRPr>
          </a:p>
          <a:p>
            <a:pPr eaLnBrk="1" hangingPunct="1"/>
            <a:r>
              <a:rPr lang="zh-CN" altLang="en-US" b="1">
                <a:latin typeface="Arial" panose="020B0604020202020204" pitchFamily="34" charset="0"/>
                <a:ea typeface="宋体" panose="02010600030101010101" pitchFamily="2" charset="-122"/>
              </a:rPr>
              <a:t>批评</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依靠抽象假定起家</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失业</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不脚踏实地</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对而无用</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热气球</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开罐头</a:t>
            </a:r>
            <a:r>
              <a:rPr lang="en-US" altLang="zh-CN" b="1">
                <a:latin typeface="Arial" panose="020B0604020202020204" pitchFamily="34" charset="0"/>
                <a:ea typeface="宋体" panose="02010600030101010101" pitchFamily="2" charset="-122"/>
              </a:rPr>
              <a:t>)</a:t>
            </a:r>
          </a:p>
          <a:p>
            <a:pPr eaLnBrk="1" hangingPunct="1"/>
            <a:r>
              <a:rPr lang="zh-CN" altLang="en-US" b="1">
                <a:latin typeface="Arial" panose="020B0604020202020204" pitchFamily="34" charset="0"/>
                <a:ea typeface="宋体" panose="02010600030101010101" pitchFamily="2" charset="-122"/>
              </a:rPr>
              <a:t>如何学</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实验室、具备广博之上的专业</a:t>
            </a:r>
            <a:r>
              <a:rPr lang="en-US" altLang="zh-CN" b="1">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经济学家们</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经历坎坷</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博学</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忍受孤独</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超人的毅力</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配弟</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斯密</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李嘉图</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魁奈</a:t>
            </a:r>
            <a:r>
              <a:rPr lang="en-US" altLang="zh-CN">
                <a:latin typeface="Arial" panose="020B0604020202020204" pitchFamily="34" charset="0"/>
                <a:ea typeface="宋体" panose="02010600030101010101" pitchFamily="2" charset="-122"/>
              </a:rPr>
              <a:t>)</a:t>
            </a:r>
          </a:p>
          <a:p>
            <a:pPr eaLnBrk="1" hangingPunct="1"/>
            <a:r>
              <a:rPr lang="zh-CN" altLang="en-US">
                <a:latin typeface="Arial" panose="020B0604020202020204" pitchFamily="34" charset="0"/>
                <a:ea typeface="宋体" panose="02010600030101010101" pitchFamily="2" charset="-122"/>
              </a:rPr>
              <a:t>理论功底</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历史</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哲学</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数学</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英语</a:t>
            </a:r>
            <a:r>
              <a:rPr lang="en-US" altLang="zh-CN">
                <a:latin typeface="Arial" panose="020B0604020202020204" pitchFamily="34" charset="0"/>
                <a:ea typeface="宋体" panose="02010600030101010101" pitchFamily="2" charset="-122"/>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xmlns="" id="{301A95ED-A3CF-42F7-9203-96FD945E3E99}"/>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A9EA7D3C-1252-47EE-8F50-31D75733E4AA}" type="slidenum">
              <a:rPr lang="en-US" altLang="zh-CN" smtClean="0">
                <a:latin typeface="Calibri" panose="020F0502020204030204" pitchFamily="34" charset="0"/>
                <a:ea typeface="宋体" panose="02010600030101010101" pitchFamily="2" charset="-122"/>
              </a:rPr>
              <a:pPr>
                <a:buClrTx/>
                <a:defRPr/>
              </a:pPr>
              <a:t>10</a:t>
            </a:fld>
            <a:endParaRPr lang="en-US" altLang="zh-CN">
              <a:latin typeface="Calibri" panose="020F0502020204030204" pitchFamily="34" charset="0"/>
              <a:ea typeface="宋体" panose="02010600030101010101" pitchFamily="2" charset="-122"/>
            </a:endParaRPr>
          </a:p>
        </p:txBody>
      </p:sp>
      <p:sp>
        <p:nvSpPr>
          <p:cNvPr id="22531" name="Rectangle 2">
            <a:extLst>
              <a:ext uri="{FF2B5EF4-FFF2-40B4-BE49-F238E27FC236}">
                <a16:creationId xmlns:a16="http://schemas.microsoft.com/office/drawing/2014/main" xmlns="" id="{E87BFCD2-9669-40F2-AE25-2C7EBC1C4BCF}"/>
              </a:ext>
            </a:extLst>
          </p:cNvPr>
          <p:cNvSpPr>
            <a:spLocks noGrp="1" noRot="1" noChangeAspect="1" noChangeArrowheads="1" noTextEdit="1"/>
          </p:cNvSpPr>
          <p:nvPr>
            <p:ph type="sldImg" idx="4294967295"/>
          </p:nvPr>
        </p:nvSpPr>
        <p:spPr>
          <a:ln/>
        </p:spPr>
      </p:sp>
      <p:sp>
        <p:nvSpPr>
          <p:cNvPr id="22532" name="Rectangle 3">
            <a:extLst>
              <a:ext uri="{FF2B5EF4-FFF2-40B4-BE49-F238E27FC236}">
                <a16:creationId xmlns:a16="http://schemas.microsoft.com/office/drawing/2014/main" xmlns="" id="{FF301990-FC9E-4664-B4BA-D9652708880A}"/>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xmlns="" id="{A7DF9FF7-49FF-4419-9A57-F34D1C1D8781}"/>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3535EB15-97C2-496E-A953-EC14CBAF2417}" type="slidenum">
              <a:rPr lang="en-US" altLang="zh-CN" smtClean="0">
                <a:latin typeface="Calibri" panose="020F0502020204030204" pitchFamily="34" charset="0"/>
                <a:ea typeface="宋体" panose="02010600030101010101" pitchFamily="2" charset="-122"/>
              </a:rPr>
              <a:pPr>
                <a:buClrTx/>
                <a:defRPr/>
              </a:pPr>
              <a:t>11</a:t>
            </a:fld>
            <a:endParaRPr lang="en-US" altLang="zh-CN">
              <a:latin typeface="Calibri" panose="020F0502020204030204" pitchFamily="34" charset="0"/>
              <a:ea typeface="宋体" panose="02010600030101010101" pitchFamily="2" charset="-122"/>
            </a:endParaRPr>
          </a:p>
        </p:txBody>
      </p:sp>
      <p:sp>
        <p:nvSpPr>
          <p:cNvPr id="24579" name="Rectangle 2">
            <a:extLst>
              <a:ext uri="{FF2B5EF4-FFF2-40B4-BE49-F238E27FC236}">
                <a16:creationId xmlns:a16="http://schemas.microsoft.com/office/drawing/2014/main" xmlns="" id="{DE5DCD9B-0979-4996-A5DB-96D41B0D251D}"/>
              </a:ext>
            </a:extLst>
          </p:cNvPr>
          <p:cNvSpPr>
            <a:spLocks noGrp="1" noRot="1" noChangeAspect="1" noChangeArrowheads="1" noTextEdit="1"/>
          </p:cNvSpPr>
          <p:nvPr>
            <p:ph type="sldImg" idx="4294967295"/>
          </p:nvPr>
        </p:nvSpPr>
        <p:spPr>
          <a:ln/>
        </p:spPr>
      </p:sp>
      <p:sp>
        <p:nvSpPr>
          <p:cNvPr id="24580" name="Rectangle 3">
            <a:extLst>
              <a:ext uri="{FF2B5EF4-FFF2-40B4-BE49-F238E27FC236}">
                <a16:creationId xmlns:a16="http://schemas.microsoft.com/office/drawing/2014/main" xmlns="" id="{DC62E3A6-73B2-4284-81DF-0D5A5C05B8A0}"/>
              </a:ext>
            </a:extLst>
          </p:cNvPr>
          <p:cNvSpPr>
            <a:spLocks noGrp="1" noChangeArrowheads="1"/>
          </p:cNvSpPr>
          <p:nvPr>
            <p:ph type="body" idx="4294967295"/>
          </p:nvPr>
        </p:nvSpPr>
        <p:spPr>
          <a:noFill/>
        </p:spPr>
        <p:txBody>
          <a:bodyPr/>
          <a:lstStyle/>
          <a:p>
            <a:pPr eaLnBrk="1" hangingPunct="1"/>
            <a:r>
              <a:rPr lang="en-US" altLang="zh-CN" b="1">
                <a:latin typeface="Arial" panose="020B0604020202020204" pitchFamily="34" charset="0"/>
                <a:ea typeface="宋体" panose="02010600030101010101" pitchFamily="2" charset="-122"/>
              </a:rPr>
              <a:t>1.</a:t>
            </a:r>
            <a:r>
              <a:rPr lang="zh-CN" altLang="en-US" b="1">
                <a:latin typeface="Arial" panose="020B0604020202020204" pitchFamily="34" charset="0"/>
                <a:ea typeface="宋体" panose="02010600030101010101" pitchFamily="2" charset="-122"/>
              </a:rPr>
              <a:t>提问</a:t>
            </a:r>
            <a:endParaRPr lang="en-US" altLang="zh-CN" b="1">
              <a:latin typeface="Arial" panose="020B0604020202020204" pitchFamily="34" charset="0"/>
              <a:ea typeface="宋体" panose="02010600030101010101" pitchFamily="2" charset="-122"/>
            </a:endParaRPr>
          </a:p>
          <a:p>
            <a:pPr eaLnBrk="1" hangingPunct="1"/>
            <a:r>
              <a:rPr lang="en-US" altLang="zh-CN" b="1">
                <a:latin typeface="Arial" panose="020B0604020202020204" pitchFamily="34" charset="0"/>
                <a:ea typeface="宋体" panose="02010600030101010101" pitchFamily="2" charset="-122"/>
              </a:rPr>
              <a:t>2.</a:t>
            </a:r>
            <a:r>
              <a:rPr lang="zh-CN" altLang="en-US" b="1">
                <a:latin typeface="Arial" panose="020B0604020202020204" pitchFamily="34" charset="0"/>
                <a:ea typeface="宋体" panose="02010600030101010101" pitchFamily="2" charset="-122"/>
              </a:rPr>
              <a:t>公认的想法</a:t>
            </a:r>
            <a:endParaRPr lang="en-US" altLang="zh-CN" b="1">
              <a:latin typeface="Arial" panose="020B0604020202020204" pitchFamily="34" charset="0"/>
              <a:ea typeface="宋体" panose="02010600030101010101" pitchFamily="2" charset="-122"/>
            </a:endParaRPr>
          </a:p>
          <a:p>
            <a:pPr eaLnBrk="1" hangingPunct="1"/>
            <a:r>
              <a:rPr lang="en-US" altLang="zh-CN" b="1">
                <a:latin typeface="Arial" panose="020B0604020202020204" pitchFamily="34" charset="0"/>
                <a:ea typeface="宋体" panose="02010600030101010101" pitchFamily="2" charset="-122"/>
              </a:rPr>
              <a:t>3.</a:t>
            </a:r>
            <a:r>
              <a:rPr lang="zh-CN" altLang="en-US" b="1">
                <a:latin typeface="Arial" panose="020B0604020202020204" pitchFamily="34" charset="0"/>
                <a:ea typeface="宋体" panose="02010600030101010101" pitchFamily="2" charset="-122"/>
              </a:rPr>
              <a:t>我的观点</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继续成长</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学习的能力</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泡菜理论</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大学独有的氛围和经历提高个人能力</a:t>
            </a:r>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性格</a:t>
            </a:r>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综合素质</a:t>
            </a:r>
            <a:r>
              <a:rPr lang="en-US" altLang="zh-CN" b="1">
                <a:latin typeface="Arial" panose="020B0604020202020204" pitchFamily="34" charset="0"/>
                <a:ea typeface="宋体" panose="02010600030101010101" pitchFamily="2" charset="-122"/>
              </a:rPr>
              <a:t> </a:t>
            </a:r>
            <a:r>
              <a:rPr lang="zh-CN" altLang="en-US" b="1">
                <a:latin typeface="Arial" panose="020B0604020202020204" pitchFamily="34" charset="0"/>
                <a:ea typeface="宋体" panose="02010600030101010101" pitchFamily="2" charset="-122"/>
              </a:rPr>
              <a:t>等全面培养</a:t>
            </a:r>
            <a:r>
              <a:rPr lang="en-US" altLang="zh-CN">
                <a:latin typeface="Arial" panose="020B0604020202020204" pitchFamily="34" charset="0"/>
                <a:ea typeface="宋体" panose="02010600030101010101" pitchFamily="2" charset="-122"/>
              </a:rPr>
              <a:t>,</a:t>
            </a:r>
          </a:p>
          <a:p>
            <a:pPr eaLnBrk="1" hangingPunct="1"/>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    </a:t>
            </a:r>
          </a:p>
          <a:p>
            <a:pPr eaLnBrk="1" hangingPunct="1"/>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xmlns="" id="{051D1237-6CE9-4397-9517-4D137E158B0F}"/>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3B4A1319-9E82-4D18-B1F6-57A989AD10DA}" type="slidenum">
              <a:rPr lang="en-US" altLang="zh-CN" smtClean="0">
                <a:latin typeface="Calibri" panose="020F0502020204030204" pitchFamily="34" charset="0"/>
                <a:ea typeface="宋体" panose="02010600030101010101" pitchFamily="2" charset="-122"/>
              </a:rPr>
              <a:pPr>
                <a:buClrTx/>
                <a:defRPr/>
              </a:pPr>
              <a:t>16</a:t>
            </a:fld>
            <a:endParaRPr lang="en-US" altLang="zh-CN">
              <a:latin typeface="Calibri" panose="020F0502020204030204" pitchFamily="34" charset="0"/>
              <a:ea typeface="宋体" panose="02010600030101010101" pitchFamily="2" charset="-122"/>
            </a:endParaRPr>
          </a:p>
        </p:txBody>
      </p:sp>
      <p:sp>
        <p:nvSpPr>
          <p:cNvPr id="34819" name="Rectangle 2">
            <a:extLst>
              <a:ext uri="{FF2B5EF4-FFF2-40B4-BE49-F238E27FC236}">
                <a16:creationId xmlns:a16="http://schemas.microsoft.com/office/drawing/2014/main" xmlns="" id="{45E6F5A4-1BBE-412F-AE73-A312B1FEAFC3}"/>
              </a:ext>
            </a:extLst>
          </p:cNvPr>
          <p:cNvSpPr>
            <a:spLocks noGrp="1" noRot="1" noChangeAspect="1" noChangeArrowheads="1" noTextEdit="1"/>
          </p:cNvSpPr>
          <p:nvPr>
            <p:ph type="sldImg" idx="4294967295"/>
          </p:nvPr>
        </p:nvSpPr>
        <p:spPr>
          <a:ln/>
        </p:spPr>
      </p:sp>
      <p:sp>
        <p:nvSpPr>
          <p:cNvPr id="34820" name="Rectangle 3">
            <a:extLst>
              <a:ext uri="{FF2B5EF4-FFF2-40B4-BE49-F238E27FC236}">
                <a16:creationId xmlns:a16="http://schemas.microsoft.com/office/drawing/2014/main" xmlns="" id="{79A8E6A3-78C1-405F-9C81-C2B7F0627F82}"/>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xmlns="" id="{301A95ED-A3CF-42F7-9203-96FD945E3E99}"/>
              </a:ext>
            </a:extLst>
          </p:cNvPr>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buClrTx/>
              <a:defRPr/>
            </a:pPr>
            <a:fld id="{BCCA74C8-722F-488B-AC92-910A8D160EBD}" type="slidenum">
              <a:rPr lang="en-US" altLang="zh-CN" smtClean="0">
                <a:latin typeface="Calibri" panose="020F0502020204030204" pitchFamily="34" charset="0"/>
                <a:ea typeface="宋体" panose="02010600030101010101" pitchFamily="2" charset="-122"/>
              </a:rPr>
              <a:pPr>
                <a:buClrTx/>
                <a:defRPr/>
              </a:pPr>
              <a:t>17</a:t>
            </a:fld>
            <a:endParaRPr lang="en-US" altLang="zh-CN">
              <a:latin typeface="Calibri" panose="020F0502020204030204" pitchFamily="34" charset="0"/>
              <a:ea typeface="宋体" panose="02010600030101010101" pitchFamily="2" charset="-122"/>
            </a:endParaRPr>
          </a:p>
        </p:txBody>
      </p:sp>
      <p:sp>
        <p:nvSpPr>
          <p:cNvPr id="38915" name="Rectangle 2">
            <a:extLst>
              <a:ext uri="{FF2B5EF4-FFF2-40B4-BE49-F238E27FC236}">
                <a16:creationId xmlns:a16="http://schemas.microsoft.com/office/drawing/2014/main" xmlns="" id="{8C1F3E4A-37E3-49BF-809B-232D0DD07A76}"/>
              </a:ext>
            </a:extLst>
          </p:cNvPr>
          <p:cNvSpPr>
            <a:spLocks noGrp="1" noRot="1" noChangeAspect="1" noChangeArrowheads="1" noTextEdit="1"/>
          </p:cNvSpPr>
          <p:nvPr>
            <p:ph type="sldImg" idx="4294967295"/>
          </p:nvPr>
        </p:nvSpPr>
        <p:spPr>
          <a:ln/>
        </p:spPr>
      </p:sp>
      <p:sp>
        <p:nvSpPr>
          <p:cNvPr id="38916" name="Rectangle 3">
            <a:extLst>
              <a:ext uri="{FF2B5EF4-FFF2-40B4-BE49-F238E27FC236}">
                <a16:creationId xmlns:a16="http://schemas.microsoft.com/office/drawing/2014/main" xmlns="" id="{D171447F-501D-4416-BDC3-2C6A7509602D}"/>
              </a:ext>
            </a:extLst>
          </p:cNvPr>
          <p:cNvSpPr>
            <a:spLocks noGrp="1" noChangeArrowheads="1"/>
          </p:cNvSpPr>
          <p:nvPr>
            <p:ph type="body" idx="4294967295"/>
          </p:nvPr>
        </p:nvSpPr>
        <p:spPr>
          <a:noFill/>
        </p:spPr>
        <p:txBody>
          <a:bodyPr/>
          <a:lstStyle/>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10946" name="Rectangle 2"/>
          <p:cNvSpPr>
            <a:spLocks noGrp="1" noRot="1" noChangeArrowheads="1"/>
          </p:cNvSpPr>
          <p:nvPr>
            <p:ph type="ctrTitle"/>
          </p:nvPr>
        </p:nvSpPr>
        <p:spPr>
          <a:xfrm>
            <a:off x="914400" y="2286000"/>
            <a:ext cx="10363200" cy="1143000"/>
          </a:xfrm>
        </p:spPr>
        <p:txBody>
          <a:bodyPr/>
          <a:lstStyle>
            <a:lvl1pPr>
              <a:defRPr/>
            </a:lvl1pPr>
          </a:lstStyle>
          <a:p>
            <a:pPr lvl="0"/>
            <a:r>
              <a:rPr lang="zh-CN" altLang="en-US" noProof="0"/>
              <a:t>单击此处编辑母版标题样式</a:t>
            </a:r>
            <a:endParaRPr lang="en-US" altLang="zh-CN" noProof="0"/>
          </a:p>
        </p:txBody>
      </p:sp>
      <p:sp>
        <p:nvSpPr>
          <p:cNvPr id="210947" name="Rectangle 3"/>
          <p:cNvSpPr>
            <a:spLocks noGrp="1" noRot="1" noChangeArrowheads="1"/>
          </p:cNvSpPr>
          <p:nvPr>
            <p:ph type="subTitle" idx="1"/>
          </p:nvPr>
        </p:nvSpPr>
        <p:spPr>
          <a:xfrm>
            <a:off x="1828800" y="3886200"/>
            <a:ext cx="8534400" cy="1752600"/>
          </a:xfrm>
        </p:spPr>
        <p:txBody>
          <a:bodyPr/>
          <a:lstStyle>
            <a:lvl1pPr marL="0" indent="0" algn="ctr">
              <a:buFont typeface="Wingdings" charset="0"/>
              <a:buNone/>
              <a:defRPr/>
            </a:lvl1pPr>
          </a:lstStyle>
          <a:p>
            <a:pPr lvl="0"/>
            <a:r>
              <a:rPr lang="zh-CN" altLang="en-US" noProof="0"/>
              <a:t>单击此处编辑母版副标题样式</a:t>
            </a:r>
            <a:endParaRPr lang="en-US" altLang="zh-CN" noProof="0"/>
          </a:p>
        </p:txBody>
      </p:sp>
      <p:sp>
        <p:nvSpPr>
          <p:cNvPr id="4" name="Rectangle 4">
            <a:extLst>
              <a:ext uri="{FF2B5EF4-FFF2-40B4-BE49-F238E27FC236}">
                <a16:creationId xmlns:a16="http://schemas.microsoft.com/office/drawing/2014/main" xmlns="" id="{D290539E-AD63-4B77-B409-B8650510B5A2}"/>
              </a:ext>
            </a:extLst>
          </p:cNvPr>
          <p:cNvSpPr>
            <a:spLocks noGrp="1" noChangeArrowheads="1"/>
          </p:cNvSpPr>
          <p:nvPr>
            <p:ph type="dt" sz="half" idx="10"/>
          </p:nvPr>
        </p:nvSpPr>
        <p:spPr/>
        <p:txBody>
          <a:bodyPr/>
          <a:lstStyle>
            <a:lvl1pPr>
              <a:defRPr/>
            </a:lvl1pPr>
          </a:lstStyle>
          <a:p>
            <a:pPr>
              <a:defRPr/>
            </a:pPr>
            <a:fld id="{ABBACF03-4DAA-440C-A7C1-574704438967}" type="datetime1">
              <a:rPr lang="zh-CN" altLang="en-US"/>
              <a:pPr>
                <a:defRPr/>
              </a:pPr>
              <a:t>2023/9/13</a:t>
            </a:fld>
            <a:endParaRPr lang="zh-CN" altLang="en-US"/>
          </a:p>
        </p:txBody>
      </p:sp>
      <p:sp>
        <p:nvSpPr>
          <p:cNvPr id="5" name="Rectangle 5">
            <a:extLst>
              <a:ext uri="{FF2B5EF4-FFF2-40B4-BE49-F238E27FC236}">
                <a16:creationId xmlns:a16="http://schemas.microsoft.com/office/drawing/2014/main" xmlns="" id="{05EFB22F-3339-4C55-AFA9-6D26B24C499B}"/>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59F9A94C-B404-4849-869B-6B965860F327}"/>
              </a:ext>
            </a:extLst>
          </p:cNvPr>
          <p:cNvSpPr>
            <a:spLocks noGrp="1" noChangeArrowheads="1"/>
          </p:cNvSpPr>
          <p:nvPr>
            <p:ph type="sldNum" sz="quarter" idx="12"/>
          </p:nvPr>
        </p:nvSpPr>
        <p:spPr/>
        <p:txBody>
          <a:bodyPr/>
          <a:lstStyle>
            <a:lvl1pPr>
              <a:defRPr/>
            </a:lvl1pPr>
          </a:lstStyle>
          <a:p>
            <a:pPr>
              <a:defRPr/>
            </a:pPr>
            <a:fld id="{5600F7E6-C789-48F7-B2DA-C12616400D16}" type="slidenum">
              <a:rPr lang="en-US" altLang="zh-CN"/>
              <a:pPr>
                <a:defRPr/>
              </a:pPr>
              <a:t>‹#›</a:t>
            </a:fld>
            <a:endParaRPr lang="en-US" altLang="zh-CN"/>
          </a:p>
        </p:txBody>
      </p:sp>
    </p:spTree>
    <p:extLst>
      <p:ext uri="{BB962C8B-B14F-4D97-AF65-F5344CB8AC3E}">
        <p14:creationId xmlns:p14="http://schemas.microsoft.com/office/powerpoint/2010/main" xmlns="" val="891150093"/>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及垂直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p:txBody>
      </p:sp>
      <p:sp>
        <p:nvSpPr>
          <p:cNvPr id="4" name="Rectangle 4">
            <a:extLst>
              <a:ext uri="{FF2B5EF4-FFF2-40B4-BE49-F238E27FC236}">
                <a16:creationId xmlns:a16="http://schemas.microsoft.com/office/drawing/2014/main" xmlns="" id="{BBE2F71D-0A4A-460C-BF38-6C744586FA7A}"/>
              </a:ext>
            </a:extLst>
          </p:cNvPr>
          <p:cNvSpPr>
            <a:spLocks noGrp="1" noChangeArrowheads="1"/>
          </p:cNvSpPr>
          <p:nvPr>
            <p:ph type="dt" sz="half" idx="10"/>
          </p:nvPr>
        </p:nvSpPr>
        <p:spPr/>
        <p:txBody>
          <a:bodyPr/>
          <a:lstStyle>
            <a:lvl1pPr>
              <a:defRPr/>
            </a:lvl1pPr>
          </a:lstStyle>
          <a:p>
            <a:pPr>
              <a:defRPr/>
            </a:pPr>
            <a:fld id="{4FFEA557-83D8-4763-9427-093C69214B75}" type="datetime1">
              <a:rPr lang="zh-CN" altLang="en-US"/>
              <a:pPr>
                <a:defRPr/>
              </a:pPr>
              <a:t>2023/9/13</a:t>
            </a:fld>
            <a:endParaRPr lang="zh-CN" altLang="en-US"/>
          </a:p>
        </p:txBody>
      </p:sp>
      <p:sp>
        <p:nvSpPr>
          <p:cNvPr id="5" name="Rectangle 5">
            <a:extLst>
              <a:ext uri="{FF2B5EF4-FFF2-40B4-BE49-F238E27FC236}">
                <a16:creationId xmlns:a16="http://schemas.microsoft.com/office/drawing/2014/main" xmlns="" id="{F2E0FEF3-2279-45C9-8E0F-D82E9836928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8F6AE829-ADF8-482B-AEE2-0644FC047F01}"/>
              </a:ext>
            </a:extLst>
          </p:cNvPr>
          <p:cNvSpPr>
            <a:spLocks noGrp="1" noChangeArrowheads="1"/>
          </p:cNvSpPr>
          <p:nvPr>
            <p:ph type="sldNum" sz="quarter" idx="12"/>
          </p:nvPr>
        </p:nvSpPr>
        <p:spPr/>
        <p:txBody>
          <a:bodyPr/>
          <a:lstStyle>
            <a:lvl1pPr>
              <a:defRPr/>
            </a:lvl1pPr>
          </a:lstStyle>
          <a:p>
            <a:pPr>
              <a:defRPr/>
            </a:pPr>
            <a:fld id="{20ED1D83-6CFD-4804-A93E-A227E16F90BB}" type="slidenum">
              <a:rPr lang="en-US" altLang="zh-CN"/>
              <a:pPr>
                <a:defRPr/>
              </a:pPr>
              <a:t>‹#›</a:t>
            </a:fld>
            <a:endParaRPr lang="en-US" altLang="zh-CN"/>
          </a:p>
        </p:txBody>
      </p:sp>
    </p:spTree>
    <p:extLst>
      <p:ext uri="{BB962C8B-B14F-4D97-AF65-F5344CB8AC3E}">
        <p14:creationId xmlns:p14="http://schemas.microsoft.com/office/powerpoint/2010/main" xmlns="" val="1720555837"/>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2918" y="228601"/>
            <a:ext cx="2846916" cy="5870575"/>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402167" y="228601"/>
            <a:ext cx="8337551" cy="5870575"/>
          </a:xfrm>
        </p:spPr>
        <p:txBody>
          <a:bodyPr vert="eaVert"/>
          <a:lstStyle/>
          <a:p>
            <a:pPr lvl="0"/>
            <a:r>
              <a:rPr lang="zh-CN" altLang="en-US" noProof="1"/>
              <a:t>单击此处编辑母版文本样式</a:t>
            </a:r>
          </a:p>
        </p:txBody>
      </p:sp>
      <p:sp>
        <p:nvSpPr>
          <p:cNvPr id="4" name="Rectangle 4">
            <a:extLst>
              <a:ext uri="{FF2B5EF4-FFF2-40B4-BE49-F238E27FC236}">
                <a16:creationId xmlns:a16="http://schemas.microsoft.com/office/drawing/2014/main" xmlns="" id="{76490716-B4DB-4D57-A83C-A1881E9E5C33}"/>
              </a:ext>
            </a:extLst>
          </p:cNvPr>
          <p:cNvSpPr>
            <a:spLocks noGrp="1" noChangeArrowheads="1"/>
          </p:cNvSpPr>
          <p:nvPr>
            <p:ph type="dt" sz="half" idx="10"/>
          </p:nvPr>
        </p:nvSpPr>
        <p:spPr/>
        <p:txBody>
          <a:bodyPr/>
          <a:lstStyle>
            <a:lvl1pPr>
              <a:defRPr/>
            </a:lvl1pPr>
          </a:lstStyle>
          <a:p>
            <a:pPr>
              <a:defRPr/>
            </a:pPr>
            <a:fld id="{7E2429AF-F661-4C4B-9B86-6B45CB25E923}" type="datetime1">
              <a:rPr lang="zh-CN" altLang="en-US"/>
              <a:pPr>
                <a:defRPr/>
              </a:pPr>
              <a:t>2023/9/13</a:t>
            </a:fld>
            <a:endParaRPr lang="zh-CN" altLang="en-US"/>
          </a:p>
        </p:txBody>
      </p:sp>
      <p:sp>
        <p:nvSpPr>
          <p:cNvPr id="5" name="Rectangle 5">
            <a:extLst>
              <a:ext uri="{FF2B5EF4-FFF2-40B4-BE49-F238E27FC236}">
                <a16:creationId xmlns:a16="http://schemas.microsoft.com/office/drawing/2014/main" xmlns="" id="{BA93E87E-FA9C-4513-A45C-62C019143DC7}"/>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94565345-7E07-4FE1-9B0E-E52398AC03C7}"/>
              </a:ext>
            </a:extLst>
          </p:cNvPr>
          <p:cNvSpPr>
            <a:spLocks noGrp="1" noChangeArrowheads="1"/>
          </p:cNvSpPr>
          <p:nvPr>
            <p:ph type="sldNum" sz="quarter" idx="12"/>
          </p:nvPr>
        </p:nvSpPr>
        <p:spPr/>
        <p:txBody>
          <a:bodyPr/>
          <a:lstStyle>
            <a:lvl1pPr>
              <a:defRPr/>
            </a:lvl1pPr>
          </a:lstStyle>
          <a:p>
            <a:pPr>
              <a:defRPr/>
            </a:pPr>
            <a:fld id="{F5072325-6DB6-4659-9886-F169C8B6B64D}" type="slidenum">
              <a:rPr lang="en-US" altLang="zh-CN"/>
              <a:pPr>
                <a:defRPr/>
              </a:pPr>
              <a:t>‹#›</a:t>
            </a:fld>
            <a:endParaRPr lang="en-US" altLang="zh-CN"/>
          </a:p>
        </p:txBody>
      </p:sp>
    </p:spTree>
    <p:extLst>
      <p:ext uri="{BB962C8B-B14F-4D97-AF65-F5344CB8AC3E}">
        <p14:creationId xmlns:p14="http://schemas.microsoft.com/office/powerpoint/2010/main" xmlns="" val="107749016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 文字及内容">
    <p:spTree>
      <p:nvGrpSpPr>
        <p:cNvPr id="1" name=""/>
        <p:cNvGrpSpPr/>
        <p:nvPr/>
      </p:nvGrpSpPr>
      <p:grpSpPr>
        <a:xfrm>
          <a:off x="0" y="0"/>
          <a:ext cx="0" cy="0"/>
          <a:chOff x="0" y="0"/>
          <a:chExt cx="0" cy="0"/>
        </a:xfrm>
      </p:grpSpPr>
      <p:sp>
        <p:nvSpPr>
          <p:cNvPr id="2" name="Title 1"/>
          <p:cNvSpPr>
            <a:spLocks noGrp="1"/>
          </p:cNvSpPr>
          <p:nvPr>
            <p:ph type="title"/>
          </p:nvPr>
        </p:nvSpPr>
        <p:spPr>
          <a:xfrm>
            <a:off x="402167" y="228600"/>
            <a:ext cx="11387667" cy="1143000"/>
          </a:xfrm>
        </p:spPr>
        <p:txBody>
          <a:bodyPr/>
          <a:lstStyle/>
          <a:p>
            <a:r>
              <a:rPr lang="zh-CN" altLang="en-US" noProof="1"/>
              <a:t>单击此处编辑母版标题样式</a:t>
            </a:r>
            <a:endParaRPr lang="en-US" noProof="1"/>
          </a:p>
        </p:txBody>
      </p:sp>
      <p:sp>
        <p:nvSpPr>
          <p:cNvPr id="3" name="Text Placeholder 2"/>
          <p:cNvSpPr>
            <a:spLocks noGrp="1"/>
          </p:cNvSpPr>
          <p:nvPr>
            <p:ph type="body" sz="half" idx="1"/>
          </p:nvPr>
        </p:nvSpPr>
        <p:spPr>
          <a:xfrm>
            <a:off x="402168" y="1600200"/>
            <a:ext cx="5592233" cy="4498975"/>
          </a:xfrm>
        </p:spPr>
        <p:txBody>
          <a:bodyPr/>
          <a:lstStyle/>
          <a:p>
            <a:pPr lvl="0"/>
            <a:r>
              <a:rPr lang="zh-CN" altLang="en-US" noProof="1"/>
              <a:t>单击此处编辑母版文本样式</a:t>
            </a:r>
          </a:p>
        </p:txBody>
      </p:sp>
      <p:sp>
        <p:nvSpPr>
          <p:cNvPr id="4" name="Content Placeholder 3"/>
          <p:cNvSpPr>
            <a:spLocks noGrp="1"/>
          </p:cNvSpPr>
          <p:nvPr>
            <p:ph sz="half" idx="2"/>
          </p:nvPr>
        </p:nvSpPr>
        <p:spPr>
          <a:xfrm>
            <a:off x="6197601" y="1600200"/>
            <a:ext cx="5592233" cy="4498975"/>
          </a:xfrm>
        </p:spPr>
        <p:txBody>
          <a:bodyPr/>
          <a:lstStyle/>
          <a:p>
            <a:pPr lvl="0"/>
            <a:r>
              <a:rPr lang="zh-CN" altLang="en-US" noProof="1"/>
              <a:t>单击此处编辑母版文本样式</a:t>
            </a:r>
          </a:p>
        </p:txBody>
      </p:sp>
      <p:sp>
        <p:nvSpPr>
          <p:cNvPr id="5" name="Rectangle 4">
            <a:extLst>
              <a:ext uri="{FF2B5EF4-FFF2-40B4-BE49-F238E27FC236}">
                <a16:creationId xmlns:a16="http://schemas.microsoft.com/office/drawing/2014/main" xmlns="" id="{17A306E9-3AB7-4224-8A47-E2FAA5084C21}"/>
              </a:ext>
            </a:extLst>
          </p:cNvPr>
          <p:cNvSpPr>
            <a:spLocks noGrp="1" noChangeArrowheads="1"/>
          </p:cNvSpPr>
          <p:nvPr>
            <p:ph type="dt" sz="half" idx="10"/>
          </p:nvPr>
        </p:nvSpPr>
        <p:spPr/>
        <p:txBody>
          <a:bodyPr/>
          <a:lstStyle>
            <a:lvl1pPr>
              <a:defRPr/>
            </a:lvl1pPr>
          </a:lstStyle>
          <a:p>
            <a:pPr>
              <a:defRPr/>
            </a:pPr>
            <a:fld id="{1893E7C6-F2FD-4B19-B4E9-A66FF27349BB}" type="datetime1">
              <a:rPr lang="zh-CN" altLang="en-US"/>
              <a:pPr>
                <a:defRPr/>
              </a:pPr>
              <a:t>2023/9/13</a:t>
            </a:fld>
            <a:endParaRPr lang="zh-CN" altLang="en-US"/>
          </a:p>
        </p:txBody>
      </p:sp>
      <p:sp>
        <p:nvSpPr>
          <p:cNvPr id="6" name="Rectangle 5">
            <a:extLst>
              <a:ext uri="{FF2B5EF4-FFF2-40B4-BE49-F238E27FC236}">
                <a16:creationId xmlns:a16="http://schemas.microsoft.com/office/drawing/2014/main" xmlns="" id="{D91846F4-975F-4A19-887F-9B774F1278C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D943B5DA-FFEE-4D5B-84EC-AD5B6F25A7D8}"/>
              </a:ext>
            </a:extLst>
          </p:cNvPr>
          <p:cNvSpPr>
            <a:spLocks noGrp="1" noChangeArrowheads="1"/>
          </p:cNvSpPr>
          <p:nvPr>
            <p:ph type="sldNum" sz="quarter" idx="12"/>
          </p:nvPr>
        </p:nvSpPr>
        <p:spPr/>
        <p:txBody>
          <a:bodyPr/>
          <a:lstStyle>
            <a:lvl1pPr>
              <a:defRPr/>
            </a:lvl1pPr>
          </a:lstStyle>
          <a:p>
            <a:pPr>
              <a:defRPr/>
            </a:pPr>
            <a:fld id="{0149F262-4AEF-458A-8834-119E1C42686A}" type="slidenum">
              <a:rPr lang="en-US" altLang="zh-CN"/>
              <a:pPr>
                <a:defRPr/>
              </a:pPr>
              <a:t>‹#›</a:t>
            </a:fld>
            <a:endParaRPr lang="en-US" altLang="zh-CN"/>
          </a:p>
        </p:txBody>
      </p:sp>
    </p:spTree>
    <p:extLst>
      <p:ext uri="{BB962C8B-B14F-4D97-AF65-F5344CB8AC3E}">
        <p14:creationId xmlns:p14="http://schemas.microsoft.com/office/powerpoint/2010/main" xmlns="" val="2635120620"/>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xmlns="" id="{094EEA86-D6CB-4B71-AE1C-B981CB473A7C}"/>
              </a:ext>
            </a:extLst>
          </p:cNvPr>
          <p:cNvSpPr>
            <a:spLocks noGrp="1"/>
          </p:cNvSpPr>
          <p:nvPr>
            <p:ph type="dt" sz="half" idx="10"/>
          </p:nvPr>
        </p:nvSpPr>
        <p:spPr/>
        <p:txBody>
          <a:bodyPr/>
          <a:lstStyle>
            <a:lvl1pPr>
              <a:defRPr/>
            </a:lvl1pPr>
          </a:lstStyle>
          <a:p>
            <a:pPr>
              <a:defRPr/>
            </a:pPr>
            <a:fld id="{50D217CE-C71E-4976-AD1A-E8B877887CB6}" type="datetime1">
              <a:rPr lang="zh-CN" altLang="en-US"/>
              <a:pPr>
                <a:defRPr/>
              </a:pPr>
              <a:t>2023/9/13</a:t>
            </a:fld>
            <a:endParaRPr lang="zh-CN" altLang="en-US"/>
          </a:p>
        </p:txBody>
      </p:sp>
      <p:sp>
        <p:nvSpPr>
          <p:cNvPr id="5" name="Footer Placeholder 4">
            <a:extLst>
              <a:ext uri="{FF2B5EF4-FFF2-40B4-BE49-F238E27FC236}">
                <a16:creationId xmlns:a16="http://schemas.microsoft.com/office/drawing/2014/main" xmlns="" id="{5C2D6F1B-6D0F-441F-95E0-A515C2C9D82D}"/>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3B7B5795-C721-41C0-B651-C7B68E33B2DB}"/>
              </a:ext>
            </a:extLst>
          </p:cNvPr>
          <p:cNvSpPr>
            <a:spLocks noGrp="1"/>
          </p:cNvSpPr>
          <p:nvPr>
            <p:ph type="sldNum" sz="quarter" idx="12"/>
          </p:nvPr>
        </p:nvSpPr>
        <p:spPr/>
        <p:txBody>
          <a:bodyPr/>
          <a:lstStyle>
            <a:lvl1pPr>
              <a:defRPr/>
            </a:lvl1pPr>
          </a:lstStyle>
          <a:p>
            <a:pPr>
              <a:defRPr/>
            </a:pPr>
            <a:fld id="{2DA8AEB7-18E9-4B00-95FE-2885A30B5275}" type="slidenum">
              <a:rPr lang="en-US" altLang="zh-CN"/>
              <a:pPr>
                <a:defRPr/>
              </a:pPr>
              <a:t>‹#›</a:t>
            </a:fld>
            <a:endParaRPr lang="en-US" altLang="zh-CN"/>
          </a:p>
        </p:txBody>
      </p:sp>
    </p:spTree>
    <p:extLst>
      <p:ext uri="{BB962C8B-B14F-4D97-AF65-F5344CB8AC3E}">
        <p14:creationId xmlns:p14="http://schemas.microsoft.com/office/powerpoint/2010/main" xmlns="" val="1235863274"/>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xmlns="" id="{193A90C8-FDE8-42CB-8CD8-C317622C7A15}"/>
              </a:ext>
            </a:extLst>
          </p:cNvPr>
          <p:cNvSpPr>
            <a:spLocks noGrp="1"/>
          </p:cNvSpPr>
          <p:nvPr>
            <p:ph type="dt" sz="half" idx="10"/>
          </p:nvPr>
        </p:nvSpPr>
        <p:spPr/>
        <p:txBody>
          <a:bodyPr/>
          <a:lstStyle>
            <a:lvl1pPr>
              <a:defRPr/>
            </a:lvl1pPr>
          </a:lstStyle>
          <a:p>
            <a:pPr>
              <a:defRPr/>
            </a:pPr>
            <a:fld id="{408FD45B-07FC-4FB8-81C8-A98FD768DA9D}" type="datetime1">
              <a:rPr lang="zh-CN" altLang="en-US"/>
              <a:pPr>
                <a:defRPr/>
              </a:pPr>
              <a:t>2023/9/13</a:t>
            </a:fld>
            <a:endParaRPr lang="zh-CN" altLang="en-US"/>
          </a:p>
        </p:txBody>
      </p:sp>
      <p:sp>
        <p:nvSpPr>
          <p:cNvPr id="5" name="Footer Placeholder 4">
            <a:extLst>
              <a:ext uri="{FF2B5EF4-FFF2-40B4-BE49-F238E27FC236}">
                <a16:creationId xmlns:a16="http://schemas.microsoft.com/office/drawing/2014/main" xmlns="" id="{2E5E76A1-5B1A-4218-B508-D61E0F71FC35}"/>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8D1D0625-F4A2-4513-95D1-3885E675ADA5}"/>
              </a:ext>
            </a:extLst>
          </p:cNvPr>
          <p:cNvSpPr>
            <a:spLocks noGrp="1"/>
          </p:cNvSpPr>
          <p:nvPr>
            <p:ph type="sldNum" sz="quarter" idx="12"/>
          </p:nvPr>
        </p:nvSpPr>
        <p:spPr/>
        <p:txBody>
          <a:bodyPr/>
          <a:lstStyle>
            <a:lvl1pPr>
              <a:defRPr/>
            </a:lvl1pPr>
          </a:lstStyle>
          <a:p>
            <a:pPr>
              <a:defRPr/>
            </a:pPr>
            <a:fld id="{43ECD042-C99E-4F26-9C5E-33EEF90D2D47}" type="slidenum">
              <a:rPr lang="en-US" altLang="zh-CN"/>
              <a:pPr>
                <a:defRPr/>
              </a:pPr>
              <a:t>‹#›</a:t>
            </a:fld>
            <a:endParaRPr lang="en-US" altLang="zh-CN"/>
          </a:p>
        </p:txBody>
      </p:sp>
    </p:spTree>
    <p:extLst>
      <p:ext uri="{BB962C8B-B14F-4D97-AF65-F5344CB8AC3E}">
        <p14:creationId xmlns:p14="http://schemas.microsoft.com/office/powerpoint/2010/main" xmlns="" val="2297614359"/>
      </p:ext>
    </p:extLst>
  </p:cSld>
  <p:clrMapOvr>
    <a:masterClrMapping/>
  </p:clrMapOvr>
  <p:transition>
    <p:random/>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xmlns="" id="{1B7E1031-E14C-4059-B10D-B29217098CD2}"/>
              </a:ext>
            </a:extLst>
          </p:cNvPr>
          <p:cNvSpPr>
            <a:spLocks noGrp="1"/>
          </p:cNvSpPr>
          <p:nvPr>
            <p:ph type="dt" sz="half" idx="10"/>
          </p:nvPr>
        </p:nvSpPr>
        <p:spPr/>
        <p:txBody>
          <a:bodyPr/>
          <a:lstStyle>
            <a:lvl1pPr>
              <a:defRPr/>
            </a:lvl1pPr>
          </a:lstStyle>
          <a:p>
            <a:pPr>
              <a:defRPr/>
            </a:pPr>
            <a:fld id="{39858C86-A7E5-4933-A005-8B996429BA6A}" type="datetime1">
              <a:rPr lang="zh-CN" altLang="en-US"/>
              <a:pPr>
                <a:defRPr/>
              </a:pPr>
              <a:t>2023/9/13</a:t>
            </a:fld>
            <a:endParaRPr lang="zh-CN" altLang="en-US"/>
          </a:p>
        </p:txBody>
      </p:sp>
      <p:sp>
        <p:nvSpPr>
          <p:cNvPr id="5" name="Footer Placeholder 4">
            <a:extLst>
              <a:ext uri="{FF2B5EF4-FFF2-40B4-BE49-F238E27FC236}">
                <a16:creationId xmlns:a16="http://schemas.microsoft.com/office/drawing/2014/main" xmlns="" id="{78610598-0EB0-46E3-9EA9-5F4F34B124AD}"/>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9F4F81E8-17A4-4E84-8C35-C2944B4F8E85}"/>
              </a:ext>
            </a:extLst>
          </p:cNvPr>
          <p:cNvSpPr>
            <a:spLocks noGrp="1"/>
          </p:cNvSpPr>
          <p:nvPr>
            <p:ph type="sldNum" sz="quarter" idx="12"/>
          </p:nvPr>
        </p:nvSpPr>
        <p:spPr/>
        <p:txBody>
          <a:bodyPr/>
          <a:lstStyle>
            <a:lvl1pPr>
              <a:defRPr/>
            </a:lvl1pPr>
          </a:lstStyle>
          <a:p>
            <a:pPr>
              <a:defRPr/>
            </a:pPr>
            <a:fld id="{7C89E0B5-8ED2-453B-9577-0891F9F8F8D0}" type="slidenum">
              <a:rPr lang="en-US" altLang="zh-CN"/>
              <a:pPr>
                <a:defRPr/>
              </a:pPr>
              <a:t>‹#›</a:t>
            </a:fld>
            <a:endParaRPr lang="en-US" altLang="zh-CN"/>
          </a:p>
        </p:txBody>
      </p:sp>
    </p:spTree>
    <p:extLst>
      <p:ext uri="{BB962C8B-B14F-4D97-AF65-F5344CB8AC3E}">
        <p14:creationId xmlns:p14="http://schemas.microsoft.com/office/powerpoint/2010/main" xmlns="" val="3169009682"/>
      </p:ext>
    </p:extLst>
  </p:cSld>
  <p:clrMapOvr>
    <a:masterClrMapping/>
  </p:clrMapOvr>
  <p:transition>
    <p:random/>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xmlns="" id="{D1CC45A9-F092-4252-908D-4763FC8DB238}"/>
              </a:ext>
            </a:extLst>
          </p:cNvPr>
          <p:cNvSpPr>
            <a:spLocks noGrp="1"/>
          </p:cNvSpPr>
          <p:nvPr>
            <p:ph type="dt" sz="half" idx="10"/>
          </p:nvPr>
        </p:nvSpPr>
        <p:spPr/>
        <p:txBody>
          <a:bodyPr/>
          <a:lstStyle>
            <a:lvl1pPr>
              <a:defRPr/>
            </a:lvl1pPr>
          </a:lstStyle>
          <a:p>
            <a:pPr>
              <a:defRPr/>
            </a:pPr>
            <a:fld id="{0D92F1F2-66C7-470A-A0D6-0466A59BF27B}" type="datetime1">
              <a:rPr lang="zh-CN" altLang="en-US"/>
              <a:pPr>
                <a:defRPr/>
              </a:pPr>
              <a:t>2023/9/13</a:t>
            </a:fld>
            <a:endParaRPr lang="zh-CN" altLang="en-US"/>
          </a:p>
        </p:txBody>
      </p:sp>
      <p:sp>
        <p:nvSpPr>
          <p:cNvPr id="6" name="Footer Placeholder 4">
            <a:extLst>
              <a:ext uri="{FF2B5EF4-FFF2-40B4-BE49-F238E27FC236}">
                <a16:creationId xmlns:a16="http://schemas.microsoft.com/office/drawing/2014/main" xmlns="" id="{3F154BB2-29C3-4C86-84B0-90E2E1A443F4}"/>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C469E7D9-1FBA-44E3-8AA1-9A0D763FD64B}"/>
              </a:ext>
            </a:extLst>
          </p:cNvPr>
          <p:cNvSpPr>
            <a:spLocks noGrp="1"/>
          </p:cNvSpPr>
          <p:nvPr>
            <p:ph type="sldNum" sz="quarter" idx="12"/>
          </p:nvPr>
        </p:nvSpPr>
        <p:spPr/>
        <p:txBody>
          <a:bodyPr/>
          <a:lstStyle>
            <a:lvl1pPr>
              <a:defRPr/>
            </a:lvl1pPr>
          </a:lstStyle>
          <a:p>
            <a:pPr>
              <a:defRPr/>
            </a:pPr>
            <a:fld id="{304ED1BD-2234-4DCC-90C8-A20E39BE6679}" type="slidenum">
              <a:rPr lang="en-US" altLang="zh-CN"/>
              <a:pPr>
                <a:defRPr/>
              </a:pPr>
              <a:t>‹#›</a:t>
            </a:fld>
            <a:endParaRPr lang="en-US" altLang="zh-CN"/>
          </a:p>
        </p:txBody>
      </p:sp>
    </p:spTree>
    <p:extLst>
      <p:ext uri="{BB962C8B-B14F-4D97-AF65-F5344CB8AC3E}">
        <p14:creationId xmlns:p14="http://schemas.microsoft.com/office/powerpoint/2010/main" xmlns="" val="1641409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a:extLst>
              <a:ext uri="{FF2B5EF4-FFF2-40B4-BE49-F238E27FC236}">
                <a16:creationId xmlns:a16="http://schemas.microsoft.com/office/drawing/2014/main" xmlns="" id="{5D487B9C-EF96-4DEC-B69F-391829395747}"/>
              </a:ext>
            </a:extLst>
          </p:cNvPr>
          <p:cNvSpPr>
            <a:spLocks noGrp="1"/>
          </p:cNvSpPr>
          <p:nvPr>
            <p:ph type="dt" sz="half" idx="10"/>
          </p:nvPr>
        </p:nvSpPr>
        <p:spPr/>
        <p:txBody>
          <a:bodyPr/>
          <a:lstStyle>
            <a:lvl1pPr>
              <a:defRPr/>
            </a:lvl1pPr>
          </a:lstStyle>
          <a:p>
            <a:pPr>
              <a:defRPr/>
            </a:pPr>
            <a:fld id="{E411E7E9-CD52-4F71-B9CD-92AD522B64E6}" type="datetime1">
              <a:rPr lang="zh-CN" altLang="en-US"/>
              <a:pPr>
                <a:defRPr/>
              </a:pPr>
              <a:t>2023/9/13</a:t>
            </a:fld>
            <a:endParaRPr lang="zh-CN" altLang="en-US"/>
          </a:p>
        </p:txBody>
      </p:sp>
      <p:sp>
        <p:nvSpPr>
          <p:cNvPr id="8" name="Footer Placeholder 4">
            <a:extLst>
              <a:ext uri="{FF2B5EF4-FFF2-40B4-BE49-F238E27FC236}">
                <a16:creationId xmlns:a16="http://schemas.microsoft.com/office/drawing/2014/main" xmlns="" id="{DCAFAA8A-B785-4590-8D5A-C774C2DFBF48}"/>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xmlns="" id="{F9F3E13E-9B44-4994-93FF-78FEB66C9C00}"/>
              </a:ext>
            </a:extLst>
          </p:cNvPr>
          <p:cNvSpPr>
            <a:spLocks noGrp="1"/>
          </p:cNvSpPr>
          <p:nvPr>
            <p:ph type="sldNum" sz="quarter" idx="12"/>
          </p:nvPr>
        </p:nvSpPr>
        <p:spPr/>
        <p:txBody>
          <a:bodyPr/>
          <a:lstStyle>
            <a:lvl1pPr>
              <a:defRPr/>
            </a:lvl1pPr>
          </a:lstStyle>
          <a:p>
            <a:pPr>
              <a:defRPr/>
            </a:pPr>
            <a:fld id="{DDC87E52-2935-4F01-B7AE-9F9CBDCA5813}" type="slidenum">
              <a:rPr lang="en-US" altLang="zh-CN"/>
              <a:pPr>
                <a:defRPr/>
              </a:pPr>
              <a:t>‹#›</a:t>
            </a:fld>
            <a:endParaRPr lang="en-US" altLang="zh-CN"/>
          </a:p>
        </p:txBody>
      </p:sp>
    </p:spTree>
    <p:extLst>
      <p:ext uri="{BB962C8B-B14F-4D97-AF65-F5344CB8AC3E}">
        <p14:creationId xmlns:p14="http://schemas.microsoft.com/office/powerpoint/2010/main" xmlns="" val="1005660321"/>
      </p:ext>
    </p:extLst>
  </p:cSld>
  <p:clrMapOvr>
    <a:masterClrMapping/>
  </p:clrMapOvr>
  <p:transition>
    <p:random/>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xmlns="" id="{50D641C2-E08F-4B00-B857-6CA4180D43CB}"/>
              </a:ext>
            </a:extLst>
          </p:cNvPr>
          <p:cNvSpPr>
            <a:spLocks noGrp="1"/>
          </p:cNvSpPr>
          <p:nvPr>
            <p:ph type="dt" sz="half" idx="10"/>
          </p:nvPr>
        </p:nvSpPr>
        <p:spPr/>
        <p:txBody>
          <a:bodyPr/>
          <a:lstStyle>
            <a:lvl1pPr>
              <a:defRPr/>
            </a:lvl1pPr>
          </a:lstStyle>
          <a:p>
            <a:pPr>
              <a:defRPr/>
            </a:pPr>
            <a:fld id="{267ABE97-8622-45E2-A9F0-B56C5A47012D}" type="datetime1">
              <a:rPr lang="zh-CN" altLang="en-US"/>
              <a:pPr>
                <a:defRPr/>
              </a:pPr>
              <a:t>2023/9/13</a:t>
            </a:fld>
            <a:endParaRPr lang="zh-CN" altLang="en-US"/>
          </a:p>
        </p:txBody>
      </p:sp>
      <p:sp>
        <p:nvSpPr>
          <p:cNvPr id="4" name="Footer Placeholder 4">
            <a:extLst>
              <a:ext uri="{FF2B5EF4-FFF2-40B4-BE49-F238E27FC236}">
                <a16:creationId xmlns:a16="http://schemas.microsoft.com/office/drawing/2014/main" xmlns="" id="{3FA698E6-288C-43F4-BFE8-D79A74A8D32B}"/>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xmlns="" id="{EB9D7210-AB24-4309-9CF0-0F6984B7250A}"/>
              </a:ext>
            </a:extLst>
          </p:cNvPr>
          <p:cNvSpPr>
            <a:spLocks noGrp="1"/>
          </p:cNvSpPr>
          <p:nvPr>
            <p:ph type="sldNum" sz="quarter" idx="12"/>
          </p:nvPr>
        </p:nvSpPr>
        <p:spPr/>
        <p:txBody>
          <a:bodyPr/>
          <a:lstStyle>
            <a:lvl1pPr>
              <a:defRPr/>
            </a:lvl1pPr>
          </a:lstStyle>
          <a:p>
            <a:pPr>
              <a:defRPr/>
            </a:pPr>
            <a:fld id="{19778B37-0ECC-403C-B07D-887DE8FB3B0B}" type="slidenum">
              <a:rPr lang="en-US" altLang="zh-CN"/>
              <a:pPr>
                <a:defRPr/>
              </a:pPr>
              <a:t>‹#›</a:t>
            </a:fld>
            <a:endParaRPr lang="en-US" altLang="zh-CN"/>
          </a:p>
        </p:txBody>
      </p:sp>
    </p:spTree>
    <p:extLst>
      <p:ext uri="{BB962C8B-B14F-4D97-AF65-F5344CB8AC3E}">
        <p14:creationId xmlns:p14="http://schemas.microsoft.com/office/powerpoint/2010/main" xmlns="" val="844444072"/>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FB1141B5-6123-415B-B0A2-6AD10DEE3968}"/>
              </a:ext>
            </a:extLst>
          </p:cNvPr>
          <p:cNvSpPr>
            <a:spLocks noGrp="1"/>
          </p:cNvSpPr>
          <p:nvPr>
            <p:ph type="dt" sz="half" idx="10"/>
          </p:nvPr>
        </p:nvSpPr>
        <p:spPr/>
        <p:txBody>
          <a:bodyPr/>
          <a:lstStyle>
            <a:lvl1pPr>
              <a:defRPr/>
            </a:lvl1pPr>
          </a:lstStyle>
          <a:p>
            <a:pPr>
              <a:defRPr/>
            </a:pPr>
            <a:fld id="{BCEA1ABD-2B09-40E2-91F7-AA0E3215067E}" type="datetime1">
              <a:rPr lang="zh-CN" altLang="en-US"/>
              <a:pPr>
                <a:defRPr/>
              </a:pPr>
              <a:t>2023/9/13</a:t>
            </a:fld>
            <a:endParaRPr lang="zh-CN" altLang="en-US"/>
          </a:p>
        </p:txBody>
      </p:sp>
      <p:sp>
        <p:nvSpPr>
          <p:cNvPr id="3" name="Footer Placeholder 4">
            <a:extLst>
              <a:ext uri="{FF2B5EF4-FFF2-40B4-BE49-F238E27FC236}">
                <a16:creationId xmlns:a16="http://schemas.microsoft.com/office/drawing/2014/main" xmlns="" id="{FD4DDE1A-CF71-4421-9425-0223D094DFDA}"/>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xmlns="" id="{CF143CF8-E59E-4794-A264-9233F5FFE872}"/>
              </a:ext>
            </a:extLst>
          </p:cNvPr>
          <p:cNvSpPr>
            <a:spLocks noGrp="1"/>
          </p:cNvSpPr>
          <p:nvPr>
            <p:ph type="sldNum" sz="quarter" idx="12"/>
          </p:nvPr>
        </p:nvSpPr>
        <p:spPr/>
        <p:txBody>
          <a:bodyPr/>
          <a:lstStyle>
            <a:lvl1pPr>
              <a:defRPr/>
            </a:lvl1pPr>
          </a:lstStyle>
          <a:p>
            <a:pPr>
              <a:defRPr/>
            </a:pPr>
            <a:fld id="{7B5B7FF8-DB83-4183-A54D-F90B90556D7F}" type="slidenum">
              <a:rPr lang="en-US" altLang="zh-CN"/>
              <a:pPr>
                <a:defRPr/>
              </a:pPr>
              <a:t>‹#›</a:t>
            </a:fld>
            <a:endParaRPr lang="en-US" altLang="zh-CN"/>
          </a:p>
        </p:txBody>
      </p:sp>
    </p:spTree>
    <p:extLst>
      <p:ext uri="{BB962C8B-B14F-4D97-AF65-F5344CB8AC3E}">
        <p14:creationId xmlns:p14="http://schemas.microsoft.com/office/powerpoint/2010/main" xmlns="" val="6228240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及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p:txBody>
      </p:sp>
      <p:sp>
        <p:nvSpPr>
          <p:cNvPr id="4" name="Rectangle 4">
            <a:extLst>
              <a:ext uri="{FF2B5EF4-FFF2-40B4-BE49-F238E27FC236}">
                <a16:creationId xmlns:a16="http://schemas.microsoft.com/office/drawing/2014/main" xmlns="" id="{B278043A-6276-4473-9462-C7363370BFD4}"/>
              </a:ext>
            </a:extLst>
          </p:cNvPr>
          <p:cNvSpPr>
            <a:spLocks noGrp="1" noChangeArrowheads="1"/>
          </p:cNvSpPr>
          <p:nvPr>
            <p:ph type="dt" sz="half" idx="10"/>
          </p:nvPr>
        </p:nvSpPr>
        <p:spPr/>
        <p:txBody>
          <a:bodyPr/>
          <a:lstStyle>
            <a:lvl1pPr>
              <a:defRPr/>
            </a:lvl1pPr>
          </a:lstStyle>
          <a:p>
            <a:pPr>
              <a:defRPr/>
            </a:pPr>
            <a:fld id="{E64E1D50-1254-4C60-96DE-637B61E98B61}" type="datetime1">
              <a:rPr lang="zh-CN" altLang="en-US"/>
              <a:pPr>
                <a:defRPr/>
              </a:pPr>
              <a:t>2023/9/13</a:t>
            </a:fld>
            <a:endParaRPr lang="zh-CN" altLang="en-US"/>
          </a:p>
        </p:txBody>
      </p:sp>
      <p:sp>
        <p:nvSpPr>
          <p:cNvPr id="5" name="Rectangle 5">
            <a:extLst>
              <a:ext uri="{FF2B5EF4-FFF2-40B4-BE49-F238E27FC236}">
                <a16:creationId xmlns:a16="http://schemas.microsoft.com/office/drawing/2014/main" xmlns="" id="{00EF9989-5502-4C2A-B991-1220D64382A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C15757A6-8A57-43A5-98BB-A8594F400309}"/>
              </a:ext>
            </a:extLst>
          </p:cNvPr>
          <p:cNvSpPr>
            <a:spLocks noGrp="1" noChangeArrowheads="1"/>
          </p:cNvSpPr>
          <p:nvPr>
            <p:ph type="sldNum" sz="quarter" idx="12"/>
          </p:nvPr>
        </p:nvSpPr>
        <p:spPr/>
        <p:txBody>
          <a:bodyPr/>
          <a:lstStyle>
            <a:lvl1pPr>
              <a:defRPr/>
            </a:lvl1pPr>
          </a:lstStyle>
          <a:p>
            <a:pPr>
              <a:defRPr/>
            </a:pPr>
            <a:fld id="{C3F59E88-7B8B-418E-AB20-B77458782CBF}" type="slidenum">
              <a:rPr lang="en-US" altLang="zh-CN"/>
              <a:pPr>
                <a:defRPr/>
              </a:pPr>
              <a:t>‹#›</a:t>
            </a:fld>
            <a:endParaRPr lang="en-US" altLang="zh-CN"/>
          </a:p>
        </p:txBody>
      </p:sp>
    </p:spTree>
    <p:extLst>
      <p:ext uri="{BB962C8B-B14F-4D97-AF65-F5344CB8AC3E}">
        <p14:creationId xmlns:p14="http://schemas.microsoft.com/office/powerpoint/2010/main" xmlns="" val="925851913"/>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xmlns="" id="{F64F4549-B018-4168-A723-02B1BF3B1A46}"/>
              </a:ext>
            </a:extLst>
          </p:cNvPr>
          <p:cNvSpPr>
            <a:spLocks noGrp="1"/>
          </p:cNvSpPr>
          <p:nvPr>
            <p:ph type="dt" sz="half" idx="10"/>
          </p:nvPr>
        </p:nvSpPr>
        <p:spPr/>
        <p:txBody>
          <a:bodyPr/>
          <a:lstStyle>
            <a:lvl1pPr>
              <a:defRPr/>
            </a:lvl1pPr>
          </a:lstStyle>
          <a:p>
            <a:pPr>
              <a:defRPr/>
            </a:pPr>
            <a:fld id="{55B9C27F-F5F3-4E7A-9D81-EE991E062DC0}" type="datetime1">
              <a:rPr lang="zh-CN" altLang="en-US"/>
              <a:pPr>
                <a:defRPr/>
              </a:pPr>
              <a:t>2023/9/13</a:t>
            </a:fld>
            <a:endParaRPr lang="zh-CN" altLang="en-US"/>
          </a:p>
        </p:txBody>
      </p:sp>
      <p:sp>
        <p:nvSpPr>
          <p:cNvPr id="6" name="Footer Placeholder 4">
            <a:extLst>
              <a:ext uri="{FF2B5EF4-FFF2-40B4-BE49-F238E27FC236}">
                <a16:creationId xmlns:a16="http://schemas.microsoft.com/office/drawing/2014/main" xmlns="" id="{CD4D0703-3F9E-4A74-9949-22471890D737}"/>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382D8F81-3110-4EBD-8647-433A4FC0C752}"/>
              </a:ext>
            </a:extLst>
          </p:cNvPr>
          <p:cNvSpPr>
            <a:spLocks noGrp="1"/>
          </p:cNvSpPr>
          <p:nvPr>
            <p:ph type="sldNum" sz="quarter" idx="12"/>
          </p:nvPr>
        </p:nvSpPr>
        <p:spPr/>
        <p:txBody>
          <a:bodyPr/>
          <a:lstStyle>
            <a:lvl1pPr>
              <a:defRPr/>
            </a:lvl1pPr>
          </a:lstStyle>
          <a:p>
            <a:pPr>
              <a:defRPr/>
            </a:pPr>
            <a:fld id="{F9424544-3BFA-4AF6-96E9-7F762F77BFAD}" type="slidenum">
              <a:rPr lang="en-US" altLang="zh-CN"/>
              <a:pPr>
                <a:defRPr/>
              </a:pPr>
              <a:t>‹#›</a:t>
            </a:fld>
            <a:endParaRPr lang="en-US" altLang="zh-CN"/>
          </a:p>
        </p:txBody>
      </p:sp>
    </p:spTree>
    <p:extLst>
      <p:ext uri="{BB962C8B-B14F-4D97-AF65-F5344CB8AC3E}">
        <p14:creationId xmlns:p14="http://schemas.microsoft.com/office/powerpoint/2010/main" xmlns="" val="845011780"/>
      </p:ext>
    </p:extLst>
  </p:cSld>
  <p:clrMapOvr>
    <a:masterClrMapping/>
  </p:clrMapOvr>
  <p:transition>
    <p:random/>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xmlns="" id="{7D1E8186-460E-42DA-99BD-E73F647F82F5}"/>
              </a:ext>
            </a:extLst>
          </p:cNvPr>
          <p:cNvSpPr>
            <a:spLocks noGrp="1"/>
          </p:cNvSpPr>
          <p:nvPr>
            <p:ph type="dt" sz="half" idx="10"/>
          </p:nvPr>
        </p:nvSpPr>
        <p:spPr/>
        <p:txBody>
          <a:bodyPr/>
          <a:lstStyle>
            <a:lvl1pPr>
              <a:defRPr/>
            </a:lvl1pPr>
          </a:lstStyle>
          <a:p>
            <a:pPr>
              <a:defRPr/>
            </a:pPr>
            <a:fld id="{AF96B3A5-EF81-442A-8FA9-FEFABE6CE94A}" type="datetime1">
              <a:rPr lang="zh-CN" altLang="en-US"/>
              <a:pPr>
                <a:defRPr/>
              </a:pPr>
              <a:t>2023/9/13</a:t>
            </a:fld>
            <a:endParaRPr lang="zh-CN" altLang="en-US"/>
          </a:p>
        </p:txBody>
      </p:sp>
      <p:sp>
        <p:nvSpPr>
          <p:cNvPr id="6" name="Footer Placeholder 4">
            <a:extLst>
              <a:ext uri="{FF2B5EF4-FFF2-40B4-BE49-F238E27FC236}">
                <a16:creationId xmlns:a16="http://schemas.microsoft.com/office/drawing/2014/main" xmlns="" id="{771805A9-6CD8-460D-9BBA-0647101B7B25}"/>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E48C26EF-6796-43C9-B8D4-45245C8CBB84}"/>
              </a:ext>
            </a:extLst>
          </p:cNvPr>
          <p:cNvSpPr>
            <a:spLocks noGrp="1"/>
          </p:cNvSpPr>
          <p:nvPr>
            <p:ph type="sldNum" sz="quarter" idx="12"/>
          </p:nvPr>
        </p:nvSpPr>
        <p:spPr/>
        <p:txBody>
          <a:bodyPr/>
          <a:lstStyle>
            <a:lvl1pPr>
              <a:defRPr/>
            </a:lvl1pPr>
          </a:lstStyle>
          <a:p>
            <a:pPr>
              <a:defRPr/>
            </a:pPr>
            <a:fld id="{4F2020BC-452A-4793-B44A-F7598CAFDCB2}" type="slidenum">
              <a:rPr lang="en-US" altLang="zh-CN"/>
              <a:pPr>
                <a:defRPr/>
              </a:pPr>
              <a:t>‹#›</a:t>
            </a:fld>
            <a:endParaRPr lang="en-US" altLang="zh-CN"/>
          </a:p>
        </p:txBody>
      </p:sp>
    </p:spTree>
    <p:extLst>
      <p:ext uri="{BB962C8B-B14F-4D97-AF65-F5344CB8AC3E}">
        <p14:creationId xmlns:p14="http://schemas.microsoft.com/office/powerpoint/2010/main" xmlns="" val="3495655079"/>
      </p:ext>
    </p:extLst>
  </p:cSld>
  <p:clrMapOvr>
    <a:masterClrMapping/>
  </p:clrMapOvr>
  <p:transition>
    <p:random/>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xmlns="" id="{701CF28B-4999-4D20-8EA7-B1DFCF22FA48}"/>
              </a:ext>
            </a:extLst>
          </p:cNvPr>
          <p:cNvSpPr>
            <a:spLocks noGrp="1"/>
          </p:cNvSpPr>
          <p:nvPr>
            <p:ph type="dt" sz="half" idx="10"/>
          </p:nvPr>
        </p:nvSpPr>
        <p:spPr/>
        <p:txBody>
          <a:bodyPr/>
          <a:lstStyle>
            <a:lvl1pPr>
              <a:defRPr/>
            </a:lvl1pPr>
          </a:lstStyle>
          <a:p>
            <a:pPr>
              <a:defRPr/>
            </a:pPr>
            <a:fld id="{2189CE0D-F045-4355-BB1A-60D314A24D91}" type="datetime1">
              <a:rPr lang="zh-CN" altLang="en-US"/>
              <a:pPr>
                <a:defRPr/>
              </a:pPr>
              <a:t>2023/9/13</a:t>
            </a:fld>
            <a:endParaRPr lang="zh-CN" altLang="en-US"/>
          </a:p>
        </p:txBody>
      </p:sp>
      <p:sp>
        <p:nvSpPr>
          <p:cNvPr id="5" name="Footer Placeholder 4">
            <a:extLst>
              <a:ext uri="{FF2B5EF4-FFF2-40B4-BE49-F238E27FC236}">
                <a16:creationId xmlns:a16="http://schemas.microsoft.com/office/drawing/2014/main" xmlns="" id="{DD501EEE-78A7-431B-B725-2CE883B03B6D}"/>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C238F9C4-C7AA-4971-8FA8-942352A46A54}"/>
              </a:ext>
            </a:extLst>
          </p:cNvPr>
          <p:cNvSpPr>
            <a:spLocks noGrp="1"/>
          </p:cNvSpPr>
          <p:nvPr>
            <p:ph type="sldNum" sz="quarter" idx="12"/>
          </p:nvPr>
        </p:nvSpPr>
        <p:spPr/>
        <p:txBody>
          <a:bodyPr/>
          <a:lstStyle>
            <a:lvl1pPr>
              <a:defRPr/>
            </a:lvl1pPr>
          </a:lstStyle>
          <a:p>
            <a:pPr>
              <a:defRPr/>
            </a:pPr>
            <a:fld id="{805E8D4F-6224-41B9-A5BD-1F5FC218499E}" type="slidenum">
              <a:rPr lang="en-US" altLang="zh-CN"/>
              <a:pPr>
                <a:defRPr/>
              </a:pPr>
              <a:t>‹#›</a:t>
            </a:fld>
            <a:endParaRPr lang="en-US" altLang="zh-CN"/>
          </a:p>
        </p:txBody>
      </p:sp>
    </p:spTree>
    <p:extLst>
      <p:ext uri="{BB962C8B-B14F-4D97-AF65-F5344CB8AC3E}">
        <p14:creationId xmlns:p14="http://schemas.microsoft.com/office/powerpoint/2010/main" xmlns="" val="2569131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xmlns="" id="{BCA3ABD1-2A8F-4AD8-B159-F8732A113698}"/>
              </a:ext>
            </a:extLst>
          </p:cNvPr>
          <p:cNvSpPr>
            <a:spLocks noGrp="1"/>
          </p:cNvSpPr>
          <p:nvPr>
            <p:ph type="dt" sz="half" idx="10"/>
          </p:nvPr>
        </p:nvSpPr>
        <p:spPr/>
        <p:txBody>
          <a:bodyPr/>
          <a:lstStyle>
            <a:lvl1pPr>
              <a:defRPr/>
            </a:lvl1pPr>
          </a:lstStyle>
          <a:p>
            <a:pPr>
              <a:defRPr/>
            </a:pPr>
            <a:fld id="{06D84E1C-5C3B-44DE-9AFB-D3BACCE367E2}" type="datetime1">
              <a:rPr lang="zh-CN" altLang="en-US"/>
              <a:pPr>
                <a:defRPr/>
              </a:pPr>
              <a:t>2023/9/13</a:t>
            </a:fld>
            <a:endParaRPr lang="zh-CN" altLang="en-US"/>
          </a:p>
        </p:txBody>
      </p:sp>
      <p:sp>
        <p:nvSpPr>
          <p:cNvPr id="5" name="Footer Placeholder 4">
            <a:extLst>
              <a:ext uri="{FF2B5EF4-FFF2-40B4-BE49-F238E27FC236}">
                <a16:creationId xmlns:a16="http://schemas.microsoft.com/office/drawing/2014/main" xmlns="" id="{1777BAF7-072B-426A-B3AF-4EAD1379E0D1}"/>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33C05434-B946-415C-AFA6-A49E19D851F6}"/>
              </a:ext>
            </a:extLst>
          </p:cNvPr>
          <p:cNvSpPr>
            <a:spLocks noGrp="1"/>
          </p:cNvSpPr>
          <p:nvPr>
            <p:ph type="sldNum" sz="quarter" idx="12"/>
          </p:nvPr>
        </p:nvSpPr>
        <p:spPr/>
        <p:txBody>
          <a:bodyPr/>
          <a:lstStyle>
            <a:lvl1pPr>
              <a:defRPr/>
            </a:lvl1pPr>
          </a:lstStyle>
          <a:p>
            <a:pPr>
              <a:defRPr/>
            </a:pPr>
            <a:fld id="{FD98FD46-D733-4277-A5D2-0D8692B66ACF}" type="slidenum">
              <a:rPr lang="en-US" altLang="zh-CN"/>
              <a:pPr>
                <a:defRPr/>
              </a:pPr>
              <a:t>‹#›</a:t>
            </a:fld>
            <a:endParaRPr lang="en-US" altLang="zh-CN"/>
          </a:p>
        </p:txBody>
      </p:sp>
    </p:spTree>
    <p:extLst>
      <p:ext uri="{BB962C8B-B14F-4D97-AF65-F5344CB8AC3E}">
        <p14:creationId xmlns:p14="http://schemas.microsoft.com/office/powerpoint/2010/main" xmlns="" val="805063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 文字及内容">
    <p:spTree>
      <p:nvGrpSpPr>
        <p:cNvPr id="1" name=""/>
        <p:cNvGrpSpPr/>
        <p:nvPr/>
      </p:nvGrpSpPr>
      <p:grpSpPr>
        <a:xfrm>
          <a:off x="0" y="0"/>
          <a:ext cx="0" cy="0"/>
          <a:chOff x="0" y="0"/>
          <a:chExt cx="0" cy="0"/>
        </a:xfrm>
      </p:grpSpPr>
      <p:sp>
        <p:nvSpPr>
          <p:cNvPr id="2" name="Title 1"/>
          <p:cNvSpPr>
            <a:spLocks noGrp="1"/>
          </p:cNvSpPr>
          <p:nvPr>
            <p:ph type="title"/>
          </p:nvPr>
        </p:nvSpPr>
        <p:spPr>
          <a:xfrm>
            <a:off x="402167" y="228600"/>
            <a:ext cx="11387667" cy="1143000"/>
          </a:xfrm>
        </p:spPr>
        <p:txBody>
          <a:bodyPr/>
          <a:lstStyle/>
          <a:p>
            <a:r>
              <a:rPr lang="zh-CN" altLang="en-US" noProof="1"/>
              <a:t>单击此处编辑母版标题样式</a:t>
            </a:r>
            <a:endParaRPr lang="en-US" noProof="1"/>
          </a:p>
        </p:txBody>
      </p:sp>
      <p:sp>
        <p:nvSpPr>
          <p:cNvPr id="3" name="Text Placeholder 2"/>
          <p:cNvSpPr>
            <a:spLocks noGrp="1"/>
          </p:cNvSpPr>
          <p:nvPr>
            <p:ph type="body" sz="half" idx="1"/>
          </p:nvPr>
        </p:nvSpPr>
        <p:spPr>
          <a:xfrm>
            <a:off x="402168" y="1600200"/>
            <a:ext cx="5592233" cy="4498975"/>
          </a:xfrm>
        </p:spPr>
        <p:txBody>
          <a:bodyPr/>
          <a:lstStyle/>
          <a:p>
            <a:pPr lvl="0"/>
            <a:r>
              <a:rPr lang="zh-CN" altLang="en-US" noProof="1"/>
              <a:t>单击此处编辑母版文本样式</a:t>
            </a:r>
          </a:p>
        </p:txBody>
      </p:sp>
      <p:sp>
        <p:nvSpPr>
          <p:cNvPr id="4" name="Content Placeholder 3"/>
          <p:cNvSpPr>
            <a:spLocks noGrp="1"/>
          </p:cNvSpPr>
          <p:nvPr>
            <p:ph sz="half" idx="2"/>
          </p:nvPr>
        </p:nvSpPr>
        <p:spPr>
          <a:xfrm>
            <a:off x="6197601" y="1600200"/>
            <a:ext cx="5592233" cy="4498975"/>
          </a:xfrm>
        </p:spPr>
        <p:txBody>
          <a:bodyPr/>
          <a:lstStyle/>
          <a:p>
            <a:pPr lvl="0"/>
            <a:r>
              <a:rPr lang="zh-CN" altLang="en-US" noProof="1"/>
              <a:t>单击此处编辑母版文本样式</a:t>
            </a:r>
          </a:p>
        </p:txBody>
      </p:sp>
      <p:sp>
        <p:nvSpPr>
          <p:cNvPr id="5" name="Date Placeholder 4">
            <a:extLst>
              <a:ext uri="{FF2B5EF4-FFF2-40B4-BE49-F238E27FC236}">
                <a16:creationId xmlns:a16="http://schemas.microsoft.com/office/drawing/2014/main" xmlns="" id="{D489BC9A-3F18-4452-99E6-A7E585BCEFD7}"/>
              </a:ext>
            </a:extLst>
          </p:cNvPr>
          <p:cNvSpPr>
            <a:spLocks noGrp="1"/>
          </p:cNvSpPr>
          <p:nvPr>
            <p:ph type="dt" sz="half" idx="10"/>
          </p:nvPr>
        </p:nvSpPr>
        <p:spPr>
          <a:xfrm>
            <a:off x="401638" y="6245225"/>
            <a:ext cx="3052762" cy="476250"/>
          </a:xfrm>
        </p:spPr>
        <p:txBody>
          <a:bodyPr/>
          <a:lstStyle>
            <a:lvl1pPr>
              <a:defRPr/>
            </a:lvl1pPr>
          </a:lstStyle>
          <a:p>
            <a:pPr>
              <a:defRPr/>
            </a:pPr>
            <a:fld id="{2E4E2CC4-67AD-40CC-BDE5-3890B0D9E830}" type="datetime1">
              <a:rPr lang="zh-CN" altLang="en-US"/>
              <a:pPr>
                <a:defRPr/>
              </a:pPr>
              <a:t>2023/9/13</a:t>
            </a:fld>
            <a:endParaRPr lang="zh-CN" altLang="en-US"/>
          </a:p>
        </p:txBody>
      </p:sp>
      <p:sp>
        <p:nvSpPr>
          <p:cNvPr id="6" name="Footer Placeholder 5">
            <a:extLst>
              <a:ext uri="{FF2B5EF4-FFF2-40B4-BE49-F238E27FC236}">
                <a16:creationId xmlns:a16="http://schemas.microsoft.com/office/drawing/2014/main" xmlns="" id="{803AF51D-9F7C-4109-A140-9A7F3B088FC2}"/>
              </a:ext>
            </a:extLst>
          </p:cNvPr>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7" name="Slide Number Placeholder 6">
            <a:extLst>
              <a:ext uri="{FF2B5EF4-FFF2-40B4-BE49-F238E27FC236}">
                <a16:creationId xmlns:a16="http://schemas.microsoft.com/office/drawing/2014/main" xmlns="" id="{4E4DC685-BC84-4B74-BB6E-6E5D470E11BA}"/>
              </a:ext>
            </a:extLst>
          </p:cNvPr>
          <p:cNvSpPr>
            <a:spLocks noGrp="1"/>
          </p:cNvSpPr>
          <p:nvPr>
            <p:ph type="sldNum" sz="quarter" idx="12"/>
          </p:nvPr>
        </p:nvSpPr>
        <p:spPr>
          <a:xfrm>
            <a:off x="8737600" y="6245225"/>
            <a:ext cx="3052763" cy="476250"/>
          </a:xfrm>
        </p:spPr>
        <p:txBody>
          <a:bodyPr/>
          <a:lstStyle>
            <a:lvl1pPr>
              <a:defRPr/>
            </a:lvl1pPr>
          </a:lstStyle>
          <a:p>
            <a:pPr>
              <a:defRPr/>
            </a:pPr>
            <a:fld id="{F6B35C17-0103-4CF3-BA17-FD2C8E305A68}" type="slidenum">
              <a:rPr lang="en-US" altLang="zh-CN"/>
              <a:pPr>
                <a:defRPr/>
              </a:pPr>
              <a:t>‹#›</a:t>
            </a:fld>
            <a:endParaRPr lang="en-US" altLang="zh-CN"/>
          </a:p>
        </p:txBody>
      </p:sp>
    </p:spTree>
    <p:extLst>
      <p:ext uri="{BB962C8B-B14F-4D97-AF65-F5344CB8AC3E}">
        <p14:creationId xmlns:p14="http://schemas.microsoft.com/office/powerpoint/2010/main" xmlns="" val="287772997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片段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xmlns="" id="{F1D905AB-2E52-45D5-BAA7-B77EEFF67334}"/>
              </a:ext>
            </a:extLst>
          </p:cNvPr>
          <p:cNvSpPr>
            <a:spLocks noGrp="1" noChangeArrowheads="1"/>
          </p:cNvSpPr>
          <p:nvPr>
            <p:ph type="dt" sz="half" idx="10"/>
          </p:nvPr>
        </p:nvSpPr>
        <p:spPr/>
        <p:txBody>
          <a:bodyPr/>
          <a:lstStyle>
            <a:lvl1pPr>
              <a:defRPr/>
            </a:lvl1pPr>
          </a:lstStyle>
          <a:p>
            <a:pPr>
              <a:defRPr/>
            </a:pPr>
            <a:fld id="{69A9E2A0-FD2F-4FD9-BADB-B2B6C5163785}" type="datetime1">
              <a:rPr lang="zh-CN" altLang="en-US"/>
              <a:pPr>
                <a:defRPr/>
              </a:pPr>
              <a:t>2023/9/13</a:t>
            </a:fld>
            <a:endParaRPr lang="zh-CN" altLang="en-US"/>
          </a:p>
        </p:txBody>
      </p:sp>
      <p:sp>
        <p:nvSpPr>
          <p:cNvPr id="5" name="Rectangle 5">
            <a:extLst>
              <a:ext uri="{FF2B5EF4-FFF2-40B4-BE49-F238E27FC236}">
                <a16:creationId xmlns:a16="http://schemas.microsoft.com/office/drawing/2014/main" xmlns="" id="{C8ED44FD-B435-43C6-AC82-CE95CAF6535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32569431-24B3-4D4A-A99B-3ADAF11DCADC}"/>
              </a:ext>
            </a:extLst>
          </p:cNvPr>
          <p:cNvSpPr>
            <a:spLocks noGrp="1" noChangeArrowheads="1"/>
          </p:cNvSpPr>
          <p:nvPr>
            <p:ph type="sldNum" sz="quarter" idx="12"/>
          </p:nvPr>
        </p:nvSpPr>
        <p:spPr/>
        <p:txBody>
          <a:bodyPr/>
          <a:lstStyle>
            <a:lvl1pPr>
              <a:defRPr/>
            </a:lvl1pPr>
          </a:lstStyle>
          <a:p>
            <a:pPr>
              <a:defRPr/>
            </a:pPr>
            <a:fld id="{4AAB58A9-D7B6-4FA4-BCF9-9D1A524DDAAE}" type="slidenum">
              <a:rPr lang="en-US" altLang="zh-CN"/>
              <a:pPr>
                <a:defRPr/>
              </a:pPr>
              <a:t>‹#›</a:t>
            </a:fld>
            <a:endParaRPr lang="en-US" altLang="zh-CN"/>
          </a:p>
        </p:txBody>
      </p:sp>
    </p:spTree>
    <p:extLst>
      <p:ext uri="{BB962C8B-B14F-4D97-AF65-F5344CB8AC3E}">
        <p14:creationId xmlns:p14="http://schemas.microsoft.com/office/powerpoint/2010/main" xmlns="" val="279677902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402168"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p:txBody>
      </p:sp>
      <p:sp>
        <p:nvSpPr>
          <p:cNvPr id="4" name="Content Placeholder 3"/>
          <p:cNvSpPr>
            <a:spLocks noGrp="1"/>
          </p:cNvSpPr>
          <p:nvPr>
            <p:ph sz="half" idx="2"/>
          </p:nvPr>
        </p:nvSpPr>
        <p:spPr>
          <a:xfrm>
            <a:off x="6197601"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xmlns="" id="{C5B57992-4732-42C7-BEA1-1DA8E615156C}"/>
              </a:ext>
            </a:extLst>
          </p:cNvPr>
          <p:cNvSpPr>
            <a:spLocks noGrp="1" noChangeArrowheads="1"/>
          </p:cNvSpPr>
          <p:nvPr>
            <p:ph type="dt" sz="half" idx="10"/>
          </p:nvPr>
        </p:nvSpPr>
        <p:spPr/>
        <p:txBody>
          <a:bodyPr/>
          <a:lstStyle>
            <a:lvl1pPr>
              <a:defRPr/>
            </a:lvl1pPr>
          </a:lstStyle>
          <a:p>
            <a:pPr>
              <a:defRPr/>
            </a:pPr>
            <a:fld id="{D8AF9DC0-72D1-4600-BFD9-77F9130FE4DB}" type="datetime1">
              <a:rPr lang="zh-CN" altLang="en-US"/>
              <a:pPr>
                <a:defRPr/>
              </a:pPr>
              <a:t>2023/9/13</a:t>
            </a:fld>
            <a:endParaRPr lang="zh-CN" altLang="en-US"/>
          </a:p>
        </p:txBody>
      </p:sp>
      <p:sp>
        <p:nvSpPr>
          <p:cNvPr id="6" name="Rectangle 5">
            <a:extLst>
              <a:ext uri="{FF2B5EF4-FFF2-40B4-BE49-F238E27FC236}">
                <a16:creationId xmlns:a16="http://schemas.microsoft.com/office/drawing/2014/main" xmlns="" id="{314763F9-39F2-48FA-A452-9BD1D3574121}"/>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5984ED73-9EA8-435A-92E9-A36437065163}"/>
              </a:ext>
            </a:extLst>
          </p:cNvPr>
          <p:cNvSpPr>
            <a:spLocks noGrp="1" noChangeArrowheads="1"/>
          </p:cNvSpPr>
          <p:nvPr>
            <p:ph type="sldNum" sz="quarter" idx="12"/>
          </p:nvPr>
        </p:nvSpPr>
        <p:spPr/>
        <p:txBody>
          <a:bodyPr/>
          <a:lstStyle>
            <a:lvl1pPr>
              <a:defRPr/>
            </a:lvl1pPr>
          </a:lstStyle>
          <a:p>
            <a:pPr>
              <a:defRPr/>
            </a:pPr>
            <a:fld id="{0AFC3D8D-F0AC-40AE-8F9A-811B0F08B215}" type="slidenum">
              <a:rPr lang="en-US" altLang="zh-CN"/>
              <a:pPr>
                <a:defRPr/>
              </a:pPr>
              <a:t>‹#›</a:t>
            </a:fld>
            <a:endParaRPr lang="en-US" altLang="zh-CN"/>
          </a:p>
        </p:txBody>
      </p:sp>
    </p:spTree>
    <p:extLst>
      <p:ext uri="{BB962C8B-B14F-4D97-AF65-F5344CB8AC3E}">
        <p14:creationId xmlns:p14="http://schemas.microsoft.com/office/powerpoint/2010/main" xmlns="" val="174471514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对照">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p:txBody>
      </p:sp>
      <p:sp>
        <p:nvSpPr>
          <p:cNvPr id="7" name="Rectangle 4">
            <a:extLst>
              <a:ext uri="{FF2B5EF4-FFF2-40B4-BE49-F238E27FC236}">
                <a16:creationId xmlns:a16="http://schemas.microsoft.com/office/drawing/2014/main" xmlns="" id="{4DC3A9B3-6685-4E5C-91E5-F87ACE62D1B1}"/>
              </a:ext>
            </a:extLst>
          </p:cNvPr>
          <p:cNvSpPr>
            <a:spLocks noGrp="1" noChangeArrowheads="1"/>
          </p:cNvSpPr>
          <p:nvPr>
            <p:ph type="dt" sz="half" idx="10"/>
          </p:nvPr>
        </p:nvSpPr>
        <p:spPr/>
        <p:txBody>
          <a:bodyPr/>
          <a:lstStyle>
            <a:lvl1pPr>
              <a:defRPr/>
            </a:lvl1pPr>
          </a:lstStyle>
          <a:p>
            <a:pPr>
              <a:defRPr/>
            </a:pPr>
            <a:fld id="{6B4B399C-93C7-4CC9-A071-0752A4107E83}" type="datetime1">
              <a:rPr lang="zh-CN" altLang="en-US"/>
              <a:pPr>
                <a:defRPr/>
              </a:pPr>
              <a:t>2023/9/13</a:t>
            </a:fld>
            <a:endParaRPr lang="zh-CN" altLang="en-US"/>
          </a:p>
        </p:txBody>
      </p:sp>
      <p:sp>
        <p:nvSpPr>
          <p:cNvPr id="8" name="Rectangle 5">
            <a:extLst>
              <a:ext uri="{FF2B5EF4-FFF2-40B4-BE49-F238E27FC236}">
                <a16:creationId xmlns:a16="http://schemas.microsoft.com/office/drawing/2014/main" xmlns="" id="{5FD24124-8B53-401C-83E7-9C1E902D729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xmlns="" id="{58B75F51-430E-4328-8C9B-C749A8AD7559}"/>
              </a:ext>
            </a:extLst>
          </p:cNvPr>
          <p:cNvSpPr>
            <a:spLocks noGrp="1" noChangeArrowheads="1"/>
          </p:cNvSpPr>
          <p:nvPr>
            <p:ph type="sldNum" sz="quarter" idx="12"/>
          </p:nvPr>
        </p:nvSpPr>
        <p:spPr/>
        <p:txBody>
          <a:bodyPr/>
          <a:lstStyle>
            <a:lvl1pPr>
              <a:defRPr/>
            </a:lvl1pPr>
          </a:lstStyle>
          <a:p>
            <a:pPr>
              <a:defRPr/>
            </a:pPr>
            <a:fld id="{6F088EE7-4B94-4894-B2C3-D9332F4D6672}" type="slidenum">
              <a:rPr lang="en-US" altLang="zh-CN"/>
              <a:pPr>
                <a:defRPr/>
              </a:pPr>
              <a:t>‹#›</a:t>
            </a:fld>
            <a:endParaRPr lang="en-US" altLang="zh-CN"/>
          </a:p>
        </p:txBody>
      </p:sp>
    </p:spTree>
    <p:extLst>
      <p:ext uri="{BB962C8B-B14F-4D97-AF65-F5344CB8AC3E}">
        <p14:creationId xmlns:p14="http://schemas.microsoft.com/office/powerpoint/2010/main" xmlns="" val="339419701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Rectangle 4">
            <a:extLst>
              <a:ext uri="{FF2B5EF4-FFF2-40B4-BE49-F238E27FC236}">
                <a16:creationId xmlns:a16="http://schemas.microsoft.com/office/drawing/2014/main" xmlns="" id="{1F424CA0-2992-4F32-9FEF-E3CE14F75F47}"/>
              </a:ext>
            </a:extLst>
          </p:cNvPr>
          <p:cNvSpPr>
            <a:spLocks noGrp="1" noChangeArrowheads="1"/>
          </p:cNvSpPr>
          <p:nvPr>
            <p:ph type="dt" sz="half" idx="10"/>
          </p:nvPr>
        </p:nvSpPr>
        <p:spPr/>
        <p:txBody>
          <a:bodyPr/>
          <a:lstStyle>
            <a:lvl1pPr>
              <a:defRPr/>
            </a:lvl1pPr>
          </a:lstStyle>
          <a:p>
            <a:pPr>
              <a:defRPr/>
            </a:pPr>
            <a:fld id="{2228FF5B-5412-4337-AE54-8B12857AA7E5}" type="datetime1">
              <a:rPr lang="zh-CN" altLang="en-US"/>
              <a:pPr>
                <a:defRPr/>
              </a:pPr>
              <a:t>2023/9/13</a:t>
            </a:fld>
            <a:endParaRPr lang="zh-CN" altLang="en-US"/>
          </a:p>
        </p:txBody>
      </p:sp>
      <p:sp>
        <p:nvSpPr>
          <p:cNvPr id="4" name="Rectangle 5">
            <a:extLst>
              <a:ext uri="{FF2B5EF4-FFF2-40B4-BE49-F238E27FC236}">
                <a16:creationId xmlns:a16="http://schemas.microsoft.com/office/drawing/2014/main" xmlns="" id="{108B2315-C0C7-4B29-B91F-D19E788CCE31}"/>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xmlns="" id="{DB6B0EB3-DB57-457E-8DD3-81694A663457}"/>
              </a:ext>
            </a:extLst>
          </p:cNvPr>
          <p:cNvSpPr>
            <a:spLocks noGrp="1" noChangeArrowheads="1"/>
          </p:cNvSpPr>
          <p:nvPr>
            <p:ph type="sldNum" sz="quarter" idx="12"/>
          </p:nvPr>
        </p:nvSpPr>
        <p:spPr/>
        <p:txBody>
          <a:bodyPr/>
          <a:lstStyle>
            <a:lvl1pPr>
              <a:defRPr/>
            </a:lvl1pPr>
          </a:lstStyle>
          <a:p>
            <a:pPr>
              <a:defRPr/>
            </a:pPr>
            <a:fld id="{EC9A6119-EABC-4BE7-AE08-64B2C6CA7336}" type="slidenum">
              <a:rPr lang="en-US" altLang="zh-CN"/>
              <a:pPr>
                <a:defRPr/>
              </a:pPr>
              <a:t>‹#›</a:t>
            </a:fld>
            <a:endParaRPr lang="en-US" altLang="zh-CN"/>
          </a:p>
        </p:txBody>
      </p:sp>
    </p:spTree>
    <p:extLst>
      <p:ext uri="{BB962C8B-B14F-4D97-AF65-F5344CB8AC3E}">
        <p14:creationId xmlns:p14="http://schemas.microsoft.com/office/powerpoint/2010/main" xmlns="" val="203913366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368C2071-3BCD-4215-8056-493BDDFF6FF3}"/>
              </a:ext>
            </a:extLst>
          </p:cNvPr>
          <p:cNvSpPr>
            <a:spLocks noGrp="1" noChangeArrowheads="1"/>
          </p:cNvSpPr>
          <p:nvPr>
            <p:ph type="dt" sz="half" idx="10"/>
          </p:nvPr>
        </p:nvSpPr>
        <p:spPr/>
        <p:txBody>
          <a:bodyPr/>
          <a:lstStyle>
            <a:lvl1pPr>
              <a:defRPr/>
            </a:lvl1pPr>
          </a:lstStyle>
          <a:p>
            <a:pPr>
              <a:defRPr/>
            </a:pPr>
            <a:fld id="{D2D75867-7FEE-45C9-BB76-1BFDF4CACE92}" type="datetime1">
              <a:rPr lang="zh-CN" altLang="en-US"/>
              <a:pPr>
                <a:defRPr/>
              </a:pPr>
              <a:t>2023/9/13</a:t>
            </a:fld>
            <a:endParaRPr lang="zh-CN" altLang="en-US"/>
          </a:p>
        </p:txBody>
      </p:sp>
      <p:sp>
        <p:nvSpPr>
          <p:cNvPr id="3" name="Rectangle 5">
            <a:extLst>
              <a:ext uri="{FF2B5EF4-FFF2-40B4-BE49-F238E27FC236}">
                <a16:creationId xmlns:a16="http://schemas.microsoft.com/office/drawing/2014/main" xmlns="" id="{4F772389-159D-41D3-AECA-FD605E1B7EF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xmlns="" id="{8933AEBA-030B-4D48-897B-159D1F8083A6}"/>
              </a:ext>
            </a:extLst>
          </p:cNvPr>
          <p:cNvSpPr>
            <a:spLocks noGrp="1" noChangeArrowheads="1"/>
          </p:cNvSpPr>
          <p:nvPr>
            <p:ph type="sldNum" sz="quarter" idx="12"/>
          </p:nvPr>
        </p:nvSpPr>
        <p:spPr/>
        <p:txBody>
          <a:bodyPr/>
          <a:lstStyle>
            <a:lvl1pPr>
              <a:defRPr/>
            </a:lvl1pPr>
          </a:lstStyle>
          <a:p>
            <a:pPr>
              <a:defRPr/>
            </a:pPr>
            <a:fld id="{CF5DDC20-5E17-4F75-AB4B-5B76D5A8D1A1}" type="slidenum">
              <a:rPr lang="en-US" altLang="zh-CN"/>
              <a:pPr>
                <a:defRPr/>
              </a:pPr>
              <a:t>‹#›</a:t>
            </a:fld>
            <a:endParaRPr lang="en-US" altLang="zh-CN"/>
          </a:p>
        </p:txBody>
      </p:sp>
    </p:spTree>
    <p:extLst>
      <p:ext uri="{BB962C8B-B14F-4D97-AF65-F5344CB8AC3E}">
        <p14:creationId xmlns:p14="http://schemas.microsoft.com/office/powerpoint/2010/main" xmlns="" val="351404742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带提要">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xmlns="" id="{EB2EEECF-E152-4953-A3ED-3AB76CB81679}"/>
              </a:ext>
            </a:extLst>
          </p:cNvPr>
          <p:cNvSpPr>
            <a:spLocks noGrp="1" noChangeArrowheads="1"/>
          </p:cNvSpPr>
          <p:nvPr>
            <p:ph type="dt" sz="half" idx="10"/>
          </p:nvPr>
        </p:nvSpPr>
        <p:spPr/>
        <p:txBody>
          <a:bodyPr/>
          <a:lstStyle>
            <a:lvl1pPr>
              <a:defRPr/>
            </a:lvl1pPr>
          </a:lstStyle>
          <a:p>
            <a:pPr>
              <a:defRPr/>
            </a:pPr>
            <a:fld id="{91086B3F-D69B-4141-ADC3-8159D55FD2AE}" type="datetime1">
              <a:rPr lang="zh-CN" altLang="en-US"/>
              <a:pPr>
                <a:defRPr/>
              </a:pPr>
              <a:t>2023/9/13</a:t>
            </a:fld>
            <a:endParaRPr lang="zh-CN" altLang="en-US"/>
          </a:p>
        </p:txBody>
      </p:sp>
      <p:sp>
        <p:nvSpPr>
          <p:cNvPr id="6" name="Rectangle 5">
            <a:extLst>
              <a:ext uri="{FF2B5EF4-FFF2-40B4-BE49-F238E27FC236}">
                <a16:creationId xmlns:a16="http://schemas.microsoft.com/office/drawing/2014/main" xmlns="" id="{17FAB7D0-80C6-4E29-8802-BD6837ABFA57}"/>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C602E3BF-B434-4972-BBD1-CA30F3654050}"/>
              </a:ext>
            </a:extLst>
          </p:cNvPr>
          <p:cNvSpPr>
            <a:spLocks noGrp="1" noChangeArrowheads="1"/>
          </p:cNvSpPr>
          <p:nvPr>
            <p:ph type="sldNum" sz="quarter" idx="12"/>
          </p:nvPr>
        </p:nvSpPr>
        <p:spPr/>
        <p:txBody>
          <a:bodyPr/>
          <a:lstStyle>
            <a:lvl1pPr>
              <a:defRPr/>
            </a:lvl1pPr>
          </a:lstStyle>
          <a:p>
            <a:pPr>
              <a:defRPr/>
            </a:pPr>
            <a:fld id="{1CAD6F83-2B9F-4516-A4F6-A55B468E4541}" type="slidenum">
              <a:rPr lang="en-US" altLang="zh-CN"/>
              <a:pPr>
                <a:defRPr/>
              </a:pPr>
              <a:t>‹#›</a:t>
            </a:fld>
            <a:endParaRPr lang="en-US" altLang="zh-CN"/>
          </a:p>
        </p:txBody>
      </p:sp>
    </p:spTree>
    <p:extLst>
      <p:ext uri="{BB962C8B-B14F-4D97-AF65-F5344CB8AC3E}">
        <p14:creationId xmlns:p14="http://schemas.microsoft.com/office/powerpoint/2010/main" xmlns="" val="54591830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带题要">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endParaRPr 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xmlns="" id="{E2101B25-5494-4B99-9295-E24D93BC3AEE}"/>
              </a:ext>
            </a:extLst>
          </p:cNvPr>
          <p:cNvSpPr>
            <a:spLocks noGrp="1" noChangeArrowheads="1"/>
          </p:cNvSpPr>
          <p:nvPr>
            <p:ph type="dt" sz="half" idx="10"/>
          </p:nvPr>
        </p:nvSpPr>
        <p:spPr/>
        <p:txBody>
          <a:bodyPr/>
          <a:lstStyle>
            <a:lvl1pPr>
              <a:defRPr/>
            </a:lvl1pPr>
          </a:lstStyle>
          <a:p>
            <a:pPr>
              <a:defRPr/>
            </a:pPr>
            <a:fld id="{1E74BAA1-B289-4D1C-A679-C43078914E44}" type="datetime1">
              <a:rPr lang="zh-CN" altLang="en-US"/>
              <a:pPr>
                <a:defRPr/>
              </a:pPr>
              <a:t>2023/9/13</a:t>
            </a:fld>
            <a:endParaRPr lang="zh-CN" altLang="en-US"/>
          </a:p>
        </p:txBody>
      </p:sp>
      <p:sp>
        <p:nvSpPr>
          <p:cNvPr id="6" name="Rectangle 5">
            <a:extLst>
              <a:ext uri="{FF2B5EF4-FFF2-40B4-BE49-F238E27FC236}">
                <a16:creationId xmlns:a16="http://schemas.microsoft.com/office/drawing/2014/main" xmlns="" id="{C91B22AF-D1B6-4264-95B7-5ECBA669FD9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709942F2-E201-44F1-AD3D-B860FC1EFBC2}"/>
              </a:ext>
            </a:extLst>
          </p:cNvPr>
          <p:cNvSpPr>
            <a:spLocks noGrp="1" noChangeArrowheads="1"/>
          </p:cNvSpPr>
          <p:nvPr>
            <p:ph type="sldNum" sz="quarter" idx="12"/>
          </p:nvPr>
        </p:nvSpPr>
        <p:spPr/>
        <p:txBody>
          <a:bodyPr/>
          <a:lstStyle>
            <a:lvl1pPr>
              <a:defRPr/>
            </a:lvl1pPr>
          </a:lstStyle>
          <a:p>
            <a:pPr>
              <a:defRPr/>
            </a:pPr>
            <a:fld id="{8E97162A-1FAD-452B-83AD-3F80445E32FD}" type="slidenum">
              <a:rPr lang="en-US" altLang="zh-CN"/>
              <a:pPr>
                <a:defRPr/>
              </a:pPr>
              <a:t>‹#›</a:t>
            </a:fld>
            <a:endParaRPr lang="en-US" altLang="zh-CN"/>
          </a:p>
        </p:txBody>
      </p:sp>
    </p:spTree>
    <p:extLst>
      <p:ext uri="{BB962C8B-B14F-4D97-AF65-F5344CB8AC3E}">
        <p14:creationId xmlns:p14="http://schemas.microsoft.com/office/powerpoint/2010/main" xmlns="" val="162111625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4DBB3FF8-2DCC-47A1-98CF-3A8FDAFC824F}"/>
              </a:ext>
            </a:extLst>
          </p:cNvPr>
          <p:cNvSpPr>
            <a:spLocks noGrp="1" noRot="1" noChangeArrowheads="1"/>
          </p:cNvSpPr>
          <p:nvPr>
            <p:ph type="title" idx="4294967295"/>
          </p:nvPr>
        </p:nvSpPr>
        <p:spPr bwMode="auto">
          <a:xfrm>
            <a:off x="401638" y="228600"/>
            <a:ext cx="1138872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a:extLst>
              <a:ext uri="{FF2B5EF4-FFF2-40B4-BE49-F238E27FC236}">
                <a16:creationId xmlns:a16="http://schemas.microsoft.com/office/drawing/2014/main" xmlns="" id="{8D39BBFF-C9E4-45CD-8ACF-3E1DF8F45249}"/>
              </a:ext>
            </a:extLst>
          </p:cNvPr>
          <p:cNvSpPr>
            <a:spLocks noGrp="1" noRot="1" noChangeArrowheads="1"/>
          </p:cNvSpPr>
          <p:nvPr>
            <p:ph type="body" idx="4294967295"/>
          </p:nvPr>
        </p:nvSpPr>
        <p:spPr bwMode="auto">
          <a:xfrm>
            <a:off x="401638" y="1600200"/>
            <a:ext cx="11388725" cy="449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09924" name="Rectangle 4">
            <a:extLst>
              <a:ext uri="{FF2B5EF4-FFF2-40B4-BE49-F238E27FC236}">
                <a16:creationId xmlns:a16="http://schemas.microsoft.com/office/drawing/2014/main" xmlns="" id="{C95DF2B9-DEED-4D56-A4FF-097C7DC329FD}"/>
              </a:ext>
            </a:extLst>
          </p:cNvPr>
          <p:cNvSpPr>
            <a:spLocks noGrp="1" noChangeArrowheads="1"/>
          </p:cNvSpPr>
          <p:nvPr>
            <p:ph type="dt" sz="half" idx="2"/>
          </p:nvPr>
        </p:nvSpPr>
        <p:spPr bwMode="auto">
          <a:xfrm>
            <a:off x="401638" y="6245225"/>
            <a:ext cx="3052762" cy="476250"/>
          </a:xfrm>
          <a:prstGeom prst="rect">
            <a:avLst/>
          </a:prstGeom>
          <a:noFill/>
          <a:ln>
            <a:noFill/>
          </a:ln>
          <a:effectLst/>
        </p:spPr>
        <p:txBody>
          <a:bodyPr vert="horz" wrap="square" lIns="91440" tIns="45720" rIns="91440" bIns="45720" numCol="1" anchor="t" anchorCtr="0" compatLnSpc="1"/>
          <a:lstStyle>
            <a:lvl1pPr eaLnBrk="1" hangingPunct="1">
              <a:buClr>
                <a:srgbClr val="000000"/>
              </a:buClr>
              <a:buFont typeface="Arial" panose="020B0604020202020204" pitchFamily="34" charset="0"/>
              <a:buNone/>
              <a:defRPr sz="1400" b="1" noProof="1">
                <a:solidFill>
                  <a:schemeClr val="tx2"/>
                </a:solidFill>
                <a:latin typeface="Arial" charset="0"/>
                <a:ea typeface="宋体" charset="-122"/>
                <a:cs typeface="+mn-ea"/>
              </a:defRPr>
            </a:lvl1pPr>
          </a:lstStyle>
          <a:p>
            <a:pPr>
              <a:defRPr/>
            </a:pPr>
            <a:fld id="{671D8556-6CDB-4450-9C00-B3269434A8F7}" type="datetime1">
              <a:rPr lang="zh-CN" altLang="en-US"/>
              <a:pPr>
                <a:defRPr/>
              </a:pPr>
              <a:t>2023/9/13</a:t>
            </a:fld>
            <a:endParaRPr lang="zh-CN" altLang="en-US">
              <a:latin typeface="Arial" panose="020B0604020202020204" pitchFamily="34" charset="0"/>
              <a:ea typeface="华文中宋" panose="02010600040101010101" pitchFamily="2" charset="-122"/>
              <a:cs typeface="+mn-cs"/>
            </a:endParaRPr>
          </a:p>
        </p:txBody>
      </p:sp>
      <p:sp>
        <p:nvSpPr>
          <p:cNvPr id="209925" name="Rectangle 5">
            <a:extLst>
              <a:ext uri="{FF2B5EF4-FFF2-40B4-BE49-F238E27FC236}">
                <a16:creationId xmlns:a16="http://schemas.microsoft.com/office/drawing/2014/main" xmlns="" id="{3CE4E13A-CCBE-436E-82D8-D1DDEF48A575}"/>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a:latin typeface="Arial" charset="0"/>
                <a:ea typeface="宋体" charset="0"/>
                <a:cs typeface="宋体" charset="0"/>
              </a:defRPr>
            </a:lvl1pPr>
          </a:lstStyle>
          <a:p>
            <a:pPr>
              <a:defRPr/>
            </a:pPr>
            <a:endParaRPr lang="en-US" altLang="zh-CN"/>
          </a:p>
        </p:txBody>
      </p:sp>
      <p:sp>
        <p:nvSpPr>
          <p:cNvPr id="209926" name="Rectangle 6">
            <a:extLst>
              <a:ext uri="{FF2B5EF4-FFF2-40B4-BE49-F238E27FC236}">
                <a16:creationId xmlns:a16="http://schemas.microsoft.com/office/drawing/2014/main" xmlns="" id="{BC6E8687-E3F4-4982-BC5E-76B561BFD1B7}"/>
              </a:ext>
            </a:extLst>
          </p:cNvPr>
          <p:cNvSpPr>
            <a:spLocks noGrp="1" noChangeArrowheads="1"/>
          </p:cNvSpPr>
          <p:nvPr>
            <p:ph type="sldNum" sz="quarter" idx="4"/>
          </p:nvPr>
        </p:nvSpPr>
        <p:spPr bwMode="auto">
          <a:xfrm>
            <a:off x="8737600" y="6245225"/>
            <a:ext cx="3052763" cy="476250"/>
          </a:xfrm>
          <a:prstGeom prst="rect">
            <a:avLst/>
          </a:prstGeom>
          <a:noFill/>
          <a:ln>
            <a:noFill/>
          </a:ln>
          <a:effectLst/>
        </p:spPr>
        <p:txBody>
          <a:bodyPr vert="horz" wrap="square" lIns="91440" tIns="45720" rIns="91440" bIns="45720" numCol="1" anchor="t" anchorCtr="0" compatLnSpc="1"/>
          <a:lstStyle>
            <a:lvl1pPr algn="r" eaLnBrk="1" hangingPunct="1">
              <a:buClr>
                <a:srgbClr val="000000"/>
              </a:buClr>
              <a:buFont typeface="Arial" panose="020B0604020202020204" pitchFamily="34" charset="0"/>
              <a:buNone/>
              <a:defRPr sz="1400" noProof="1">
                <a:solidFill>
                  <a:schemeClr val="tx2"/>
                </a:solidFill>
                <a:latin typeface="Arial" charset="0"/>
                <a:ea typeface="宋体" charset="-122"/>
                <a:cs typeface="+mn-ea"/>
              </a:defRPr>
            </a:lvl1pPr>
          </a:lstStyle>
          <a:p>
            <a:pPr>
              <a:defRPr/>
            </a:pPr>
            <a:fld id="{060843AF-A08B-45D9-803E-262DB2DA433D}" type="slidenum">
              <a:rPr lang="en-US" altLang="zh-CN"/>
              <a:pPr>
                <a:defRPr/>
              </a:pPr>
              <a:t>‹#›</a:t>
            </a:fld>
            <a:endParaRPr lang="en-US" altLang="zh-CN">
              <a:latin typeface="Arial" panose="020B0604020202020204" pitchFamily="34" charset="0"/>
              <a:ea typeface="华文中宋" panose="0201060004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Lst>
  <p:transition>
    <p:random/>
  </p:transition>
  <p:txStyles>
    <p:titleStyle>
      <a:lvl1pPr algn="ctr" rtl="0" eaLnBrk="0" fontAlgn="base" hangingPunct="0">
        <a:spcBef>
          <a:spcPct val="0"/>
        </a:spcBef>
        <a:spcAft>
          <a:spcPct val="0"/>
        </a:spcAft>
        <a:defRPr sz="4400" b="1">
          <a:solidFill>
            <a:schemeClr val="hlink"/>
          </a:solidFill>
          <a:latin typeface="+mj-lt"/>
          <a:ea typeface="+mj-ea"/>
          <a:cs typeface="+mj-cs"/>
        </a:defRPr>
      </a:lvl1pPr>
      <a:lvl2pPr algn="ctr" rtl="0" eaLnBrk="0" fontAlgn="base" hangingPunct="0">
        <a:spcBef>
          <a:spcPct val="0"/>
        </a:spcBef>
        <a:spcAft>
          <a:spcPct val="0"/>
        </a:spcAft>
        <a:defRPr sz="4400" b="1">
          <a:solidFill>
            <a:schemeClr val="hlink"/>
          </a:solidFill>
          <a:latin typeface="Arial" charset="0"/>
          <a:ea typeface="华文中宋" charset="0"/>
          <a:cs typeface="华文中宋" charset="0"/>
        </a:defRPr>
      </a:lvl2pPr>
      <a:lvl3pPr algn="ctr" rtl="0" eaLnBrk="0" fontAlgn="base" hangingPunct="0">
        <a:spcBef>
          <a:spcPct val="0"/>
        </a:spcBef>
        <a:spcAft>
          <a:spcPct val="0"/>
        </a:spcAft>
        <a:defRPr sz="4400" b="1">
          <a:solidFill>
            <a:schemeClr val="hlink"/>
          </a:solidFill>
          <a:latin typeface="Arial" charset="0"/>
          <a:ea typeface="华文中宋" charset="0"/>
          <a:cs typeface="华文中宋" charset="0"/>
        </a:defRPr>
      </a:lvl3pPr>
      <a:lvl4pPr algn="ctr" rtl="0" eaLnBrk="0" fontAlgn="base" hangingPunct="0">
        <a:spcBef>
          <a:spcPct val="0"/>
        </a:spcBef>
        <a:spcAft>
          <a:spcPct val="0"/>
        </a:spcAft>
        <a:defRPr sz="4400" b="1">
          <a:solidFill>
            <a:schemeClr val="hlink"/>
          </a:solidFill>
          <a:latin typeface="Arial" charset="0"/>
          <a:ea typeface="华文中宋" charset="0"/>
          <a:cs typeface="华文中宋" charset="0"/>
        </a:defRPr>
      </a:lvl4pPr>
      <a:lvl5pPr algn="ctr" rtl="0" eaLnBrk="0" fontAlgn="base" hangingPunct="0">
        <a:spcBef>
          <a:spcPct val="0"/>
        </a:spcBef>
        <a:spcAft>
          <a:spcPct val="0"/>
        </a:spcAft>
        <a:defRPr sz="4400" b="1">
          <a:solidFill>
            <a:schemeClr val="hlink"/>
          </a:solidFill>
          <a:latin typeface="Arial" charset="0"/>
          <a:ea typeface="华文中宋" charset="0"/>
          <a:cs typeface="华文中宋" charset="0"/>
        </a:defRPr>
      </a:lvl5pPr>
      <a:lvl6pPr marL="457200" algn="ctr" rtl="0" fontAlgn="base">
        <a:spcBef>
          <a:spcPct val="0"/>
        </a:spcBef>
        <a:spcAft>
          <a:spcPct val="0"/>
        </a:spcAft>
        <a:defRPr sz="4400" b="1">
          <a:solidFill>
            <a:schemeClr val="hlink"/>
          </a:solidFill>
          <a:latin typeface="Arial" charset="0"/>
          <a:ea typeface="华文中宋" charset="0"/>
          <a:cs typeface="华文中宋" charset="0"/>
        </a:defRPr>
      </a:lvl6pPr>
      <a:lvl7pPr marL="914400" algn="ctr" rtl="0" fontAlgn="base">
        <a:spcBef>
          <a:spcPct val="0"/>
        </a:spcBef>
        <a:spcAft>
          <a:spcPct val="0"/>
        </a:spcAft>
        <a:defRPr sz="4400" b="1">
          <a:solidFill>
            <a:schemeClr val="hlink"/>
          </a:solidFill>
          <a:latin typeface="Arial" charset="0"/>
          <a:ea typeface="华文中宋" charset="0"/>
          <a:cs typeface="华文中宋" charset="0"/>
        </a:defRPr>
      </a:lvl7pPr>
      <a:lvl8pPr marL="1371600" algn="ctr" rtl="0" fontAlgn="base">
        <a:spcBef>
          <a:spcPct val="0"/>
        </a:spcBef>
        <a:spcAft>
          <a:spcPct val="0"/>
        </a:spcAft>
        <a:defRPr sz="4400" b="1">
          <a:solidFill>
            <a:schemeClr val="hlink"/>
          </a:solidFill>
          <a:latin typeface="Arial" charset="0"/>
          <a:ea typeface="华文中宋" charset="0"/>
          <a:cs typeface="华文中宋" charset="0"/>
        </a:defRPr>
      </a:lvl8pPr>
      <a:lvl9pPr marL="1828800" algn="ctr" rtl="0" fontAlgn="base">
        <a:spcBef>
          <a:spcPct val="0"/>
        </a:spcBef>
        <a:spcAft>
          <a:spcPct val="0"/>
        </a:spcAft>
        <a:defRPr sz="4400" b="1">
          <a:solidFill>
            <a:schemeClr val="hlink"/>
          </a:solidFill>
          <a:latin typeface="Arial" charset="0"/>
          <a:ea typeface="华文中宋" charset="0"/>
          <a:cs typeface="华文中宋" charset="0"/>
        </a:defRPr>
      </a:lvl9pPr>
    </p:titleStyle>
    <p:bodyStyle>
      <a:lvl1pPr marL="342900" indent="-342900" algn="l" rtl="0" eaLnBrk="0" fontAlgn="base" hangingPunct="0">
        <a:spcBef>
          <a:spcPct val="20000"/>
        </a:spcBef>
        <a:spcAft>
          <a:spcPct val="0"/>
        </a:spcAft>
        <a:buClr>
          <a:schemeClr val="tx2"/>
        </a:buClr>
        <a:buSzPct val="90000"/>
        <a:buFont typeface="Wingdings" panose="05000000000000000000" pitchFamily="2" charset="2"/>
        <a:buChar char="Ø"/>
        <a:defRPr sz="32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anose="05000000000000000000" pitchFamily="2" charset="2"/>
        <a:buChar char="ª"/>
        <a:defRPr sz="2800" b="1">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w"/>
        <a:defRPr sz="2400" b="1">
          <a:solidFill>
            <a:schemeClr val="tx1"/>
          </a:solidFill>
          <a:latin typeface="+mn-lt"/>
          <a:ea typeface="宋体" charset="0"/>
          <a:cs typeface="宋体" charset="0"/>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ª"/>
        <a:defRPr sz="2000" b="1">
          <a:solidFill>
            <a:schemeClr val="tx1"/>
          </a:solidFill>
          <a:latin typeface="+mn-lt"/>
          <a:ea typeface="宋体" charset="0"/>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sz="2000" b="1">
          <a:solidFill>
            <a:schemeClr val="tx1"/>
          </a:solidFill>
          <a:latin typeface="+mn-lt"/>
          <a:ea typeface="宋体" charset="0"/>
        </a:defRPr>
      </a:lvl5pPr>
      <a:lvl6pPr marL="2514600" indent="-228600" algn="l" rtl="0" fontAlgn="base">
        <a:spcBef>
          <a:spcPct val="20000"/>
        </a:spcBef>
        <a:spcAft>
          <a:spcPct val="0"/>
        </a:spcAft>
        <a:buClr>
          <a:schemeClr val="folHlink"/>
        </a:buClr>
        <a:buFont typeface="Wingdings" charset="0"/>
        <a:buChar char="w"/>
        <a:defRPr sz="2000" b="1">
          <a:solidFill>
            <a:schemeClr val="tx1"/>
          </a:solidFill>
          <a:latin typeface="+mn-lt"/>
          <a:ea typeface="宋体" charset="0"/>
        </a:defRPr>
      </a:lvl6pPr>
      <a:lvl7pPr marL="2971800" indent="-228600" algn="l" rtl="0" fontAlgn="base">
        <a:spcBef>
          <a:spcPct val="20000"/>
        </a:spcBef>
        <a:spcAft>
          <a:spcPct val="0"/>
        </a:spcAft>
        <a:buClr>
          <a:schemeClr val="folHlink"/>
        </a:buClr>
        <a:buFont typeface="Wingdings" charset="0"/>
        <a:buChar char="w"/>
        <a:defRPr sz="2000" b="1">
          <a:solidFill>
            <a:schemeClr val="tx1"/>
          </a:solidFill>
          <a:latin typeface="+mn-lt"/>
          <a:ea typeface="宋体" charset="0"/>
        </a:defRPr>
      </a:lvl7pPr>
      <a:lvl8pPr marL="3429000" indent="-228600" algn="l" rtl="0" fontAlgn="base">
        <a:spcBef>
          <a:spcPct val="20000"/>
        </a:spcBef>
        <a:spcAft>
          <a:spcPct val="0"/>
        </a:spcAft>
        <a:buClr>
          <a:schemeClr val="folHlink"/>
        </a:buClr>
        <a:buFont typeface="Wingdings" charset="0"/>
        <a:buChar char="w"/>
        <a:defRPr sz="2000" b="1">
          <a:solidFill>
            <a:schemeClr val="tx1"/>
          </a:solidFill>
          <a:latin typeface="+mn-lt"/>
          <a:ea typeface="宋体" charset="0"/>
        </a:defRPr>
      </a:lvl8pPr>
      <a:lvl9pPr marL="3886200" indent="-228600" algn="l" rtl="0" fontAlgn="base">
        <a:spcBef>
          <a:spcPct val="20000"/>
        </a:spcBef>
        <a:spcAft>
          <a:spcPct val="0"/>
        </a:spcAft>
        <a:buClr>
          <a:schemeClr val="folHlink"/>
        </a:buClr>
        <a:buFont typeface="Wingdings" charset="0"/>
        <a:buChar char="w"/>
        <a:defRPr sz="2000" b="1">
          <a:solidFill>
            <a:schemeClr val="tx1"/>
          </a:solidFill>
          <a:latin typeface="+mn-lt"/>
          <a:ea typeface="宋体"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xmlns="" id="{4B4A7A00-EC6E-4B1F-9B9D-854F4AA4F8A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1" name="Text Placeholder 2">
            <a:extLst>
              <a:ext uri="{FF2B5EF4-FFF2-40B4-BE49-F238E27FC236}">
                <a16:creationId xmlns:a16="http://schemas.microsoft.com/office/drawing/2014/main" xmlns="" id="{2E2E6FD4-CDA8-4F02-BCE4-369931FF962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4" name="Date Placeholder 3">
            <a:extLst>
              <a:ext uri="{FF2B5EF4-FFF2-40B4-BE49-F238E27FC236}">
                <a16:creationId xmlns:a16="http://schemas.microsoft.com/office/drawing/2014/main" xmlns="" id="{49027662-D6EA-45CE-9792-7C2619EE2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defRPr>
            </a:lvl1pPr>
          </a:lstStyle>
          <a:p>
            <a:pPr>
              <a:defRPr/>
            </a:pPr>
            <a:fld id="{85557462-A1A9-4F5C-BF9B-54D6FF8BA6F0}" type="datetime1">
              <a:rPr lang="zh-CN" altLang="en-US"/>
              <a:pPr>
                <a:defRPr/>
              </a:pPr>
              <a:t>2023/9/13</a:t>
            </a:fld>
            <a:endParaRPr lang="zh-CN" altLang="en-US"/>
          </a:p>
        </p:txBody>
      </p:sp>
      <p:sp>
        <p:nvSpPr>
          <p:cNvPr id="5" name="Footer Placeholder 4">
            <a:extLst>
              <a:ext uri="{FF2B5EF4-FFF2-40B4-BE49-F238E27FC236}">
                <a16:creationId xmlns:a16="http://schemas.microsoft.com/office/drawing/2014/main" xmlns="" id="{963F27EC-B386-4230-9E90-520CF2451C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xmlns="" id="{8089371E-F61F-4950-AD23-B9B95687F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1200">
                <a:solidFill>
                  <a:schemeClr val="tx1">
                    <a:tint val="75000"/>
                  </a:schemeClr>
                </a:solidFill>
              </a:defRPr>
            </a:lvl1pPr>
          </a:lstStyle>
          <a:p>
            <a:pPr>
              <a:defRPr/>
            </a:pPr>
            <a:fld id="{0D0806FF-D80D-4D22-BD64-98A536E293C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105" r:id="rId12"/>
  </p:sldLayoutIdLst>
  <p:transition>
    <p:random/>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21.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jpeg"/><Relationship Id="rId2" Type="http://schemas.openxmlformats.org/officeDocument/2006/relationships/notesSlide" Target="../notesSlides/notesSlide5.xml"/><Relationship Id="rId16" Type="http://schemas.openxmlformats.org/officeDocument/2006/relationships/image" Target="../media/image19.jpeg"/><Relationship Id="rId1" Type="http://schemas.openxmlformats.org/officeDocument/2006/relationships/slideLayout" Target="../slideLayouts/slideLayout14.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5" Type="http://schemas.openxmlformats.org/officeDocument/2006/relationships/image" Target="../media/image1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1752600"/>
            <a:ext cx="10160000" cy="2308324"/>
          </a:xfrm>
          <a:prstGeom prst="rect">
            <a:avLst/>
          </a:prstGeom>
          <a:noFill/>
        </p:spPr>
        <p:txBody>
          <a:bodyPr>
            <a:spAutoFit/>
          </a:bodyPr>
          <a:lstStyle/>
          <a:p>
            <a:pPr algn="ctr">
              <a:defRPr/>
            </a:pPr>
            <a:r>
              <a:rPr lang="zh-CN" altLang="en-US" sz="7200" b="1" dirty="0" smtClean="0">
                <a:solidFill>
                  <a:srgbClr val="FF0000"/>
                </a:solidFill>
                <a:latin typeface="+mn-ea"/>
                <a:ea typeface="+mn-ea"/>
              </a:rPr>
              <a:t>经济思想史</a:t>
            </a:r>
            <a:endParaRPr lang="en-US" altLang="zh-CN" sz="7200" b="1" dirty="0" smtClean="0">
              <a:solidFill>
                <a:srgbClr val="FF0000"/>
              </a:solidFill>
              <a:latin typeface="+mn-ea"/>
              <a:ea typeface="+mn-ea"/>
            </a:endParaRPr>
          </a:p>
          <a:p>
            <a:pPr algn="ctr">
              <a:defRPr/>
            </a:pPr>
            <a:endParaRPr lang="en-US" altLang="zh-CN" sz="7200" b="1" dirty="0" smtClean="0">
              <a:solidFill>
                <a:srgbClr val="FF0000"/>
              </a:solidFill>
              <a:latin typeface="+mn-ea"/>
              <a:ea typeface="+mn-ea"/>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890AC9D2-CA68-43E9-AA2D-53FE0B2C1552}"/>
              </a:ext>
            </a:extLst>
          </p:cNvPr>
          <p:cNvSpPr>
            <a:spLocks noGrp="1" noRot="1" noChangeArrowheads="1"/>
          </p:cNvSpPr>
          <p:nvPr>
            <p:ph type="title"/>
          </p:nvPr>
        </p:nvSpPr>
        <p:spPr>
          <a:xfrm>
            <a:off x="1200150" y="271463"/>
            <a:ext cx="5040313" cy="1143000"/>
          </a:xfrm>
        </p:spPr>
        <p:txBody>
          <a:bodyPr/>
          <a:lstStyle/>
          <a:p>
            <a:pPr eaLnBrk="1" hangingPunct="1">
              <a:defRPr/>
            </a:pPr>
            <a:r>
              <a:rPr lang="zh-CN" altLang="en-US" b="1">
                <a:solidFill>
                  <a:schemeClr val="tx1">
                    <a:lumMod val="85000"/>
                    <a:lumOff val="15000"/>
                  </a:schemeClr>
                </a:solidFill>
                <a:latin typeface="华文中宋" panose="02010600040101010101" pitchFamily="2" charset="-122"/>
                <a:ea typeface="华文中宋" panose="02010600040101010101" pitchFamily="2" charset="-122"/>
              </a:rPr>
              <a:t>前言</a:t>
            </a:r>
            <a:endParaRPr lang="en-US" altLang="zh-CN" b="1">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21507" name="Rectangle 3">
            <a:extLst>
              <a:ext uri="{FF2B5EF4-FFF2-40B4-BE49-F238E27FC236}">
                <a16:creationId xmlns:a16="http://schemas.microsoft.com/office/drawing/2014/main" xmlns="" id="{32D84281-707E-4C88-9F64-1F60FDB7E50B}"/>
              </a:ext>
            </a:extLst>
          </p:cNvPr>
          <p:cNvSpPr>
            <a:spLocks noGrp="1" noRot="1" noChangeArrowheads="1"/>
          </p:cNvSpPr>
          <p:nvPr>
            <p:ph idx="1"/>
          </p:nvPr>
        </p:nvSpPr>
        <p:spPr>
          <a:xfrm>
            <a:off x="2855739" y="2276872"/>
            <a:ext cx="6624637" cy="2509837"/>
          </a:xfrm>
        </p:spPr>
        <p:txBody>
          <a:bodyPr/>
          <a:lstStyle/>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在大学</a:t>
            </a:r>
            <a:r>
              <a:rPr lang="zh-CN" altLang="en-US" sz="3200" dirty="0" smtClean="0">
                <a:latin typeface="微软雅黑" panose="020B0503020204020204" pitchFamily="34" charset="-122"/>
                <a:ea typeface="微软雅黑" panose="020B0503020204020204" pitchFamily="34" charset="-122"/>
              </a:rPr>
              <a:t>学习经济思想史</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smtClean="0">
                <a:latin typeface="微软雅黑" panose="020B0503020204020204" pitchFamily="34" charset="-122"/>
                <a:ea typeface="微软雅黑" panose="020B0503020204020204" pitchFamily="34" charset="-122"/>
              </a:rPr>
              <a:t>两</a:t>
            </a:r>
            <a:r>
              <a:rPr lang="zh-CN" altLang="en-US" sz="3200" dirty="0">
                <a:latin typeface="微软雅黑" panose="020B0503020204020204" pitchFamily="34" charset="-122"/>
                <a:ea typeface="微软雅黑" panose="020B0503020204020204" pitchFamily="34" charset="-122"/>
              </a:rPr>
              <a:t>张图：时间线与架构图</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学习资料推荐</a:t>
            </a:r>
            <a:endParaRPr lang="en-US" altLang="zh-CN" sz="3200" dirty="0">
              <a:latin typeface="微软雅黑" panose="020B0503020204020204" pitchFamily="34" charset="-122"/>
              <a:ea typeface="微软雅黑" panose="020B0503020204020204" pitchFamily="34" charset="-122"/>
            </a:endParaRPr>
          </a:p>
        </p:txBody>
      </p:sp>
      <p:sp>
        <p:nvSpPr>
          <p:cNvPr id="10243" name="Slide Number Placeholder 5">
            <a:extLst>
              <a:ext uri="{FF2B5EF4-FFF2-40B4-BE49-F238E27FC236}">
                <a16:creationId xmlns:a16="http://schemas.microsoft.com/office/drawing/2014/main" xmlns="" id="{1367D445-4B1E-4122-8A8D-9E892D2A32B5}"/>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2CD4B883-D19E-49B9-830E-E71BE82C848D}" type="slidenum">
              <a:rPr lang="en-US" altLang="zh-CN">
                <a:latin typeface="Calibri" panose="020F0502020204030204" pitchFamily="34" charset="0"/>
                <a:ea typeface="宋体" panose="02010600030101010101" pitchFamily="2" charset="-122"/>
              </a:rPr>
              <a:pPr>
                <a:defRPr/>
              </a:pPr>
              <a:t>10</a:t>
            </a:fld>
            <a:endParaRPr lang="en-US" altLang="zh-CN">
              <a:latin typeface="Calibri" panose="020F0502020204030204" pitchFamily="34" charset="0"/>
              <a:ea typeface="宋体" panose="02010600030101010101" pitchFamily="2" charset="-122"/>
            </a:endParaRPr>
          </a:p>
        </p:txBody>
      </p:sp>
      <p:sp>
        <p:nvSpPr>
          <p:cNvPr id="21509" name="Text Box 4">
            <a:extLst>
              <a:ext uri="{FF2B5EF4-FFF2-40B4-BE49-F238E27FC236}">
                <a16:creationId xmlns:a16="http://schemas.microsoft.com/office/drawing/2014/main" xmlns="" id="{FD498CCE-67B2-49E5-B221-1C2C9A03B46F}"/>
              </a:ext>
            </a:extLst>
          </p:cNvPr>
          <p:cNvSpPr txBox="1">
            <a:spLocks noChangeArrowheads="1"/>
          </p:cNvSpPr>
          <p:nvPr/>
        </p:nvSpPr>
        <p:spPr bwMode="auto">
          <a:xfrm>
            <a:off x="8759825" y="5949950"/>
            <a:ext cx="10810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 typeface="Arial" panose="020B0604020202020204" pitchFamily="34" charset="0"/>
              <a:buNone/>
            </a:pPr>
            <a:endParaRPr lang="en-US" altLang="zh-CN" sz="1800">
              <a:ea typeface="宋体" panose="02010600030101010101" pitchFamily="2" charset="-122"/>
              <a:cs typeface="华文中宋" panose="02010600040101010101" pitchFamily="2" charset="-122"/>
            </a:endParaRPr>
          </a:p>
        </p:txBody>
      </p:sp>
      <p:sp>
        <p:nvSpPr>
          <p:cNvPr id="6" name="矩形 5">
            <a:extLst>
              <a:ext uri="{FF2B5EF4-FFF2-40B4-BE49-F238E27FC236}">
                <a16:creationId xmlns:a16="http://schemas.microsoft.com/office/drawing/2014/main" xmlns="" id="{16CD2AF1-A3F7-4A86-B170-5312183F849C}"/>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3F0A4613-52EB-4C5D-B587-DDF70430E500}"/>
              </a:ext>
            </a:extLst>
          </p:cNvPr>
          <p:cNvSpPr>
            <a:spLocks noGrp="1" noRot="1" noChangeArrowheads="1"/>
          </p:cNvSpPr>
          <p:nvPr>
            <p:ph type="title"/>
          </p:nvPr>
        </p:nvSpPr>
        <p:spPr>
          <a:xfrm>
            <a:off x="1174750" y="287338"/>
            <a:ext cx="11388725" cy="1143000"/>
          </a:xfrm>
        </p:spPr>
        <p:txBody>
          <a:bodyPr/>
          <a:lstStyle/>
          <a:p>
            <a:pPr eaLnBrk="1" hangingPunct="1">
              <a:defRPr/>
            </a:pPr>
            <a:r>
              <a:rPr lang="zh-CN" altLang="en-US" b="1" dirty="0">
                <a:solidFill>
                  <a:schemeClr val="tx1">
                    <a:lumMod val="85000"/>
                    <a:lumOff val="15000"/>
                  </a:schemeClr>
                </a:solidFill>
                <a:latin typeface="华文中宋" panose="02010600040101010101" pitchFamily="2" charset="-122"/>
                <a:ea typeface="华文中宋" panose="02010600040101010101" pitchFamily="2" charset="-122"/>
              </a:rPr>
              <a:t>在大学</a:t>
            </a:r>
            <a:r>
              <a:rPr lang="zh-CN" altLang="en-US" b="1" dirty="0" smtClean="0">
                <a:solidFill>
                  <a:schemeClr val="tx1">
                    <a:lumMod val="85000"/>
                    <a:lumOff val="15000"/>
                  </a:schemeClr>
                </a:solidFill>
                <a:latin typeface="华文中宋" panose="02010600040101010101" pitchFamily="2" charset="-122"/>
                <a:ea typeface="华文中宋" panose="02010600040101010101" pitchFamily="2" charset="-122"/>
              </a:rPr>
              <a:t>学习经济思想史</a:t>
            </a:r>
            <a:endParaRPr lang="en-US" altLang="zh-CN" b="1" dirty="0">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34818" name="Rectangle 3">
            <a:extLst>
              <a:ext uri="{FF2B5EF4-FFF2-40B4-BE49-F238E27FC236}">
                <a16:creationId xmlns:a16="http://schemas.microsoft.com/office/drawing/2014/main" xmlns="" id="{EF604E04-7C3E-460D-A156-DE378A225B94}"/>
              </a:ext>
            </a:extLst>
          </p:cNvPr>
          <p:cNvSpPr>
            <a:spLocks noGrp="1" noRot="1" noChangeArrowheads="1"/>
          </p:cNvSpPr>
          <p:nvPr>
            <p:ph type="body" sz="half" idx="1"/>
          </p:nvPr>
        </p:nvSpPr>
        <p:spPr>
          <a:xfrm>
            <a:off x="4260850" y="2062163"/>
            <a:ext cx="9256713" cy="3551237"/>
          </a:xfrm>
        </p:spPr>
        <p:txBody>
          <a:bodyPr/>
          <a:lstStyle/>
          <a:p>
            <a:pPr eaLnBrk="1" hangingPunct="1">
              <a:buClr>
                <a:srgbClr val="0070C0"/>
              </a:buClr>
              <a:buFont typeface="Wingdings" panose="05000000000000000000" pitchFamily="2" charset="2"/>
              <a:buChar char="Ø"/>
            </a:pPr>
            <a:r>
              <a:rPr lang="zh-CN" altLang="en-US" sz="3200" dirty="0" smtClean="0">
                <a:latin typeface="微软雅黑" panose="020B0503020204020204" pitchFamily="34" charset="-122"/>
                <a:ea typeface="微软雅黑" panose="020B0503020204020204" pitchFamily="34" charset="-122"/>
              </a:rPr>
              <a:t>知识与思想</a:t>
            </a:r>
            <a:endParaRPr lang="en-US" altLang="zh-CN" sz="3200" dirty="0" smtClean="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smtClean="0">
                <a:latin typeface="微软雅黑" panose="020B0503020204020204" pitchFamily="34" charset="-122"/>
                <a:ea typeface="微软雅黑" panose="020B0503020204020204" pitchFamily="34" charset="-122"/>
              </a:rPr>
              <a:t>提升</a:t>
            </a:r>
            <a:r>
              <a:rPr lang="zh-CN" altLang="en-US" sz="3200" dirty="0">
                <a:latin typeface="微软雅黑" panose="020B0503020204020204" pitchFamily="34" charset="-122"/>
                <a:ea typeface="微软雅黑" panose="020B0503020204020204" pitchFamily="34" charset="-122"/>
              </a:rPr>
              <a:t>的资格                                          </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理性的思维                                        </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学习的能力</a:t>
            </a:r>
            <a:endParaRPr lang="en-US" altLang="zh-CN" sz="32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3200" b="1" dirty="0"/>
          </a:p>
          <a:p>
            <a:pPr eaLnBrk="1" hangingPunct="1">
              <a:buFont typeface="Wingdings" panose="05000000000000000000" pitchFamily="2" charset="2"/>
              <a:buNone/>
            </a:pPr>
            <a:endParaRPr lang="en-US" altLang="zh-CN" sz="3200" b="1" dirty="0"/>
          </a:p>
        </p:txBody>
      </p:sp>
      <p:sp>
        <p:nvSpPr>
          <p:cNvPr id="12291" name="Slide Number Placeholder 6">
            <a:extLst>
              <a:ext uri="{FF2B5EF4-FFF2-40B4-BE49-F238E27FC236}">
                <a16:creationId xmlns:a16="http://schemas.microsoft.com/office/drawing/2014/main" xmlns="" id="{6E513300-B99F-49AD-A23A-A520E4AAC698}"/>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76A425D7-F71B-471D-BB03-D0C4ABFADA31}" type="slidenum">
              <a:rPr lang="en-US" altLang="zh-CN" smtClean="0">
                <a:latin typeface="Calibri" panose="020F0502020204030204" pitchFamily="34" charset="0"/>
                <a:ea typeface="宋体" panose="02010600030101010101" pitchFamily="2" charset="-122"/>
              </a:rPr>
              <a:pPr>
                <a:defRPr/>
              </a:pPr>
              <a:t>11</a:t>
            </a:fld>
            <a:endParaRPr lang="en-US" altLang="zh-CN">
              <a:latin typeface="Calibri" panose="020F0502020204030204" pitchFamily="34" charset="0"/>
              <a:ea typeface="宋体" panose="02010600030101010101" pitchFamily="2" charset="-122"/>
            </a:endParaRPr>
          </a:p>
        </p:txBody>
      </p:sp>
      <p:grpSp>
        <p:nvGrpSpPr>
          <p:cNvPr id="2" name="Group 8">
            <a:extLst>
              <a:ext uri="{FF2B5EF4-FFF2-40B4-BE49-F238E27FC236}">
                <a16:creationId xmlns:a16="http://schemas.microsoft.com/office/drawing/2014/main" xmlns="" id="{0DB47B4B-D647-4136-A29A-544A532A3CF1}"/>
              </a:ext>
            </a:extLst>
          </p:cNvPr>
          <p:cNvGrpSpPr>
            <a:grpSpLocks/>
          </p:cNvGrpSpPr>
          <p:nvPr/>
        </p:nvGrpSpPr>
        <p:grpSpPr bwMode="auto">
          <a:xfrm>
            <a:off x="2670175" y="2063750"/>
            <a:ext cx="1439863" cy="1276350"/>
            <a:chOff x="612" y="1570"/>
            <a:chExt cx="1270" cy="1134"/>
          </a:xfrm>
        </p:grpSpPr>
        <p:pic>
          <p:nvPicPr>
            <p:cNvPr id="23565" name="Picture 6" descr="j0299125">
              <a:extLst>
                <a:ext uri="{FF2B5EF4-FFF2-40B4-BE49-F238E27FC236}">
                  <a16:creationId xmlns:a16="http://schemas.microsoft.com/office/drawing/2014/main" xmlns="" id="{4BBAAD73-DA18-411A-A3D2-3C4A16CBFA7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2" y="1570"/>
              <a:ext cx="771" cy="1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1" name="Text Box 7">
              <a:extLst>
                <a:ext uri="{FF2B5EF4-FFF2-40B4-BE49-F238E27FC236}">
                  <a16:creationId xmlns:a16="http://schemas.microsoft.com/office/drawing/2014/main" xmlns="" id="{559E2666-3D45-461E-AB3C-613145E8A502}"/>
                </a:ext>
              </a:extLst>
            </p:cNvPr>
            <p:cNvSpPr txBox="1">
              <a:spLocks noChangeArrowheads="1"/>
            </p:cNvSpPr>
            <p:nvPr/>
          </p:nvSpPr>
          <p:spPr bwMode="auto">
            <a:xfrm>
              <a:off x="1110" y="1979"/>
              <a:ext cx="772" cy="355"/>
            </a:xfrm>
            <a:prstGeom prst="rect">
              <a:avLst/>
            </a:prstGeom>
            <a:noFill/>
            <a:ln>
              <a:noFill/>
            </a:ln>
            <a:effectLst/>
          </p:spPr>
          <p:txBody>
            <a:bodyPr>
              <a:spAutoFit/>
            </a:bodyPr>
            <a:lstStyle/>
            <a:p>
              <a:pPr eaLnBrk="1" hangingPunct="1">
                <a:spcBef>
                  <a:spcPct val="50000"/>
                </a:spcBef>
                <a:buClr>
                  <a:srgbClr val="000000"/>
                </a:buClr>
                <a:buFont typeface="Arial" panose="020B0604020202020204" pitchFamily="34" charset="0"/>
                <a:buNone/>
                <a:defRPr/>
              </a:pPr>
              <a:r>
                <a:rPr lang="zh-CN" altLang="en-US" sz="2000" b="1" noProof="1">
                  <a:effectLst>
                    <a:outerShdw blurRad="38100" dist="38100" dir="2700000">
                      <a:srgbClr val="C0C0C0"/>
                    </a:outerShdw>
                  </a:effectLst>
                  <a:latin typeface="Verdana" charset="0"/>
                  <a:ea typeface="宋体" charset="-122"/>
                  <a:cs typeface="+mn-ea"/>
                </a:rPr>
                <a:t>知识</a:t>
              </a:r>
              <a:endParaRPr lang="zh-CN" altLang="en-US" sz="2000" b="1" noProof="1">
                <a:effectLst>
                  <a:outerShdw blurRad="38100" dist="38100" dir="2700000">
                    <a:srgbClr val="C0C0C0"/>
                  </a:outerShdw>
                </a:effectLst>
                <a:latin typeface="Verdana" charset="0"/>
              </a:endParaRPr>
            </a:p>
          </p:txBody>
        </p:sp>
      </p:grpSp>
      <p:pic>
        <p:nvPicPr>
          <p:cNvPr id="21513" name="Picture 9" descr="j0212957">
            <a:extLst>
              <a:ext uri="{FF2B5EF4-FFF2-40B4-BE49-F238E27FC236}">
                <a16:creationId xmlns:a16="http://schemas.microsoft.com/office/drawing/2014/main" xmlns="" id="{B35D8471-EEB8-4873-91D1-956895EE7CDF}"/>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442325" y="4616450"/>
            <a:ext cx="1830388" cy="114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6" name="Picture 12" descr="j0205462">
            <a:extLst>
              <a:ext uri="{FF2B5EF4-FFF2-40B4-BE49-F238E27FC236}">
                <a16:creationId xmlns:a16="http://schemas.microsoft.com/office/drawing/2014/main" xmlns="" id="{451658C1-4811-459A-A863-BB80EDBD8424}"/>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91175" y="4513263"/>
            <a:ext cx="1624013" cy="1614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 name="Group 17">
            <a:extLst>
              <a:ext uri="{FF2B5EF4-FFF2-40B4-BE49-F238E27FC236}">
                <a16:creationId xmlns:a16="http://schemas.microsoft.com/office/drawing/2014/main" xmlns="" id="{06B3FF0F-064E-4852-BE4F-FF255B2CCB7B}"/>
              </a:ext>
            </a:extLst>
          </p:cNvPr>
          <p:cNvGrpSpPr>
            <a:grpSpLocks/>
          </p:cNvGrpSpPr>
          <p:nvPr/>
        </p:nvGrpSpPr>
        <p:grpSpPr bwMode="auto">
          <a:xfrm>
            <a:off x="2339975" y="4465638"/>
            <a:ext cx="1574800" cy="1662112"/>
            <a:chOff x="2384" y="1525"/>
            <a:chExt cx="1292" cy="1158"/>
          </a:xfrm>
        </p:grpSpPr>
        <p:pic>
          <p:nvPicPr>
            <p:cNvPr id="23563" name="Picture 18" descr="BS00508_[1]">
              <a:extLst>
                <a:ext uri="{FF2B5EF4-FFF2-40B4-BE49-F238E27FC236}">
                  <a16:creationId xmlns:a16="http://schemas.microsoft.com/office/drawing/2014/main" xmlns="" id="{6F719CAD-F798-4B4F-B433-0DEF056CA76A}"/>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384" y="1636"/>
              <a:ext cx="992" cy="1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4" name="Picture 19" descr="j0183778[1]">
              <a:extLst>
                <a:ext uri="{FF2B5EF4-FFF2-40B4-BE49-F238E27FC236}">
                  <a16:creationId xmlns:a16="http://schemas.microsoft.com/office/drawing/2014/main" xmlns="" id="{6192830A-6FCE-477E-9BC0-17DB93735A06}"/>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789" y="1525"/>
              <a:ext cx="887" cy="10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1524" name="Picture 20" descr="mm">
            <a:extLst>
              <a:ext uri="{FF2B5EF4-FFF2-40B4-BE49-F238E27FC236}">
                <a16:creationId xmlns:a16="http://schemas.microsoft.com/office/drawing/2014/main" xmlns="" id="{CBA0AA15-8B37-4797-A551-CF9A09B811FE}"/>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9344025" y="2084388"/>
            <a:ext cx="720725" cy="1684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矩形 13">
            <a:extLst>
              <a:ext uri="{FF2B5EF4-FFF2-40B4-BE49-F238E27FC236}">
                <a16:creationId xmlns:a16="http://schemas.microsoft.com/office/drawing/2014/main" xmlns="" id="{A12835A6-5E6E-45C7-AE88-D682375CD067}"/>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24"/>
                                        </p:tgtEl>
                                        <p:attrNameLst>
                                          <p:attrName>style.visibility</p:attrName>
                                        </p:attrNameLst>
                                      </p:cBhvr>
                                      <p:to>
                                        <p:strVal val="visible"/>
                                      </p:to>
                                    </p:set>
                                    <p:anim calcmode="lin" valueType="num">
                                      <p:cBhvr additive="base">
                                        <p:cTn id="19" dur="500" fill="hold"/>
                                        <p:tgtEl>
                                          <p:spTgt spid="21524"/>
                                        </p:tgtEl>
                                        <p:attrNameLst>
                                          <p:attrName>ppt_x</p:attrName>
                                        </p:attrNameLst>
                                      </p:cBhvr>
                                      <p:tavLst>
                                        <p:tav tm="0">
                                          <p:val>
                                            <p:strVal val="0-#ppt_w/2"/>
                                          </p:val>
                                        </p:tav>
                                        <p:tav tm="100000">
                                          <p:val>
                                            <p:strVal val="#ppt_x"/>
                                          </p:val>
                                        </p:tav>
                                      </p:tavLst>
                                    </p:anim>
                                    <p:anim calcmode="lin" valueType="num">
                                      <p:cBhvr additive="base">
                                        <p:cTn id="20" dur="500" fill="hold"/>
                                        <p:tgtEl>
                                          <p:spTgt spid="2152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513"/>
                                        </p:tgtEl>
                                        <p:attrNameLst>
                                          <p:attrName>style.visibility</p:attrName>
                                        </p:attrNameLst>
                                      </p:cBhvr>
                                      <p:to>
                                        <p:strVal val="visible"/>
                                      </p:to>
                                    </p:set>
                                    <p:anim calcmode="lin" valueType="num">
                                      <p:cBhvr additive="base">
                                        <p:cTn id="25" dur="500" fill="hold"/>
                                        <p:tgtEl>
                                          <p:spTgt spid="21513"/>
                                        </p:tgtEl>
                                        <p:attrNameLst>
                                          <p:attrName>ppt_x</p:attrName>
                                        </p:attrNameLst>
                                      </p:cBhvr>
                                      <p:tavLst>
                                        <p:tav tm="0">
                                          <p:val>
                                            <p:strVal val="0-#ppt_w/2"/>
                                          </p:val>
                                        </p:tav>
                                        <p:tav tm="100000">
                                          <p:val>
                                            <p:strVal val="#ppt_x"/>
                                          </p:val>
                                        </p:tav>
                                      </p:tavLst>
                                    </p:anim>
                                    <p:anim calcmode="lin" valueType="num">
                                      <p:cBhvr additive="base">
                                        <p:cTn id="26" dur="500" fill="hold"/>
                                        <p:tgtEl>
                                          <p:spTgt spid="2151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1516"/>
                                        </p:tgtEl>
                                        <p:attrNameLst>
                                          <p:attrName>style.visibility</p:attrName>
                                        </p:attrNameLst>
                                      </p:cBhvr>
                                      <p:to>
                                        <p:strVal val="visible"/>
                                      </p:to>
                                    </p:set>
                                    <p:anim calcmode="lin" valueType="num">
                                      <p:cBhvr additive="base">
                                        <p:cTn id="31" dur="500" fill="hold"/>
                                        <p:tgtEl>
                                          <p:spTgt spid="21516"/>
                                        </p:tgtEl>
                                        <p:attrNameLst>
                                          <p:attrName>ppt_x</p:attrName>
                                        </p:attrNameLst>
                                      </p:cBhvr>
                                      <p:tavLst>
                                        <p:tav tm="0">
                                          <p:val>
                                            <p:strVal val="0-#ppt_w/2"/>
                                          </p:val>
                                        </p:tav>
                                        <p:tav tm="100000">
                                          <p:val>
                                            <p:strVal val="#ppt_x"/>
                                          </p:val>
                                        </p:tav>
                                      </p:tavLst>
                                    </p:anim>
                                    <p:anim calcmode="lin" valueType="num">
                                      <p:cBhvr additive="base">
                                        <p:cTn id="32" dur="500" fill="hold"/>
                                        <p:tgtEl>
                                          <p:spTgt spid="2151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818">
                                            <p:txEl>
                                              <p:pRg st="0" end="0"/>
                                            </p:txEl>
                                          </p:spTgt>
                                        </p:tgtEl>
                                        <p:attrNameLst>
                                          <p:attrName>style.visibility</p:attrName>
                                        </p:attrNameLst>
                                      </p:cBhvr>
                                      <p:to>
                                        <p:strVal val="visible"/>
                                      </p:to>
                                    </p:set>
                                    <p:anim calcmode="lin" valueType="num">
                                      <p:cBhvr additive="base">
                                        <p:cTn id="37"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818">
                                            <p:txEl>
                                              <p:pRg st="1" end="1"/>
                                            </p:txEl>
                                          </p:spTgt>
                                        </p:tgtEl>
                                        <p:attrNameLst>
                                          <p:attrName>style.visibility</p:attrName>
                                        </p:attrNameLst>
                                      </p:cBhvr>
                                      <p:to>
                                        <p:strVal val="visible"/>
                                      </p:to>
                                    </p:set>
                                    <p:anim calcmode="lin" valueType="num">
                                      <p:cBhvr additive="base">
                                        <p:cTn id="43"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818">
                                            <p:txEl>
                                              <p:pRg st="2" end="2"/>
                                            </p:txEl>
                                          </p:spTgt>
                                        </p:tgtEl>
                                        <p:attrNameLst>
                                          <p:attrName>style.visibility</p:attrName>
                                        </p:attrNameLst>
                                      </p:cBhvr>
                                      <p:to>
                                        <p:strVal val="visible"/>
                                      </p:to>
                                    </p:set>
                                    <p:anim calcmode="lin" valueType="num">
                                      <p:cBhvr additive="base">
                                        <p:cTn id="49"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4818">
                                            <p:txEl>
                                              <p:pRg st="3" end="3"/>
                                            </p:txEl>
                                          </p:spTgt>
                                        </p:tgtEl>
                                        <p:attrNameLst>
                                          <p:attrName>style.visibility</p:attrName>
                                        </p:attrNameLst>
                                      </p:cBhvr>
                                      <p:to>
                                        <p:strVal val="visible"/>
                                      </p:to>
                                    </p:set>
                                    <p:anim calcmode="lin" valueType="num">
                                      <p:cBhvr additive="base">
                                        <p:cTn id="55"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xmlns="" id="{25E4DD2B-7585-477D-B8D3-73BB61B88D78}"/>
              </a:ext>
            </a:extLst>
          </p:cNvPr>
          <p:cNvSpPr>
            <a:spLocks noGrp="1" noRot="1" noChangeArrowheads="1"/>
          </p:cNvSpPr>
          <p:nvPr>
            <p:ph type="title"/>
          </p:nvPr>
        </p:nvSpPr>
        <p:spPr>
          <a:xfrm>
            <a:off x="1271588" y="528637"/>
            <a:ext cx="7824808" cy="674688"/>
          </a:xfrm>
        </p:spPr>
        <p:txBody>
          <a:bodyPr rtlCol="0">
            <a:normAutofit fontScale="90000"/>
          </a:bodyPr>
          <a:lstStyle/>
          <a:p>
            <a:pPr eaLnBrk="1" fontAlgn="auto" hangingPunct="1">
              <a:spcAft>
                <a:spcPts val="0"/>
              </a:spcAft>
              <a:defRPr/>
            </a:pPr>
            <a:r>
              <a:rPr lang="zh-CN" altLang="en-US" dirty="0">
                <a:solidFill>
                  <a:srgbClr val="660066"/>
                </a:solidFill>
                <a:ea typeface="华文中宋" panose="02010600040101010101" pitchFamily="2" charset="-122"/>
              </a:rPr>
              <a:t>  </a:t>
            </a:r>
            <a:r>
              <a:rPr lang="zh-CN" altLang="en-US" b="1" dirty="0">
                <a:solidFill>
                  <a:schemeClr val="tx1">
                    <a:lumMod val="85000"/>
                    <a:lumOff val="15000"/>
                  </a:schemeClr>
                </a:solidFill>
                <a:latin typeface="华文中宋" panose="02010600040101010101" pitchFamily="2" charset="-122"/>
                <a:ea typeface="华文中宋" panose="02010600040101010101" pitchFamily="2" charset="-122"/>
              </a:rPr>
              <a:t>如何学习</a:t>
            </a:r>
            <a:r>
              <a:rPr lang="zh-CN" altLang="en-US" b="1" dirty="0" smtClean="0">
                <a:solidFill>
                  <a:schemeClr val="tx1">
                    <a:lumMod val="85000"/>
                    <a:lumOff val="15000"/>
                  </a:schemeClr>
                </a:solidFill>
                <a:latin typeface="华文中宋" panose="02010600040101010101" pitchFamily="2" charset="-122"/>
                <a:ea typeface="华文中宋" panose="02010600040101010101" pitchFamily="2" charset="-122"/>
              </a:rPr>
              <a:t>经济学和经济思想史</a:t>
            </a:r>
            <a:endParaRPr lang="en-US" altLang="zh-CN" sz="4000" dirty="0">
              <a:solidFill>
                <a:schemeClr val="tx1">
                  <a:lumMod val="85000"/>
                  <a:lumOff val="15000"/>
                </a:schemeClr>
              </a:solidFill>
              <a:ea typeface="微软雅黑" panose="020B0503020204020204" pitchFamily="34" charset="-122"/>
            </a:endParaRPr>
          </a:p>
        </p:txBody>
      </p:sp>
      <p:sp>
        <p:nvSpPr>
          <p:cNvPr id="18434" name="Rectangle 3">
            <a:extLst>
              <a:ext uri="{FF2B5EF4-FFF2-40B4-BE49-F238E27FC236}">
                <a16:creationId xmlns:a16="http://schemas.microsoft.com/office/drawing/2014/main" xmlns="" id="{1F7853FD-D24F-488B-A4C2-4BC3F1786BE4}"/>
              </a:ext>
            </a:extLst>
          </p:cNvPr>
          <p:cNvSpPr>
            <a:spLocks noGrp="1" noRot="1" noChangeArrowheads="1"/>
          </p:cNvSpPr>
          <p:nvPr>
            <p:ph idx="1"/>
          </p:nvPr>
        </p:nvSpPr>
        <p:spPr>
          <a:xfrm>
            <a:off x="1487488" y="1849438"/>
            <a:ext cx="9217025" cy="4032250"/>
          </a:xfrm>
        </p:spPr>
        <p:txBody>
          <a:bodyPr/>
          <a:lstStyle/>
          <a:p>
            <a:pPr eaLnBrk="1" hangingPunct="1">
              <a:buClr>
                <a:srgbClr val="0070C0"/>
              </a:buClr>
              <a:buFont typeface="Wingdings" panose="05000000000000000000" pitchFamily="2" charset="2"/>
              <a:buChar char="Ø"/>
              <a:defRPr/>
            </a:pPr>
            <a:r>
              <a:rPr lang="zh-CN" altLang="en-US" sz="3200" dirty="0">
                <a:solidFill>
                  <a:srgbClr val="000000"/>
                </a:solidFill>
                <a:latin typeface="微软雅黑" panose="020B0503020204020204" pitchFamily="34" charset="-122"/>
                <a:ea typeface="微软雅黑" panose="020B0503020204020204" pitchFamily="34" charset="-122"/>
              </a:rPr>
              <a:t>三级台阶：整体的</a:t>
            </a:r>
            <a:r>
              <a:rPr lang="zh-CN" altLang="en-US" sz="3200" dirty="0">
                <a:latin typeface="微软雅黑" panose="020B0503020204020204" pitchFamily="34" charset="-122"/>
                <a:ea typeface="微软雅黑" panose="020B0503020204020204" pitchFamily="34" charset="-122"/>
              </a:rPr>
              <a:t>知识结构和体系（知识树）</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人文与社科</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经济学</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sz="3200" dirty="0">
                <a:solidFill>
                  <a:srgbClr val="000000"/>
                </a:solidFill>
                <a:latin typeface="微软雅黑" panose="020B0503020204020204" pitchFamily="34" charset="-122"/>
                <a:ea typeface="微软雅黑" panose="020B0503020204020204" pitchFamily="34" charset="-122"/>
              </a:rPr>
              <a:t>两只翅膀：</a:t>
            </a:r>
            <a:r>
              <a:rPr lang="zh-CN" altLang="en-US" sz="3200" dirty="0">
                <a:latin typeface="微软雅黑" panose="020B0503020204020204" pitchFamily="34" charset="-122"/>
                <a:ea typeface="微软雅黑" panose="020B0503020204020204" pitchFamily="34" charset="-122"/>
              </a:rPr>
              <a:t>数学与英语</a:t>
            </a:r>
            <a:r>
              <a:rPr lang="en-US" altLang="zh-CN" sz="3200" dirty="0">
                <a:latin typeface="微软雅黑" panose="020B0503020204020204" pitchFamily="34" charset="-122"/>
                <a:ea typeface="微软雅黑" panose="020B0503020204020204" pitchFamily="34" charset="-122"/>
              </a:rPr>
              <a:t> </a:t>
            </a:r>
          </a:p>
          <a:p>
            <a:pPr eaLnBrk="1" hangingPunct="1">
              <a:buClr>
                <a:srgbClr val="0070C0"/>
              </a:buClr>
              <a:buFont typeface="Wingdings" panose="05000000000000000000" pitchFamily="2" charset="2"/>
              <a:buChar char="Ø"/>
              <a:defRPr/>
            </a:pPr>
            <a:r>
              <a:rPr lang="zh-CN" altLang="en-US" sz="3200" dirty="0">
                <a:solidFill>
                  <a:srgbClr val="000000"/>
                </a:solidFill>
                <a:latin typeface="微软雅黑" panose="020B0503020204020204" pitchFamily="34" charset="-122"/>
                <a:ea typeface="微软雅黑" panose="020B0503020204020204" pitchFamily="34" charset="-122"/>
              </a:rPr>
              <a:t>四门课程：“</a:t>
            </a:r>
            <a:r>
              <a:rPr lang="zh-CN" altLang="en-US" sz="3200" dirty="0">
                <a:latin typeface="微软雅黑" panose="020B0503020204020204" pitchFamily="34" charset="-122"/>
                <a:ea typeface="微软雅黑" panose="020B0503020204020204" pitchFamily="34" charset="-122"/>
              </a:rPr>
              <a:t>一史</a:t>
            </a:r>
            <a:r>
              <a:rPr lang="zh-CN" altLang="en-US" sz="3200" dirty="0">
                <a:solidFill>
                  <a:srgbClr val="000000"/>
                </a:solidFill>
                <a:latin typeface="微软雅黑" panose="020B0503020204020204" pitchFamily="34" charset="-122"/>
                <a:ea typeface="微软雅黑" panose="020B0503020204020204" pitchFamily="34" charset="-122"/>
              </a:rPr>
              <a:t>三高”</a:t>
            </a:r>
            <a:endParaRPr lang="en-US" altLang="zh-CN" sz="3200" dirty="0">
              <a:solidFill>
                <a:srgbClr val="000000"/>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sz="3200" dirty="0">
                <a:solidFill>
                  <a:srgbClr val="000000"/>
                </a:solidFill>
                <a:latin typeface="微软雅黑" panose="020B0503020204020204" pitchFamily="34" charset="-122"/>
                <a:ea typeface="微软雅黑" panose="020B0503020204020204" pitchFamily="34" charset="-122"/>
              </a:rPr>
              <a:t>具体建议：</a:t>
            </a:r>
            <a:r>
              <a:rPr lang="zh-CN" altLang="en-US" sz="3200" dirty="0">
                <a:latin typeface="微软雅黑" panose="020B0503020204020204" pitchFamily="34" charset="-122"/>
                <a:ea typeface="微软雅黑" panose="020B0503020204020204" pitchFamily="34" charset="-122"/>
              </a:rPr>
              <a:t>阅读经典</a:t>
            </a:r>
            <a:endParaRPr lang="en-US" altLang="zh-CN" sz="3200" dirty="0">
              <a:latin typeface="微软雅黑" panose="020B0503020204020204" pitchFamily="34" charset="-122"/>
              <a:ea typeface="微软雅黑" panose="020B0503020204020204" pitchFamily="34" charset="-122"/>
            </a:endParaRPr>
          </a:p>
          <a:p>
            <a:pPr marL="0" indent="0" eaLnBrk="1" hangingPunct="1">
              <a:buClr>
                <a:srgbClr val="0070C0"/>
              </a:buClr>
              <a:buFont typeface="Arial" panose="020B0604020202020204" pitchFamily="34" charset="0"/>
              <a:buNone/>
              <a:defRPr/>
            </a:pPr>
            <a:r>
              <a:rPr lang="zh-CN" altLang="en-US" sz="3200" dirty="0">
                <a:latin typeface="微软雅黑" panose="020B0503020204020204" pitchFamily="34" charset="-122"/>
                <a:ea typeface="微软雅黑" panose="020B0503020204020204" pitchFamily="34" charset="-122"/>
              </a:rPr>
              <a:t>                    观察世界</a:t>
            </a:r>
            <a:r>
              <a:rPr lang="en-US" altLang="zh-CN" sz="3200" dirty="0">
                <a:latin typeface="微软雅黑" panose="020B0503020204020204" pitchFamily="34" charset="-122"/>
                <a:ea typeface="微软雅黑" panose="020B0503020204020204" pitchFamily="34" charset="-122"/>
              </a:rPr>
              <a:t> </a:t>
            </a:r>
          </a:p>
          <a:p>
            <a:pPr marL="0" indent="0" eaLnBrk="1" hangingPunct="1">
              <a:buClr>
                <a:srgbClr val="0070C0"/>
              </a:buClr>
              <a:buFont typeface="Arial" panose="020B0604020202020204" pitchFamily="34" charset="0"/>
              <a:buNone/>
              <a:defRPr/>
            </a:pPr>
            <a:r>
              <a:rPr lang="zh-CN" altLang="en-US" sz="3200" dirty="0">
                <a:latin typeface="微软雅黑" panose="020B0503020204020204" pitchFamily="34" charset="-122"/>
                <a:ea typeface="微软雅黑" panose="020B0503020204020204" pitchFamily="34" charset="-122"/>
              </a:rPr>
              <a:t>                    善于思考</a:t>
            </a:r>
            <a:r>
              <a:rPr lang="zh-CN"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                   </a:t>
            </a:r>
            <a:endParaRPr lang="en-US" altLang="zh-CN" sz="3200" dirty="0">
              <a:latin typeface="微软雅黑" panose="020B0503020204020204" pitchFamily="34" charset="-122"/>
              <a:ea typeface="微软雅黑" panose="020B0503020204020204" pitchFamily="34" charset="-122"/>
            </a:endParaRPr>
          </a:p>
          <a:p>
            <a:pPr eaLnBrk="1" hangingPunct="1">
              <a:buClr>
                <a:srgbClr val="FF3300"/>
              </a:buClr>
              <a:buFont typeface="Wingdings" panose="05000000000000000000" pitchFamily="2" charset="2"/>
              <a:buChar char="Ø"/>
              <a:defRPr/>
            </a:pPr>
            <a:endParaRPr lang="en-US" altLang="zh-CN" b="1" dirty="0">
              <a:latin typeface="华文中宋" panose="02010600040101010101" pitchFamily="2" charset="-122"/>
              <a:ea typeface="华文中宋" panose="02010600040101010101" pitchFamily="2" charset="-122"/>
            </a:endParaRPr>
          </a:p>
          <a:p>
            <a:pPr eaLnBrk="1" hangingPunct="1">
              <a:buClr>
                <a:schemeClr val="tx2"/>
              </a:buClr>
              <a:buFont typeface="Wingdings" panose="05000000000000000000" pitchFamily="2" charset="2"/>
              <a:buChar char="Ø"/>
              <a:defRPr/>
            </a:pPr>
            <a:endParaRPr lang="en-US" altLang="zh-CN" b="1" dirty="0">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xmlns="" id="{F057218E-CC86-4B2E-9DFC-FED32BE38783}"/>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800" fill="hold"/>
                                        <p:tgtEl>
                                          <p:spTgt spid="18434">
                                            <p:txEl>
                                              <p:pRg st="0" end="0"/>
                                            </p:txEl>
                                          </p:spTgt>
                                        </p:tgtEl>
                                        <p:attrNameLst>
                                          <p:attrName>ppt_x</p:attrName>
                                        </p:attrNameLst>
                                      </p:cBhvr>
                                      <p:tavLst>
                                        <p:tav tm="0">
                                          <p:val>
                                            <p:strVal val="#ppt_x"/>
                                          </p:val>
                                        </p:tav>
                                        <p:tav tm="100000">
                                          <p:val>
                                            <p:strVal val="#ppt_x"/>
                                          </p:val>
                                        </p:tav>
                                      </p:tavLst>
                                    </p:anim>
                                    <p:anim calcmode="lin" valueType="num">
                                      <p:cBhvr additive="base">
                                        <p:cTn id="8" dur="800" fill="hold"/>
                                        <p:tgtEl>
                                          <p:spTgt spid="184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8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14" dur="8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8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20" dur="8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8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26" dur="800" fill="hold"/>
                                        <p:tgtEl>
                                          <p:spTgt spid="184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4">
                                            <p:txEl>
                                              <p:pRg st="4" end="4"/>
                                            </p:txEl>
                                          </p:spTgt>
                                        </p:tgtEl>
                                        <p:attrNameLst>
                                          <p:attrName>style.visibility</p:attrName>
                                        </p:attrNameLst>
                                      </p:cBhvr>
                                      <p:to>
                                        <p:strVal val="visible"/>
                                      </p:to>
                                    </p:set>
                                    <p:anim calcmode="lin" valueType="num">
                                      <p:cBhvr additive="base">
                                        <p:cTn id="31" dur="8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additive="base">
                                        <p:cTn id="32" dur="800" fill="hold"/>
                                        <p:tgtEl>
                                          <p:spTgt spid="184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34">
                                            <p:txEl>
                                              <p:pRg st="5" end="5"/>
                                            </p:txEl>
                                          </p:spTgt>
                                        </p:tgtEl>
                                        <p:attrNameLst>
                                          <p:attrName>style.visibility</p:attrName>
                                        </p:attrNameLst>
                                      </p:cBhvr>
                                      <p:to>
                                        <p:strVal val="visible"/>
                                      </p:to>
                                    </p:set>
                                    <p:anim calcmode="lin" valueType="num">
                                      <p:cBhvr additive="base">
                                        <p:cTn id="37" dur="800" fill="hold"/>
                                        <p:tgtEl>
                                          <p:spTgt spid="18434">
                                            <p:txEl>
                                              <p:pRg st="5" end="5"/>
                                            </p:txEl>
                                          </p:spTgt>
                                        </p:tgtEl>
                                        <p:attrNameLst>
                                          <p:attrName>ppt_x</p:attrName>
                                        </p:attrNameLst>
                                      </p:cBhvr>
                                      <p:tavLst>
                                        <p:tav tm="0">
                                          <p:val>
                                            <p:strVal val="#ppt_x"/>
                                          </p:val>
                                        </p:tav>
                                        <p:tav tm="100000">
                                          <p:val>
                                            <p:strVal val="#ppt_x"/>
                                          </p:val>
                                        </p:tav>
                                      </p:tavLst>
                                    </p:anim>
                                    <p:anim calcmode="lin" valueType="num">
                                      <p:cBhvr additive="base">
                                        <p:cTn id="38" dur="800" fill="hold"/>
                                        <p:tgtEl>
                                          <p:spTgt spid="1843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xmlns="" id="{9EBFBED3-997C-472F-80B6-B3563D8572FC}"/>
              </a:ext>
            </a:extLst>
          </p:cNvPr>
          <p:cNvSpPr>
            <a:spLocks noGrp="1" noChangeArrowheads="1"/>
          </p:cNvSpPr>
          <p:nvPr>
            <p:ph type="title"/>
          </p:nvPr>
        </p:nvSpPr>
        <p:spPr>
          <a:xfrm>
            <a:off x="2024034" y="1203325"/>
            <a:ext cx="7820025" cy="3378200"/>
          </a:xfrm>
        </p:spPr>
        <p:txBody>
          <a:bodyPr/>
          <a:lstStyle/>
          <a:p>
            <a:pPr eaLnBrk="1" hangingPunct="1">
              <a:lnSpc>
                <a:spcPct val="150000"/>
              </a:lnSpc>
              <a:defRPr/>
            </a:pPr>
            <a:r>
              <a:rPr lang="zh-CN" altLang="en-US" sz="3200" b="1" dirty="0">
                <a:solidFill>
                  <a:srgbClr val="FF0000"/>
                </a:solidFill>
                <a:latin typeface="华文中宋" panose="02010600040101010101" pitchFamily="2" charset="-122"/>
                <a:ea typeface="华文中宋" panose="02010600040101010101" pitchFamily="2" charset="-122"/>
              </a:rPr>
              <a:t>                 </a:t>
            </a:r>
            <a:r>
              <a:rPr lang="en-US" altLang="zh-CN" sz="3200" dirty="0">
                <a:latin typeface="华文中宋" panose="02010600040101010101" pitchFamily="2" charset="-122"/>
                <a:ea typeface="华文中宋" panose="02010600040101010101" pitchFamily="2" charset="-122"/>
              </a:rPr>
              <a:t/>
            </a:r>
            <a:br>
              <a:rPr lang="en-US" altLang="zh-CN" sz="3200" dirty="0">
                <a:latin typeface="华文中宋" panose="02010600040101010101" pitchFamily="2" charset="-122"/>
                <a:ea typeface="华文中宋" panose="02010600040101010101" pitchFamily="2" charset="-122"/>
              </a:rPr>
            </a:br>
            <a:r>
              <a:rPr lang="en-US" altLang="zh-CN" sz="3200" dirty="0">
                <a:solidFill>
                  <a:srgbClr val="FF0000"/>
                </a:solidFill>
                <a:latin typeface="华文中宋" panose="02010600040101010101" pitchFamily="2" charset="-122"/>
                <a:ea typeface="华文中宋" panose="02010600040101010101" pitchFamily="2" charset="-122"/>
              </a:rPr>
              <a:t/>
            </a:r>
            <a:br>
              <a:rPr lang="en-US" altLang="zh-CN" sz="3200" dirty="0">
                <a:solidFill>
                  <a:srgbClr val="FF0000"/>
                </a:solidFill>
                <a:latin typeface="华文中宋" panose="02010600040101010101" pitchFamily="2" charset="-122"/>
                <a:ea typeface="华文中宋" panose="02010600040101010101" pitchFamily="2" charset="-122"/>
              </a:rPr>
            </a:br>
            <a:r>
              <a:rPr lang="en-US" altLang="zh-CN" sz="3200" b="1" dirty="0" smtClean="0">
                <a:solidFill>
                  <a:schemeClr val="accent5">
                    <a:lumMod val="75000"/>
                  </a:schemeClr>
                </a:solidFill>
                <a:latin typeface="微软雅黑" panose="020B0503020204020204" pitchFamily="34" charset="-122"/>
                <a:ea typeface="微软雅黑" panose="020B0503020204020204" pitchFamily="34" charset="-122"/>
              </a:rPr>
              <a:t>1</a:t>
            </a:r>
            <a:r>
              <a:rPr lang="en-US" altLang="zh-CN" sz="3200" b="1"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3200" b="1" dirty="0">
                <a:solidFill>
                  <a:schemeClr val="accent5">
                    <a:lumMod val="75000"/>
                  </a:schemeClr>
                </a:solidFill>
                <a:latin typeface="微软雅黑" panose="020B0503020204020204" pitchFamily="34" charset="-122"/>
                <a:ea typeface="微软雅黑" panose="020B0503020204020204" pitchFamily="34" charset="-122"/>
              </a:rPr>
              <a:t>经济思想史与经济史：</a:t>
            </a:r>
            <a:r>
              <a:rPr lang="zh-CN" altLang="en-US" sz="3200" dirty="0">
                <a:latin typeface="微软雅黑" panose="020B0503020204020204" pitchFamily="34" charset="-122"/>
                <a:ea typeface="微软雅黑" panose="020B0503020204020204" pitchFamily="34" charset="-122"/>
              </a:rPr>
              <a:t>角度不同，前者是经济思想的思考与凝炼（精神、思想层面），后者是经济活动的观察与记录（物质与社会层面）。</a:t>
            </a:r>
            <a:r>
              <a:rPr lang="zh-CN" altLang="zh-CN" sz="3200" dirty="0">
                <a:latin typeface="微软雅黑" panose="020B0503020204020204" pitchFamily="34" charset="-122"/>
                <a:ea typeface="微软雅黑" panose="020B0503020204020204" pitchFamily="34" charset="-122"/>
              </a:rPr>
              <a:t/>
            </a:r>
            <a:br>
              <a:rPr lang="zh-CN" altLang="zh-CN" sz="3200" dirty="0">
                <a:latin typeface="微软雅黑" panose="020B0503020204020204" pitchFamily="34" charset="-122"/>
                <a:ea typeface="微软雅黑" panose="020B0503020204020204" pitchFamily="34" charset="-122"/>
              </a:rPr>
            </a:br>
            <a:endParaRPr lang="zh-CN" altLang="en-US" sz="3200" dirty="0">
              <a:latin typeface="微软雅黑" panose="020B0503020204020204" pitchFamily="34" charset="-122"/>
              <a:ea typeface="微软雅黑" panose="020B0503020204020204" pitchFamily="34" charset="-122"/>
            </a:endParaRPr>
          </a:p>
        </p:txBody>
      </p:sp>
      <p:sp>
        <p:nvSpPr>
          <p:cNvPr id="19458" name="幻灯片编号占位符 2">
            <a:extLst>
              <a:ext uri="{FF2B5EF4-FFF2-40B4-BE49-F238E27FC236}">
                <a16:creationId xmlns:a16="http://schemas.microsoft.com/office/drawing/2014/main" xmlns="" id="{B5FEF9CF-B9A2-41B0-B75F-D105A825C6E9}"/>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B826DE74-9BE5-4E33-AF73-68F32065BA45}" type="slidenum">
              <a:rPr lang="en-US" altLang="zh-CN">
                <a:latin typeface="Calibri" panose="020F0502020204030204" pitchFamily="34" charset="0"/>
                <a:ea typeface="宋体" panose="02010600030101010101" pitchFamily="2" charset="-122"/>
              </a:rPr>
              <a:pPr>
                <a:defRPr/>
              </a:pPr>
              <a:t>13</a:t>
            </a:fld>
            <a:endParaRPr lang="en-US" altLang="zh-CN">
              <a:latin typeface="Calibri" panose="020F0502020204030204" pitchFamily="34" charset="0"/>
              <a:ea typeface="宋体" panose="02010600030101010101" pitchFamily="2" charset="-122"/>
            </a:endParaRPr>
          </a:p>
        </p:txBody>
      </p:sp>
      <p:sp>
        <p:nvSpPr>
          <p:cNvPr id="4" name="矩形 3">
            <a:extLst>
              <a:ext uri="{FF2B5EF4-FFF2-40B4-BE49-F238E27FC236}">
                <a16:creationId xmlns:a16="http://schemas.microsoft.com/office/drawing/2014/main" xmlns="" id="{C3DC9EF9-AA55-4E2F-B6D9-598B01522D0D}"/>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2" name="文本框 1">
            <a:extLst>
              <a:ext uri="{FF2B5EF4-FFF2-40B4-BE49-F238E27FC236}">
                <a16:creationId xmlns:a16="http://schemas.microsoft.com/office/drawing/2014/main" xmlns="" id="{90BA8A57-5BB4-4B7A-959F-00202F17E96F}"/>
              </a:ext>
            </a:extLst>
          </p:cNvPr>
          <p:cNvSpPr txBox="1"/>
          <p:nvPr/>
        </p:nvSpPr>
        <p:spPr>
          <a:xfrm>
            <a:off x="1127125" y="474663"/>
            <a:ext cx="6408738" cy="708025"/>
          </a:xfrm>
          <a:prstGeom prst="rect">
            <a:avLst/>
          </a:prstGeom>
          <a:noFill/>
        </p:spPr>
        <p:txBody>
          <a:bodyPr>
            <a:spAutoFit/>
          </a:bodyPr>
          <a:lstStyle/>
          <a:p>
            <a:pPr>
              <a:defRPr/>
            </a:pPr>
            <a:r>
              <a:rPr lang="zh-CN" altLang="en-US" sz="4000" b="1">
                <a:solidFill>
                  <a:schemeClr val="tx1">
                    <a:lumMod val="85000"/>
                    <a:lumOff val="15000"/>
                  </a:schemeClr>
                </a:solidFill>
                <a:latin typeface="华文中宋" panose="02010600040101010101" pitchFamily="2" charset="-122"/>
              </a:rPr>
              <a:t>区分这几门课程</a:t>
            </a:r>
            <a:endParaRPr lang="zh-CN" altLang="en-US" sz="4000">
              <a:solidFill>
                <a:schemeClr val="tx1">
                  <a:lumMod val="85000"/>
                  <a:lumOff val="15000"/>
                </a:schemeClr>
              </a:solidFill>
              <a:latin typeface="华文中宋" panose="02010600040101010101" pitchFamily="2" charset="-122"/>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E35A80-3D3D-445F-BE7E-60D55F2239D5}"/>
              </a:ext>
            </a:extLst>
          </p:cNvPr>
          <p:cNvSpPr>
            <a:spLocks noGrp="1" noChangeArrowheads="1"/>
          </p:cNvSpPr>
          <p:nvPr>
            <p:ph type="title"/>
          </p:nvPr>
        </p:nvSpPr>
        <p:spPr>
          <a:xfrm>
            <a:off x="2093913" y="1190625"/>
            <a:ext cx="8897937" cy="4975225"/>
          </a:xfrm>
        </p:spPr>
        <p:txBody>
          <a:bodyPr/>
          <a:lstStyle/>
          <a:p>
            <a:pPr eaLnBrk="1" hangingPunct="1">
              <a:lnSpc>
                <a:spcPct val="100000"/>
              </a:lnSpc>
              <a:defRPr/>
            </a:pPr>
            <a:r>
              <a:rPr lang="en-US" altLang="zh-CN" sz="3200" b="1">
                <a:solidFill>
                  <a:srgbClr val="0070C0"/>
                </a:solidFill>
                <a:latin typeface="微软雅黑" panose="020B0503020204020204" pitchFamily="34" charset="-122"/>
                <a:ea typeface="微软雅黑" panose="020B0503020204020204" pitchFamily="34" charset="-122"/>
              </a:rPr>
              <a:t>2. </a:t>
            </a:r>
            <a:r>
              <a:rPr lang="zh-CN" altLang="en-US" sz="3200" b="1">
                <a:solidFill>
                  <a:srgbClr val="0070C0"/>
                </a:solidFill>
                <a:latin typeface="微软雅黑" panose="020B0503020204020204" pitchFamily="34" charset="-122"/>
                <a:ea typeface="微软雅黑" panose="020B0503020204020204" pitchFamily="34" charset="-122"/>
              </a:rPr>
              <a:t>从时间跨度上看：</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经济思想史</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经济学说史（凯恩斯以前）</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西方经济学主要流派（凯恩斯及其以后），即本学期本门课程的内容。</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r>
            <a:b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br>
            <a:r>
              <a:rPr lang="zh-CN" altLang="zh-CN" sz="3200">
                <a:solidFill>
                  <a:schemeClr val="tx1">
                    <a:lumMod val="85000"/>
                    <a:lumOff val="15000"/>
                  </a:schemeClr>
                </a:solidFill>
                <a:latin typeface="微软雅黑" panose="020B0503020204020204" pitchFamily="34" charset="-122"/>
                <a:ea typeface="微软雅黑" panose="020B0503020204020204" pitchFamily="34" charset="-122"/>
              </a:rPr>
              <a:t/>
            </a:r>
            <a:br>
              <a:rPr lang="zh-CN" altLang="zh-CN" sz="3200">
                <a:solidFill>
                  <a:schemeClr val="tx1">
                    <a:lumMod val="85000"/>
                    <a:lumOff val="15000"/>
                  </a:schemeClr>
                </a:solidFill>
                <a:latin typeface="微软雅黑" panose="020B0503020204020204" pitchFamily="34" charset="-122"/>
                <a:ea typeface="微软雅黑" panose="020B0503020204020204" pitchFamily="34" charset="-122"/>
              </a:rPr>
            </a:br>
            <a:r>
              <a:rPr lang="en-US" altLang="zh-CN" sz="3200" b="1">
                <a:solidFill>
                  <a:srgbClr val="0070C0"/>
                </a:solidFill>
                <a:latin typeface="微软雅黑" panose="020B0503020204020204" pitchFamily="34" charset="-122"/>
                <a:ea typeface="微软雅黑" panose="020B0503020204020204" pitchFamily="34" charset="-122"/>
              </a:rPr>
              <a:t>3. </a:t>
            </a:r>
            <a:r>
              <a:rPr lang="zh-CN" altLang="en-US" sz="3200" b="1">
                <a:solidFill>
                  <a:srgbClr val="0070C0"/>
                </a:solidFill>
                <a:latin typeface="微软雅黑" panose="020B0503020204020204" pitchFamily="34" charset="-122"/>
                <a:ea typeface="微软雅黑" panose="020B0503020204020204" pitchFamily="34" charset="-122"/>
              </a:rPr>
              <a:t>经济思想史与政治经济学：</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树与枝。在中国，</a:t>
            </a:r>
            <a:r>
              <a:rPr lang="zh-CN"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政治经济学</a:t>
            </a:r>
            <a:r>
              <a:rPr lang="zh-CN"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这门课程讲授的是马克思的经济学，而马克思就是</a:t>
            </a:r>
            <a:r>
              <a:rPr lang="zh-CN"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经济思想史</a:t>
            </a:r>
            <a:r>
              <a:rPr lang="zh-CN"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这颗经济学大树上的一个重要分支的代表人物。</a:t>
            </a:r>
          </a:p>
        </p:txBody>
      </p:sp>
      <p:sp>
        <p:nvSpPr>
          <p:cNvPr id="20482" name="幻灯片编号占位符 2">
            <a:extLst>
              <a:ext uri="{FF2B5EF4-FFF2-40B4-BE49-F238E27FC236}">
                <a16:creationId xmlns:a16="http://schemas.microsoft.com/office/drawing/2014/main" xmlns="" id="{73517DA6-61F4-4EFE-B3F7-6C7490576396}"/>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EF8B1B48-0680-4FF6-90AA-628116CC97A8}" type="slidenum">
              <a:rPr lang="en-US" altLang="zh-CN">
                <a:latin typeface="Calibri" panose="020F0502020204030204" pitchFamily="34" charset="0"/>
                <a:ea typeface="宋体" panose="02010600030101010101" pitchFamily="2" charset="-122"/>
              </a:rPr>
              <a:pPr>
                <a:defRPr/>
              </a:pPr>
              <a:t>14</a:t>
            </a:fld>
            <a:endParaRPr lang="en-US" altLang="zh-CN">
              <a:latin typeface="Calibri" panose="020F0502020204030204" pitchFamily="34" charset="0"/>
              <a:ea typeface="宋体" panose="02010600030101010101" pitchFamily="2" charset="-122"/>
            </a:endParaRPr>
          </a:p>
        </p:txBody>
      </p:sp>
      <p:sp>
        <p:nvSpPr>
          <p:cNvPr id="4" name="矩形 3">
            <a:extLst>
              <a:ext uri="{FF2B5EF4-FFF2-40B4-BE49-F238E27FC236}">
                <a16:creationId xmlns:a16="http://schemas.microsoft.com/office/drawing/2014/main" xmlns="" id="{BCA2AFE6-9A3C-4477-B125-E3E8A68BFD73}"/>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xmlns="" id="{3139D32C-0057-477F-847B-38435FA80099}"/>
              </a:ext>
            </a:extLst>
          </p:cNvPr>
          <p:cNvSpPr txBox="1"/>
          <p:nvPr/>
        </p:nvSpPr>
        <p:spPr>
          <a:xfrm>
            <a:off x="1055688" y="482600"/>
            <a:ext cx="5184775" cy="708025"/>
          </a:xfrm>
          <a:prstGeom prst="rect">
            <a:avLst/>
          </a:prstGeom>
          <a:noFill/>
        </p:spPr>
        <p:txBody>
          <a:bodyPr>
            <a:spAutoFit/>
          </a:bodyPr>
          <a:lstStyle/>
          <a:p>
            <a:pPr>
              <a:defRPr/>
            </a:pPr>
            <a:r>
              <a:rPr lang="zh-CN" altLang="en-US" sz="4000" b="1">
                <a:solidFill>
                  <a:schemeClr val="tx1">
                    <a:lumMod val="85000"/>
                    <a:lumOff val="15000"/>
                  </a:schemeClr>
                </a:solidFill>
                <a:latin typeface="华文中宋" panose="02010600040101010101" pitchFamily="2" charset="-122"/>
              </a:rPr>
              <a:t>区分这几门课程</a:t>
            </a:r>
            <a:endParaRPr lang="zh-CN" altLang="en-US" sz="4000">
              <a:solidFill>
                <a:schemeClr val="tx1">
                  <a:lumMod val="85000"/>
                  <a:lumOff val="15000"/>
                </a:schemeClr>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30350C-DC9F-41B6-B572-06178AE3626B}"/>
              </a:ext>
            </a:extLst>
          </p:cNvPr>
          <p:cNvSpPr>
            <a:spLocks noGrp="1" noChangeArrowheads="1"/>
          </p:cNvSpPr>
          <p:nvPr>
            <p:ph type="title"/>
          </p:nvPr>
        </p:nvSpPr>
        <p:spPr>
          <a:xfrm>
            <a:off x="982663" y="588962"/>
            <a:ext cx="10369550" cy="6132513"/>
          </a:xfrm>
        </p:spPr>
        <p:txBody>
          <a:bodyPr/>
          <a:lstStyle/>
          <a:p>
            <a:pPr eaLnBrk="1" hangingPunct="1">
              <a:lnSpc>
                <a:spcPct val="100000"/>
              </a:lnSpc>
            </a:pPr>
            <a:r>
              <a:rPr lang="en-US" altLang="zh-CN" sz="2800" b="1" dirty="0" smtClean="0">
                <a:solidFill>
                  <a:srgbClr val="0070C0"/>
                </a:solidFill>
                <a:latin typeface="微软雅黑" panose="020B0503020204020204" pitchFamily="34" charset="-122"/>
                <a:ea typeface="微软雅黑" panose="020B0503020204020204" pitchFamily="34" charset="-122"/>
              </a:rPr>
              <a:t>4</a:t>
            </a: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经济思想史与西方经济学：</a:t>
            </a:r>
            <a:r>
              <a:rPr lang="zh-CN" altLang="en-US" sz="2800" dirty="0">
                <a:latin typeface="微软雅黑" panose="020B0503020204020204" pitchFamily="34" charset="-122"/>
                <a:ea typeface="微软雅黑" panose="020B0503020204020204" pitchFamily="34" charset="-122"/>
              </a:rPr>
              <a:t>苹果树与苹果。</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经济思想史</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告诉我们苹果树是如何长成的，苹果是如何成熟的。</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西方经济学</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是这颗树上一颗已经成熟了的、最大、最好的苹果，它给我们展示这颗苹果的色、形、味，它解剖这颗苹果，告诉我们它的结构，它的成份，它的组成。如果将苹果一切两半，微观经济学和宏观经济学各占半壁江山</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
            </a:r>
            <a:br>
              <a:rPr lang="en-US" altLang="zh-CN" sz="2800" dirty="0" smtClean="0">
                <a:latin typeface="微软雅黑" panose="020B0503020204020204" pitchFamily="34" charset="-122"/>
                <a:ea typeface="微软雅黑" panose="020B0503020204020204" pitchFamily="34" charset="-122"/>
              </a:rPr>
            </a:br>
            <a:r>
              <a:rPr lang="zh-CN" altLang="zh-CN" sz="2800" dirty="0">
                <a:latin typeface="微软雅黑" panose="020B0503020204020204" pitchFamily="34" charset="-122"/>
                <a:ea typeface="微软雅黑" panose="020B0503020204020204" pitchFamily="34" charset="-122"/>
              </a:rPr>
              <a:t/>
            </a:r>
            <a:br>
              <a:rPr lang="zh-CN" altLang="zh-CN" sz="2800" dirty="0">
                <a:latin typeface="微软雅黑" panose="020B0503020204020204" pitchFamily="34" charset="-122"/>
                <a:ea typeface="微软雅黑" panose="020B0503020204020204" pitchFamily="34" charset="-122"/>
              </a:rPr>
            </a:br>
            <a:r>
              <a:rPr lang="en-US" altLang="zh-CN" sz="2800" b="1" dirty="0" smtClean="0">
                <a:solidFill>
                  <a:srgbClr val="0070C0"/>
                </a:solidFill>
                <a:latin typeface="微软雅黑" panose="020B0503020204020204" pitchFamily="34" charset="-122"/>
                <a:ea typeface="微软雅黑" panose="020B0503020204020204" pitchFamily="34" charset="-122"/>
              </a:rPr>
              <a:t>5. </a:t>
            </a:r>
            <a:r>
              <a:rPr lang="zh-CN" altLang="en-US" sz="2800" b="1" dirty="0">
                <a:solidFill>
                  <a:srgbClr val="0070C0"/>
                </a:solidFill>
                <a:latin typeface="微软雅黑" panose="020B0503020204020204" pitchFamily="34" charset="-122"/>
                <a:ea typeface="微软雅黑" panose="020B0503020204020204" pitchFamily="34" charset="-122"/>
              </a:rPr>
              <a:t>经济思想史与中国经济思想史：</a:t>
            </a:r>
            <a:r>
              <a:rPr lang="zh-CN" altLang="en-US" sz="2800" dirty="0">
                <a:latin typeface="微软雅黑" panose="020B0503020204020204" pitchFamily="34" charset="-122"/>
                <a:ea typeface="微软雅黑" panose="020B0503020204020204" pitchFamily="34" charset="-122"/>
              </a:rPr>
              <a:t>主流与国别。暂且不顾思想的系统性和主流经济学范式的普适认可度，仅从空间地域层面考察，</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经济思想史</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主要是指西方世界的经济思想的演化历史，如果研究某一国别和地区的经济思想历史，可以限定具体区域范围。</a:t>
            </a:r>
            <a:endParaRPr lang="zh-CN" altLang="en-US" sz="3200" dirty="0">
              <a:latin typeface="微软雅黑" panose="020B0503020204020204" pitchFamily="34" charset="-122"/>
              <a:ea typeface="微软雅黑" panose="020B0503020204020204" pitchFamily="34" charset="-122"/>
            </a:endParaRPr>
          </a:p>
        </p:txBody>
      </p:sp>
      <p:sp>
        <p:nvSpPr>
          <p:cNvPr id="21506" name="幻灯片编号占位符 2">
            <a:extLst>
              <a:ext uri="{FF2B5EF4-FFF2-40B4-BE49-F238E27FC236}">
                <a16:creationId xmlns:a16="http://schemas.microsoft.com/office/drawing/2014/main" xmlns="" id="{1731D888-70E0-4219-BF64-1F8C1EC9B2FB}"/>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F64F0CF8-E269-44E1-BB6F-F9DCC0C7F365}" type="slidenum">
              <a:rPr lang="en-US" altLang="zh-CN">
                <a:latin typeface="Calibri" panose="020F0502020204030204" pitchFamily="34" charset="0"/>
                <a:ea typeface="宋体" panose="02010600030101010101" pitchFamily="2" charset="-122"/>
              </a:rPr>
              <a:pPr>
                <a:defRPr/>
              </a:pPr>
              <a:t>15</a:t>
            </a:fld>
            <a:endParaRPr lang="en-US" altLang="zh-CN">
              <a:latin typeface="Calibri" panose="020F0502020204030204" pitchFamily="34" charset="0"/>
              <a:ea typeface="宋体" panose="02010600030101010101" pitchFamily="2" charset="-122"/>
            </a:endParaRPr>
          </a:p>
        </p:txBody>
      </p:sp>
      <p:sp>
        <p:nvSpPr>
          <p:cNvPr id="4" name="矩形 3">
            <a:extLst>
              <a:ext uri="{FF2B5EF4-FFF2-40B4-BE49-F238E27FC236}">
                <a16:creationId xmlns:a16="http://schemas.microsoft.com/office/drawing/2014/main" xmlns="" id="{653B3420-07B5-4E64-AD3D-0F507D49808C}"/>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xmlns="" id="{27AD914B-4357-493F-835B-EAFEAD327BA2}"/>
              </a:ext>
            </a:extLst>
          </p:cNvPr>
          <p:cNvSpPr txBox="1"/>
          <p:nvPr/>
        </p:nvSpPr>
        <p:spPr>
          <a:xfrm>
            <a:off x="1165225" y="417513"/>
            <a:ext cx="5113338" cy="708025"/>
          </a:xfrm>
          <a:prstGeom prst="rect">
            <a:avLst/>
          </a:prstGeom>
          <a:noFill/>
        </p:spPr>
        <p:txBody>
          <a:bodyPr>
            <a:spAutoFit/>
          </a:bodyPr>
          <a:lstStyle/>
          <a:p>
            <a:pPr>
              <a:defRPr/>
            </a:pPr>
            <a:r>
              <a:rPr lang="zh-CN" altLang="en-US" sz="4000" b="1">
                <a:solidFill>
                  <a:schemeClr val="tx1">
                    <a:lumMod val="75000"/>
                    <a:lumOff val="25000"/>
                  </a:schemeClr>
                </a:solidFill>
                <a:latin typeface="华文中宋" panose="02010600040101010101" pitchFamily="2" charset="-122"/>
              </a:rPr>
              <a:t>区分这几门课程</a:t>
            </a:r>
            <a:endParaRPr lang="zh-CN" altLang="en-US" sz="4000">
              <a:solidFill>
                <a:schemeClr val="tx1">
                  <a:lumMod val="75000"/>
                  <a:lumOff val="25000"/>
                </a:schemeClr>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00" fill="hold"/>
                                        <p:tgtEl>
                                          <p:spTgt spid="2"/>
                                        </p:tgtEl>
                                        <p:attrNameLst>
                                          <p:attrName>ppt_x</p:attrName>
                                        </p:attrNameLst>
                                      </p:cBhvr>
                                      <p:tavLst>
                                        <p:tav tm="0">
                                          <p:val>
                                            <p:strVal val="#ppt_x"/>
                                          </p:val>
                                        </p:tav>
                                        <p:tav tm="100000">
                                          <p:val>
                                            <p:strVal val="#ppt_x"/>
                                          </p:val>
                                        </p:tav>
                                      </p:tavLst>
                                    </p:anim>
                                    <p:anim calcmode="lin" valueType="num">
                                      <p:cBhvr additive="base">
                                        <p:cTn id="8" dur="7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2C539DDF-D1F5-4331-B7C8-66DD2B811039}"/>
              </a:ext>
            </a:extLst>
          </p:cNvPr>
          <p:cNvSpPr>
            <a:spLocks noGrp="1" noRot="1" noChangeArrowheads="1"/>
          </p:cNvSpPr>
          <p:nvPr>
            <p:ph type="title"/>
          </p:nvPr>
        </p:nvSpPr>
        <p:spPr>
          <a:xfrm>
            <a:off x="1055688" y="260350"/>
            <a:ext cx="6254758" cy="1143000"/>
          </a:xfrm>
        </p:spPr>
        <p:txBody>
          <a:bodyPr/>
          <a:lstStyle/>
          <a:p>
            <a:pPr eaLnBrk="1" hangingPunct="1">
              <a:defRPr/>
            </a:pPr>
            <a:r>
              <a:rPr lang="zh-CN" altLang="en-US" sz="4000" b="1" dirty="0" smtClean="0">
                <a:solidFill>
                  <a:schemeClr val="tx1">
                    <a:lumMod val="85000"/>
                    <a:lumOff val="15000"/>
                  </a:schemeClr>
                </a:solidFill>
                <a:latin typeface="华文中宋" panose="02010600040101010101" pitchFamily="2" charset="-122"/>
                <a:ea typeface="华文中宋" panose="02010600040101010101" pitchFamily="2" charset="-122"/>
              </a:rPr>
              <a:t>经济思想史研究</a:t>
            </a:r>
            <a:r>
              <a:rPr lang="zh-CN" altLang="en-US" sz="4000" b="1" dirty="0">
                <a:solidFill>
                  <a:schemeClr val="tx1">
                    <a:lumMod val="85000"/>
                    <a:lumOff val="15000"/>
                  </a:schemeClr>
                </a:solidFill>
                <a:latin typeface="华文中宋" panose="02010600040101010101" pitchFamily="2" charset="-122"/>
                <a:ea typeface="华文中宋" panose="02010600040101010101" pitchFamily="2" charset="-122"/>
              </a:rPr>
              <a:t>内容</a:t>
            </a:r>
            <a:endParaRPr lang="en-US" altLang="zh-CN" sz="4000" b="1" dirty="0">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33795" name="Rectangle 3">
            <a:extLst>
              <a:ext uri="{FF2B5EF4-FFF2-40B4-BE49-F238E27FC236}">
                <a16:creationId xmlns:a16="http://schemas.microsoft.com/office/drawing/2014/main" xmlns="" id="{8DE0646C-5513-460F-BE16-9C49028940EA}"/>
              </a:ext>
            </a:extLst>
          </p:cNvPr>
          <p:cNvSpPr>
            <a:spLocks noGrp="1" noRot="1" noChangeArrowheads="1"/>
          </p:cNvSpPr>
          <p:nvPr>
            <p:ph type="body" sz="half" idx="1"/>
          </p:nvPr>
        </p:nvSpPr>
        <p:spPr>
          <a:xfrm>
            <a:off x="2738438" y="1928802"/>
            <a:ext cx="5999162" cy="2813050"/>
          </a:xfrm>
        </p:spPr>
        <p:txBody>
          <a:bodyPr/>
          <a:lstStyle/>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畅游经济学的历史长河</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重温经济思想的成长历程</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回顾经济学大厦的构建</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展望经济学大树的葱郁</a:t>
            </a:r>
            <a:r>
              <a:rPr lang="en-US" altLang="zh-CN" sz="3200" dirty="0">
                <a:latin typeface="微软雅黑" panose="020B0503020204020204" pitchFamily="34" charset="-122"/>
                <a:ea typeface="微软雅黑" panose="020B0503020204020204" pitchFamily="34" charset="-122"/>
              </a:rPr>
              <a:t> </a:t>
            </a:r>
          </a:p>
        </p:txBody>
      </p:sp>
      <p:sp>
        <p:nvSpPr>
          <p:cNvPr id="22532" name="Slide Number Placeholder 6">
            <a:extLst>
              <a:ext uri="{FF2B5EF4-FFF2-40B4-BE49-F238E27FC236}">
                <a16:creationId xmlns:a16="http://schemas.microsoft.com/office/drawing/2014/main" xmlns="" id="{0F19288E-8D1B-40A7-BC8D-198304CD82B3}"/>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9F9E6517-4E5E-4ABF-92BD-B3A1A20481B6}" type="slidenum">
              <a:rPr lang="en-US" altLang="zh-CN" smtClean="0">
                <a:latin typeface="Calibri" panose="020F0502020204030204" pitchFamily="34" charset="0"/>
                <a:ea typeface="宋体" panose="02010600030101010101" pitchFamily="2" charset="-122"/>
              </a:rPr>
              <a:pPr>
                <a:defRPr/>
              </a:pPr>
              <a:t>16</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680B085B-3BB0-418A-9650-2DC742002897}"/>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890AC9D2-CA68-43E9-AA2D-53FE0B2C1552}"/>
              </a:ext>
            </a:extLst>
          </p:cNvPr>
          <p:cNvSpPr>
            <a:spLocks noGrp="1" noRot="1" noChangeArrowheads="1"/>
          </p:cNvSpPr>
          <p:nvPr>
            <p:ph type="title"/>
          </p:nvPr>
        </p:nvSpPr>
        <p:spPr>
          <a:xfrm>
            <a:off x="1200150" y="271463"/>
            <a:ext cx="5040313" cy="1143000"/>
          </a:xfrm>
        </p:spPr>
        <p:txBody>
          <a:bodyPr/>
          <a:lstStyle/>
          <a:p>
            <a:pPr eaLnBrk="1" hangingPunct="1">
              <a:defRPr/>
            </a:pPr>
            <a:r>
              <a:rPr lang="zh-CN" altLang="en-US" b="1">
                <a:solidFill>
                  <a:schemeClr val="tx1">
                    <a:lumMod val="85000"/>
                    <a:lumOff val="15000"/>
                  </a:schemeClr>
                </a:solidFill>
                <a:latin typeface="华文中宋" panose="02010600040101010101" pitchFamily="2" charset="-122"/>
                <a:ea typeface="华文中宋" panose="02010600040101010101" pitchFamily="2" charset="-122"/>
              </a:rPr>
              <a:t>前言</a:t>
            </a:r>
            <a:endParaRPr lang="en-US" altLang="zh-CN" b="1">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37891" name="Rectangle 3">
            <a:extLst>
              <a:ext uri="{FF2B5EF4-FFF2-40B4-BE49-F238E27FC236}">
                <a16:creationId xmlns:a16="http://schemas.microsoft.com/office/drawing/2014/main" xmlns="" id="{094CB303-1D24-471F-8B67-A3A02B2A1F59}"/>
              </a:ext>
            </a:extLst>
          </p:cNvPr>
          <p:cNvSpPr>
            <a:spLocks noGrp="1" noRot="1" noChangeArrowheads="1"/>
          </p:cNvSpPr>
          <p:nvPr>
            <p:ph idx="1"/>
          </p:nvPr>
        </p:nvSpPr>
        <p:spPr>
          <a:xfrm>
            <a:off x="2646363" y="2420938"/>
            <a:ext cx="6624637" cy="2509837"/>
          </a:xfrm>
        </p:spPr>
        <p:txBody>
          <a:bodyPr/>
          <a:lstStyle/>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在大学学习和学习经济学</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smtClean="0">
                <a:latin typeface="微软雅黑" panose="020B0503020204020204" pitchFamily="34" charset="-122"/>
                <a:ea typeface="微软雅黑" panose="020B0503020204020204" pitchFamily="34" charset="-122"/>
              </a:rPr>
              <a:t>两</a:t>
            </a:r>
            <a:r>
              <a:rPr lang="zh-CN" altLang="en-US" sz="3200" dirty="0">
                <a:latin typeface="微软雅黑" panose="020B0503020204020204" pitchFamily="34" charset="-122"/>
                <a:ea typeface="微软雅黑" panose="020B0503020204020204" pitchFamily="34" charset="-122"/>
              </a:rPr>
              <a:t>张图：时间线与架构图</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学习资料推荐</a:t>
            </a:r>
            <a:endParaRPr lang="en-US" altLang="zh-CN" sz="3200" dirty="0">
              <a:latin typeface="微软雅黑" panose="020B0503020204020204" pitchFamily="34" charset="-122"/>
              <a:ea typeface="微软雅黑" panose="020B0503020204020204" pitchFamily="34" charset="-122"/>
            </a:endParaRPr>
          </a:p>
        </p:txBody>
      </p:sp>
      <p:sp>
        <p:nvSpPr>
          <p:cNvPr id="10243" name="Slide Number Placeholder 5">
            <a:extLst>
              <a:ext uri="{FF2B5EF4-FFF2-40B4-BE49-F238E27FC236}">
                <a16:creationId xmlns:a16="http://schemas.microsoft.com/office/drawing/2014/main" xmlns="" id="{1367D445-4B1E-4122-8A8D-9E892D2A32B5}"/>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DCD733F7-AE79-4E0A-83F4-AA3C04B60841}" type="slidenum">
              <a:rPr lang="en-US" altLang="zh-CN">
                <a:latin typeface="Calibri" panose="020F0502020204030204" pitchFamily="34" charset="0"/>
                <a:ea typeface="宋体" panose="02010600030101010101" pitchFamily="2" charset="-122"/>
              </a:rPr>
              <a:pPr>
                <a:defRPr/>
              </a:pPr>
              <a:t>17</a:t>
            </a:fld>
            <a:endParaRPr lang="en-US" altLang="zh-CN">
              <a:latin typeface="Calibri" panose="020F0502020204030204" pitchFamily="34" charset="0"/>
              <a:ea typeface="宋体" panose="02010600030101010101" pitchFamily="2" charset="-122"/>
            </a:endParaRPr>
          </a:p>
        </p:txBody>
      </p:sp>
      <p:sp>
        <p:nvSpPr>
          <p:cNvPr id="37893" name="Text Box 4">
            <a:extLst>
              <a:ext uri="{FF2B5EF4-FFF2-40B4-BE49-F238E27FC236}">
                <a16:creationId xmlns:a16="http://schemas.microsoft.com/office/drawing/2014/main" xmlns="" id="{743EFFFC-AFDD-45CE-B7E7-E2D127AEB7F3}"/>
              </a:ext>
            </a:extLst>
          </p:cNvPr>
          <p:cNvSpPr txBox="1">
            <a:spLocks noChangeArrowheads="1"/>
          </p:cNvSpPr>
          <p:nvPr/>
        </p:nvSpPr>
        <p:spPr bwMode="auto">
          <a:xfrm>
            <a:off x="8759825" y="5949950"/>
            <a:ext cx="10810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 typeface="Arial" panose="020B0604020202020204" pitchFamily="34" charset="0"/>
              <a:buNone/>
            </a:pPr>
            <a:endParaRPr lang="en-US" altLang="zh-CN" sz="1800">
              <a:ea typeface="宋体" panose="02010600030101010101" pitchFamily="2" charset="-122"/>
              <a:cs typeface="华文中宋" panose="02010600040101010101" pitchFamily="2" charset="-122"/>
            </a:endParaRPr>
          </a:p>
        </p:txBody>
      </p:sp>
      <p:sp>
        <p:nvSpPr>
          <p:cNvPr id="6" name="矩形 5">
            <a:extLst>
              <a:ext uri="{FF2B5EF4-FFF2-40B4-BE49-F238E27FC236}">
                <a16:creationId xmlns:a16="http://schemas.microsoft.com/office/drawing/2014/main" xmlns="" id="{16CD2AF1-A3F7-4A86-B170-5312183F849C}"/>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DD7EDCC3-9297-43A7-A744-A8CF530DFA24}"/>
              </a:ext>
            </a:extLst>
          </p:cNvPr>
          <p:cNvSpPr>
            <a:spLocks noGrp="1" noRot="1" noChangeArrowheads="1"/>
          </p:cNvSpPr>
          <p:nvPr>
            <p:ph type="title"/>
          </p:nvPr>
        </p:nvSpPr>
        <p:spPr>
          <a:xfrm>
            <a:off x="1046163" y="360363"/>
            <a:ext cx="8218487" cy="981075"/>
          </a:xfrm>
        </p:spPr>
        <p:txBody>
          <a:bodyPr/>
          <a:lstStyle/>
          <a:p>
            <a:pPr eaLnBrk="1" hangingPunct="1">
              <a:defRPr/>
            </a:pPr>
            <a:r>
              <a:rPr lang="zh-CN" altLang="en-US" sz="4000" b="1">
                <a:solidFill>
                  <a:schemeClr val="tx1">
                    <a:lumMod val="85000"/>
                    <a:lumOff val="15000"/>
                  </a:schemeClr>
                </a:solidFill>
                <a:latin typeface="华文中宋" panose="02010600040101010101" pitchFamily="2" charset="-122"/>
                <a:ea typeface="华文中宋" panose="02010600040101010101" pitchFamily="2" charset="-122"/>
              </a:rPr>
              <a:t>线索图</a:t>
            </a:r>
            <a:endParaRPr lang="en-US" altLang="zh-CN" sz="4000" b="1">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28674" name="Slide Number Placeholder 5">
            <a:extLst>
              <a:ext uri="{FF2B5EF4-FFF2-40B4-BE49-F238E27FC236}">
                <a16:creationId xmlns:a16="http://schemas.microsoft.com/office/drawing/2014/main" xmlns="" id="{2FFE05DF-29AB-4FB4-A7CC-19CEC9DBC53C}"/>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5143A1E6-0C15-4B9A-A487-AB8FBDBA4DCD}" type="slidenum">
              <a:rPr lang="en-US" altLang="zh-CN">
                <a:latin typeface="Calibri" panose="020F0502020204030204" pitchFamily="34" charset="0"/>
                <a:ea typeface="宋体" panose="02010600030101010101" pitchFamily="2" charset="-122"/>
              </a:rPr>
              <a:pPr>
                <a:defRPr/>
              </a:pPr>
              <a:t>18</a:t>
            </a:fld>
            <a:endParaRPr lang="en-US" altLang="zh-CN">
              <a:latin typeface="Calibri" panose="020F0502020204030204" pitchFamily="34" charset="0"/>
              <a:ea typeface="宋体" panose="02010600030101010101" pitchFamily="2" charset="-122"/>
            </a:endParaRPr>
          </a:p>
        </p:txBody>
      </p:sp>
      <p:sp>
        <p:nvSpPr>
          <p:cNvPr id="37918" name="Text Box 30">
            <a:extLst>
              <a:ext uri="{FF2B5EF4-FFF2-40B4-BE49-F238E27FC236}">
                <a16:creationId xmlns:a16="http://schemas.microsoft.com/office/drawing/2014/main" xmlns="" id="{861BEDC9-BC3E-479B-A66C-0ED2907EC1D6}"/>
              </a:ext>
            </a:extLst>
          </p:cNvPr>
          <p:cNvSpPr txBox="1">
            <a:spLocks noChangeArrowheads="1"/>
          </p:cNvSpPr>
          <p:nvPr/>
        </p:nvSpPr>
        <p:spPr bwMode="auto">
          <a:xfrm>
            <a:off x="4664075" y="2043113"/>
            <a:ext cx="21494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重商主义（</a:t>
            </a:r>
            <a:r>
              <a:rPr lang="en-US" altLang="zh-CN" sz="1400" b="1" noProof="1">
                <a:effectLst>
                  <a:outerShdw blurRad="38100" dist="38100" dir="2700000">
                    <a:srgbClr val="C0C0C0"/>
                  </a:outerShdw>
                </a:effectLst>
                <a:latin typeface="Times New Roman" charset="0"/>
                <a:ea typeface="宋体" charset="-122"/>
                <a:cs typeface="+mn-ea"/>
              </a:rPr>
              <a:t>15</a:t>
            </a:r>
            <a:r>
              <a:rPr lang="zh-CN" altLang="en-US" sz="1400" b="1" noProof="1">
                <a:effectLst>
                  <a:outerShdw blurRad="38100" dist="38100" dir="2700000">
                    <a:srgbClr val="C0C0C0"/>
                  </a:outerShdw>
                </a:effectLst>
                <a:latin typeface="Times New Roman" charset="0"/>
                <a:ea typeface="宋体" charset="-122"/>
                <a:cs typeface="+mn-ea"/>
              </a:rPr>
              <a:t>－</a:t>
            </a:r>
            <a:r>
              <a:rPr lang="en-US" altLang="zh-CN" sz="1400" b="1" noProof="1">
                <a:effectLst>
                  <a:outerShdw blurRad="38100" dist="38100" dir="2700000">
                    <a:srgbClr val="C0C0C0"/>
                  </a:outerShdw>
                </a:effectLst>
                <a:latin typeface="Times New Roman" charset="0"/>
                <a:ea typeface="宋体" charset="-122"/>
                <a:cs typeface="+mn-ea"/>
              </a:rPr>
              <a:t>17</a:t>
            </a:r>
            <a:r>
              <a:rPr lang="zh-CN" altLang="en-US" sz="1400" b="1" noProof="1">
                <a:effectLst>
                  <a:outerShdw blurRad="38100" dist="38100" dir="2700000">
                    <a:srgbClr val="C0C0C0"/>
                  </a:outerShdw>
                </a:effectLst>
                <a:latin typeface="Times New Roman" charset="0"/>
                <a:ea typeface="宋体" charset="-122"/>
                <a:cs typeface="+mn-ea"/>
              </a:rPr>
              <a:t>世纪）</a:t>
            </a:r>
            <a:endParaRPr lang="zh-CN" altLang="en-US" sz="1400" b="1" noProof="1">
              <a:effectLst>
                <a:outerShdw blurRad="38100" dist="38100" dir="2700000">
                  <a:srgbClr val="C0C0C0"/>
                </a:outerShdw>
              </a:effectLst>
              <a:latin typeface="Times New Roman" charset="0"/>
            </a:endParaRPr>
          </a:p>
        </p:txBody>
      </p:sp>
      <p:sp>
        <p:nvSpPr>
          <p:cNvPr id="39941" name="Line 4">
            <a:extLst>
              <a:ext uri="{FF2B5EF4-FFF2-40B4-BE49-F238E27FC236}">
                <a16:creationId xmlns:a16="http://schemas.microsoft.com/office/drawing/2014/main" xmlns="" id="{DB752EC2-BA12-4DCF-86BB-1D1F60C9A4C2}"/>
              </a:ext>
            </a:extLst>
          </p:cNvPr>
          <p:cNvSpPr>
            <a:spLocks noChangeShapeType="1"/>
          </p:cNvSpPr>
          <p:nvPr/>
        </p:nvSpPr>
        <p:spPr bwMode="auto">
          <a:xfrm>
            <a:off x="5670550" y="1868488"/>
            <a:ext cx="4763" cy="1746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894" name="Text Box 6">
            <a:extLst>
              <a:ext uri="{FF2B5EF4-FFF2-40B4-BE49-F238E27FC236}">
                <a16:creationId xmlns:a16="http://schemas.microsoft.com/office/drawing/2014/main" xmlns="" id="{194A1FFD-FE9D-4675-9152-1F853120F177}"/>
              </a:ext>
            </a:extLst>
          </p:cNvPr>
          <p:cNvSpPr txBox="1">
            <a:spLocks noChangeArrowheads="1"/>
          </p:cNvSpPr>
          <p:nvPr/>
        </p:nvSpPr>
        <p:spPr bwMode="auto">
          <a:xfrm>
            <a:off x="4151313" y="1554163"/>
            <a:ext cx="29495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欧洲中世纪经济思想（</a:t>
            </a:r>
            <a:r>
              <a:rPr lang="en-US" altLang="zh-CN" sz="1400" b="1" noProof="1">
                <a:effectLst>
                  <a:outerShdw blurRad="38100" dist="38100" dir="2700000">
                    <a:srgbClr val="C0C0C0"/>
                  </a:outerShdw>
                </a:effectLst>
                <a:latin typeface="Times New Roman" charset="0"/>
                <a:ea typeface="宋体" charset="-122"/>
                <a:cs typeface="+mn-ea"/>
              </a:rPr>
              <a:t>5</a:t>
            </a:r>
            <a:r>
              <a:rPr lang="zh-CN" altLang="en-US" sz="1400" b="1" noProof="1">
                <a:effectLst>
                  <a:outerShdw blurRad="38100" dist="38100" dir="2700000">
                    <a:srgbClr val="C0C0C0"/>
                  </a:outerShdw>
                </a:effectLst>
                <a:latin typeface="Times New Roman" charset="0"/>
                <a:ea typeface="宋体" charset="-122"/>
                <a:cs typeface="+mn-ea"/>
              </a:rPr>
              <a:t>－</a:t>
            </a:r>
            <a:r>
              <a:rPr lang="en-US" altLang="zh-CN" sz="1400" b="1" noProof="1">
                <a:effectLst>
                  <a:outerShdw blurRad="38100" dist="38100" dir="2700000">
                    <a:srgbClr val="C0C0C0"/>
                  </a:outerShdw>
                </a:effectLst>
                <a:latin typeface="Times New Roman" charset="0"/>
                <a:ea typeface="宋体" charset="-122"/>
                <a:cs typeface="+mn-ea"/>
              </a:rPr>
              <a:t>15</a:t>
            </a:r>
            <a:r>
              <a:rPr lang="zh-CN" altLang="en-US" sz="1400" b="1" noProof="1">
                <a:effectLst>
                  <a:outerShdw blurRad="38100" dist="38100" dir="2700000">
                    <a:srgbClr val="C0C0C0"/>
                  </a:outerShdw>
                </a:effectLst>
                <a:latin typeface="Times New Roman" charset="0"/>
                <a:ea typeface="宋体" charset="-122"/>
                <a:cs typeface="+mn-ea"/>
              </a:rPr>
              <a:t>世纪）</a:t>
            </a:r>
            <a:endParaRPr lang="zh-CN" altLang="en-US" sz="1400" b="1" noProof="1">
              <a:effectLst>
                <a:outerShdw blurRad="38100" dist="38100" dir="2700000">
                  <a:srgbClr val="C0C0C0"/>
                </a:outerShdw>
              </a:effectLst>
              <a:latin typeface="Times New Roman" charset="0"/>
            </a:endParaRPr>
          </a:p>
        </p:txBody>
      </p:sp>
      <p:sp>
        <p:nvSpPr>
          <p:cNvPr id="37895" name="Text Box 7">
            <a:extLst>
              <a:ext uri="{FF2B5EF4-FFF2-40B4-BE49-F238E27FC236}">
                <a16:creationId xmlns:a16="http://schemas.microsoft.com/office/drawing/2014/main" xmlns="" id="{53289EE5-E3DB-433F-A8D6-C8AE9639C83E}"/>
              </a:ext>
            </a:extLst>
          </p:cNvPr>
          <p:cNvSpPr txBox="1">
            <a:spLocks noChangeArrowheads="1"/>
          </p:cNvSpPr>
          <p:nvPr/>
        </p:nvSpPr>
        <p:spPr bwMode="auto">
          <a:xfrm>
            <a:off x="1838325" y="3933825"/>
            <a:ext cx="1812925" cy="523875"/>
          </a:xfrm>
          <a:prstGeom prst="rect">
            <a:avLst/>
          </a:prstGeom>
          <a:noFill/>
          <a:ln w="9525">
            <a:solidFill>
              <a:schemeClr val="tx1"/>
            </a:solidFill>
            <a:miter lim="800000"/>
          </a:ln>
          <a:effectLst/>
        </p:spPr>
        <p:txBody>
          <a:bodyPr wrap="none">
            <a:spAutoFit/>
          </a:bodyPr>
          <a:lstStyle/>
          <a:p>
            <a:pPr algn="ct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马克思的政治经济学</a:t>
            </a:r>
            <a:endParaRPr lang="zh-CN" altLang="en-US" sz="1400" b="1" noProof="1">
              <a:effectLst>
                <a:outerShdw blurRad="38100" dist="38100" dir="2700000">
                  <a:srgbClr val="C0C0C0"/>
                </a:outerShdw>
              </a:effectLst>
              <a:latin typeface="Times New Roman" charset="0"/>
            </a:endParaRPr>
          </a:p>
          <a:p>
            <a:pPr algn="ct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a:t>
            </a:r>
            <a:r>
              <a:rPr lang="en-US" altLang="zh-CN" sz="1400" b="1" noProof="1">
                <a:effectLst>
                  <a:outerShdw blurRad="38100" dist="38100" dir="2700000">
                    <a:srgbClr val="C0C0C0"/>
                  </a:outerShdw>
                </a:effectLst>
                <a:latin typeface="Times New Roman" charset="0"/>
                <a:ea typeface="宋体" charset="-122"/>
                <a:cs typeface="+mn-ea"/>
              </a:rPr>
              <a:t>19</a:t>
            </a:r>
            <a:r>
              <a:rPr lang="zh-CN" altLang="en-US" sz="1400" b="1" noProof="1">
                <a:effectLst>
                  <a:outerShdw blurRad="38100" dist="38100" dir="2700000">
                    <a:srgbClr val="C0C0C0"/>
                  </a:outerShdw>
                </a:effectLst>
                <a:latin typeface="Times New Roman" charset="0"/>
                <a:ea typeface="宋体" charset="-122"/>
                <a:cs typeface="+mn-ea"/>
              </a:rPr>
              <a:t>世纪中期）</a:t>
            </a:r>
            <a:endParaRPr lang="zh-CN" altLang="en-US" sz="1400" b="1" noProof="1">
              <a:effectLst>
                <a:outerShdw blurRad="38100" dist="38100" dir="2700000">
                  <a:srgbClr val="C0C0C0"/>
                </a:outerShdw>
              </a:effectLst>
              <a:latin typeface="Times New Roman" charset="0"/>
            </a:endParaRPr>
          </a:p>
        </p:txBody>
      </p:sp>
      <p:sp>
        <p:nvSpPr>
          <p:cNvPr id="37896" name="Text Box 8">
            <a:extLst>
              <a:ext uri="{FF2B5EF4-FFF2-40B4-BE49-F238E27FC236}">
                <a16:creationId xmlns:a16="http://schemas.microsoft.com/office/drawing/2014/main" xmlns="" id="{23DCB68F-19A3-4455-91D1-109CD6DCFE92}"/>
              </a:ext>
            </a:extLst>
          </p:cNvPr>
          <p:cNvSpPr txBox="1">
            <a:spLocks noChangeArrowheads="1"/>
          </p:cNvSpPr>
          <p:nvPr/>
        </p:nvSpPr>
        <p:spPr bwMode="auto">
          <a:xfrm>
            <a:off x="1703388" y="5013325"/>
            <a:ext cx="1971675" cy="527050"/>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前苏联及社会主义国家</a:t>
            </a:r>
            <a:endParaRPr lang="zh-CN" altLang="en-US" sz="1400" b="1" noProof="1">
              <a:effectLst>
                <a:outerShdw blurRad="38100" dist="38100" dir="2700000">
                  <a:srgbClr val="C0C0C0"/>
                </a:outerShdw>
              </a:effectLst>
              <a:latin typeface="Times New Roman" charset="0"/>
            </a:endParaRPr>
          </a:p>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（中国）的政治经济学</a:t>
            </a:r>
            <a:endParaRPr lang="zh-CN" altLang="en-US" sz="1400" b="1" noProof="1">
              <a:effectLst>
                <a:outerShdw blurRad="38100" dist="38100" dir="2700000">
                  <a:srgbClr val="C0C0C0"/>
                </a:outerShdw>
              </a:effectLst>
              <a:latin typeface="Times New Roman" charset="0"/>
            </a:endParaRPr>
          </a:p>
        </p:txBody>
      </p:sp>
      <p:sp>
        <p:nvSpPr>
          <p:cNvPr id="37897" name="Text Box 9">
            <a:extLst>
              <a:ext uri="{FF2B5EF4-FFF2-40B4-BE49-F238E27FC236}">
                <a16:creationId xmlns:a16="http://schemas.microsoft.com/office/drawing/2014/main" xmlns="" id="{3E92B133-0160-4717-8140-3EC273E196C3}"/>
              </a:ext>
            </a:extLst>
          </p:cNvPr>
          <p:cNvSpPr txBox="1">
            <a:spLocks noChangeArrowheads="1"/>
          </p:cNvSpPr>
          <p:nvPr/>
        </p:nvSpPr>
        <p:spPr bwMode="auto">
          <a:xfrm>
            <a:off x="4079875" y="3019425"/>
            <a:ext cx="3060700" cy="314325"/>
          </a:xfrm>
          <a:prstGeom prst="rect">
            <a:avLst/>
          </a:prstGeom>
          <a:noFill/>
          <a:ln w="9525">
            <a:solidFill>
              <a:schemeClr val="tx1"/>
            </a:solidFill>
            <a:miter lim="800000"/>
          </a:ln>
          <a:effectLst/>
        </p:spPr>
        <p:txBody>
          <a:bodyPr>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古典经济学发展阶段（</a:t>
            </a:r>
            <a:r>
              <a:rPr lang="en-US" altLang="zh-CN" sz="1400" b="1" noProof="1">
                <a:effectLst>
                  <a:outerShdw blurRad="38100" dist="38100" dir="2700000">
                    <a:srgbClr val="C0C0C0"/>
                  </a:outerShdw>
                </a:effectLst>
                <a:latin typeface="Times New Roman" charset="0"/>
                <a:ea typeface="宋体" charset="-122"/>
                <a:cs typeface="+mn-ea"/>
              </a:rPr>
              <a:t>18—19</a:t>
            </a:r>
            <a:r>
              <a:rPr lang="zh-CN" altLang="en-US" sz="1400" b="1" noProof="1">
                <a:effectLst>
                  <a:outerShdw blurRad="38100" dist="38100" dir="2700000">
                    <a:srgbClr val="C0C0C0"/>
                  </a:outerShdw>
                </a:effectLst>
                <a:latin typeface="Times New Roman" charset="0"/>
                <a:ea typeface="宋体" charset="-122"/>
                <a:cs typeface="+mn-ea"/>
              </a:rPr>
              <a:t>世纪）</a:t>
            </a:r>
            <a:endParaRPr lang="zh-CN" altLang="en-US" sz="1400" b="1" noProof="1">
              <a:effectLst>
                <a:outerShdw blurRad="38100" dist="38100" dir="2700000">
                  <a:srgbClr val="C0C0C0"/>
                </a:outerShdw>
              </a:effectLst>
              <a:latin typeface="Times New Roman" charset="0"/>
            </a:endParaRPr>
          </a:p>
        </p:txBody>
      </p:sp>
      <p:sp>
        <p:nvSpPr>
          <p:cNvPr id="37899" name="Text Box 11">
            <a:extLst>
              <a:ext uri="{FF2B5EF4-FFF2-40B4-BE49-F238E27FC236}">
                <a16:creationId xmlns:a16="http://schemas.microsoft.com/office/drawing/2014/main" xmlns="" id="{7B8BEA41-838E-452F-B473-68F150534C99}"/>
              </a:ext>
            </a:extLst>
          </p:cNvPr>
          <p:cNvSpPr txBox="1">
            <a:spLocks noChangeArrowheads="1"/>
          </p:cNvSpPr>
          <p:nvPr/>
        </p:nvSpPr>
        <p:spPr bwMode="auto">
          <a:xfrm>
            <a:off x="4791075" y="3995738"/>
            <a:ext cx="25050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新古典（剑桥）学派（</a:t>
            </a:r>
            <a:r>
              <a:rPr lang="en-US" altLang="zh-CN" sz="1400" b="1" noProof="1">
                <a:effectLst>
                  <a:outerShdw blurRad="38100" dist="38100" dir="2700000">
                    <a:srgbClr val="C0C0C0"/>
                  </a:outerShdw>
                </a:effectLst>
                <a:latin typeface="Times New Roman" charset="0"/>
                <a:ea typeface="宋体" charset="-122"/>
                <a:cs typeface="+mn-ea"/>
              </a:rPr>
              <a:t>1890</a:t>
            </a:r>
            <a:r>
              <a:rPr lang="zh-CN" altLang="en-US" sz="1400" b="1" noProof="1">
                <a:effectLst>
                  <a:outerShdw blurRad="38100" dist="38100" dir="2700000">
                    <a:srgbClr val="C0C0C0"/>
                  </a:outerShdw>
                </a:effectLst>
                <a:latin typeface="Times New Roman" charset="0"/>
                <a:ea typeface="宋体" charset="-122"/>
                <a:cs typeface="+mn-ea"/>
              </a:rPr>
              <a:t>）</a:t>
            </a:r>
            <a:endParaRPr lang="zh-CN" altLang="en-US" sz="1400" b="1" noProof="1">
              <a:effectLst>
                <a:outerShdw blurRad="38100" dist="38100" dir="2700000">
                  <a:srgbClr val="C0C0C0"/>
                </a:outerShdw>
              </a:effectLst>
              <a:latin typeface="Times New Roman" charset="0"/>
            </a:endParaRPr>
          </a:p>
        </p:txBody>
      </p:sp>
      <p:sp>
        <p:nvSpPr>
          <p:cNvPr id="37900" name="Text Box 12">
            <a:extLst>
              <a:ext uri="{FF2B5EF4-FFF2-40B4-BE49-F238E27FC236}">
                <a16:creationId xmlns:a16="http://schemas.microsoft.com/office/drawing/2014/main" xmlns="" id="{5427787E-820E-4D8E-B03F-34BD8CFCFB2B}"/>
              </a:ext>
            </a:extLst>
          </p:cNvPr>
          <p:cNvSpPr txBox="1">
            <a:spLocks noChangeArrowheads="1"/>
          </p:cNvSpPr>
          <p:nvPr/>
        </p:nvSpPr>
        <p:spPr bwMode="auto">
          <a:xfrm>
            <a:off x="7594600" y="4194175"/>
            <a:ext cx="17938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凯恩斯主义（</a:t>
            </a:r>
            <a:r>
              <a:rPr lang="en-US" altLang="zh-CN" sz="1400" b="1" noProof="1">
                <a:effectLst>
                  <a:outerShdw blurRad="38100" dist="38100" dir="2700000">
                    <a:srgbClr val="C0C0C0"/>
                  </a:outerShdw>
                </a:effectLst>
                <a:latin typeface="Times New Roman" charset="0"/>
                <a:ea typeface="宋体" charset="-122"/>
                <a:cs typeface="+mn-ea"/>
              </a:rPr>
              <a:t>1936</a:t>
            </a:r>
            <a:r>
              <a:rPr lang="zh-CN" altLang="en-US" sz="1400" b="1" noProof="1">
                <a:effectLst>
                  <a:outerShdw blurRad="38100" dist="38100" dir="2700000">
                    <a:srgbClr val="C0C0C0"/>
                  </a:outerShdw>
                </a:effectLst>
                <a:latin typeface="Times New Roman" charset="0"/>
                <a:ea typeface="宋体" charset="-122"/>
                <a:cs typeface="+mn-ea"/>
              </a:rPr>
              <a:t>）</a:t>
            </a:r>
            <a:endParaRPr lang="zh-CN" altLang="en-US" sz="1400" b="1" noProof="1">
              <a:effectLst>
                <a:outerShdw blurRad="38100" dist="38100" dir="2700000">
                  <a:srgbClr val="C0C0C0"/>
                </a:outerShdw>
              </a:effectLst>
              <a:latin typeface="Times New Roman" charset="0"/>
            </a:endParaRPr>
          </a:p>
        </p:txBody>
      </p:sp>
      <p:sp>
        <p:nvSpPr>
          <p:cNvPr id="37901" name="Text Box 13">
            <a:extLst>
              <a:ext uri="{FF2B5EF4-FFF2-40B4-BE49-F238E27FC236}">
                <a16:creationId xmlns:a16="http://schemas.microsoft.com/office/drawing/2014/main" xmlns="" id="{4FE7AFB0-F584-44D0-A525-177A489DFA46}"/>
              </a:ext>
            </a:extLst>
          </p:cNvPr>
          <p:cNvSpPr txBox="1">
            <a:spLocks noChangeArrowheads="1"/>
          </p:cNvSpPr>
          <p:nvPr/>
        </p:nvSpPr>
        <p:spPr bwMode="auto">
          <a:xfrm>
            <a:off x="5735638" y="4724400"/>
            <a:ext cx="19716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新古典综合派（</a:t>
            </a:r>
            <a:r>
              <a:rPr lang="en-US" altLang="zh-CN" sz="1400" b="1" noProof="1">
                <a:effectLst>
                  <a:outerShdw blurRad="38100" dist="38100" dir="2700000">
                    <a:srgbClr val="C0C0C0"/>
                  </a:outerShdw>
                </a:effectLst>
                <a:latin typeface="Times New Roman" charset="0"/>
                <a:ea typeface="宋体" charset="-122"/>
                <a:cs typeface="+mn-ea"/>
              </a:rPr>
              <a:t>1948</a:t>
            </a:r>
            <a:r>
              <a:rPr lang="zh-CN" altLang="en-US" sz="1400" b="1" noProof="1">
                <a:effectLst>
                  <a:outerShdw blurRad="38100" dist="38100" dir="2700000">
                    <a:srgbClr val="C0C0C0"/>
                  </a:outerShdw>
                </a:effectLst>
                <a:latin typeface="Times New Roman" charset="0"/>
                <a:ea typeface="宋体" charset="-122"/>
                <a:cs typeface="+mn-ea"/>
              </a:rPr>
              <a:t>）</a:t>
            </a:r>
            <a:endParaRPr lang="zh-CN" altLang="en-US" sz="1400" b="1" noProof="1">
              <a:effectLst>
                <a:outerShdw blurRad="38100" dist="38100" dir="2700000">
                  <a:srgbClr val="C0C0C0"/>
                </a:outerShdw>
              </a:effectLst>
              <a:latin typeface="Times New Roman" charset="0"/>
            </a:endParaRPr>
          </a:p>
        </p:txBody>
      </p:sp>
      <p:sp>
        <p:nvSpPr>
          <p:cNvPr id="37902" name="Text Box 14">
            <a:extLst>
              <a:ext uri="{FF2B5EF4-FFF2-40B4-BE49-F238E27FC236}">
                <a16:creationId xmlns:a16="http://schemas.microsoft.com/office/drawing/2014/main" xmlns="" id="{667EEBCD-D66E-4742-905B-1EB8687F3C40}"/>
              </a:ext>
            </a:extLst>
          </p:cNvPr>
          <p:cNvSpPr txBox="1">
            <a:spLocks noChangeArrowheads="1"/>
          </p:cNvSpPr>
          <p:nvPr/>
        </p:nvSpPr>
        <p:spPr bwMode="auto">
          <a:xfrm>
            <a:off x="7896225" y="4843463"/>
            <a:ext cx="23272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新古典主义（</a:t>
            </a:r>
            <a:r>
              <a:rPr lang="en-US" altLang="zh-CN" sz="1400" b="1" noProof="1">
                <a:effectLst>
                  <a:outerShdw blurRad="38100" dist="38100" dir="2700000">
                    <a:srgbClr val="C0C0C0"/>
                  </a:outerShdw>
                </a:effectLst>
                <a:latin typeface="Times New Roman" charset="0"/>
                <a:ea typeface="宋体" charset="-122"/>
                <a:cs typeface="+mn-ea"/>
              </a:rPr>
              <a:t>60</a:t>
            </a:r>
            <a:r>
              <a:rPr lang="zh-CN" altLang="en-US" sz="1400" b="1" noProof="1">
                <a:effectLst>
                  <a:outerShdw blurRad="38100" dist="38100" dir="2700000">
                    <a:srgbClr val="C0C0C0"/>
                  </a:outerShdw>
                </a:effectLst>
                <a:latin typeface="Times New Roman" charset="0"/>
                <a:ea typeface="宋体" charset="-122"/>
                <a:cs typeface="+mn-ea"/>
              </a:rPr>
              <a:t>、</a:t>
            </a:r>
            <a:r>
              <a:rPr lang="en-US" altLang="zh-CN" sz="1400" b="1" noProof="1">
                <a:effectLst>
                  <a:outerShdw blurRad="38100" dist="38100" dir="2700000">
                    <a:srgbClr val="C0C0C0"/>
                  </a:outerShdw>
                </a:effectLst>
                <a:latin typeface="Times New Roman" charset="0"/>
                <a:ea typeface="宋体" charset="-122"/>
                <a:cs typeface="+mn-ea"/>
              </a:rPr>
              <a:t>70</a:t>
            </a:r>
            <a:r>
              <a:rPr lang="zh-CN" altLang="en-US" sz="1400" b="1" noProof="1">
                <a:effectLst>
                  <a:outerShdw blurRad="38100" dist="38100" dir="2700000">
                    <a:srgbClr val="C0C0C0"/>
                  </a:outerShdw>
                </a:effectLst>
                <a:latin typeface="Times New Roman" charset="0"/>
                <a:ea typeface="宋体" charset="-122"/>
                <a:cs typeface="+mn-ea"/>
              </a:rPr>
              <a:t>年代）</a:t>
            </a:r>
            <a:endParaRPr lang="zh-CN" altLang="en-US" sz="1400" b="1" noProof="1">
              <a:effectLst>
                <a:outerShdw blurRad="38100" dist="38100" dir="2700000">
                  <a:srgbClr val="C0C0C0"/>
                </a:outerShdw>
              </a:effectLst>
              <a:latin typeface="Times New Roman" charset="0"/>
            </a:endParaRPr>
          </a:p>
        </p:txBody>
      </p:sp>
      <p:sp>
        <p:nvSpPr>
          <p:cNvPr id="37903" name="Text Box 15">
            <a:extLst>
              <a:ext uri="{FF2B5EF4-FFF2-40B4-BE49-F238E27FC236}">
                <a16:creationId xmlns:a16="http://schemas.microsoft.com/office/drawing/2014/main" xmlns="" id="{ACC56B03-168E-4BAA-990D-0648C4B1C7D5}"/>
              </a:ext>
            </a:extLst>
          </p:cNvPr>
          <p:cNvSpPr txBox="1">
            <a:spLocks noChangeArrowheads="1"/>
          </p:cNvSpPr>
          <p:nvPr/>
        </p:nvSpPr>
        <p:spPr bwMode="auto">
          <a:xfrm>
            <a:off x="6672263" y="5491163"/>
            <a:ext cx="23272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现代经济学（</a:t>
            </a:r>
            <a:r>
              <a:rPr lang="en-US" altLang="zh-CN" sz="1400" b="1" noProof="1">
                <a:effectLst>
                  <a:outerShdw blurRad="38100" dist="38100" dir="2700000">
                    <a:srgbClr val="C0C0C0"/>
                  </a:outerShdw>
                </a:effectLst>
                <a:latin typeface="Times New Roman" charset="0"/>
                <a:ea typeface="宋体" charset="-122"/>
                <a:cs typeface="+mn-ea"/>
              </a:rPr>
              <a:t>1970</a:t>
            </a:r>
            <a:r>
              <a:rPr lang="zh-CN" altLang="en-US" sz="1400" b="1" noProof="1">
                <a:effectLst>
                  <a:outerShdw blurRad="38100" dist="38100" dir="2700000">
                    <a:srgbClr val="C0C0C0"/>
                  </a:outerShdw>
                </a:effectLst>
                <a:latin typeface="Times New Roman" charset="0"/>
                <a:ea typeface="宋体" charset="-122"/>
                <a:cs typeface="+mn-ea"/>
              </a:rPr>
              <a:t>年以后）</a:t>
            </a:r>
            <a:endParaRPr lang="zh-CN" altLang="en-US" sz="1400" b="1" noProof="1">
              <a:effectLst>
                <a:outerShdw blurRad="38100" dist="38100" dir="2700000">
                  <a:srgbClr val="C0C0C0"/>
                </a:outerShdw>
              </a:effectLst>
              <a:latin typeface="Times New Roman" charset="0"/>
            </a:endParaRPr>
          </a:p>
        </p:txBody>
      </p:sp>
      <p:sp>
        <p:nvSpPr>
          <p:cNvPr id="39951" name="Line 16">
            <a:extLst>
              <a:ext uri="{FF2B5EF4-FFF2-40B4-BE49-F238E27FC236}">
                <a16:creationId xmlns:a16="http://schemas.microsoft.com/office/drawing/2014/main" xmlns="" id="{AF074204-35F0-4B29-AA13-678F67922337}"/>
              </a:ext>
            </a:extLst>
          </p:cNvPr>
          <p:cNvSpPr>
            <a:spLocks noChangeShapeType="1"/>
          </p:cNvSpPr>
          <p:nvPr/>
        </p:nvSpPr>
        <p:spPr bwMode="auto">
          <a:xfrm>
            <a:off x="5675313" y="2844800"/>
            <a:ext cx="0" cy="1682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952" name="Line 17">
            <a:extLst>
              <a:ext uri="{FF2B5EF4-FFF2-40B4-BE49-F238E27FC236}">
                <a16:creationId xmlns:a16="http://schemas.microsoft.com/office/drawing/2014/main" xmlns="" id="{40450504-C89C-41B4-BDB8-459668FE60A8}"/>
              </a:ext>
            </a:extLst>
          </p:cNvPr>
          <p:cNvSpPr>
            <a:spLocks noChangeShapeType="1"/>
          </p:cNvSpPr>
          <p:nvPr/>
        </p:nvSpPr>
        <p:spPr bwMode="auto">
          <a:xfrm flipH="1">
            <a:off x="5664200" y="1371600"/>
            <a:ext cx="11113" cy="1857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908" name="Text Box 20">
            <a:extLst>
              <a:ext uri="{FF2B5EF4-FFF2-40B4-BE49-F238E27FC236}">
                <a16:creationId xmlns:a16="http://schemas.microsoft.com/office/drawing/2014/main" xmlns="" id="{870A1EDF-8C4E-42CE-AC9F-1205CD6B9D61}"/>
              </a:ext>
            </a:extLst>
          </p:cNvPr>
          <p:cNvSpPr txBox="1">
            <a:spLocks noChangeArrowheads="1"/>
          </p:cNvSpPr>
          <p:nvPr/>
        </p:nvSpPr>
        <p:spPr bwMode="auto">
          <a:xfrm>
            <a:off x="4303713" y="2530475"/>
            <a:ext cx="26828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古典经济学建立（</a:t>
            </a:r>
            <a:r>
              <a:rPr lang="en-US" altLang="zh-CN" sz="1400" b="1" noProof="1">
                <a:effectLst>
                  <a:outerShdw blurRad="38100" dist="38100" dir="2700000">
                    <a:srgbClr val="C0C0C0"/>
                  </a:outerShdw>
                </a:effectLst>
                <a:latin typeface="Times New Roman" charset="0"/>
                <a:ea typeface="宋体" charset="-122"/>
                <a:cs typeface="+mn-ea"/>
              </a:rPr>
              <a:t>17</a:t>
            </a:r>
            <a:r>
              <a:rPr lang="zh-CN" altLang="en-US" sz="1400" b="1" noProof="1">
                <a:effectLst>
                  <a:outerShdw blurRad="38100" dist="38100" dir="2700000">
                    <a:srgbClr val="C0C0C0"/>
                  </a:outerShdw>
                </a:effectLst>
                <a:latin typeface="Times New Roman" charset="0"/>
                <a:ea typeface="宋体" charset="-122"/>
                <a:cs typeface="+mn-ea"/>
              </a:rPr>
              <a:t>－</a:t>
            </a:r>
            <a:r>
              <a:rPr lang="en-US" altLang="zh-CN" sz="1400" b="1" noProof="1">
                <a:effectLst>
                  <a:outerShdw blurRad="38100" dist="38100" dir="2700000">
                    <a:srgbClr val="C0C0C0"/>
                  </a:outerShdw>
                </a:effectLst>
                <a:latin typeface="Times New Roman" charset="0"/>
                <a:ea typeface="宋体" charset="-122"/>
                <a:cs typeface="+mn-ea"/>
              </a:rPr>
              <a:t>18</a:t>
            </a:r>
            <a:r>
              <a:rPr lang="zh-CN" altLang="en-US" sz="1400" b="1" noProof="1">
                <a:effectLst>
                  <a:outerShdw blurRad="38100" dist="38100" dir="2700000">
                    <a:srgbClr val="C0C0C0"/>
                  </a:outerShdw>
                </a:effectLst>
                <a:latin typeface="Times New Roman" charset="0"/>
                <a:ea typeface="宋体" charset="-122"/>
                <a:cs typeface="+mn-ea"/>
              </a:rPr>
              <a:t>世纪）</a:t>
            </a:r>
            <a:endParaRPr lang="zh-CN" altLang="en-US" sz="1400" b="1" noProof="1">
              <a:effectLst>
                <a:outerShdw blurRad="38100" dist="38100" dir="2700000">
                  <a:srgbClr val="C0C0C0"/>
                </a:outerShdw>
              </a:effectLst>
              <a:latin typeface="Times New Roman" charset="0"/>
            </a:endParaRPr>
          </a:p>
        </p:txBody>
      </p:sp>
      <p:sp>
        <p:nvSpPr>
          <p:cNvPr id="39954" name="Line 21">
            <a:extLst>
              <a:ext uri="{FF2B5EF4-FFF2-40B4-BE49-F238E27FC236}">
                <a16:creationId xmlns:a16="http://schemas.microsoft.com/office/drawing/2014/main" xmlns="" id="{6708639F-AB86-45FD-A806-CF612483AB14}"/>
              </a:ext>
            </a:extLst>
          </p:cNvPr>
          <p:cNvSpPr>
            <a:spLocks noChangeShapeType="1"/>
          </p:cNvSpPr>
          <p:nvPr/>
        </p:nvSpPr>
        <p:spPr bwMode="auto">
          <a:xfrm flipH="1">
            <a:off x="2700338" y="4483100"/>
            <a:ext cx="11112" cy="5302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955" name="Line 23">
            <a:extLst>
              <a:ext uri="{FF2B5EF4-FFF2-40B4-BE49-F238E27FC236}">
                <a16:creationId xmlns:a16="http://schemas.microsoft.com/office/drawing/2014/main" xmlns="" id="{72AAF232-E917-49B7-9FD7-5DA0F19E7C4F}"/>
              </a:ext>
            </a:extLst>
          </p:cNvPr>
          <p:cNvSpPr>
            <a:spLocks noChangeShapeType="1"/>
          </p:cNvSpPr>
          <p:nvPr/>
        </p:nvSpPr>
        <p:spPr bwMode="auto">
          <a:xfrm>
            <a:off x="5675313" y="2357438"/>
            <a:ext cx="0" cy="1730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956" name="Line 25">
            <a:extLst>
              <a:ext uri="{FF2B5EF4-FFF2-40B4-BE49-F238E27FC236}">
                <a16:creationId xmlns:a16="http://schemas.microsoft.com/office/drawing/2014/main" xmlns="" id="{63DBD827-86F0-434E-8C30-72BD6CEA99B1}"/>
              </a:ext>
            </a:extLst>
          </p:cNvPr>
          <p:cNvSpPr>
            <a:spLocks noChangeShapeType="1"/>
          </p:cNvSpPr>
          <p:nvPr/>
        </p:nvSpPr>
        <p:spPr bwMode="auto">
          <a:xfrm>
            <a:off x="5664200" y="4310063"/>
            <a:ext cx="792163" cy="4143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957" name="Line 26">
            <a:extLst>
              <a:ext uri="{FF2B5EF4-FFF2-40B4-BE49-F238E27FC236}">
                <a16:creationId xmlns:a16="http://schemas.microsoft.com/office/drawing/2014/main" xmlns="" id="{BAC296DC-1207-4B23-927E-431E189DB514}"/>
              </a:ext>
            </a:extLst>
          </p:cNvPr>
          <p:cNvSpPr>
            <a:spLocks noChangeShapeType="1"/>
          </p:cNvSpPr>
          <p:nvPr/>
        </p:nvSpPr>
        <p:spPr bwMode="auto">
          <a:xfrm flipH="1">
            <a:off x="7099300" y="4508500"/>
            <a:ext cx="4953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958" name="Line 27">
            <a:extLst>
              <a:ext uri="{FF2B5EF4-FFF2-40B4-BE49-F238E27FC236}">
                <a16:creationId xmlns:a16="http://schemas.microsoft.com/office/drawing/2014/main" xmlns="" id="{12A18D5F-2CD1-4D5D-ACF1-0066F46C935C}"/>
              </a:ext>
            </a:extLst>
          </p:cNvPr>
          <p:cNvSpPr>
            <a:spLocks noChangeShapeType="1"/>
          </p:cNvSpPr>
          <p:nvPr/>
        </p:nvSpPr>
        <p:spPr bwMode="auto">
          <a:xfrm>
            <a:off x="6642100" y="5038725"/>
            <a:ext cx="914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959" name="Line 28">
            <a:extLst>
              <a:ext uri="{FF2B5EF4-FFF2-40B4-BE49-F238E27FC236}">
                <a16:creationId xmlns:a16="http://schemas.microsoft.com/office/drawing/2014/main" xmlns="" id="{B821E95C-C085-4A33-A314-9373809032FA}"/>
              </a:ext>
            </a:extLst>
          </p:cNvPr>
          <p:cNvSpPr>
            <a:spLocks noChangeShapeType="1"/>
          </p:cNvSpPr>
          <p:nvPr/>
        </p:nvSpPr>
        <p:spPr bwMode="auto">
          <a:xfrm flipH="1">
            <a:off x="7896225" y="5157788"/>
            <a:ext cx="720725" cy="3381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917" name="Text Box 29">
            <a:extLst>
              <a:ext uri="{FF2B5EF4-FFF2-40B4-BE49-F238E27FC236}">
                <a16:creationId xmlns:a16="http://schemas.microsoft.com/office/drawing/2014/main" xmlns="" id="{DC88AD5F-4B53-4D47-98D9-554A2825EC61}"/>
              </a:ext>
            </a:extLst>
          </p:cNvPr>
          <p:cNvSpPr txBox="1">
            <a:spLocks noChangeArrowheads="1"/>
          </p:cNvSpPr>
          <p:nvPr/>
        </p:nvSpPr>
        <p:spPr bwMode="auto">
          <a:xfrm>
            <a:off x="4684713" y="1066800"/>
            <a:ext cx="21494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古代经济思想（公元前）</a:t>
            </a:r>
            <a:endParaRPr lang="zh-CN" altLang="en-US" sz="1400" b="1" noProof="1">
              <a:effectLst>
                <a:outerShdw blurRad="38100" dist="38100" dir="2700000">
                  <a:srgbClr val="C0C0C0"/>
                </a:outerShdw>
              </a:effectLst>
              <a:latin typeface="Times New Roman" charset="0"/>
            </a:endParaRPr>
          </a:p>
        </p:txBody>
      </p:sp>
      <p:sp>
        <p:nvSpPr>
          <p:cNvPr id="39961" name="Line 31">
            <a:extLst>
              <a:ext uri="{FF2B5EF4-FFF2-40B4-BE49-F238E27FC236}">
                <a16:creationId xmlns:a16="http://schemas.microsoft.com/office/drawing/2014/main" xmlns="" id="{7978F255-F214-462B-9E8E-4CB6B415ED0A}"/>
              </a:ext>
            </a:extLst>
          </p:cNvPr>
          <p:cNvSpPr>
            <a:spLocks noChangeShapeType="1"/>
          </p:cNvSpPr>
          <p:nvPr/>
        </p:nvSpPr>
        <p:spPr bwMode="auto">
          <a:xfrm flipH="1">
            <a:off x="2640013" y="2708275"/>
            <a:ext cx="165576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62" name="Line 33">
            <a:extLst>
              <a:ext uri="{FF2B5EF4-FFF2-40B4-BE49-F238E27FC236}">
                <a16:creationId xmlns:a16="http://schemas.microsoft.com/office/drawing/2014/main" xmlns="" id="{7F3C72E7-128F-4939-A51F-32D46CBC5361}"/>
              </a:ext>
            </a:extLst>
          </p:cNvPr>
          <p:cNvSpPr>
            <a:spLocks noChangeShapeType="1"/>
          </p:cNvSpPr>
          <p:nvPr/>
        </p:nvSpPr>
        <p:spPr bwMode="auto">
          <a:xfrm>
            <a:off x="5675313" y="3333750"/>
            <a:ext cx="0" cy="1666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922" name="Text Box 34">
            <a:extLst>
              <a:ext uri="{FF2B5EF4-FFF2-40B4-BE49-F238E27FC236}">
                <a16:creationId xmlns:a16="http://schemas.microsoft.com/office/drawing/2014/main" xmlns="" id="{414866BE-8A63-4014-A89F-E2F97305FEF3}"/>
              </a:ext>
            </a:extLst>
          </p:cNvPr>
          <p:cNvSpPr txBox="1">
            <a:spLocks noChangeArrowheads="1"/>
          </p:cNvSpPr>
          <p:nvPr/>
        </p:nvSpPr>
        <p:spPr bwMode="auto">
          <a:xfrm>
            <a:off x="4779963" y="3508375"/>
            <a:ext cx="19716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边际效用学派（</a:t>
            </a:r>
            <a:r>
              <a:rPr lang="en-US" altLang="zh-CN" sz="1400" b="1" noProof="1">
                <a:effectLst>
                  <a:outerShdw blurRad="38100" dist="38100" dir="2700000">
                    <a:srgbClr val="C0C0C0"/>
                  </a:outerShdw>
                </a:effectLst>
                <a:latin typeface="Times New Roman" charset="0"/>
                <a:ea typeface="宋体" charset="-122"/>
                <a:cs typeface="+mn-ea"/>
              </a:rPr>
              <a:t>1870</a:t>
            </a:r>
            <a:r>
              <a:rPr lang="zh-CN" altLang="en-US" sz="1400" b="1" noProof="1">
                <a:effectLst>
                  <a:outerShdw blurRad="38100" dist="38100" dir="2700000">
                    <a:srgbClr val="C0C0C0"/>
                  </a:outerShdw>
                </a:effectLst>
                <a:latin typeface="Times New Roman" charset="0"/>
                <a:ea typeface="宋体" charset="-122"/>
                <a:cs typeface="+mn-ea"/>
              </a:rPr>
              <a:t>）</a:t>
            </a:r>
            <a:endParaRPr lang="zh-CN" altLang="en-US" sz="1400" b="1" noProof="1">
              <a:effectLst>
                <a:outerShdw blurRad="38100" dist="38100" dir="2700000">
                  <a:srgbClr val="C0C0C0"/>
                </a:outerShdw>
              </a:effectLst>
              <a:latin typeface="Times New Roman" charset="0"/>
            </a:endParaRPr>
          </a:p>
        </p:txBody>
      </p:sp>
      <p:sp>
        <p:nvSpPr>
          <p:cNvPr id="39964" name="Line 35">
            <a:extLst>
              <a:ext uri="{FF2B5EF4-FFF2-40B4-BE49-F238E27FC236}">
                <a16:creationId xmlns:a16="http://schemas.microsoft.com/office/drawing/2014/main" xmlns="" id="{A9F5B47B-C401-4D82-95EC-3544D6AE64EE}"/>
              </a:ext>
            </a:extLst>
          </p:cNvPr>
          <p:cNvSpPr>
            <a:spLocks noChangeShapeType="1"/>
          </p:cNvSpPr>
          <p:nvPr/>
        </p:nvSpPr>
        <p:spPr bwMode="auto">
          <a:xfrm>
            <a:off x="5664200" y="3822700"/>
            <a:ext cx="6350" cy="1730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965" name="Line 36">
            <a:extLst>
              <a:ext uri="{FF2B5EF4-FFF2-40B4-BE49-F238E27FC236}">
                <a16:creationId xmlns:a16="http://schemas.microsoft.com/office/drawing/2014/main" xmlns="" id="{A662755B-F2FD-4259-BB6E-519143E3557D}"/>
              </a:ext>
            </a:extLst>
          </p:cNvPr>
          <p:cNvSpPr>
            <a:spLocks noChangeShapeType="1"/>
          </p:cNvSpPr>
          <p:nvPr/>
        </p:nvSpPr>
        <p:spPr bwMode="auto">
          <a:xfrm>
            <a:off x="2640013" y="2708275"/>
            <a:ext cx="0" cy="122555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966" name="Line 37">
            <a:extLst>
              <a:ext uri="{FF2B5EF4-FFF2-40B4-BE49-F238E27FC236}">
                <a16:creationId xmlns:a16="http://schemas.microsoft.com/office/drawing/2014/main" xmlns="" id="{BF46DBA7-8505-4902-84DF-C2BF89059A28}"/>
              </a:ext>
            </a:extLst>
          </p:cNvPr>
          <p:cNvSpPr>
            <a:spLocks noChangeShapeType="1"/>
          </p:cNvSpPr>
          <p:nvPr/>
        </p:nvSpPr>
        <p:spPr bwMode="auto">
          <a:xfrm flipH="1">
            <a:off x="2855913" y="3141663"/>
            <a:ext cx="122396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67" name="Line 38">
            <a:extLst>
              <a:ext uri="{FF2B5EF4-FFF2-40B4-BE49-F238E27FC236}">
                <a16:creationId xmlns:a16="http://schemas.microsoft.com/office/drawing/2014/main" xmlns="" id="{80838381-E3EE-427A-8E05-E91051BB9182}"/>
              </a:ext>
            </a:extLst>
          </p:cNvPr>
          <p:cNvSpPr>
            <a:spLocks noChangeShapeType="1"/>
          </p:cNvSpPr>
          <p:nvPr/>
        </p:nvSpPr>
        <p:spPr bwMode="auto">
          <a:xfrm>
            <a:off x="2855913" y="3141663"/>
            <a:ext cx="0" cy="7905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7927" name="Text Box 39">
            <a:extLst>
              <a:ext uri="{FF2B5EF4-FFF2-40B4-BE49-F238E27FC236}">
                <a16:creationId xmlns:a16="http://schemas.microsoft.com/office/drawing/2014/main" xmlns="" id="{7EE780C2-14F9-4EAD-BFFA-F0470D3AFA0B}"/>
              </a:ext>
            </a:extLst>
          </p:cNvPr>
          <p:cNvSpPr txBox="1">
            <a:spLocks noChangeArrowheads="1"/>
          </p:cNvSpPr>
          <p:nvPr/>
        </p:nvSpPr>
        <p:spPr bwMode="auto">
          <a:xfrm>
            <a:off x="6096000" y="6165850"/>
            <a:ext cx="12604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新凯恩斯主义</a:t>
            </a:r>
            <a:endParaRPr lang="zh-CN" altLang="en-US" sz="1400" b="1" noProof="1">
              <a:effectLst>
                <a:outerShdw blurRad="38100" dist="38100" dir="2700000">
                  <a:srgbClr val="C0C0C0"/>
                </a:outerShdw>
              </a:effectLst>
              <a:latin typeface="Times New Roman" charset="0"/>
            </a:endParaRPr>
          </a:p>
        </p:txBody>
      </p:sp>
      <p:sp>
        <p:nvSpPr>
          <p:cNvPr id="37928" name="Text Box 40">
            <a:extLst>
              <a:ext uri="{FF2B5EF4-FFF2-40B4-BE49-F238E27FC236}">
                <a16:creationId xmlns:a16="http://schemas.microsoft.com/office/drawing/2014/main" xmlns="" id="{05B55475-F1A3-4969-BC89-FF324631F5CB}"/>
              </a:ext>
            </a:extLst>
          </p:cNvPr>
          <p:cNvSpPr txBox="1">
            <a:spLocks noChangeArrowheads="1"/>
          </p:cNvSpPr>
          <p:nvPr/>
        </p:nvSpPr>
        <p:spPr bwMode="auto">
          <a:xfrm>
            <a:off x="8040688" y="6165850"/>
            <a:ext cx="1616075" cy="314325"/>
          </a:xfrm>
          <a:prstGeom prst="rect">
            <a:avLst/>
          </a:prstGeom>
          <a:noFill/>
          <a:ln w="9525">
            <a:solidFill>
              <a:schemeClr val="tx1"/>
            </a:solidFill>
            <a:miter lim="800000"/>
          </a:ln>
          <a:effectLst/>
        </p:spPr>
        <p:txBody>
          <a:bodyPr wrap="none">
            <a:spAutoFit/>
          </a:bodyPr>
          <a:lstStyle/>
          <a:p>
            <a:pPr eaLnBrk="1" hangingPunct="1">
              <a:buClr>
                <a:srgbClr val="000000"/>
              </a:buClr>
              <a:buFont typeface="Arial" panose="020B0604020202020204" pitchFamily="34" charset="0"/>
              <a:buNone/>
              <a:defRPr/>
            </a:pPr>
            <a:r>
              <a:rPr lang="zh-CN" altLang="en-US" sz="1400" b="1" noProof="1">
                <a:effectLst>
                  <a:outerShdw blurRad="38100" dist="38100" dir="2700000">
                    <a:srgbClr val="C0C0C0"/>
                  </a:outerShdw>
                </a:effectLst>
                <a:latin typeface="Times New Roman" charset="0"/>
                <a:ea typeface="宋体" charset="-122"/>
                <a:cs typeface="+mn-ea"/>
              </a:rPr>
              <a:t>新古典宏观经济学</a:t>
            </a:r>
            <a:endParaRPr lang="zh-CN" altLang="en-US" sz="1400" b="1" noProof="1">
              <a:effectLst>
                <a:outerShdw blurRad="38100" dist="38100" dir="2700000">
                  <a:srgbClr val="C0C0C0"/>
                </a:outerShdw>
              </a:effectLst>
              <a:latin typeface="Times New Roman" charset="0"/>
            </a:endParaRPr>
          </a:p>
        </p:txBody>
      </p:sp>
      <p:sp>
        <p:nvSpPr>
          <p:cNvPr id="39970" name="Line 41">
            <a:extLst>
              <a:ext uri="{FF2B5EF4-FFF2-40B4-BE49-F238E27FC236}">
                <a16:creationId xmlns:a16="http://schemas.microsoft.com/office/drawing/2014/main" xmlns="" id="{3A649F33-A483-4CDE-BD7A-918155CCBB97}"/>
              </a:ext>
            </a:extLst>
          </p:cNvPr>
          <p:cNvSpPr>
            <a:spLocks noChangeShapeType="1"/>
          </p:cNvSpPr>
          <p:nvPr/>
        </p:nvSpPr>
        <p:spPr bwMode="auto">
          <a:xfrm flipH="1">
            <a:off x="6642100" y="5827713"/>
            <a:ext cx="720725" cy="3381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971" name="Line 42">
            <a:extLst>
              <a:ext uri="{FF2B5EF4-FFF2-40B4-BE49-F238E27FC236}">
                <a16:creationId xmlns:a16="http://schemas.microsoft.com/office/drawing/2014/main" xmlns="" id="{94C5B146-C75A-4B13-927B-DCC1F88F8F0C}"/>
              </a:ext>
            </a:extLst>
          </p:cNvPr>
          <p:cNvSpPr>
            <a:spLocks noChangeShapeType="1"/>
          </p:cNvSpPr>
          <p:nvPr/>
        </p:nvSpPr>
        <p:spPr bwMode="auto">
          <a:xfrm>
            <a:off x="8040688" y="5805488"/>
            <a:ext cx="719137"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6" name="矩形 35">
            <a:extLst>
              <a:ext uri="{FF2B5EF4-FFF2-40B4-BE49-F238E27FC236}">
                <a16:creationId xmlns:a16="http://schemas.microsoft.com/office/drawing/2014/main" xmlns="" id="{B5AD7F4E-6572-4F58-80DD-A5CB44E9B7D7}"/>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29CCCE4F-A6C5-41A3-85AD-BA8330F2D739}"/>
              </a:ext>
            </a:extLst>
          </p:cNvPr>
          <p:cNvSpPr>
            <a:spLocks noGrp="1" noRot="1" noChangeArrowheads="1"/>
          </p:cNvSpPr>
          <p:nvPr>
            <p:ph type="title"/>
          </p:nvPr>
        </p:nvSpPr>
        <p:spPr>
          <a:xfrm>
            <a:off x="1631950" y="115888"/>
            <a:ext cx="8229600" cy="314325"/>
          </a:xfrm>
        </p:spPr>
        <p:txBody>
          <a:bodyPr/>
          <a:lstStyle/>
          <a:p>
            <a:pPr eaLnBrk="1" hangingPunct="1">
              <a:defRPr/>
            </a:pPr>
            <a:r>
              <a:rPr lang="en-US" altLang="zh-CN" sz="1400">
                <a:solidFill>
                  <a:schemeClr val="tx1">
                    <a:lumMod val="85000"/>
                    <a:lumOff val="15000"/>
                  </a:schemeClr>
                </a:solidFill>
              </a:rPr>
              <a:t>《</a:t>
            </a:r>
            <a:r>
              <a:rPr lang="zh-CN" altLang="en-US" sz="1400">
                <a:solidFill>
                  <a:schemeClr val="tx1">
                    <a:lumMod val="85000"/>
                    <a:lumOff val="15000"/>
                  </a:schemeClr>
                </a:solidFill>
              </a:rPr>
              <a:t>经济思想史</a:t>
            </a:r>
            <a:r>
              <a:rPr lang="en-US" altLang="zh-CN" sz="1400">
                <a:solidFill>
                  <a:schemeClr val="tx1">
                    <a:lumMod val="85000"/>
                    <a:lumOff val="15000"/>
                  </a:schemeClr>
                </a:solidFill>
              </a:rPr>
              <a:t>》</a:t>
            </a:r>
            <a:r>
              <a:rPr lang="zh-CN" altLang="en-US" sz="1400">
                <a:solidFill>
                  <a:schemeClr val="tx1">
                    <a:lumMod val="85000"/>
                    <a:lumOff val="15000"/>
                  </a:schemeClr>
                </a:solidFill>
              </a:rPr>
              <a:t>架构图（仅供参考）</a:t>
            </a:r>
            <a:endParaRPr lang="en-US" altLang="zh-CN" sz="1400">
              <a:solidFill>
                <a:schemeClr val="tx1">
                  <a:lumMod val="85000"/>
                  <a:lumOff val="15000"/>
                </a:schemeClr>
              </a:solidFill>
            </a:endParaRPr>
          </a:p>
        </p:txBody>
      </p:sp>
      <p:sp>
        <p:nvSpPr>
          <p:cNvPr id="19459" name="Slide Number Placeholder 5">
            <a:extLst>
              <a:ext uri="{FF2B5EF4-FFF2-40B4-BE49-F238E27FC236}">
                <a16:creationId xmlns:a16="http://schemas.microsoft.com/office/drawing/2014/main" xmlns="" id="{84B1DBC9-425A-487C-85EE-A06093BD0FB6}"/>
              </a:ext>
            </a:extLst>
          </p:cNvPr>
          <p:cNvSpPr>
            <a:spLocks noGrp="1"/>
          </p:cNvSpPr>
          <p:nvPr>
            <p:ph type="sldNum" sz="quarter" idx="12"/>
          </p:nvPr>
        </p:nvSpPr>
        <p:spPr bwMode="auto">
          <a:xfrm>
            <a:off x="8077200" y="6356351"/>
            <a:ext cx="2051050" cy="168275"/>
          </a:xfrm>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Tx/>
              <a:buNone/>
              <a:defRPr/>
            </a:pPr>
            <a:fld id="{D653682C-0C87-4CD9-8CA6-1D4752C57938}" type="slidenum">
              <a:rPr lang="en-US" altLang="zh-CN" b="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pPr eaLnBrk="1" hangingPunct="1">
                <a:buFontTx/>
                <a:buNone/>
                <a:defRPr/>
              </a:pPr>
              <a:t>19</a:t>
            </a:fld>
            <a:endParaRPr lang="en-US" altLang="zh-CN" b="1">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8918" name="AutoShape 6">
            <a:extLst>
              <a:ext uri="{FF2B5EF4-FFF2-40B4-BE49-F238E27FC236}">
                <a16:creationId xmlns:a16="http://schemas.microsoft.com/office/drawing/2014/main" xmlns="" id="{FA84A7FA-A812-408B-8299-14740B1D4A40}"/>
              </a:ext>
            </a:extLst>
          </p:cNvPr>
          <p:cNvSpPr>
            <a:spLocks noChangeArrowheads="1"/>
          </p:cNvSpPr>
          <p:nvPr/>
        </p:nvSpPr>
        <p:spPr bwMode="auto">
          <a:xfrm>
            <a:off x="4152900" y="619125"/>
            <a:ext cx="2663825" cy="288925"/>
          </a:xfrm>
          <a:prstGeom prst="roundRect">
            <a:avLst>
              <a:gd name="adj" fmla="val 23528"/>
            </a:avLst>
          </a:prstGeom>
          <a:noFill/>
          <a:ln w="19050">
            <a:solidFill>
              <a:schemeClr val="tx1"/>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effectLst>
                  <a:outerShdw blurRad="38100" dist="38100" dir="2700000">
                    <a:srgbClr val="C0C0C0"/>
                  </a:outerShdw>
                </a:effectLst>
                <a:latin typeface="Verdana" charset="0"/>
                <a:ea typeface="宋体" charset="-122"/>
                <a:cs typeface="+mn-ea"/>
              </a:rPr>
              <a:t>古希腊、古罗马、中世纪思想</a:t>
            </a:r>
            <a:endParaRPr lang="zh-CN" altLang="en-US" sz="1200" b="1" noProof="1">
              <a:effectLst>
                <a:outerShdw blurRad="38100" dist="38100" dir="2700000">
                  <a:srgbClr val="C0C0C0"/>
                </a:outerShdw>
              </a:effectLst>
              <a:latin typeface="Verdana" charset="0"/>
            </a:endParaRPr>
          </a:p>
        </p:txBody>
      </p:sp>
      <p:sp>
        <p:nvSpPr>
          <p:cNvPr id="38919" name="AutoShape 7">
            <a:extLst>
              <a:ext uri="{FF2B5EF4-FFF2-40B4-BE49-F238E27FC236}">
                <a16:creationId xmlns:a16="http://schemas.microsoft.com/office/drawing/2014/main" xmlns="" id="{6B47504C-6F4A-4546-A478-93088F7E4511}"/>
              </a:ext>
            </a:extLst>
          </p:cNvPr>
          <p:cNvSpPr>
            <a:spLocks noChangeArrowheads="1"/>
          </p:cNvSpPr>
          <p:nvPr/>
        </p:nvSpPr>
        <p:spPr bwMode="auto">
          <a:xfrm>
            <a:off x="3646488" y="1196975"/>
            <a:ext cx="1296987" cy="287338"/>
          </a:xfrm>
          <a:prstGeom prst="roundRect">
            <a:avLst>
              <a:gd name="adj" fmla="val 23528"/>
            </a:avLst>
          </a:prstGeom>
          <a:noFill/>
          <a:ln w="19050">
            <a:solidFill>
              <a:schemeClr val="tx1"/>
            </a:solidFill>
            <a:round/>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Clr>
                <a:srgbClr val="000000"/>
              </a:buClr>
              <a:buFont typeface="Arial" panose="020B0604020202020204" pitchFamily="34" charset="0"/>
              <a:buNone/>
            </a:pPr>
            <a:r>
              <a:rPr lang="zh-CN" altLang="en-US" sz="1200" b="1" noProof="1">
                <a:effectLst>
                  <a:outerShdw blurRad="38100" dist="38100" dir="2700000" algn="tl">
                    <a:srgbClr val="C0C0C0"/>
                  </a:outerShdw>
                </a:effectLst>
                <a:latin typeface="华文中宋" panose="02010600040101010101" pitchFamily="2" charset="-122"/>
                <a:ea typeface="华文中宋" panose="02010600040101010101" pitchFamily="2" charset="-122"/>
              </a:rPr>
              <a:t>重商主义学派</a:t>
            </a:r>
          </a:p>
        </p:txBody>
      </p:sp>
      <p:sp>
        <p:nvSpPr>
          <p:cNvPr id="38920" name="AutoShape 8">
            <a:extLst>
              <a:ext uri="{FF2B5EF4-FFF2-40B4-BE49-F238E27FC236}">
                <a16:creationId xmlns:a16="http://schemas.microsoft.com/office/drawing/2014/main" xmlns="" id="{7479B3CC-1D97-467F-B759-B0F2BF6A2BA1}"/>
              </a:ext>
            </a:extLst>
          </p:cNvPr>
          <p:cNvSpPr>
            <a:spLocks noChangeArrowheads="1"/>
          </p:cNvSpPr>
          <p:nvPr/>
        </p:nvSpPr>
        <p:spPr bwMode="auto">
          <a:xfrm>
            <a:off x="6240463" y="1196975"/>
            <a:ext cx="935037" cy="287338"/>
          </a:xfrm>
          <a:prstGeom prst="roundRect">
            <a:avLst>
              <a:gd name="adj" fmla="val 23528"/>
            </a:avLst>
          </a:prstGeom>
          <a:noFill/>
          <a:ln w="19050">
            <a:solidFill>
              <a:schemeClr val="tx1"/>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effectLst>
                  <a:outerShdw blurRad="38100" dist="38100" dir="2700000">
                    <a:srgbClr val="C0C0C0"/>
                  </a:outerShdw>
                </a:effectLst>
                <a:latin typeface="Verdana" charset="0"/>
                <a:ea typeface="宋体" charset="-122"/>
                <a:cs typeface="+mn-ea"/>
              </a:rPr>
              <a:t>重农学派</a:t>
            </a:r>
            <a:endParaRPr lang="zh-CN" altLang="en-US" sz="1200" b="1" noProof="1">
              <a:effectLst>
                <a:outerShdw blurRad="38100" dist="38100" dir="2700000">
                  <a:srgbClr val="C0C0C0"/>
                </a:outerShdw>
              </a:effectLst>
              <a:latin typeface="Verdana" charset="0"/>
            </a:endParaRPr>
          </a:p>
        </p:txBody>
      </p:sp>
      <p:sp>
        <p:nvSpPr>
          <p:cNvPr id="38921" name="AutoShape 9">
            <a:extLst>
              <a:ext uri="{FF2B5EF4-FFF2-40B4-BE49-F238E27FC236}">
                <a16:creationId xmlns:a16="http://schemas.microsoft.com/office/drawing/2014/main" xmlns="" id="{6B8F815B-DCBE-41A4-84DF-BE040A1BB54B}"/>
              </a:ext>
            </a:extLst>
          </p:cNvPr>
          <p:cNvSpPr>
            <a:spLocks noChangeArrowheads="1"/>
          </p:cNvSpPr>
          <p:nvPr/>
        </p:nvSpPr>
        <p:spPr bwMode="auto">
          <a:xfrm>
            <a:off x="4800600" y="1700213"/>
            <a:ext cx="1512888" cy="288925"/>
          </a:xfrm>
          <a:prstGeom prst="roundRect">
            <a:avLst>
              <a:gd name="adj" fmla="val 23528"/>
            </a:avLst>
          </a:prstGeom>
          <a:noFill/>
          <a:ln w="19050">
            <a:solidFill>
              <a:schemeClr val="folHlink"/>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660066"/>
                </a:solidFill>
                <a:effectLst>
                  <a:outerShdw blurRad="38100" dist="38100" dir="2700000">
                    <a:srgbClr val="C0C0C0"/>
                  </a:outerShdw>
                </a:effectLst>
                <a:latin typeface="Verdana" charset="0"/>
                <a:ea typeface="宋体" charset="-122"/>
                <a:cs typeface="+mn-ea"/>
              </a:rPr>
              <a:t>斯密（古典经济学）</a:t>
            </a:r>
            <a:endParaRPr lang="zh-CN" altLang="en-US" sz="1200" b="1" noProof="1">
              <a:solidFill>
                <a:srgbClr val="660066"/>
              </a:solidFill>
              <a:effectLst>
                <a:outerShdw blurRad="38100" dist="38100" dir="2700000">
                  <a:srgbClr val="C0C0C0"/>
                </a:outerShdw>
              </a:effectLst>
              <a:latin typeface="Verdana" charset="0"/>
            </a:endParaRPr>
          </a:p>
        </p:txBody>
      </p:sp>
      <p:sp>
        <p:nvSpPr>
          <p:cNvPr id="38922" name="AutoShape 10">
            <a:extLst>
              <a:ext uri="{FF2B5EF4-FFF2-40B4-BE49-F238E27FC236}">
                <a16:creationId xmlns:a16="http://schemas.microsoft.com/office/drawing/2014/main" xmlns="" id="{6A25299A-D844-49CC-8FFB-587E5B78670F}"/>
              </a:ext>
            </a:extLst>
          </p:cNvPr>
          <p:cNvSpPr>
            <a:spLocks noChangeArrowheads="1"/>
          </p:cNvSpPr>
          <p:nvPr/>
        </p:nvSpPr>
        <p:spPr bwMode="auto">
          <a:xfrm>
            <a:off x="3935413" y="2779713"/>
            <a:ext cx="935037" cy="288925"/>
          </a:xfrm>
          <a:prstGeom prst="roundRect">
            <a:avLst>
              <a:gd name="adj" fmla="val 23528"/>
            </a:avLst>
          </a:prstGeom>
          <a:noFill/>
          <a:ln w="19050">
            <a:solidFill>
              <a:schemeClr val="folHlink"/>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chemeClr val="folHlink"/>
                </a:solidFill>
                <a:effectLst>
                  <a:outerShdw blurRad="38100" dist="38100" dir="2700000">
                    <a:srgbClr val="C0C0C0"/>
                  </a:outerShdw>
                </a:effectLst>
                <a:latin typeface="Verdana" charset="0"/>
                <a:ea typeface="宋体" charset="-122"/>
                <a:cs typeface="+mn-ea"/>
              </a:rPr>
              <a:t>马尔萨斯</a:t>
            </a:r>
            <a:endParaRPr lang="zh-CN" altLang="en-US" sz="1200" b="1" noProof="1">
              <a:solidFill>
                <a:schemeClr val="folHlink"/>
              </a:solidFill>
              <a:effectLst>
                <a:outerShdw blurRad="38100" dist="38100" dir="2700000">
                  <a:srgbClr val="C0C0C0"/>
                </a:outerShdw>
              </a:effectLst>
              <a:latin typeface="Verdana" charset="0"/>
            </a:endParaRPr>
          </a:p>
        </p:txBody>
      </p:sp>
      <p:sp>
        <p:nvSpPr>
          <p:cNvPr id="38923" name="AutoShape 11">
            <a:extLst>
              <a:ext uri="{FF2B5EF4-FFF2-40B4-BE49-F238E27FC236}">
                <a16:creationId xmlns:a16="http://schemas.microsoft.com/office/drawing/2014/main" xmlns="" id="{2A7AC357-21DD-4024-8C90-6645E3B11D0A}"/>
              </a:ext>
            </a:extLst>
          </p:cNvPr>
          <p:cNvSpPr>
            <a:spLocks noChangeArrowheads="1"/>
          </p:cNvSpPr>
          <p:nvPr/>
        </p:nvSpPr>
        <p:spPr bwMode="auto">
          <a:xfrm>
            <a:off x="5232400" y="2347913"/>
            <a:ext cx="719138" cy="287337"/>
          </a:xfrm>
          <a:prstGeom prst="roundRect">
            <a:avLst>
              <a:gd name="adj" fmla="val 23528"/>
            </a:avLst>
          </a:prstGeom>
          <a:noFill/>
          <a:ln w="19050">
            <a:solidFill>
              <a:schemeClr val="folHlink"/>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chemeClr val="folHlink"/>
                </a:solidFill>
                <a:effectLst>
                  <a:outerShdw blurRad="38100" dist="38100" dir="2700000">
                    <a:srgbClr val="C0C0C0"/>
                  </a:outerShdw>
                </a:effectLst>
                <a:latin typeface="Verdana" charset="0"/>
                <a:ea typeface="宋体" charset="-122"/>
                <a:cs typeface="+mn-ea"/>
              </a:rPr>
              <a:t>李嘉图</a:t>
            </a:r>
            <a:endParaRPr lang="zh-CN" altLang="en-US" sz="1200" b="1" noProof="1">
              <a:solidFill>
                <a:schemeClr val="folHlink"/>
              </a:solidFill>
              <a:effectLst>
                <a:outerShdw blurRad="38100" dist="38100" dir="2700000">
                  <a:srgbClr val="C0C0C0"/>
                </a:outerShdw>
              </a:effectLst>
              <a:latin typeface="Verdana" charset="0"/>
            </a:endParaRPr>
          </a:p>
        </p:txBody>
      </p:sp>
      <p:sp>
        <p:nvSpPr>
          <p:cNvPr id="38924" name="AutoShape 12">
            <a:extLst>
              <a:ext uri="{FF2B5EF4-FFF2-40B4-BE49-F238E27FC236}">
                <a16:creationId xmlns:a16="http://schemas.microsoft.com/office/drawing/2014/main" xmlns="" id="{D5F80E9B-FF02-4908-BFA8-29104DEFAED6}"/>
              </a:ext>
            </a:extLst>
          </p:cNvPr>
          <p:cNvSpPr>
            <a:spLocks noChangeArrowheads="1"/>
          </p:cNvSpPr>
          <p:nvPr/>
        </p:nvSpPr>
        <p:spPr bwMode="auto">
          <a:xfrm>
            <a:off x="6527800" y="2347913"/>
            <a:ext cx="719138" cy="287337"/>
          </a:xfrm>
          <a:prstGeom prst="roundRect">
            <a:avLst>
              <a:gd name="adj" fmla="val 23528"/>
            </a:avLst>
          </a:prstGeom>
          <a:noFill/>
          <a:ln w="19050">
            <a:solidFill>
              <a:schemeClr val="folHlink"/>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chemeClr val="folHlink"/>
                </a:solidFill>
                <a:effectLst>
                  <a:outerShdw blurRad="38100" dist="38100" dir="2700000">
                    <a:srgbClr val="C0C0C0"/>
                  </a:outerShdw>
                </a:effectLst>
                <a:latin typeface="Verdana" charset="0"/>
                <a:ea typeface="宋体" charset="-122"/>
                <a:cs typeface="+mn-ea"/>
              </a:rPr>
              <a:t>萨伊</a:t>
            </a:r>
            <a:endParaRPr lang="zh-CN" altLang="en-US" sz="1200" b="1" noProof="1">
              <a:solidFill>
                <a:schemeClr val="folHlink"/>
              </a:solidFill>
              <a:effectLst>
                <a:outerShdw blurRad="38100" dist="38100" dir="2700000">
                  <a:srgbClr val="C0C0C0"/>
                </a:outerShdw>
              </a:effectLst>
              <a:latin typeface="Verdana" charset="0"/>
            </a:endParaRPr>
          </a:p>
        </p:txBody>
      </p:sp>
      <p:sp>
        <p:nvSpPr>
          <p:cNvPr id="38925" name="AutoShape 13">
            <a:extLst>
              <a:ext uri="{FF2B5EF4-FFF2-40B4-BE49-F238E27FC236}">
                <a16:creationId xmlns:a16="http://schemas.microsoft.com/office/drawing/2014/main" xmlns="" id="{2ED05228-578F-4C26-8FBE-5261CFDCFA96}"/>
              </a:ext>
            </a:extLst>
          </p:cNvPr>
          <p:cNvSpPr>
            <a:spLocks noChangeArrowheads="1"/>
          </p:cNvSpPr>
          <p:nvPr/>
        </p:nvSpPr>
        <p:spPr bwMode="auto">
          <a:xfrm>
            <a:off x="5160963" y="2779713"/>
            <a:ext cx="935037" cy="288925"/>
          </a:xfrm>
          <a:prstGeom prst="roundRect">
            <a:avLst>
              <a:gd name="adj" fmla="val 23528"/>
            </a:avLst>
          </a:prstGeom>
          <a:noFill/>
          <a:ln w="19050">
            <a:solidFill>
              <a:schemeClr val="folHlink"/>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chemeClr val="folHlink"/>
                </a:solidFill>
                <a:effectLst>
                  <a:outerShdw blurRad="38100" dist="38100" dir="2700000">
                    <a:srgbClr val="C0C0C0"/>
                  </a:outerShdw>
                </a:effectLst>
                <a:latin typeface="Verdana" charset="0"/>
                <a:ea typeface="宋体" charset="-122"/>
                <a:cs typeface="+mn-ea"/>
              </a:rPr>
              <a:t>李嘉图学派</a:t>
            </a:r>
            <a:endParaRPr lang="zh-CN" altLang="en-US" sz="1200" b="1" noProof="1">
              <a:solidFill>
                <a:schemeClr val="folHlink"/>
              </a:solidFill>
              <a:effectLst>
                <a:outerShdw blurRad="38100" dist="38100" dir="2700000">
                  <a:srgbClr val="C0C0C0"/>
                </a:outerShdw>
              </a:effectLst>
              <a:latin typeface="Verdana" charset="0"/>
            </a:endParaRPr>
          </a:p>
        </p:txBody>
      </p:sp>
      <p:sp>
        <p:nvSpPr>
          <p:cNvPr id="38926" name="AutoShape 14">
            <a:extLst>
              <a:ext uri="{FF2B5EF4-FFF2-40B4-BE49-F238E27FC236}">
                <a16:creationId xmlns:a16="http://schemas.microsoft.com/office/drawing/2014/main" xmlns="" id="{7D4F266B-CF6C-42C6-BB55-B8F8969CC639}"/>
              </a:ext>
            </a:extLst>
          </p:cNvPr>
          <p:cNvSpPr>
            <a:spLocks noChangeArrowheads="1"/>
          </p:cNvSpPr>
          <p:nvPr/>
        </p:nvSpPr>
        <p:spPr bwMode="auto">
          <a:xfrm>
            <a:off x="5016500" y="3355975"/>
            <a:ext cx="1295400" cy="360363"/>
          </a:xfrm>
          <a:prstGeom prst="roundRect">
            <a:avLst>
              <a:gd name="adj" fmla="val 23528"/>
            </a:avLst>
          </a:prstGeom>
          <a:noFill/>
          <a:ln w="19050">
            <a:solidFill>
              <a:schemeClr val="folHlink"/>
            </a:solidFill>
            <a:round/>
          </a:ln>
          <a:effectLst/>
        </p:spPr>
        <p:txBody>
          <a:bodyPr wrap="none" anchor="ctr"/>
          <a:lstStyle/>
          <a:p>
            <a:pPr algn="ctr" eaLnBrk="1" hangingPunct="1">
              <a:defRPr/>
            </a:pPr>
            <a:r>
              <a:rPr lang="en-US" altLang="zh-CN" sz="1200" dirty="0">
                <a:solidFill>
                  <a:schemeClr val="folHlink"/>
                </a:solidFill>
                <a:effectLst>
                  <a:outerShdw blurRad="38100" dist="38100" dir="2700000" algn="tl">
                    <a:srgbClr val="000000"/>
                  </a:outerShdw>
                </a:effectLst>
                <a:latin typeface="Verdana" charset="0"/>
                <a:ea typeface="宋体" charset="0"/>
                <a:cs typeface="宋体" charset="0"/>
              </a:rPr>
              <a:t>J.S</a:t>
            </a:r>
            <a:r>
              <a:rPr lang="zh-CN" altLang="en-US" sz="1200" dirty="0">
                <a:solidFill>
                  <a:schemeClr val="folHlink"/>
                </a:solidFill>
                <a:effectLst>
                  <a:outerShdw blurRad="38100" dist="38100" dir="2700000" algn="tl">
                    <a:srgbClr val="000000"/>
                  </a:outerShdw>
                </a:effectLst>
                <a:latin typeface="Verdana" charset="0"/>
                <a:ea typeface="宋体" charset="0"/>
                <a:cs typeface="宋体" charset="0"/>
              </a:rPr>
              <a:t>穆勒</a:t>
            </a:r>
            <a:endParaRPr lang="en-US" altLang="zh-CN" sz="1200" dirty="0">
              <a:solidFill>
                <a:schemeClr val="folHlink"/>
              </a:solidFill>
              <a:effectLst>
                <a:outerShdw blurRad="38100" dist="38100" dir="2700000" algn="tl">
                  <a:srgbClr val="000000"/>
                </a:outerShdw>
              </a:effectLst>
              <a:latin typeface="Verdana" charset="0"/>
              <a:ea typeface="宋体" charset="0"/>
              <a:cs typeface="宋体" charset="0"/>
            </a:endParaRPr>
          </a:p>
        </p:txBody>
      </p:sp>
      <p:sp>
        <p:nvSpPr>
          <p:cNvPr id="38927" name="AutoShape 15">
            <a:extLst>
              <a:ext uri="{FF2B5EF4-FFF2-40B4-BE49-F238E27FC236}">
                <a16:creationId xmlns:a16="http://schemas.microsoft.com/office/drawing/2014/main" xmlns="" id="{7C8A5C85-A862-4B9D-9960-3EA6BDA2E2E9}"/>
              </a:ext>
            </a:extLst>
          </p:cNvPr>
          <p:cNvSpPr>
            <a:spLocks noChangeArrowheads="1"/>
          </p:cNvSpPr>
          <p:nvPr/>
        </p:nvSpPr>
        <p:spPr bwMode="auto">
          <a:xfrm>
            <a:off x="6456363" y="2779713"/>
            <a:ext cx="935037" cy="288925"/>
          </a:xfrm>
          <a:prstGeom prst="roundRect">
            <a:avLst>
              <a:gd name="adj" fmla="val 23528"/>
            </a:avLst>
          </a:prstGeom>
          <a:noFill/>
          <a:ln w="19050">
            <a:solidFill>
              <a:schemeClr val="folHlink"/>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000" b="1" noProof="1">
                <a:solidFill>
                  <a:schemeClr val="folHlink"/>
                </a:solidFill>
                <a:effectLst>
                  <a:outerShdw blurRad="38100" dist="38100" dir="2700000">
                    <a:srgbClr val="C0C0C0"/>
                  </a:outerShdw>
                </a:effectLst>
                <a:latin typeface="Verdana" charset="0"/>
                <a:ea typeface="宋体" charset="-122"/>
                <a:cs typeface="+mn-ea"/>
              </a:rPr>
              <a:t>西尼尔</a:t>
            </a:r>
            <a:endParaRPr lang="zh-CN" altLang="en-US" sz="1000" b="1" noProof="1">
              <a:solidFill>
                <a:schemeClr val="folHlink"/>
              </a:solidFill>
              <a:effectLst>
                <a:outerShdw blurRad="38100" dist="38100" dir="2700000">
                  <a:srgbClr val="C0C0C0"/>
                </a:outerShdw>
              </a:effectLst>
              <a:latin typeface="Verdana" charset="0"/>
            </a:endParaRPr>
          </a:p>
          <a:p>
            <a:pPr algn="ctr" eaLnBrk="1" hangingPunct="1">
              <a:buClr>
                <a:srgbClr val="000000"/>
              </a:buClr>
              <a:buFont typeface="Arial" panose="020B0604020202020204" pitchFamily="34" charset="0"/>
              <a:buNone/>
              <a:defRPr/>
            </a:pPr>
            <a:r>
              <a:rPr lang="zh-CN" altLang="en-US" sz="1000" b="1" noProof="1">
                <a:solidFill>
                  <a:schemeClr val="folHlink"/>
                </a:solidFill>
                <a:effectLst>
                  <a:outerShdw blurRad="38100" dist="38100" dir="2700000">
                    <a:srgbClr val="C0C0C0"/>
                  </a:outerShdw>
                </a:effectLst>
                <a:latin typeface="Verdana" charset="0"/>
                <a:ea typeface="宋体" charset="-122"/>
                <a:cs typeface="+mn-ea"/>
              </a:rPr>
              <a:t>巴师夏</a:t>
            </a:r>
            <a:endParaRPr lang="zh-CN" altLang="en-US" sz="1000" b="1" noProof="1">
              <a:solidFill>
                <a:schemeClr val="folHlink"/>
              </a:solidFill>
              <a:effectLst>
                <a:outerShdw blurRad="38100" dist="38100" dir="2700000">
                  <a:srgbClr val="C0C0C0"/>
                </a:outerShdw>
              </a:effectLst>
              <a:latin typeface="Verdana" charset="0"/>
            </a:endParaRPr>
          </a:p>
        </p:txBody>
      </p:sp>
      <p:sp>
        <p:nvSpPr>
          <p:cNvPr id="38928" name="AutoShape 16">
            <a:extLst>
              <a:ext uri="{FF2B5EF4-FFF2-40B4-BE49-F238E27FC236}">
                <a16:creationId xmlns:a16="http://schemas.microsoft.com/office/drawing/2014/main" xmlns="" id="{004FE66F-214C-49E4-B4F1-B7F2C6F987FC}"/>
              </a:ext>
            </a:extLst>
          </p:cNvPr>
          <p:cNvSpPr>
            <a:spLocks noChangeArrowheads="1"/>
          </p:cNvSpPr>
          <p:nvPr/>
        </p:nvSpPr>
        <p:spPr bwMode="auto">
          <a:xfrm>
            <a:off x="1595438" y="2995613"/>
            <a:ext cx="971550" cy="576262"/>
          </a:xfrm>
          <a:prstGeom prst="roundRect">
            <a:avLst>
              <a:gd name="adj" fmla="val 23528"/>
            </a:avLst>
          </a:prstGeom>
          <a:noFill/>
          <a:ln w="19050">
            <a:solidFill>
              <a:schemeClr val="folHlink"/>
            </a:solidFill>
            <a:round/>
          </a:ln>
          <a:effectLst/>
        </p:spPr>
        <p:txBody>
          <a:bodyPr wrap="none" anchor="ctr"/>
          <a:lstStyle/>
          <a:p>
            <a:pPr algn="ctr" eaLnBrk="1" hangingPunct="1">
              <a:buClr>
                <a:srgbClr val="000000"/>
              </a:buClr>
              <a:buFont typeface="Arial" panose="020B0604020202020204" pitchFamily="34" charset="0"/>
              <a:buNone/>
              <a:defRPr/>
            </a:pPr>
            <a:r>
              <a:rPr lang="en-US" altLang="zh-CN" sz="1200" b="1" noProof="1">
                <a:solidFill>
                  <a:schemeClr val="folHlink"/>
                </a:solidFill>
                <a:effectLst>
                  <a:outerShdw blurRad="38100" dist="38100" dir="2700000">
                    <a:srgbClr val="C0C0C0"/>
                  </a:outerShdw>
                </a:effectLst>
                <a:latin typeface="Verdana" charset="0"/>
                <a:ea typeface="宋体" charset="-122"/>
                <a:cs typeface="+mn-ea"/>
              </a:rPr>
              <a:t>19</a:t>
            </a:r>
            <a:r>
              <a:rPr lang="zh-CN" altLang="en-US" sz="1200" b="1" noProof="1">
                <a:solidFill>
                  <a:schemeClr val="folHlink"/>
                </a:solidFill>
                <a:effectLst>
                  <a:outerShdw blurRad="38100" dist="38100" dir="2700000">
                    <a:srgbClr val="C0C0C0"/>
                  </a:outerShdw>
                </a:effectLst>
                <a:latin typeface="Verdana" charset="0"/>
                <a:ea typeface="宋体" charset="-122"/>
                <a:cs typeface="+mn-ea"/>
              </a:rPr>
              <a:t>世纪中期</a:t>
            </a:r>
            <a:endParaRPr lang="zh-CN" altLang="en-US" sz="1200" b="1" noProof="1">
              <a:solidFill>
                <a:schemeClr val="folHlink"/>
              </a:solidFill>
              <a:effectLst>
                <a:outerShdw blurRad="38100" dist="38100" dir="2700000">
                  <a:srgbClr val="C0C0C0"/>
                </a:outerShdw>
              </a:effectLst>
              <a:latin typeface="Verdana" charset="0"/>
            </a:endParaRPr>
          </a:p>
          <a:p>
            <a:pPr algn="ctr" eaLnBrk="1" hangingPunct="1">
              <a:buClr>
                <a:srgbClr val="000000"/>
              </a:buClr>
              <a:buFont typeface="Arial" panose="020B0604020202020204" pitchFamily="34" charset="0"/>
              <a:buNone/>
              <a:defRPr/>
            </a:pPr>
            <a:r>
              <a:rPr lang="zh-CN" altLang="en-US" sz="1200" b="1" noProof="1">
                <a:solidFill>
                  <a:schemeClr val="folHlink"/>
                </a:solidFill>
                <a:effectLst>
                  <a:outerShdw blurRad="38100" dist="38100" dir="2700000">
                    <a:srgbClr val="C0C0C0"/>
                  </a:outerShdw>
                </a:effectLst>
                <a:latin typeface="Verdana" charset="0"/>
                <a:ea typeface="宋体" charset="-122"/>
                <a:cs typeface="+mn-ea"/>
              </a:rPr>
              <a:t>马克思</a:t>
            </a:r>
            <a:endParaRPr lang="zh-CN" altLang="en-US" sz="1200" b="1" noProof="1">
              <a:solidFill>
                <a:schemeClr val="folHlink"/>
              </a:solidFill>
              <a:effectLst>
                <a:outerShdw blurRad="38100" dist="38100" dir="2700000">
                  <a:srgbClr val="C0C0C0"/>
                </a:outerShdw>
              </a:effectLst>
              <a:latin typeface="Verdana" charset="0"/>
            </a:endParaRPr>
          </a:p>
          <a:p>
            <a:pPr algn="ctr" eaLnBrk="1" hangingPunct="1">
              <a:buClr>
                <a:srgbClr val="000000"/>
              </a:buClr>
              <a:buFont typeface="Arial" panose="020B0604020202020204" pitchFamily="34" charset="0"/>
              <a:buNone/>
              <a:defRPr/>
            </a:pPr>
            <a:r>
              <a:rPr lang="zh-CN" altLang="en-US" sz="1200" b="1" noProof="1">
                <a:solidFill>
                  <a:schemeClr val="folHlink"/>
                </a:solidFill>
                <a:effectLst>
                  <a:outerShdw blurRad="38100" dist="38100" dir="2700000">
                    <a:srgbClr val="C0C0C0"/>
                  </a:outerShdw>
                </a:effectLst>
                <a:latin typeface="Verdana" charset="0"/>
                <a:ea typeface="宋体" charset="-122"/>
                <a:cs typeface="+mn-ea"/>
              </a:rPr>
              <a:t>经济学</a:t>
            </a:r>
            <a:endParaRPr lang="zh-CN" altLang="en-US" sz="1200" b="1" noProof="1">
              <a:solidFill>
                <a:schemeClr val="folHlink"/>
              </a:solidFill>
              <a:effectLst>
                <a:outerShdw blurRad="38100" dist="38100" dir="2700000">
                  <a:srgbClr val="C0C0C0"/>
                </a:outerShdw>
              </a:effectLst>
              <a:latin typeface="Verdana" charset="0"/>
            </a:endParaRPr>
          </a:p>
        </p:txBody>
      </p:sp>
      <p:sp>
        <p:nvSpPr>
          <p:cNvPr id="38929" name="AutoShape 17">
            <a:extLst>
              <a:ext uri="{FF2B5EF4-FFF2-40B4-BE49-F238E27FC236}">
                <a16:creationId xmlns:a16="http://schemas.microsoft.com/office/drawing/2014/main" xmlns="" id="{5B19DF77-5CF4-4892-98E2-CB0E466260ED}"/>
              </a:ext>
            </a:extLst>
          </p:cNvPr>
          <p:cNvSpPr>
            <a:spLocks noChangeArrowheads="1"/>
          </p:cNvSpPr>
          <p:nvPr/>
        </p:nvSpPr>
        <p:spPr bwMode="auto">
          <a:xfrm>
            <a:off x="2711450" y="2995613"/>
            <a:ext cx="1081088" cy="576262"/>
          </a:xfrm>
          <a:prstGeom prst="roundRect">
            <a:avLst>
              <a:gd name="adj" fmla="val 23528"/>
            </a:avLst>
          </a:prstGeom>
          <a:noFill/>
          <a:ln w="19050">
            <a:solidFill>
              <a:schemeClr val="folHlink"/>
            </a:solidFill>
            <a:round/>
          </a:ln>
          <a:effectLst/>
        </p:spPr>
        <p:txBody>
          <a:bodyPr wrap="none" anchor="ctr"/>
          <a:lstStyle/>
          <a:p>
            <a:pPr algn="ctr" eaLnBrk="1" hangingPunct="1">
              <a:buClr>
                <a:srgbClr val="000000"/>
              </a:buClr>
              <a:buFont typeface="Arial" panose="020B0604020202020204" pitchFamily="34" charset="0"/>
              <a:buNone/>
              <a:defRPr/>
            </a:pPr>
            <a:r>
              <a:rPr lang="en-US" altLang="zh-CN" sz="1200" b="1" noProof="1">
                <a:solidFill>
                  <a:schemeClr val="folHlink"/>
                </a:solidFill>
                <a:effectLst>
                  <a:outerShdw blurRad="38100" dist="38100" dir="2700000">
                    <a:srgbClr val="C0C0C0"/>
                  </a:outerShdw>
                </a:effectLst>
                <a:latin typeface="Verdana" charset="0"/>
                <a:ea typeface="宋体" charset="-122"/>
                <a:cs typeface="+mn-ea"/>
              </a:rPr>
              <a:t>19</a:t>
            </a:r>
            <a:r>
              <a:rPr lang="zh-CN" altLang="en-US" sz="1200" b="1" noProof="1">
                <a:solidFill>
                  <a:schemeClr val="folHlink"/>
                </a:solidFill>
                <a:effectLst>
                  <a:outerShdw blurRad="38100" dist="38100" dir="2700000">
                    <a:srgbClr val="C0C0C0"/>
                  </a:outerShdw>
                </a:effectLst>
                <a:latin typeface="Verdana" charset="0"/>
                <a:ea typeface="宋体" charset="-122"/>
                <a:cs typeface="+mn-ea"/>
              </a:rPr>
              <a:t>世纪</a:t>
            </a:r>
            <a:r>
              <a:rPr lang="en-US" altLang="zh-CN" sz="1200" b="1" noProof="1">
                <a:solidFill>
                  <a:schemeClr val="folHlink"/>
                </a:solidFill>
                <a:effectLst>
                  <a:outerShdw blurRad="38100" dist="38100" dir="2700000">
                    <a:srgbClr val="C0C0C0"/>
                  </a:outerShdw>
                </a:effectLst>
                <a:latin typeface="Verdana" charset="0"/>
                <a:ea typeface="宋体" charset="-122"/>
                <a:cs typeface="+mn-ea"/>
              </a:rPr>
              <a:t>40-60</a:t>
            </a:r>
            <a:endParaRPr lang="en-US" altLang="zh-CN" sz="1200" b="1" noProof="1">
              <a:solidFill>
                <a:schemeClr val="folHlink"/>
              </a:solidFill>
              <a:effectLst>
                <a:outerShdw blurRad="38100" dist="38100" dir="2700000">
                  <a:srgbClr val="C0C0C0"/>
                </a:outerShdw>
              </a:effectLst>
              <a:latin typeface="Verdana" charset="0"/>
            </a:endParaRPr>
          </a:p>
          <a:p>
            <a:pPr algn="ctr" eaLnBrk="1" hangingPunct="1">
              <a:buClr>
                <a:srgbClr val="000000"/>
              </a:buClr>
              <a:buFont typeface="Arial" panose="020B0604020202020204" pitchFamily="34" charset="0"/>
              <a:buNone/>
              <a:defRPr/>
            </a:pPr>
            <a:r>
              <a:rPr lang="zh-CN" altLang="en-US" sz="1200" b="1" noProof="1">
                <a:solidFill>
                  <a:schemeClr val="folHlink"/>
                </a:solidFill>
                <a:effectLst>
                  <a:outerShdw blurRad="38100" dist="38100" dir="2700000">
                    <a:srgbClr val="C0C0C0"/>
                  </a:outerShdw>
                </a:effectLst>
                <a:latin typeface="Verdana" charset="0"/>
                <a:ea typeface="宋体" charset="-122"/>
                <a:cs typeface="+mn-ea"/>
              </a:rPr>
              <a:t>德国历史学派</a:t>
            </a:r>
            <a:endParaRPr lang="zh-CN" altLang="en-US" sz="1200" b="1" noProof="1">
              <a:solidFill>
                <a:schemeClr val="folHlink"/>
              </a:solidFill>
              <a:effectLst>
                <a:outerShdw blurRad="38100" dist="38100" dir="2700000">
                  <a:srgbClr val="C0C0C0"/>
                </a:outerShdw>
              </a:effectLst>
              <a:latin typeface="Verdana" charset="0"/>
            </a:endParaRPr>
          </a:p>
        </p:txBody>
      </p:sp>
      <p:sp>
        <p:nvSpPr>
          <p:cNvPr id="38930" name="AutoShape 18">
            <a:extLst>
              <a:ext uri="{FF2B5EF4-FFF2-40B4-BE49-F238E27FC236}">
                <a16:creationId xmlns:a16="http://schemas.microsoft.com/office/drawing/2014/main" xmlns="" id="{08F0A37D-864C-4A4C-8D3C-747CB302D4CE}"/>
              </a:ext>
            </a:extLst>
          </p:cNvPr>
          <p:cNvSpPr>
            <a:spLocks noChangeArrowheads="1"/>
          </p:cNvSpPr>
          <p:nvPr/>
        </p:nvSpPr>
        <p:spPr bwMode="auto">
          <a:xfrm>
            <a:off x="7391400" y="3427413"/>
            <a:ext cx="1295400" cy="360362"/>
          </a:xfrm>
          <a:prstGeom prst="roundRect">
            <a:avLst>
              <a:gd name="adj" fmla="val 23528"/>
            </a:avLst>
          </a:prstGeom>
          <a:noFill/>
          <a:ln w="19050">
            <a:solidFill>
              <a:schemeClr val="folHlink"/>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chemeClr val="folHlink"/>
                </a:solidFill>
                <a:effectLst>
                  <a:outerShdw blurRad="38100" dist="38100" dir="2700000">
                    <a:srgbClr val="C0C0C0"/>
                  </a:outerShdw>
                </a:effectLst>
                <a:latin typeface="Verdana" charset="0"/>
                <a:ea typeface="宋体" charset="-122"/>
                <a:cs typeface="+mn-ea"/>
              </a:rPr>
              <a:t>边际效用学派</a:t>
            </a:r>
            <a:endParaRPr lang="zh-CN" altLang="en-US" sz="1200" b="1" noProof="1">
              <a:solidFill>
                <a:schemeClr val="folHlink"/>
              </a:solidFill>
              <a:effectLst>
                <a:outerShdw blurRad="38100" dist="38100" dir="2700000">
                  <a:srgbClr val="C0C0C0"/>
                </a:outerShdw>
              </a:effectLst>
              <a:latin typeface="Verdana" charset="0"/>
            </a:endParaRPr>
          </a:p>
        </p:txBody>
      </p:sp>
      <p:sp>
        <p:nvSpPr>
          <p:cNvPr id="42001" name="Line 19">
            <a:extLst>
              <a:ext uri="{FF2B5EF4-FFF2-40B4-BE49-F238E27FC236}">
                <a16:creationId xmlns:a16="http://schemas.microsoft.com/office/drawing/2014/main" xmlns="" id="{22561C24-F468-4380-A4AC-86CFABC7BC90}"/>
              </a:ext>
            </a:extLst>
          </p:cNvPr>
          <p:cNvSpPr>
            <a:spLocks noChangeShapeType="1"/>
          </p:cNvSpPr>
          <p:nvPr/>
        </p:nvSpPr>
        <p:spPr bwMode="auto">
          <a:xfrm>
            <a:off x="1379538" y="1582738"/>
            <a:ext cx="91440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02" name="Line 20">
            <a:extLst>
              <a:ext uri="{FF2B5EF4-FFF2-40B4-BE49-F238E27FC236}">
                <a16:creationId xmlns:a16="http://schemas.microsoft.com/office/drawing/2014/main" xmlns="" id="{F24FD460-7EDE-4BB6-A8E7-71862985D47D}"/>
              </a:ext>
            </a:extLst>
          </p:cNvPr>
          <p:cNvSpPr>
            <a:spLocks noChangeShapeType="1"/>
          </p:cNvSpPr>
          <p:nvPr/>
        </p:nvSpPr>
        <p:spPr bwMode="auto">
          <a:xfrm>
            <a:off x="1524000" y="3860800"/>
            <a:ext cx="91440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3" name="AutoShape 21">
            <a:extLst>
              <a:ext uri="{FF2B5EF4-FFF2-40B4-BE49-F238E27FC236}">
                <a16:creationId xmlns:a16="http://schemas.microsoft.com/office/drawing/2014/main" xmlns="" id="{F8F05B78-2C17-4C80-8E3C-8D1CC223BB8B}"/>
              </a:ext>
            </a:extLst>
          </p:cNvPr>
          <p:cNvSpPr>
            <a:spLocks noChangeArrowheads="1"/>
          </p:cNvSpPr>
          <p:nvPr/>
        </p:nvSpPr>
        <p:spPr bwMode="auto">
          <a:xfrm>
            <a:off x="1631950" y="4076700"/>
            <a:ext cx="793750" cy="360363"/>
          </a:xfrm>
          <a:prstGeom prst="roundRect">
            <a:avLst>
              <a:gd name="adj" fmla="val 23528"/>
            </a:avLst>
          </a:prstGeom>
          <a:noFill/>
          <a:ln w="19050">
            <a:solidFill>
              <a:srgbClr val="FF66FF"/>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FF66FF"/>
                </a:solidFill>
                <a:effectLst>
                  <a:outerShdw blurRad="38100" dist="38100" dir="2700000">
                    <a:srgbClr val="C0C0C0"/>
                  </a:outerShdw>
                </a:effectLst>
                <a:latin typeface="Verdana" charset="0"/>
                <a:ea typeface="宋体" charset="-122"/>
                <a:cs typeface="+mn-ea"/>
              </a:rPr>
              <a:t>马克思主义</a:t>
            </a:r>
            <a:endParaRPr lang="zh-CN" altLang="en-US" sz="1200" b="1" noProof="1">
              <a:solidFill>
                <a:srgbClr val="FF66FF"/>
              </a:solidFill>
              <a:effectLst>
                <a:outerShdw blurRad="38100" dist="38100" dir="2700000">
                  <a:srgbClr val="C0C0C0"/>
                </a:outerShdw>
              </a:effectLst>
              <a:latin typeface="Verdana" charset="0"/>
            </a:endParaRPr>
          </a:p>
        </p:txBody>
      </p:sp>
      <p:sp>
        <p:nvSpPr>
          <p:cNvPr id="38934" name="AutoShape 22">
            <a:extLst>
              <a:ext uri="{FF2B5EF4-FFF2-40B4-BE49-F238E27FC236}">
                <a16:creationId xmlns:a16="http://schemas.microsoft.com/office/drawing/2014/main" xmlns="" id="{FAC4743B-4F77-4583-8843-D84F981B6E73}"/>
              </a:ext>
            </a:extLst>
          </p:cNvPr>
          <p:cNvSpPr>
            <a:spLocks noChangeArrowheads="1"/>
          </p:cNvSpPr>
          <p:nvPr/>
        </p:nvSpPr>
        <p:spPr bwMode="auto">
          <a:xfrm>
            <a:off x="2782888" y="4076700"/>
            <a:ext cx="863600" cy="360363"/>
          </a:xfrm>
          <a:prstGeom prst="roundRect">
            <a:avLst>
              <a:gd name="adj" fmla="val 23528"/>
            </a:avLst>
          </a:prstGeom>
          <a:noFill/>
          <a:ln w="19050">
            <a:solidFill>
              <a:srgbClr val="FF66FF"/>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FF66FF"/>
                </a:solidFill>
                <a:effectLst>
                  <a:outerShdw blurRad="38100" dist="38100" dir="2700000">
                    <a:srgbClr val="C0C0C0"/>
                  </a:outerShdw>
                </a:effectLst>
                <a:latin typeface="Verdana" charset="0"/>
                <a:ea typeface="宋体" charset="-122"/>
                <a:cs typeface="+mn-ea"/>
              </a:rPr>
              <a:t>凡勃伦</a:t>
            </a:r>
            <a:endParaRPr lang="zh-CN" altLang="en-US" sz="1200" b="1" noProof="1">
              <a:solidFill>
                <a:srgbClr val="FF66FF"/>
              </a:solidFill>
              <a:effectLst>
                <a:outerShdw blurRad="38100" dist="38100" dir="2700000">
                  <a:srgbClr val="C0C0C0"/>
                </a:outerShdw>
              </a:effectLst>
              <a:latin typeface="Verdana" charset="0"/>
            </a:endParaRPr>
          </a:p>
        </p:txBody>
      </p:sp>
      <p:sp>
        <p:nvSpPr>
          <p:cNvPr id="38935" name="AutoShape 23">
            <a:extLst>
              <a:ext uri="{FF2B5EF4-FFF2-40B4-BE49-F238E27FC236}">
                <a16:creationId xmlns:a16="http://schemas.microsoft.com/office/drawing/2014/main" xmlns="" id="{D62CA95C-713D-452F-A3E6-85395D2630B9}"/>
              </a:ext>
            </a:extLst>
          </p:cNvPr>
          <p:cNvSpPr>
            <a:spLocks noChangeArrowheads="1"/>
          </p:cNvSpPr>
          <p:nvPr/>
        </p:nvSpPr>
        <p:spPr bwMode="auto">
          <a:xfrm>
            <a:off x="6240463" y="4148138"/>
            <a:ext cx="1295400" cy="433387"/>
          </a:xfrm>
          <a:prstGeom prst="roundRect">
            <a:avLst>
              <a:gd name="adj" fmla="val 23528"/>
            </a:avLst>
          </a:prstGeom>
          <a:noFill/>
          <a:ln w="19050">
            <a:solidFill>
              <a:srgbClr val="FF66FF"/>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FF66FF"/>
                </a:solidFill>
                <a:effectLst>
                  <a:outerShdw blurRad="38100" dist="38100" dir="2700000">
                    <a:srgbClr val="C0C0C0"/>
                  </a:outerShdw>
                </a:effectLst>
                <a:latin typeface="Verdana" charset="0"/>
                <a:ea typeface="宋体" charset="-122"/>
                <a:cs typeface="+mn-ea"/>
              </a:rPr>
              <a:t>数理学派</a:t>
            </a:r>
            <a:endParaRPr lang="zh-CN" altLang="en-US" sz="1200" b="1" noProof="1">
              <a:solidFill>
                <a:srgbClr val="FF66FF"/>
              </a:solidFill>
              <a:effectLst>
                <a:outerShdw blurRad="38100" dist="38100" dir="2700000">
                  <a:srgbClr val="C0C0C0"/>
                </a:outerShdw>
              </a:effectLst>
              <a:latin typeface="Verdana" charset="0"/>
            </a:endParaRPr>
          </a:p>
          <a:p>
            <a:pPr algn="ctr" eaLnBrk="1" hangingPunct="1">
              <a:buClr>
                <a:srgbClr val="000000"/>
              </a:buClr>
              <a:buFont typeface="Arial" panose="020B0604020202020204" pitchFamily="34" charset="0"/>
              <a:buNone/>
              <a:defRPr/>
            </a:pPr>
            <a:r>
              <a:rPr lang="zh-CN" altLang="en-US" sz="1200" b="1" noProof="1">
                <a:solidFill>
                  <a:srgbClr val="FF66FF"/>
                </a:solidFill>
                <a:effectLst>
                  <a:outerShdw blurRad="38100" dist="38100" dir="2700000">
                    <a:srgbClr val="C0C0C0"/>
                  </a:outerShdw>
                </a:effectLst>
                <a:latin typeface="Verdana" charset="0"/>
                <a:ea typeface="宋体" charset="-122"/>
                <a:cs typeface="+mn-ea"/>
              </a:rPr>
              <a:t>杰文斯、瓦尔拉斯</a:t>
            </a:r>
            <a:endParaRPr lang="zh-CN" altLang="en-US" sz="1200" b="1" noProof="1">
              <a:solidFill>
                <a:srgbClr val="FF66FF"/>
              </a:solidFill>
              <a:effectLst>
                <a:outerShdw blurRad="38100" dist="38100" dir="2700000">
                  <a:srgbClr val="C0C0C0"/>
                </a:outerShdw>
              </a:effectLst>
              <a:latin typeface="Verdana" charset="0"/>
            </a:endParaRPr>
          </a:p>
        </p:txBody>
      </p:sp>
      <p:sp>
        <p:nvSpPr>
          <p:cNvPr id="38936" name="AutoShape 24">
            <a:extLst>
              <a:ext uri="{FF2B5EF4-FFF2-40B4-BE49-F238E27FC236}">
                <a16:creationId xmlns:a16="http://schemas.microsoft.com/office/drawing/2014/main" xmlns="" id="{99FB88AE-CFD6-45BE-9941-93C697B28D7C}"/>
              </a:ext>
            </a:extLst>
          </p:cNvPr>
          <p:cNvSpPr>
            <a:spLocks noChangeArrowheads="1"/>
          </p:cNvSpPr>
          <p:nvPr/>
        </p:nvSpPr>
        <p:spPr bwMode="auto">
          <a:xfrm>
            <a:off x="8832850" y="4148138"/>
            <a:ext cx="1295400" cy="433387"/>
          </a:xfrm>
          <a:prstGeom prst="roundRect">
            <a:avLst>
              <a:gd name="adj" fmla="val 23528"/>
            </a:avLst>
          </a:prstGeom>
          <a:noFill/>
          <a:ln w="19050">
            <a:solidFill>
              <a:srgbClr val="FF66FF"/>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FF66FF"/>
                </a:solidFill>
                <a:effectLst>
                  <a:outerShdw blurRad="38100" dist="38100" dir="2700000">
                    <a:srgbClr val="C0C0C0"/>
                  </a:outerShdw>
                </a:effectLst>
                <a:latin typeface="Verdana" charset="0"/>
                <a:ea typeface="宋体" charset="-122"/>
                <a:cs typeface="+mn-ea"/>
              </a:rPr>
              <a:t>心理学派</a:t>
            </a:r>
            <a:endParaRPr lang="zh-CN" altLang="en-US" sz="1200" b="1" noProof="1">
              <a:solidFill>
                <a:srgbClr val="FF66FF"/>
              </a:solidFill>
              <a:effectLst>
                <a:outerShdw blurRad="38100" dist="38100" dir="2700000">
                  <a:srgbClr val="C0C0C0"/>
                </a:outerShdw>
              </a:effectLst>
              <a:latin typeface="Verdana" charset="0"/>
            </a:endParaRPr>
          </a:p>
          <a:p>
            <a:pPr algn="ctr" eaLnBrk="1" hangingPunct="1">
              <a:buClr>
                <a:srgbClr val="000000"/>
              </a:buClr>
              <a:buFont typeface="Arial" panose="020B0604020202020204" pitchFamily="34" charset="0"/>
              <a:buNone/>
              <a:defRPr/>
            </a:pPr>
            <a:r>
              <a:rPr lang="zh-CN" altLang="en-US" sz="1200" b="1" noProof="1">
                <a:solidFill>
                  <a:srgbClr val="FF66FF"/>
                </a:solidFill>
                <a:effectLst>
                  <a:outerShdw blurRad="38100" dist="38100" dir="2700000">
                    <a:srgbClr val="C0C0C0"/>
                  </a:outerShdw>
                </a:effectLst>
                <a:latin typeface="Verdana" charset="0"/>
                <a:ea typeface="宋体" charset="-122"/>
                <a:cs typeface="+mn-ea"/>
              </a:rPr>
              <a:t>门格尔、庞巴维克</a:t>
            </a:r>
            <a:endParaRPr lang="zh-CN" altLang="en-US" sz="1200" b="1" noProof="1">
              <a:solidFill>
                <a:srgbClr val="FF66FF"/>
              </a:solidFill>
              <a:effectLst>
                <a:outerShdw blurRad="38100" dist="38100" dir="2700000">
                  <a:srgbClr val="C0C0C0"/>
                </a:outerShdw>
              </a:effectLst>
              <a:latin typeface="Verdana" charset="0"/>
            </a:endParaRPr>
          </a:p>
        </p:txBody>
      </p:sp>
      <p:sp>
        <p:nvSpPr>
          <p:cNvPr id="38937" name="AutoShape 25">
            <a:extLst>
              <a:ext uri="{FF2B5EF4-FFF2-40B4-BE49-F238E27FC236}">
                <a16:creationId xmlns:a16="http://schemas.microsoft.com/office/drawing/2014/main" xmlns="" id="{90A9DBB2-30E6-4085-A809-6211968F1C8B}"/>
              </a:ext>
            </a:extLst>
          </p:cNvPr>
          <p:cNvSpPr>
            <a:spLocks noChangeArrowheads="1"/>
          </p:cNvSpPr>
          <p:nvPr/>
        </p:nvSpPr>
        <p:spPr bwMode="auto">
          <a:xfrm>
            <a:off x="5303838" y="4795838"/>
            <a:ext cx="1441450" cy="360362"/>
          </a:xfrm>
          <a:prstGeom prst="roundRect">
            <a:avLst>
              <a:gd name="adj" fmla="val 23528"/>
            </a:avLst>
          </a:prstGeom>
          <a:noFill/>
          <a:ln w="19050">
            <a:solidFill>
              <a:srgbClr val="FF66FF"/>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FF66FF"/>
                </a:solidFill>
                <a:effectLst>
                  <a:outerShdw blurRad="38100" dist="38100" dir="2700000">
                    <a:srgbClr val="C0C0C0"/>
                  </a:outerShdw>
                </a:effectLst>
                <a:latin typeface="Verdana" charset="0"/>
                <a:ea typeface="宋体" charset="-122"/>
                <a:cs typeface="+mn-ea"/>
              </a:rPr>
              <a:t>马歇尔（剑桥学派</a:t>
            </a:r>
            <a:r>
              <a:rPr lang="en-US" altLang="zh-CN" sz="1200" b="1" noProof="1">
                <a:solidFill>
                  <a:srgbClr val="FF66FF"/>
                </a:solidFill>
                <a:effectLst>
                  <a:outerShdw blurRad="38100" dist="38100" dir="2700000">
                    <a:srgbClr val="C0C0C0"/>
                  </a:outerShdw>
                </a:effectLst>
                <a:latin typeface="Verdana" charset="0"/>
                <a:ea typeface="宋体" charset="-122"/>
                <a:cs typeface="+mn-ea"/>
              </a:rPr>
              <a:t>)</a:t>
            </a:r>
            <a:endParaRPr lang="en-US" altLang="zh-CN" sz="1200" b="1" noProof="1">
              <a:solidFill>
                <a:srgbClr val="FF66FF"/>
              </a:solidFill>
              <a:effectLst>
                <a:outerShdw blurRad="38100" dist="38100" dir="2700000">
                  <a:srgbClr val="C0C0C0"/>
                </a:outerShdw>
              </a:effectLst>
              <a:latin typeface="Verdana" charset="0"/>
            </a:endParaRPr>
          </a:p>
        </p:txBody>
      </p:sp>
      <p:sp>
        <p:nvSpPr>
          <p:cNvPr id="42008" name="Line 26">
            <a:extLst>
              <a:ext uri="{FF2B5EF4-FFF2-40B4-BE49-F238E27FC236}">
                <a16:creationId xmlns:a16="http://schemas.microsoft.com/office/drawing/2014/main" xmlns="" id="{F357BF9E-F132-42B0-A959-06FB1496795D}"/>
              </a:ext>
            </a:extLst>
          </p:cNvPr>
          <p:cNvSpPr>
            <a:spLocks noChangeShapeType="1"/>
          </p:cNvSpPr>
          <p:nvPr/>
        </p:nvSpPr>
        <p:spPr bwMode="auto">
          <a:xfrm>
            <a:off x="1524000" y="5229225"/>
            <a:ext cx="91440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9" name="AutoShape 27">
            <a:extLst>
              <a:ext uri="{FF2B5EF4-FFF2-40B4-BE49-F238E27FC236}">
                <a16:creationId xmlns:a16="http://schemas.microsoft.com/office/drawing/2014/main" xmlns="" id="{8FADBCE2-3AF1-4F2F-9581-F5947573819C}"/>
              </a:ext>
            </a:extLst>
          </p:cNvPr>
          <p:cNvSpPr>
            <a:spLocks noChangeArrowheads="1"/>
          </p:cNvSpPr>
          <p:nvPr/>
        </p:nvSpPr>
        <p:spPr bwMode="auto">
          <a:xfrm>
            <a:off x="1524000" y="6453188"/>
            <a:ext cx="900113" cy="360362"/>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激进经济学</a:t>
            </a:r>
            <a:endParaRPr lang="zh-CN" altLang="en-US" sz="1200" b="1" noProof="1">
              <a:solidFill>
                <a:srgbClr val="0000FF"/>
              </a:solidFill>
              <a:effectLst>
                <a:outerShdw blurRad="38100" dist="38100" dir="2700000">
                  <a:srgbClr val="C0C0C0"/>
                </a:outerShdw>
              </a:effectLst>
              <a:latin typeface="Verdana" charset="0"/>
            </a:endParaRPr>
          </a:p>
        </p:txBody>
      </p:sp>
      <p:sp>
        <p:nvSpPr>
          <p:cNvPr id="38940" name="AutoShape 28">
            <a:extLst>
              <a:ext uri="{FF2B5EF4-FFF2-40B4-BE49-F238E27FC236}">
                <a16:creationId xmlns:a16="http://schemas.microsoft.com/office/drawing/2014/main" xmlns="" id="{19A55486-60A0-4CBD-ABF6-439874BECD15}"/>
              </a:ext>
            </a:extLst>
          </p:cNvPr>
          <p:cNvSpPr>
            <a:spLocks noChangeArrowheads="1"/>
          </p:cNvSpPr>
          <p:nvPr/>
        </p:nvSpPr>
        <p:spPr bwMode="auto">
          <a:xfrm>
            <a:off x="2497138" y="5300663"/>
            <a:ext cx="1152525" cy="360362"/>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加尔布雷斯</a:t>
            </a:r>
            <a:endParaRPr lang="zh-CN" altLang="en-US" sz="1200" b="1" noProof="1">
              <a:solidFill>
                <a:srgbClr val="0000FF"/>
              </a:solidFill>
              <a:effectLst>
                <a:outerShdw blurRad="38100" dist="38100" dir="2700000">
                  <a:srgbClr val="C0C0C0"/>
                </a:outerShdw>
              </a:effectLst>
              <a:latin typeface="Verdana" charset="0"/>
            </a:endParaRPr>
          </a:p>
        </p:txBody>
      </p:sp>
      <p:sp>
        <p:nvSpPr>
          <p:cNvPr id="38941" name="AutoShape 29">
            <a:extLst>
              <a:ext uri="{FF2B5EF4-FFF2-40B4-BE49-F238E27FC236}">
                <a16:creationId xmlns:a16="http://schemas.microsoft.com/office/drawing/2014/main" xmlns="" id="{051AB2AF-931C-4DAC-9409-1D615380B094}"/>
              </a:ext>
            </a:extLst>
          </p:cNvPr>
          <p:cNvSpPr>
            <a:spLocks noChangeArrowheads="1"/>
          </p:cNvSpPr>
          <p:nvPr/>
        </p:nvSpPr>
        <p:spPr bwMode="auto">
          <a:xfrm>
            <a:off x="2497138" y="5876925"/>
            <a:ext cx="1152525" cy="360363"/>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制度经济学</a:t>
            </a:r>
            <a:endParaRPr lang="zh-CN" altLang="en-US" sz="1200" b="1" noProof="1">
              <a:solidFill>
                <a:srgbClr val="0000FF"/>
              </a:solidFill>
              <a:effectLst>
                <a:outerShdw blurRad="38100" dist="38100" dir="2700000">
                  <a:srgbClr val="C0C0C0"/>
                </a:outerShdw>
              </a:effectLst>
              <a:latin typeface="Verdana" charset="0"/>
            </a:endParaRPr>
          </a:p>
        </p:txBody>
      </p:sp>
      <p:sp>
        <p:nvSpPr>
          <p:cNvPr id="38942" name="AutoShape 30">
            <a:extLst>
              <a:ext uri="{FF2B5EF4-FFF2-40B4-BE49-F238E27FC236}">
                <a16:creationId xmlns:a16="http://schemas.microsoft.com/office/drawing/2014/main" xmlns="" id="{F4788577-A3ED-49A5-BEBF-BAD0258F0BA3}"/>
              </a:ext>
            </a:extLst>
          </p:cNvPr>
          <p:cNvSpPr>
            <a:spLocks noChangeArrowheads="1"/>
          </p:cNvSpPr>
          <p:nvPr/>
        </p:nvSpPr>
        <p:spPr bwMode="auto">
          <a:xfrm>
            <a:off x="2497138" y="6453188"/>
            <a:ext cx="1152525" cy="360362"/>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新制度经济学</a:t>
            </a:r>
            <a:endParaRPr lang="zh-CN" altLang="en-US" sz="1200" b="1" noProof="1">
              <a:solidFill>
                <a:srgbClr val="0000FF"/>
              </a:solidFill>
              <a:effectLst>
                <a:outerShdw blurRad="38100" dist="38100" dir="2700000">
                  <a:srgbClr val="C0C0C0"/>
                </a:outerShdw>
              </a:effectLst>
              <a:latin typeface="Verdana" charset="0"/>
            </a:endParaRPr>
          </a:p>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科斯</a:t>
            </a:r>
            <a:endParaRPr lang="zh-CN" altLang="en-US" sz="1200" b="1" noProof="1">
              <a:solidFill>
                <a:srgbClr val="0000FF"/>
              </a:solidFill>
              <a:effectLst>
                <a:outerShdw blurRad="38100" dist="38100" dir="2700000">
                  <a:srgbClr val="C0C0C0"/>
                </a:outerShdw>
              </a:effectLst>
              <a:latin typeface="Verdana" charset="0"/>
            </a:endParaRPr>
          </a:p>
        </p:txBody>
      </p:sp>
      <p:sp>
        <p:nvSpPr>
          <p:cNvPr id="38943" name="AutoShape 31">
            <a:extLst>
              <a:ext uri="{FF2B5EF4-FFF2-40B4-BE49-F238E27FC236}">
                <a16:creationId xmlns:a16="http://schemas.microsoft.com/office/drawing/2014/main" xmlns="" id="{EB2054E6-AED4-418F-A82F-F67FE534A480}"/>
              </a:ext>
            </a:extLst>
          </p:cNvPr>
          <p:cNvSpPr>
            <a:spLocks noChangeArrowheads="1"/>
          </p:cNvSpPr>
          <p:nvPr/>
        </p:nvSpPr>
        <p:spPr bwMode="auto">
          <a:xfrm>
            <a:off x="4151313" y="5300663"/>
            <a:ext cx="1150937" cy="288925"/>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凯恩斯（主义）</a:t>
            </a:r>
            <a:endParaRPr lang="zh-CN" altLang="en-US" sz="1200" b="1" noProof="1">
              <a:solidFill>
                <a:srgbClr val="0000FF"/>
              </a:solidFill>
              <a:effectLst>
                <a:outerShdw blurRad="38100" dist="38100" dir="2700000">
                  <a:srgbClr val="C0C0C0"/>
                </a:outerShdw>
              </a:effectLst>
              <a:latin typeface="Verdana" charset="0"/>
            </a:endParaRPr>
          </a:p>
        </p:txBody>
      </p:sp>
      <p:sp>
        <p:nvSpPr>
          <p:cNvPr id="38944" name="AutoShape 32">
            <a:extLst>
              <a:ext uri="{FF2B5EF4-FFF2-40B4-BE49-F238E27FC236}">
                <a16:creationId xmlns:a16="http://schemas.microsoft.com/office/drawing/2014/main" xmlns="" id="{21A82361-9CCF-4909-9340-0233A25C812E}"/>
              </a:ext>
            </a:extLst>
          </p:cNvPr>
          <p:cNvSpPr>
            <a:spLocks noChangeArrowheads="1"/>
          </p:cNvSpPr>
          <p:nvPr/>
        </p:nvSpPr>
        <p:spPr bwMode="auto">
          <a:xfrm>
            <a:off x="3719513" y="5949950"/>
            <a:ext cx="935037" cy="288925"/>
          </a:xfrm>
          <a:prstGeom prst="roundRect">
            <a:avLst>
              <a:gd name="adj" fmla="val 23528"/>
            </a:avLst>
          </a:prstGeom>
          <a:noFill/>
          <a:ln w="19050">
            <a:solidFill>
              <a:srgbClr val="99FF99"/>
            </a:solidFill>
            <a:round/>
          </a:ln>
          <a:effectLst/>
        </p:spPr>
        <p:txBody>
          <a:bodyPr wrap="none" anchor="ctr"/>
          <a:lstStyle/>
          <a:p>
            <a:pPr algn="ctr" eaLnBrk="1" hangingPunct="1">
              <a:defRPr/>
            </a:pPr>
            <a:r>
              <a:rPr lang="zh-CN" altLang="en-US" sz="1200" dirty="0">
                <a:solidFill>
                  <a:srgbClr val="0000FF"/>
                </a:solidFill>
                <a:effectLst>
                  <a:outerShdw blurRad="38100" dist="38100" dir="2700000" algn="tl">
                    <a:srgbClr val="000000"/>
                  </a:outerShdw>
                </a:effectLst>
                <a:latin typeface="Verdana" charset="0"/>
                <a:ea typeface="宋体" charset="0"/>
                <a:cs typeface="宋体" charset="0"/>
              </a:rPr>
              <a:t>罗宾逊</a:t>
            </a:r>
            <a:endParaRPr lang="en-US" altLang="zh-CN" sz="1200" dirty="0">
              <a:solidFill>
                <a:srgbClr val="0000FF"/>
              </a:solidFill>
              <a:effectLst>
                <a:outerShdw blurRad="38100" dist="38100" dir="2700000" algn="tl">
                  <a:srgbClr val="000000"/>
                </a:outerShdw>
              </a:effectLst>
              <a:latin typeface="Verdana" charset="0"/>
              <a:ea typeface="宋体" charset="0"/>
              <a:cs typeface="宋体" charset="0"/>
            </a:endParaRPr>
          </a:p>
        </p:txBody>
      </p:sp>
      <p:sp>
        <p:nvSpPr>
          <p:cNvPr id="38945" name="AutoShape 33">
            <a:extLst>
              <a:ext uri="{FF2B5EF4-FFF2-40B4-BE49-F238E27FC236}">
                <a16:creationId xmlns:a16="http://schemas.microsoft.com/office/drawing/2014/main" xmlns="" id="{89C463ED-5630-487E-AF87-5FA6FD7F2B89}"/>
              </a:ext>
            </a:extLst>
          </p:cNvPr>
          <p:cNvSpPr>
            <a:spLocks noChangeArrowheads="1"/>
          </p:cNvSpPr>
          <p:nvPr/>
        </p:nvSpPr>
        <p:spPr bwMode="auto">
          <a:xfrm>
            <a:off x="3719513" y="6453188"/>
            <a:ext cx="1008062" cy="360362"/>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新剑桥学派</a:t>
            </a:r>
            <a:endParaRPr lang="zh-CN" altLang="en-US" sz="1200" b="1" noProof="1">
              <a:solidFill>
                <a:srgbClr val="0000FF"/>
              </a:solidFill>
              <a:effectLst>
                <a:outerShdw blurRad="38100" dist="38100" dir="2700000">
                  <a:srgbClr val="C0C0C0"/>
                </a:outerShdw>
              </a:effectLst>
              <a:latin typeface="Verdana" charset="0"/>
            </a:endParaRPr>
          </a:p>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新凯恩斯学派</a:t>
            </a:r>
            <a:endParaRPr lang="zh-CN" altLang="en-US" sz="1200" b="1" noProof="1">
              <a:solidFill>
                <a:srgbClr val="0000FF"/>
              </a:solidFill>
              <a:effectLst>
                <a:outerShdw blurRad="38100" dist="38100" dir="2700000">
                  <a:srgbClr val="C0C0C0"/>
                </a:outerShdw>
              </a:effectLst>
              <a:latin typeface="Verdana" charset="0"/>
            </a:endParaRPr>
          </a:p>
        </p:txBody>
      </p:sp>
      <p:sp>
        <p:nvSpPr>
          <p:cNvPr id="38946" name="AutoShape 34">
            <a:extLst>
              <a:ext uri="{FF2B5EF4-FFF2-40B4-BE49-F238E27FC236}">
                <a16:creationId xmlns:a16="http://schemas.microsoft.com/office/drawing/2014/main" xmlns="" id="{D5AD0DD0-24CF-4800-8740-CBBEEFD345F0}"/>
              </a:ext>
            </a:extLst>
          </p:cNvPr>
          <p:cNvSpPr>
            <a:spLocks noChangeArrowheads="1"/>
          </p:cNvSpPr>
          <p:nvPr/>
        </p:nvSpPr>
        <p:spPr bwMode="auto">
          <a:xfrm>
            <a:off x="4943475" y="5949950"/>
            <a:ext cx="935038" cy="288925"/>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萨缪而森</a:t>
            </a:r>
            <a:endParaRPr lang="zh-CN" altLang="en-US" sz="1200" b="1" noProof="1">
              <a:solidFill>
                <a:srgbClr val="0000FF"/>
              </a:solidFill>
              <a:effectLst>
                <a:outerShdw blurRad="38100" dist="38100" dir="2700000">
                  <a:srgbClr val="C0C0C0"/>
                </a:outerShdw>
              </a:effectLst>
              <a:latin typeface="Verdana" charset="0"/>
            </a:endParaRPr>
          </a:p>
        </p:txBody>
      </p:sp>
      <p:sp>
        <p:nvSpPr>
          <p:cNvPr id="38947" name="AutoShape 35">
            <a:extLst>
              <a:ext uri="{FF2B5EF4-FFF2-40B4-BE49-F238E27FC236}">
                <a16:creationId xmlns:a16="http://schemas.microsoft.com/office/drawing/2014/main" xmlns="" id="{CEA056C1-C3F1-4193-993C-29EE0BCCBEFC}"/>
              </a:ext>
            </a:extLst>
          </p:cNvPr>
          <p:cNvSpPr>
            <a:spLocks noChangeArrowheads="1"/>
          </p:cNvSpPr>
          <p:nvPr/>
        </p:nvSpPr>
        <p:spPr bwMode="auto">
          <a:xfrm>
            <a:off x="4943475" y="6524625"/>
            <a:ext cx="935038" cy="288925"/>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新古典综合派</a:t>
            </a:r>
            <a:endParaRPr lang="zh-CN" altLang="en-US" sz="1200" b="1" noProof="1">
              <a:solidFill>
                <a:srgbClr val="0000FF"/>
              </a:solidFill>
              <a:effectLst>
                <a:outerShdw blurRad="38100" dist="38100" dir="2700000">
                  <a:srgbClr val="C0C0C0"/>
                </a:outerShdw>
              </a:effectLst>
              <a:latin typeface="Verdana" charset="0"/>
            </a:endParaRPr>
          </a:p>
        </p:txBody>
      </p:sp>
      <p:sp>
        <p:nvSpPr>
          <p:cNvPr id="38948" name="AutoShape 36">
            <a:extLst>
              <a:ext uri="{FF2B5EF4-FFF2-40B4-BE49-F238E27FC236}">
                <a16:creationId xmlns:a16="http://schemas.microsoft.com/office/drawing/2014/main" xmlns="" id="{7BBFB966-C9F3-4826-8B2B-69C534919006}"/>
              </a:ext>
            </a:extLst>
          </p:cNvPr>
          <p:cNvSpPr>
            <a:spLocks noChangeArrowheads="1"/>
          </p:cNvSpPr>
          <p:nvPr/>
        </p:nvSpPr>
        <p:spPr bwMode="auto">
          <a:xfrm>
            <a:off x="6170614" y="5734051"/>
            <a:ext cx="935037" cy="288925"/>
          </a:xfrm>
          <a:prstGeom prst="roundRect">
            <a:avLst>
              <a:gd name="adj" fmla="val 23528"/>
            </a:avLst>
          </a:prstGeom>
        </p:spPr>
        <p:style>
          <a:lnRef idx="2">
            <a:schemeClr val="accent5"/>
          </a:lnRef>
          <a:fillRef idx="1">
            <a:schemeClr val="lt1"/>
          </a:fillRef>
          <a:effectRef idx="0">
            <a:schemeClr val="accent5"/>
          </a:effectRef>
          <a:fontRef idx="minor">
            <a:schemeClr val="dk1"/>
          </a:fontRef>
        </p:style>
        <p:txBody>
          <a:bodyPr wrap="none" anchor="ctr"/>
          <a:lstStyle/>
          <a:p>
            <a:pPr algn="ctr" eaLnBrk="1" hangingPunct="1">
              <a:defRPr/>
            </a:pPr>
            <a:r>
              <a:rPr lang="zh-CN" altLang="en-US" sz="1200" b="1" dirty="0">
                <a:ln w="900" cmpd="sng">
                  <a:solidFill>
                    <a:schemeClr val="accent1">
                      <a:satMod val="190000"/>
                      <a:alpha val="55000"/>
                    </a:schemeClr>
                  </a:solidFill>
                  <a:prstDash val="solid"/>
                </a:ln>
                <a:solidFill>
                  <a:srgbClr val="000090"/>
                </a:solidFill>
                <a:effectLst>
                  <a:innerShdw blurRad="101600" dist="76200" dir="5400000">
                    <a:schemeClr val="accent1">
                      <a:satMod val="190000"/>
                      <a:tint val="100000"/>
                      <a:alpha val="74000"/>
                    </a:schemeClr>
                  </a:innerShdw>
                </a:effectLst>
                <a:latin typeface="+mn-ea"/>
              </a:rPr>
              <a:t>弗里德曼</a:t>
            </a:r>
            <a:endParaRPr lang="en-US" altLang="zh-CN" sz="1200" b="1" dirty="0">
              <a:ln w="900" cmpd="sng">
                <a:solidFill>
                  <a:schemeClr val="accent1">
                    <a:satMod val="190000"/>
                    <a:alpha val="55000"/>
                  </a:schemeClr>
                </a:solidFill>
                <a:prstDash val="solid"/>
              </a:ln>
              <a:solidFill>
                <a:srgbClr val="000090"/>
              </a:solidFill>
              <a:effectLst>
                <a:innerShdw blurRad="101600" dist="76200" dir="5400000">
                  <a:schemeClr val="accent1">
                    <a:satMod val="190000"/>
                    <a:tint val="100000"/>
                    <a:alpha val="74000"/>
                  </a:schemeClr>
                </a:innerShdw>
              </a:effectLst>
              <a:latin typeface="+mn-ea"/>
            </a:endParaRPr>
          </a:p>
        </p:txBody>
      </p:sp>
      <p:sp>
        <p:nvSpPr>
          <p:cNvPr id="38949" name="AutoShape 37">
            <a:extLst>
              <a:ext uri="{FF2B5EF4-FFF2-40B4-BE49-F238E27FC236}">
                <a16:creationId xmlns:a16="http://schemas.microsoft.com/office/drawing/2014/main" xmlns="" id="{D5295482-877D-4570-9761-2B99B17112EC}"/>
              </a:ext>
            </a:extLst>
          </p:cNvPr>
          <p:cNvSpPr>
            <a:spLocks noChangeArrowheads="1"/>
          </p:cNvSpPr>
          <p:nvPr/>
        </p:nvSpPr>
        <p:spPr bwMode="auto">
          <a:xfrm>
            <a:off x="6170613" y="6524625"/>
            <a:ext cx="935037" cy="288925"/>
          </a:xfrm>
          <a:prstGeom prst="roundRect">
            <a:avLst>
              <a:gd name="adj" fmla="val 23528"/>
            </a:avLst>
          </a:prstGeom>
          <a:noFill/>
          <a:ln w="19050">
            <a:solidFill>
              <a:srgbClr val="99FF99"/>
            </a:solidFill>
            <a:round/>
          </a:ln>
          <a:effectLst/>
        </p:spPr>
        <p:txBody>
          <a:bodyPr wrap="none" anchor="ctr"/>
          <a:lstStyle/>
          <a:p>
            <a:pPr algn="ctr" eaLnBrk="1" hangingPunct="1">
              <a:defRPr/>
            </a:pPr>
            <a:r>
              <a:rPr lang="zh-CN" altLang="en-US" sz="1200">
                <a:solidFill>
                  <a:srgbClr val="0000FF"/>
                </a:solidFill>
                <a:effectLst>
                  <a:outerShdw blurRad="38100" dist="38100" dir="2700000" algn="tl">
                    <a:srgbClr val="000000"/>
                  </a:outerShdw>
                </a:effectLst>
                <a:latin typeface="Verdana" charset="0"/>
                <a:ea typeface="宋体" charset="0"/>
                <a:cs typeface="宋体" charset="0"/>
              </a:rPr>
              <a:t>芝加哥学派</a:t>
            </a:r>
            <a:endParaRPr lang="en-US" altLang="zh-CN" sz="1200">
              <a:solidFill>
                <a:srgbClr val="0000FF"/>
              </a:solidFill>
              <a:effectLst>
                <a:outerShdw blurRad="38100" dist="38100" dir="2700000" algn="tl">
                  <a:srgbClr val="000000"/>
                </a:outerShdw>
              </a:effectLst>
              <a:latin typeface="Verdana" charset="0"/>
              <a:ea typeface="宋体" charset="0"/>
              <a:cs typeface="宋体" charset="0"/>
            </a:endParaRPr>
          </a:p>
        </p:txBody>
      </p:sp>
      <p:sp>
        <p:nvSpPr>
          <p:cNvPr id="38950" name="AutoShape 38">
            <a:extLst>
              <a:ext uri="{FF2B5EF4-FFF2-40B4-BE49-F238E27FC236}">
                <a16:creationId xmlns:a16="http://schemas.microsoft.com/office/drawing/2014/main" xmlns="" id="{B1249E77-F76B-4BB2-844C-5F9B6054B663}"/>
              </a:ext>
            </a:extLst>
          </p:cNvPr>
          <p:cNvSpPr>
            <a:spLocks noChangeArrowheads="1"/>
          </p:cNvSpPr>
          <p:nvPr/>
        </p:nvSpPr>
        <p:spPr bwMode="auto">
          <a:xfrm>
            <a:off x="7175500" y="6381750"/>
            <a:ext cx="792163" cy="431800"/>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福利经济学</a:t>
            </a:r>
            <a:endParaRPr lang="zh-CN" altLang="en-US" sz="1200" b="1" noProof="1">
              <a:solidFill>
                <a:srgbClr val="0000FF"/>
              </a:solidFill>
              <a:effectLst>
                <a:outerShdw blurRad="38100" dist="38100" dir="2700000">
                  <a:srgbClr val="C0C0C0"/>
                </a:outerShdw>
              </a:effectLst>
              <a:latin typeface="Verdana" charset="0"/>
            </a:endParaRPr>
          </a:p>
        </p:txBody>
      </p:sp>
      <p:sp>
        <p:nvSpPr>
          <p:cNvPr id="38951" name="AutoShape 39">
            <a:extLst>
              <a:ext uri="{FF2B5EF4-FFF2-40B4-BE49-F238E27FC236}">
                <a16:creationId xmlns:a16="http://schemas.microsoft.com/office/drawing/2014/main" xmlns="" id="{38B567A7-EFDE-432C-81C4-4DEAFEA6B50D}"/>
              </a:ext>
            </a:extLst>
          </p:cNvPr>
          <p:cNvSpPr>
            <a:spLocks noChangeArrowheads="1"/>
          </p:cNvSpPr>
          <p:nvPr/>
        </p:nvSpPr>
        <p:spPr bwMode="auto">
          <a:xfrm>
            <a:off x="8040688" y="5661025"/>
            <a:ext cx="935037" cy="288925"/>
          </a:xfrm>
          <a:prstGeom prst="roundRect">
            <a:avLst>
              <a:gd name="adj" fmla="val 23528"/>
            </a:avLst>
          </a:prstGeom>
          <a:noFill/>
          <a:ln w="19050">
            <a:solidFill>
              <a:srgbClr val="99FF99"/>
            </a:solidFill>
            <a:round/>
          </a:ln>
          <a:effectLst/>
        </p:spPr>
        <p:txBody>
          <a:bodyPr wrap="none" anchor="ctr"/>
          <a:lstStyle/>
          <a:p>
            <a:pPr algn="ctr" eaLnBrk="1" hangingPunct="1">
              <a:defRPr/>
            </a:pPr>
            <a:r>
              <a:rPr lang="zh-CN" altLang="en-US" sz="1200" dirty="0">
                <a:solidFill>
                  <a:srgbClr val="0000FF"/>
                </a:solidFill>
                <a:effectLst>
                  <a:outerShdw blurRad="38100" dist="38100" dir="2700000" algn="tl">
                    <a:srgbClr val="000000"/>
                  </a:outerShdw>
                </a:effectLst>
                <a:latin typeface="Verdana" charset="0"/>
                <a:ea typeface="宋体" charset="0"/>
                <a:cs typeface="宋体" charset="0"/>
              </a:rPr>
              <a:t>拉弗</a:t>
            </a:r>
            <a:endParaRPr lang="en-US" altLang="zh-CN" sz="1200" dirty="0">
              <a:solidFill>
                <a:srgbClr val="0000FF"/>
              </a:solidFill>
              <a:effectLst>
                <a:outerShdw blurRad="38100" dist="38100" dir="2700000" algn="tl">
                  <a:srgbClr val="000000"/>
                </a:outerShdw>
              </a:effectLst>
              <a:latin typeface="Verdana" charset="0"/>
              <a:ea typeface="宋体" charset="0"/>
              <a:cs typeface="宋体" charset="0"/>
            </a:endParaRPr>
          </a:p>
        </p:txBody>
      </p:sp>
      <p:sp>
        <p:nvSpPr>
          <p:cNvPr id="38952" name="AutoShape 40">
            <a:extLst>
              <a:ext uri="{FF2B5EF4-FFF2-40B4-BE49-F238E27FC236}">
                <a16:creationId xmlns:a16="http://schemas.microsoft.com/office/drawing/2014/main" xmlns="" id="{E97627C6-9253-4B2C-B744-A5ABFB4BFD7E}"/>
              </a:ext>
            </a:extLst>
          </p:cNvPr>
          <p:cNvSpPr>
            <a:spLocks noChangeArrowheads="1"/>
          </p:cNvSpPr>
          <p:nvPr/>
        </p:nvSpPr>
        <p:spPr bwMode="auto">
          <a:xfrm>
            <a:off x="8040688" y="6524625"/>
            <a:ext cx="935037" cy="288925"/>
          </a:xfrm>
          <a:prstGeom prst="roundRect">
            <a:avLst>
              <a:gd name="adj" fmla="val 23528"/>
            </a:avLst>
          </a:prstGeom>
          <a:noFill/>
          <a:ln w="19050">
            <a:solidFill>
              <a:srgbClr val="99FF99"/>
            </a:solidFill>
            <a:round/>
          </a:ln>
          <a:effectLst/>
        </p:spPr>
        <p:txBody>
          <a:bodyPr wrap="none" anchor="ctr"/>
          <a:lstStyle/>
          <a:p>
            <a:pPr algn="ctr" eaLnBrk="1" hangingPunct="1">
              <a:buClr>
                <a:srgbClr val="000000"/>
              </a:buClr>
              <a:buFont typeface="Arial" panose="020B0604020202020204" pitchFamily="34" charset="0"/>
              <a:buNone/>
              <a:defRPr/>
            </a:pPr>
            <a:r>
              <a:rPr lang="zh-CN" altLang="en-US" sz="1200" b="1" noProof="1">
                <a:solidFill>
                  <a:srgbClr val="0000FF"/>
                </a:solidFill>
                <a:effectLst>
                  <a:outerShdw blurRad="38100" dist="38100" dir="2700000">
                    <a:srgbClr val="C0C0C0"/>
                  </a:outerShdw>
                </a:effectLst>
                <a:latin typeface="Verdana" charset="0"/>
                <a:ea typeface="宋体" charset="-122"/>
                <a:cs typeface="+mn-ea"/>
              </a:rPr>
              <a:t>供给学派</a:t>
            </a:r>
            <a:endParaRPr lang="zh-CN" altLang="en-US" sz="1200" b="1" noProof="1">
              <a:solidFill>
                <a:srgbClr val="0000FF"/>
              </a:solidFill>
              <a:effectLst>
                <a:outerShdw blurRad="38100" dist="38100" dir="2700000">
                  <a:srgbClr val="C0C0C0"/>
                </a:outerShdw>
              </a:effectLst>
              <a:latin typeface="Verdana" charset="0"/>
            </a:endParaRPr>
          </a:p>
        </p:txBody>
      </p:sp>
      <p:sp>
        <p:nvSpPr>
          <p:cNvPr id="38953" name="AutoShape 41">
            <a:extLst>
              <a:ext uri="{FF2B5EF4-FFF2-40B4-BE49-F238E27FC236}">
                <a16:creationId xmlns:a16="http://schemas.microsoft.com/office/drawing/2014/main" xmlns="" id="{C30FB3BA-1095-4EF3-8EC1-676C6CDEFE9A}"/>
              </a:ext>
            </a:extLst>
          </p:cNvPr>
          <p:cNvSpPr>
            <a:spLocks noChangeArrowheads="1"/>
          </p:cNvSpPr>
          <p:nvPr/>
        </p:nvSpPr>
        <p:spPr bwMode="auto">
          <a:xfrm>
            <a:off x="9120189" y="5373688"/>
            <a:ext cx="935037" cy="288925"/>
          </a:xfrm>
          <a:prstGeom prst="roundRect">
            <a:avLst>
              <a:gd name="adj" fmla="val 23528"/>
            </a:avLst>
          </a:prstGeom>
          <a:noFill/>
          <a:ln w="19050">
            <a:solidFill>
              <a:srgbClr val="99FF99"/>
            </a:solidFill>
            <a:round/>
          </a:ln>
          <a:effectLst/>
        </p:spPr>
        <p:txBody>
          <a:bodyPr wrap="none" anchor="ctr"/>
          <a:lstStyle/>
          <a:p>
            <a:pPr algn="ctr" eaLnBrk="1" hangingPunct="1">
              <a:defRPr/>
            </a:pPr>
            <a:r>
              <a:rPr lang="zh-CN" altLang="en-US" sz="1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Verdana" charset="0"/>
                <a:ea typeface="宋体" charset="0"/>
                <a:cs typeface="宋体" charset="0"/>
              </a:rPr>
              <a:t>熊彼特</a:t>
            </a:r>
            <a:endParaRPr lang="en-US" altLang="zh-CN" sz="1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Verdana" charset="0"/>
              <a:ea typeface="宋体" charset="0"/>
              <a:cs typeface="宋体" charset="0"/>
            </a:endParaRPr>
          </a:p>
        </p:txBody>
      </p:sp>
      <p:sp>
        <p:nvSpPr>
          <p:cNvPr id="38954" name="AutoShape 42">
            <a:extLst>
              <a:ext uri="{FF2B5EF4-FFF2-40B4-BE49-F238E27FC236}">
                <a16:creationId xmlns:a16="http://schemas.microsoft.com/office/drawing/2014/main" xmlns="" id="{5DA9A9E4-8011-443A-95CB-91611E428152}"/>
              </a:ext>
            </a:extLst>
          </p:cNvPr>
          <p:cNvSpPr>
            <a:spLocks noChangeArrowheads="1"/>
          </p:cNvSpPr>
          <p:nvPr/>
        </p:nvSpPr>
        <p:spPr bwMode="auto">
          <a:xfrm>
            <a:off x="9120189" y="5805489"/>
            <a:ext cx="935037" cy="288925"/>
          </a:xfrm>
          <a:prstGeom prst="roundRect">
            <a:avLst>
              <a:gd name="adj" fmla="val 23528"/>
            </a:avLst>
          </a:prstGeom>
          <a:noFill/>
          <a:ln w="19050">
            <a:solidFill>
              <a:srgbClr val="99FF99"/>
            </a:solidFill>
            <a:round/>
          </a:ln>
          <a:effectLst/>
        </p:spPr>
        <p:txBody>
          <a:bodyPr wrap="none" anchor="ctr"/>
          <a:lstStyle/>
          <a:p>
            <a:pPr algn="ctr" eaLnBrk="1" hangingPunct="1">
              <a:defRPr/>
            </a:pPr>
            <a:r>
              <a:rPr lang="zh-CN" altLang="en-US" sz="1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Verdana" charset="0"/>
                <a:ea typeface="宋体" charset="0"/>
                <a:cs typeface="宋体" charset="0"/>
              </a:rPr>
              <a:t>哈耶克</a:t>
            </a:r>
            <a:endParaRPr lang="en-US" altLang="zh-CN" sz="1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Verdana" charset="0"/>
              <a:ea typeface="宋体" charset="0"/>
              <a:cs typeface="宋体" charset="0"/>
            </a:endParaRPr>
          </a:p>
        </p:txBody>
      </p:sp>
      <p:sp>
        <p:nvSpPr>
          <p:cNvPr id="38955" name="AutoShape 43">
            <a:extLst>
              <a:ext uri="{FF2B5EF4-FFF2-40B4-BE49-F238E27FC236}">
                <a16:creationId xmlns:a16="http://schemas.microsoft.com/office/drawing/2014/main" xmlns="" id="{A069D526-5674-46A7-B26F-F777083CC373}"/>
              </a:ext>
            </a:extLst>
          </p:cNvPr>
          <p:cNvSpPr>
            <a:spLocks noChangeArrowheads="1"/>
          </p:cNvSpPr>
          <p:nvPr/>
        </p:nvSpPr>
        <p:spPr bwMode="auto">
          <a:xfrm>
            <a:off x="9120188" y="6524625"/>
            <a:ext cx="1079500" cy="288925"/>
          </a:xfrm>
          <a:prstGeom prst="roundRect">
            <a:avLst>
              <a:gd name="adj" fmla="val 23528"/>
            </a:avLst>
          </a:prstGeom>
          <a:noFill/>
          <a:ln w="19050">
            <a:solidFill>
              <a:srgbClr val="99FF99"/>
            </a:solidFill>
            <a:round/>
          </a:ln>
          <a:effectLst/>
        </p:spPr>
        <p:txBody>
          <a:bodyPr wrap="none" anchor="ctr"/>
          <a:lstStyle/>
          <a:p>
            <a:pPr algn="ctr" eaLnBrk="1" hangingPunct="1">
              <a:defRPr/>
            </a:pPr>
            <a:r>
              <a:rPr lang="zh-CN" altLang="en-US" sz="1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Verdana" charset="0"/>
                <a:ea typeface="宋体" charset="0"/>
                <a:cs typeface="宋体" charset="0"/>
              </a:rPr>
              <a:t>新奥地利学派</a:t>
            </a:r>
            <a:endParaRPr lang="en-US" altLang="zh-CN" sz="1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Verdana" charset="0"/>
              <a:ea typeface="宋体" charset="0"/>
              <a:cs typeface="宋体" charset="0"/>
            </a:endParaRPr>
          </a:p>
        </p:txBody>
      </p:sp>
      <p:sp>
        <p:nvSpPr>
          <p:cNvPr id="42026" name="Line 44">
            <a:extLst>
              <a:ext uri="{FF2B5EF4-FFF2-40B4-BE49-F238E27FC236}">
                <a16:creationId xmlns:a16="http://schemas.microsoft.com/office/drawing/2014/main" xmlns="" id="{DA8A9792-6BF1-479E-9270-BFBC7553485E}"/>
              </a:ext>
            </a:extLst>
          </p:cNvPr>
          <p:cNvSpPr>
            <a:spLocks noChangeShapeType="1"/>
          </p:cNvSpPr>
          <p:nvPr/>
        </p:nvSpPr>
        <p:spPr bwMode="auto">
          <a:xfrm>
            <a:off x="4295775" y="1052513"/>
            <a:ext cx="23764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27" name="Line 45">
            <a:extLst>
              <a:ext uri="{FF2B5EF4-FFF2-40B4-BE49-F238E27FC236}">
                <a16:creationId xmlns:a16="http://schemas.microsoft.com/office/drawing/2014/main" xmlns="" id="{F79C8D6D-503F-4376-9EBF-57F1488175FC}"/>
              </a:ext>
            </a:extLst>
          </p:cNvPr>
          <p:cNvSpPr>
            <a:spLocks noChangeShapeType="1"/>
          </p:cNvSpPr>
          <p:nvPr/>
        </p:nvSpPr>
        <p:spPr bwMode="auto">
          <a:xfrm>
            <a:off x="4295775" y="1052513"/>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28" name="Line 46">
            <a:extLst>
              <a:ext uri="{FF2B5EF4-FFF2-40B4-BE49-F238E27FC236}">
                <a16:creationId xmlns:a16="http://schemas.microsoft.com/office/drawing/2014/main" xmlns="" id="{AF72B729-1DDC-4746-A463-415B84492FFC}"/>
              </a:ext>
            </a:extLst>
          </p:cNvPr>
          <p:cNvSpPr>
            <a:spLocks noChangeShapeType="1"/>
          </p:cNvSpPr>
          <p:nvPr/>
        </p:nvSpPr>
        <p:spPr bwMode="auto">
          <a:xfrm>
            <a:off x="6672263" y="1052513"/>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29" name="Line 47">
            <a:extLst>
              <a:ext uri="{FF2B5EF4-FFF2-40B4-BE49-F238E27FC236}">
                <a16:creationId xmlns:a16="http://schemas.microsoft.com/office/drawing/2014/main" xmlns="" id="{8B335B31-DE90-4306-8A68-17954F792AE2}"/>
              </a:ext>
            </a:extLst>
          </p:cNvPr>
          <p:cNvSpPr>
            <a:spLocks noChangeShapeType="1"/>
          </p:cNvSpPr>
          <p:nvPr/>
        </p:nvSpPr>
        <p:spPr bwMode="auto">
          <a:xfrm>
            <a:off x="5448300" y="908050"/>
            <a:ext cx="0" cy="1444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30" name="Line 48">
            <a:extLst>
              <a:ext uri="{FF2B5EF4-FFF2-40B4-BE49-F238E27FC236}">
                <a16:creationId xmlns:a16="http://schemas.microsoft.com/office/drawing/2014/main" xmlns="" id="{AB9EB9C8-4B42-4D59-A4AB-EEF8CBDF8A2F}"/>
              </a:ext>
            </a:extLst>
          </p:cNvPr>
          <p:cNvSpPr>
            <a:spLocks noChangeShapeType="1"/>
          </p:cNvSpPr>
          <p:nvPr/>
        </p:nvSpPr>
        <p:spPr bwMode="auto">
          <a:xfrm>
            <a:off x="4295775" y="1484313"/>
            <a:ext cx="0" cy="3603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31" name="Line 49">
            <a:extLst>
              <a:ext uri="{FF2B5EF4-FFF2-40B4-BE49-F238E27FC236}">
                <a16:creationId xmlns:a16="http://schemas.microsoft.com/office/drawing/2014/main" xmlns="" id="{BD7CD6C4-853C-4B82-8BA5-0DD775ABE84C}"/>
              </a:ext>
            </a:extLst>
          </p:cNvPr>
          <p:cNvSpPr>
            <a:spLocks noChangeShapeType="1"/>
          </p:cNvSpPr>
          <p:nvPr/>
        </p:nvSpPr>
        <p:spPr bwMode="auto">
          <a:xfrm>
            <a:off x="4295775" y="1844675"/>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32" name="Line 50">
            <a:extLst>
              <a:ext uri="{FF2B5EF4-FFF2-40B4-BE49-F238E27FC236}">
                <a16:creationId xmlns:a16="http://schemas.microsoft.com/office/drawing/2014/main" xmlns="" id="{1536A27B-22A7-4338-B9FF-97B2B623D43A}"/>
              </a:ext>
            </a:extLst>
          </p:cNvPr>
          <p:cNvSpPr>
            <a:spLocks noChangeShapeType="1"/>
          </p:cNvSpPr>
          <p:nvPr/>
        </p:nvSpPr>
        <p:spPr bwMode="auto">
          <a:xfrm>
            <a:off x="6672263" y="1484313"/>
            <a:ext cx="0" cy="3603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33" name="Line 51">
            <a:extLst>
              <a:ext uri="{FF2B5EF4-FFF2-40B4-BE49-F238E27FC236}">
                <a16:creationId xmlns:a16="http://schemas.microsoft.com/office/drawing/2014/main" xmlns="" id="{66699C68-D4C7-4829-8CB0-E515AC152231}"/>
              </a:ext>
            </a:extLst>
          </p:cNvPr>
          <p:cNvSpPr>
            <a:spLocks noChangeShapeType="1"/>
          </p:cNvSpPr>
          <p:nvPr/>
        </p:nvSpPr>
        <p:spPr bwMode="auto">
          <a:xfrm flipH="1">
            <a:off x="6311900" y="18446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34" name="Line 52">
            <a:extLst>
              <a:ext uri="{FF2B5EF4-FFF2-40B4-BE49-F238E27FC236}">
                <a16:creationId xmlns:a16="http://schemas.microsoft.com/office/drawing/2014/main" xmlns="" id="{DCABD297-5102-48C0-A532-68AE3AF554F9}"/>
              </a:ext>
            </a:extLst>
          </p:cNvPr>
          <p:cNvSpPr>
            <a:spLocks noChangeShapeType="1"/>
          </p:cNvSpPr>
          <p:nvPr/>
        </p:nvSpPr>
        <p:spPr bwMode="auto">
          <a:xfrm>
            <a:off x="2063750" y="3571875"/>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35" name="Line 53">
            <a:extLst>
              <a:ext uri="{FF2B5EF4-FFF2-40B4-BE49-F238E27FC236}">
                <a16:creationId xmlns:a16="http://schemas.microsoft.com/office/drawing/2014/main" xmlns="" id="{34A3B228-8792-453B-8527-DC56DDE1259F}"/>
              </a:ext>
            </a:extLst>
          </p:cNvPr>
          <p:cNvSpPr>
            <a:spLocks noChangeShapeType="1"/>
          </p:cNvSpPr>
          <p:nvPr/>
        </p:nvSpPr>
        <p:spPr bwMode="auto">
          <a:xfrm>
            <a:off x="1524000" y="3860800"/>
            <a:ext cx="91440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36" name="Line 54">
            <a:extLst>
              <a:ext uri="{FF2B5EF4-FFF2-40B4-BE49-F238E27FC236}">
                <a16:creationId xmlns:a16="http://schemas.microsoft.com/office/drawing/2014/main" xmlns="" id="{979AB0BB-7355-40AA-9E43-A618B9C22AD8}"/>
              </a:ext>
            </a:extLst>
          </p:cNvPr>
          <p:cNvSpPr>
            <a:spLocks noChangeShapeType="1"/>
          </p:cNvSpPr>
          <p:nvPr/>
        </p:nvSpPr>
        <p:spPr bwMode="auto">
          <a:xfrm>
            <a:off x="1992313" y="4437063"/>
            <a:ext cx="0" cy="20145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37" name="Line 55">
            <a:extLst>
              <a:ext uri="{FF2B5EF4-FFF2-40B4-BE49-F238E27FC236}">
                <a16:creationId xmlns:a16="http://schemas.microsoft.com/office/drawing/2014/main" xmlns="" id="{75DFA9D1-0426-4DB7-9AD5-94A0E433A57E}"/>
              </a:ext>
            </a:extLst>
          </p:cNvPr>
          <p:cNvSpPr>
            <a:spLocks noChangeShapeType="1"/>
          </p:cNvSpPr>
          <p:nvPr/>
        </p:nvSpPr>
        <p:spPr bwMode="auto">
          <a:xfrm>
            <a:off x="3216275" y="3573463"/>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38" name="Line 56">
            <a:extLst>
              <a:ext uri="{FF2B5EF4-FFF2-40B4-BE49-F238E27FC236}">
                <a16:creationId xmlns:a16="http://schemas.microsoft.com/office/drawing/2014/main" xmlns="" id="{33CCC80F-6317-4D43-89EC-3D6F4BF224CC}"/>
              </a:ext>
            </a:extLst>
          </p:cNvPr>
          <p:cNvSpPr>
            <a:spLocks noChangeShapeType="1"/>
          </p:cNvSpPr>
          <p:nvPr/>
        </p:nvSpPr>
        <p:spPr bwMode="auto">
          <a:xfrm>
            <a:off x="3000375" y="4437063"/>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39" name="Line 57">
            <a:extLst>
              <a:ext uri="{FF2B5EF4-FFF2-40B4-BE49-F238E27FC236}">
                <a16:creationId xmlns:a16="http://schemas.microsoft.com/office/drawing/2014/main" xmlns="" id="{4BE2796B-D337-4062-AECA-3844E6924142}"/>
              </a:ext>
            </a:extLst>
          </p:cNvPr>
          <p:cNvSpPr>
            <a:spLocks noChangeShapeType="1"/>
          </p:cNvSpPr>
          <p:nvPr/>
        </p:nvSpPr>
        <p:spPr bwMode="auto">
          <a:xfrm>
            <a:off x="3000375" y="5661025"/>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40" name="Line 58">
            <a:extLst>
              <a:ext uri="{FF2B5EF4-FFF2-40B4-BE49-F238E27FC236}">
                <a16:creationId xmlns:a16="http://schemas.microsoft.com/office/drawing/2014/main" xmlns="" id="{9510CD89-49AC-4FE6-93A3-895A8E57EDB4}"/>
              </a:ext>
            </a:extLst>
          </p:cNvPr>
          <p:cNvSpPr>
            <a:spLocks noChangeShapeType="1"/>
          </p:cNvSpPr>
          <p:nvPr/>
        </p:nvSpPr>
        <p:spPr bwMode="auto">
          <a:xfrm>
            <a:off x="3000375" y="6237288"/>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41" name="Line 59">
            <a:extLst>
              <a:ext uri="{FF2B5EF4-FFF2-40B4-BE49-F238E27FC236}">
                <a16:creationId xmlns:a16="http://schemas.microsoft.com/office/drawing/2014/main" xmlns="" id="{8DD37501-100A-4A17-A88E-65931EFCF4A7}"/>
              </a:ext>
            </a:extLst>
          </p:cNvPr>
          <p:cNvSpPr>
            <a:spLocks noChangeShapeType="1"/>
          </p:cNvSpPr>
          <p:nvPr/>
        </p:nvSpPr>
        <p:spPr bwMode="auto">
          <a:xfrm>
            <a:off x="4224338" y="2132013"/>
            <a:ext cx="25923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42" name="Line 60">
            <a:extLst>
              <a:ext uri="{FF2B5EF4-FFF2-40B4-BE49-F238E27FC236}">
                <a16:creationId xmlns:a16="http://schemas.microsoft.com/office/drawing/2014/main" xmlns="" id="{F4FAB37B-86B8-4FA7-B5FA-9D265B4FAD22}"/>
              </a:ext>
            </a:extLst>
          </p:cNvPr>
          <p:cNvSpPr>
            <a:spLocks noChangeShapeType="1"/>
          </p:cNvSpPr>
          <p:nvPr/>
        </p:nvSpPr>
        <p:spPr bwMode="auto">
          <a:xfrm>
            <a:off x="5519738" y="1987550"/>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43" name="Line 61">
            <a:extLst>
              <a:ext uri="{FF2B5EF4-FFF2-40B4-BE49-F238E27FC236}">
                <a16:creationId xmlns:a16="http://schemas.microsoft.com/office/drawing/2014/main" xmlns="" id="{CFCFDF57-AF68-474C-BDA1-FAC39E140E46}"/>
              </a:ext>
            </a:extLst>
          </p:cNvPr>
          <p:cNvSpPr>
            <a:spLocks noChangeShapeType="1"/>
          </p:cNvSpPr>
          <p:nvPr/>
        </p:nvSpPr>
        <p:spPr bwMode="auto">
          <a:xfrm>
            <a:off x="4224338" y="2132013"/>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44" name="Line 62">
            <a:extLst>
              <a:ext uri="{FF2B5EF4-FFF2-40B4-BE49-F238E27FC236}">
                <a16:creationId xmlns:a16="http://schemas.microsoft.com/office/drawing/2014/main" xmlns="" id="{20E5C579-C3DD-4F7F-B962-43BDC634CA1B}"/>
              </a:ext>
            </a:extLst>
          </p:cNvPr>
          <p:cNvSpPr>
            <a:spLocks noChangeShapeType="1"/>
          </p:cNvSpPr>
          <p:nvPr/>
        </p:nvSpPr>
        <p:spPr bwMode="auto">
          <a:xfrm>
            <a:off x="6816725" y="2132013"/>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45" name="Line 63">
            <a:extLst>
              <a:ext uri="{FF2B5EF4-FFF2-40B4-BE49-F238E27FC236}">
                <a16:creationId xmlns:a16="http://schemas.microsoft.com/office/drawing/2014/main" xmlns="" id="{6A20415A-0291-4B6B-8AE7-85A6983BE22C}"/>
              </a:ext>
            </a:extLst>
          </p:cNvPr>
          <p:cNvSpPr>
            <a:spLocks noChangeShapeType="1"/>
          </p:cNvSpPr>
          <p:nvPr/>
        </p:nvSpPr>
        <p:spPr bwMode="auto">
          <a:xfrm>
            <a:off x="5519738" y="2636838"/>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46" name="Line 64">
            <a:extLst>
              <a:ext uri="{FF2B5EF4-FFF2-40B4-BE49-F238E27FC236}">
                <a16:creationId xmlns:a16="http://schemas.microsoft.com/office/drawing/2014/main" xmlns="" id="{9A1E7796-647A-4EB3-98B5-E16E32166EAF}"/>
              </a:ext>
            </a:extLst>
          </p:cNvPr>
          <p:cNvSpPr>
            <a:spLocks noChangeShapeType="1"/>
          </p:cNvSpPr>
          <p:nvPr/>
        </p:nvSpPr>
        <p:spPr bwMode="auto">
          <a:xfrm>
            <a:off x="6816725" y="2636838"/>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47" name="Line 65">
            <a:extLst>
              <a:ext uri="{FF2B5EF4-FFF2-40B4-BE49-F238E27FC236}">
                <a16:creationId xmlns:a16="http://schemas.microsoft.com/office/drawing/2014/main" xmlns="" id="{45639DDB-AC66-49B8-AE1C-B38DDBA4ED24}"/>
              </a:ext>
            </a:extLst>
          </p:cNvPr>
          <p:cNvSpPr>
            <a:spLocks noChangeShapeType="1"/>
          </p:cNvSpPr>
          <p:nvPr/>
        </p:nvSpPr>
        <p:spPr bwMode="auto">
          <a:xfrm>
            <a:off x="4872038" y="2924175"/>
            <a:ext cx="28733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48" name="Line 67">
            <a:extLst>
              <a:ext uri="{FF2B5EF4-FFF2-40B4-BE49-F238E27FC236}">
                <a16:creationId xmlns:a16="http://schemas.microsoft.com/office/drawing/2014/main" xmlns="" id="{6F82198A-BFF7-4E1B-8BFA-AE42DA04BAE6}"/>
              </a:ext>
            </a:extLst>
          </p:cNvPr>
          <p:cNvSpPr>
            <a:spLocks noChangeShapeType="1"/>
          </p:cNvSpPr>
          <p:nvPr/>
        </p:nvSpPr>
        <p:spPr bwMode="auto">
          <a:xfrm>
            <a:off x="4367213" y="3068638"/>
            <a:ext cx="0" cy="431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49" name="Line 68">
            <a:extLst>
              <a:ext uri="{FF2B5EF4-FFF2-40B4-BE49-F238E27FC236}">
                <a16:creationId xmlns:a16="http://schemas.microsoft.com/office/drawing/2014/main" xmlns="" id="{A598D0D0-21A3-4E85-A37C-373074DE2193}"/>
              </a:ext>
            </a:extLst>
          </p:cNvPr>
          <p:cNvSpPr>
            <a:spLocks noChangeShapeType="1"/>
          </p:cNvSpPr>
          <p:nvPr/>
        </p:nvSpPr>
        <p:spPr bwMode="auto">
          <a:xfrm>
            <a:off x="4367213" y="3500438"/>
            <a:ext cx="64928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50" name="Line 69">
            <a:extLst>
              <a:ext uri="{FF2B5EF4-FFF2-40B4-BE49-F238E27FC236}">
                <a16:creationId xmlns:a16="http://schemas.microsoft.com/office/drawing/2014/main" xmlns="" id="{303A65ED-136F-4114-8A79-4316D2B06CC3}"/>
              </a:ext>
            </a:extLst>
          </p:cNvPr>
          <p:cNvSpPr>
            <a:spLocks noChangeShapeType="1"/>
          </p:cNvSpPr>
          <p:nvPr/>
        </p:nvSpPr>
        <p:spPr bwMode="auto">
          <a:xfrm>
            <a:off x="6888163" y="3068638"/>
            <a:ext cx="0" cy="431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51" name="Line 70">
            <a:extLst>
              <a:ext uri="{FF2B5EF4-FFF2-40B4-BE49-F238E27FC236}">
                <a16:creationId xmlns:a16="http://schemas.microsoft.com/office/drawing/2014/main" xmlns="" id="{8F2223EB-54D0-42B9-8509-7CDD54BC4D97}"/>
              </a:ext>
            </a:extLst>
          </p:cNvPr>
          <p:cNvSpPr>
            <a:spLocks noChangeShapeType="1"/>
          </p:cNvSpPr>
          <p:nvPr/>
        </p:nvSpPr>
        <p:spPr bwMode="auto">
          <a:xfrm flipH="1">
            <a:off x="6311900" y="3500438"/>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52" name="Line 71">
            <a:extLst>
              <a:ext uri="{FF2B5EF4-FFF2-40B4-BE49-F238E27FC236}">
                <a16:creationId xmlns:a16="http://schemas.microsoft.com/office/drawing/2014/main" xmlns="" id="{392D714D-30F9-4509-AF11-F95D26C97685}"/>
              </a:ext>
            </a:extLst>
          </p:cNvPr>
          <p:cNvSpPr>
            <a:spLocks noChangeShapeType="1"/>
          </p:cNvSpPr>
          <p:nvPr/>
        </p:nvSpPr>
        <p:spPr bwMode="auto">
          <a:xfrm>
            <a:off x="5591175" y="3068638"/>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53" name="Line 72">
            <a:extLst>
              <a:ext uri="{FF2B5EF4-FFF2-40B4-BE49-F238E27FC236}">
                <a16:creationId xmlns:a16="http://schemas.microsoft.com/office/drawing/2014/main" xmlns="" id="{DE57E161-C5A5-499E-A050-155B45F997B9}"/>
              </a:ext>
            </a:extLst>
          </p:cNvPr>
          <p:cNvSpPr>
            <a:spLocks noChangeShapeType="1"/>
          </p:cNvSpPr>
          <p:nvPr/>
        </p:nvSpPr>
        <p:spPr bwMode="auto">
          <a:xfrm>
            <a:off x="4224338" y="3068638"/>
            <a:ext cx="0" cy="19431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54" name="Line 73">
            <a:extLst>
              <a:ext uri="{FF2B5EF4-FFF2-40B4-BE49-F238E27FC236}">
                <a16:creationId xmlns:a16="http://schemas.microsoft.com/office/drawing/2014/main" xmlns="" id="{6117E82C-DFB5-46B8-9FC8-9DFA20E82938}"/>
              </a:ext>
            </a:extLst>
          </p:cNvPr>
          <p:cNvSpPr>
            <a:spLocks noChangeShapeType="1"/>
          </p:cNvSpPr>
          <p:nvPr/>
        </p:nvSpPr>
        <p:spPr bwMode="auto">
          <a:xfrm>
            <a:off x="4224338" y="5011738"/>
            <a:ext cx="50323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55" name="Line 74">
            <a:extLst>
              <a:ext uri="{FF2B5EF4-FFF2-40B4-BE49-F238E27FC236}">
                <a16:creationId xmlns:a16="http://schemas.microsoft.com/office/drawing/2014/main" xmlns="" id="{58B5A842-B78C-4AE1-AE97-12B681693478}"/>
              </a:ext>
            </a:extLst>
          </p:cNvPr>
          <p:cNvSpPr>
            <a:spLocks noChangeShapeType="1"/>
          </p:cNvSpPr>
          <p:nvPr/>
        </p:nvSpPr>
        <p:spPr bwMode="auto">
          <a:xfrm>
            <a:off x="4727575" y="5013325"/>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56" name="Line 75">
            <a:extLst>
              <a:ext uri="{FF2B5EF4-FFF2-40B4-BE49-F238E27FC236}">
                <a16:creationId xmlns:a16="http://schemas.microsoft.com/office/drawing/2014/main" xmlns="" id="{896F027C-14AB-4E27-9A0D-8B7E12E800B6}"/>
              </a:ext>
            </a:extLst>
          </p:cNvPr>
          <p:cNvSpPr>
            <a:spLocks noChangeShapeType="1"/>
          </p:cNvSpPr>
          <p:nvPr/>
        </p:nvSpPr>
        <p:spPr bwMode="auto">
          <a:xfrm>
            <a:off x="4151313" y="5734050"/>
            <a:ext cx="11525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57" name="Line 76">
            <a:extLst>
              <a:ext uri="{FF2B5EF4-FFF2-40B4-BE49-F238E27FC236}">
                <a16:creationId xmlns:a16="http://schemas.microsoft.com/office/drawing/2014/main" xmlns="" id="{F54D1703-6EAF-4FF8-8119-BE19F7D51EBA}"/>
              </a:ext>
            </a:extLst>
          </p:cNvPr>
          <p:cNvSpPr>
            <a:spLocks noChangeShapeType="1"/>
          </p:cNvSpPr>
          <p:nvPr/>
        </p:nvSpPr>
        <p:spPr bwMode="auto">
          <a:xfrm>
            <a:off x="4151313" y="573405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58" name="Line 77">
            <a:extLst>
              <a:ext uri="{FF2B5EF4-FFF2-40B4-BE49-F238E27FC236}">
                <a16:creationId xmlns:a16="http://schemas.microsoft.com/office/drawing/2014/main" xmlns="" id="{951AB33B-88ED-427D-87A6-068901F0B371}"/>
              </a:ext>
            </a:extLst>
          </p:cNvPr>
          <p:cNvSpPr>
            <a:spLocks noChangeShapeType="1"/>
          </p:cNvSpPr>
          <p:nvPr/>
        </p:nvSpPr>
        <p:spPr bwMode="auto">
          <a:xfrm>
            <a:off x="5303838" y="573405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59" name="Line 78">
            <a:extLst>
              <a:ext uri="{FF2B5EF4-FFF2-40B4-BE49-F238E27FC236}">
                <a16:creationId xmlns:a16="http://schemas.microsoft.com/office/drawing/2014/main" xmlns="" id="{85ACD286-3B1B-4BF9-A0F1-8BE9DD5A0638}"/>
              </a:ext>
            </a:extLst>
          </p:cNvPr>
          <p:cNvSpPr>
            <a:spLocks noChangeShapeType="1"/>
          </p:cNvSpPr>
          <p:nvPr/>
        </p:nvSpPr>
        <p:spPr bwMode="auto">
          <a:xfrm>
            <a:off x="4727575" y="5589588"/>
            <a:ext cx="0" cy="1444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0" name="Line 79">
            <a:extLst>
              <a:ext uri="{FF2B5EF4-FFF2-40B4-BE49-F238E27FC236}">
                <a16:creationId xmlns:a16="http://schemas.microsoft.com/office/drawing/2014/main" xmlns="" id="{D9251B58-9DD1-42E3-838C-8165BF0E0049}"/>
              </a:ext>
            </a:extLst>
          </p:cNvPr>
          <p:cNvSpPr>
            <a:spLocks noChangeShapeType="1"/>
          </p:cNvSpPr>
          <p:nvPr/>
        </p:nvSpPr>
        <p:spPr bwMode="auto">
          <a:xfrm>
            <a:off x="4151313" y="6237288"/>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61" name="Line 80">
            <a:extLst>
              <a:ext uri="{FF2B5EF4-FFF2-40B4-BE49-F238E27FC236}">
                <a16:creationId xmlns:a16="http://schemas.microsoft.com/office/drawing/2014/main" xmlns="" id="{2AE3B815-A09A-4F7D-A889-19C0E035E726}"/>
              </a:ext>
            </a:extLst>
          </p:cNvPr>
          <p:cNvSpPr>
            <a:spLocks noChangeShapeType="1"/>
          </p:cNvSpPr>
          <p:nvPr/>
        </p:nvSpPr>
        <p:spPr bwMode="auto">
          <a:xfrm>
            <a:off x="5375275" y="6237288"/>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62" name="Line 81">
            <a:extLst>
              <a:ext uri="{FF2B5EF4-FFF2-40B4-BE49-F238E27FC236}">
                <a16:creationId xmlns:a16="http://schemas.microsoft.com/office/drawing/2014/main" xmlns="" id="{CA2E9FCF-7819-4823-94D8-0CDCF1C68E33}"/>
              </a:ext>
            </a:extLst>
          </p:cNvPr>
          <p:cNvSpPr>
            <a:spLocks noChangeShapeType="1"/>
          </p:cNvSpPr>
          <p:nvPr/>
        </p:nvSpPr>
        <p:spPr bwMode="auto">
          <a:xfrm>
            <a:off x="6888163" y="4005263"/>
            <a:ext cx="25209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3" name="Line 82">
            <a:extLst>
              <a:ext uri="{FF2B5EF4-FFF2-40B4-BE49-F238E27FC236}">
                <a16:creationId xmlns:a16="http://schemas.microsoft.com/office/drawing/2014/main" xmlns="" id="{A98F4CC9-838D-49FE-8A9C-B3794B5377CB}"/>
              </a:ext>
            </a:extLst>
          </p:cNvPr>
          <p:cNvSpPr>
            <a:spLocks noChangeShapeType="1"/>
          </p:cNvSpPr>
          <p:nvPr/>
        </p:nvSpPr>
        <p:spPr bwMode="auto">
          <a:xfrm>
            <a:off x="6888163" y="4003675"/>
            <a:ext cx="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64" name="Line 83">
            <a:extLst>
              <a:ext uri="{FF2B5EF4-FFF2-40B4-BE49-F238E27FC236}">
                <a16:creationId xmlns:a16="http://schemas.microsoft.com/office/drawing/2014/main" xmlns="" id="{B6F3584E-DB96-4245-A8CB-822623B2BED0}"/>
              </a:ext>
            </a:extLst>
          </p:cNvPr>
          <p:cNvSpPr>
            <a:spLocks noChangeShapeType="1"/>
          </p:cNvSpPr>
          <p:nvPr/>
        </p:nvSpPr>
        <p:spPr bwMode="auto">
          <a:xfrm>
            <a:off x="9409113" y="400526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65" name="Line 84">
            <a:extLst>
              <a:ext uri="{FF2B5EF4-FFF2-40B4-BE49-F238E27FC236}">
                <a16:creationId xmlns:a16="http://schemas.microsoft.com/office/drawing/2014/main" xmlns="" id="{808234E2-E46D-4821-A56D-65992F3CF0B5}"/>
              </a:ext>
            </a:extLst>
          </p:cNvPr>
          <p:cNvSpPr>
            <a:spLocks noChangeShapeType="1"/>
          </p:cNvSpPr>
          <p:nvPr/>
        </p:nvSpPr>
        <p:spPr bwMode="auto">
          <a:xfrm>
            <a:off x="8040688" y="3787775"/>
            <a:ext cx="0" cy="215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6" name="Line 85">
            <a:extLst>
              <a:ext uri="{FF2B5EF4-FFF2-40B4-BE49-F238E27FC236}">
                <a16:creationId xmlns:a16="http://schemas.microsoft.com/office/drawing/2014/main" xmlns="" id="{992170DE-4CEE-4773-8680-B5CAEF149303}"/>
              </a:ext>
            </a:extLst>
          </p:cNvPr>
          <p:cNvSpPr>
            <a:spLocks noChangeShapeType="1"/>
          </p:cNvSpPr>
          <p:nvPr/>
        </p:nvSpPr>
        <p:spPr bwMode="auto">
          <a:xfrm>
            <a:off x="5591175" y="3716338"/>
            <a:ext cx="0" cy="936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7" name="Line 86">
            <a:extLst>
              <a:ext uri="{FF2B5EF4-FFF2-40B4-BE49-F238E27FC236}">
                <a16:creationId xmlns:a16="http://schemas.microsoft.com/office/drawing/2014/main" xmlns="" id="{9AB689A6-1947-423E-B111-C58F6B5DFEF1}"/>
              </a:ext>
            </a:extLst>
          </p:cNvPr>
          <p:cNvSpPr>
            <a:spLocks noChangeShapeType="1"/>
          </p:cNvSpPr>
          <p:nvPr/>
        </p:nvSpPr>
        <p:spPr bwMode="auto">
          <a:xfrm>
            <a:off x="6816725" y="4579938"/>
            <a:ext cx="0" cy="730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8" name="Line 87">
            <a:extLst>
              <a:ext uri="{FF2B5EF4-FFF2-40B4-BE49-F238E27FC236}">
                <a16:creationId xmlns:a16="http://schemas.microsoft.com/office/drawing/2014/main" xmlns="" id="{6BB6E49E-E444-4659-9856-85E3F408CB0D}"/>
              </a:ext>
            </a:extLst>
          </p:cNvPr>
          <p:cNvSpPr>
            <a:spLocks noChangeShapeType="1"/>
          </p:cNvSpPr>
          <p:nvPr/>
        </p:nvSpPr>
        <p:spPr bwMode="auto">
          <a:xfrm>
            <a:off x="5591175" y="4652963"/>
            <a:ext cx="12255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69" name="Line 88">
            <a:extLst>
              <a:ext uri="{FF2B5EF4-FFF2-40B4-BE49-F238E27FC236}">
                <a16:creationId xmlns:a16="http://schemas.microsoft.com/office/drawing/2014/main" xmlns="" id="{C1B6BF4F-3FB7-4CB6-BCA8-6CD7539C3AE7}"/>
              </a:ext>
            </a:extLst>
          </p:cNvPr>
          <p:cNvSpPr>
            <a:spLocks noChangeShapeType="1"/>
          </p:cNvSpPr>
          <p:nvPr/>
        </p:nvSpPr>
        <p:spPr bwMode="auto">
          <a:xfrm>
            <a:off x="6240463" y="4652963"/>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70" name="Line 89">
            <a:extLst>
              <a:ext uri="{FF2B5EF4-FFF2-40B4-BE49-F238E27FC236}">
                <a16:creationId xmlns:a16="http://schemas.microsoft.com/office/drawing/2014/main" xmlns="" id="{A10CDBF2-F78C-40EE-B6FA-F15716DEC7E1}"/>
              </a:ext>
            </a:extLst>
          </p:cNvPr>
          <p:cNvSpPr>
            <a:spLocks noChangeShapeType="1"/>
          </p:cNvSpPr>
          <p:nvPr/>
        </p:nvSpPr>
        <p:spPr bwMode="auto">
          <a:xfrm>
            <a:off x="5951538" y="5157788"/>
            <a:ext cx="0" cy="5762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71" name="Line 90">
            <a:extLst>
              <a:ext uri="{FF2B5EF4-FFF2-40B4-BE49-F238E27FC236}">
                <a16:creationId xmlns:a16="http://schemas.microsoft.com/office/drawing/2014/main" xmlns="" id="{AF3C29F8-2D26-4504-A056-406AB43D6D62}"/>
              </a:ext>
            </a:extLst>
          </p:cNvPr>
          <p:cNvSpPr>
            <a:spLocks noChangeShapeType="1"/>
          </p:cNvSpPr>
          <p:nvPr/>
        </p:nvSpPr>
        <p:spPr bwMode="auto">
          <a:xfrm>
            <a:off x="5519738" y="5734050"/>
            <a:ext cx="431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72" name="Line 91">
            <a:extLst>
              <a:ext uri="{FF2B5EF4-FFF2-40B4-BE49-F238E27FC236}">
                <a16:creationId xmlns:a16="http://schemas.microsoft.com/office/drawing/2014/main" xmlns="" id="{1AB3BBEE-4ED5-4407-B244-42CD45E85856}"/>
              </a:ext>
            </a:extLst>
          </p:cNvPr>
          <p:cNvSpPr>
            <a:spLocks noChangeShapeType="1"/>
          </p:cNvSpPr>
          <p:nvPr/>
        </p:nvSpPr>
        <p:spPr bwMode="auto">
          <a:xfrm>
            <a:off x="5519738" y="573405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73" name="Line 93">
            <a:extLst>
              <a:ext uri="{FF2B5EF4-FFF2-40B4-BE49-F238E27FC236}">
                <a16:creationId xmlns:a16="http://schemas.microsoft.com/office/drawing/2014/main" xmlns="" id="{62C527FC-45C0-4C65-BFEA-3384FF226E9C}"/>
              </a:ext>
            </a:extLst>
          </p:cNvPr>
          <p:cNvSpPr>
            <a:spLocks noChangeShapeType="1"/>
          </p:cNvSpPr>
          <p:nvPr/>
        </p:nvSpPr>
        <p:spPr bwMode="auto">
          <a:xfrm>
            <a:off x="6600825" y="6021388"/>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74" name="Line 94">
            <a:extLst>
              <a:ext uri="{FF2B5EF4-FFF2-40B4-BE49-F238E27FC236}">
                <a16:creationId xmlns:a16="http://schemas.microsoft.com/office/drawing/2014/main" xmlns="" id="{9488894A-E4CF-4BA6-90BF-10C52CB15555}"/>
              </a:ext>
            </a:extLst>
          </p:cNvPr>
          <p:cNvSpPr>
            <a:spLocks noChangeShapeType="1"/>
          </p:cNvSpPr>
          <p:nvPr/>
        </p:nvSpPr>
        <p:spPr bwMode="auto">
          <a:xfrm>
            <a:off x="6888163" y="4581525"/>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75" name="Line 97">
            <a:extLst>
              <a:ext uri="{FF2B5EF4-FFF2-40B4-BE49-F238E27FC236}">
                <a16:creationId xmlns:a16="http://schemas.microsoft.com/office/drawing/2014/main" xmlns="" id="{828CF89A-C9B3-46A4-A6B3-31AB07B92843}"/>
              </a:ext>
            </a:extLst>
          </p:cNvPr>
          <p:cNvSpPr>
            <a:spLocks noChangeShapeType="1"/>
          </p:cNvSpPr>
          <p:nvPr/>
        </p:nvSpPr>
        <p:spPr bwMode="auto">
          <a:xfrm>
            <a:off x="9551988" y="4581525"/>
            <a:ext cx="0"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76" name="Line 98">
            <a:extLst>
              <a:ext uri="{FF2B5EF4-FFF2-40B4-BE49-F238E27FC236}">
                <a16:creationId xmlns:a16="http://schemas.microsoft.com/office/drawing/2014/main" xmlns="" id="{D0EA6E8F-913F-4A91-B707-8A4379F11C02}"/>
              </a:ext>
            </a:extLst>
          </p:cNvPr>
          <p:cNvSpPr>
            <a:spLocks noChangeShapeType="1"/>
          </p:cNvSpPr>
          <p:nvPr/>
        </p:nvSpPr>
        <p:spPr bwMode="auto">
          <a:xfrm>
            <a:off x="9551988" y="5661025"/>
            <a:ext cx="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77" name="Line 99">
            <a:extLst>
              <a:ext uri="{FF2B5EF4-FFF2-40B4-BE49-F238E27FC236}">
                <a16:creationId xmlns:a16="http://schemas.microsoft.com/office/drawing/2014/main" xmlns="" id="{49ECF691-325D-41D8-A607-41503B75B8A6}"/>
              </a:ext>
            </a:extLst>
          </p:cNvPr>
          <p:cNvSpPr>
            <a:spLocks noChangeShapeType="1"/>
          </p:cNvSpPr>
          <p:nvPr/>
        </p:nvSpPr>
        <p:spPr bwMode="auto">
          <a:xfrm>
            <a:off x="9551988" y="60928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78" name="Line 100">
            <a:extLst>
              <a:ext uri="{FF2B5EF4-FFF2-40B4-BE49-F238E27FC236}">
                <a16:creationId xmlns:a16="http://schemas.microsoft.com/office/drawing/2014/main" xmlns="" id="{C3FF3563-87E7-4C31-99CB-69D34CF5AFB6}"/>
              </a:ext>
            </a:extLst>
          </p:cNvPr>
          <p:cNvSpPr>
            <a:spLocks noChangeShapeType="1"/>
          </p:cNvSpPr>
          <p:nvPr/>
        </p:nvSpPr>
        <p:spPr bwMode="auto">
          <a:xfrm>
            <a:off x="8470900" y="5949950"/>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79" name="Line 102">
            <a:extLst>
              <a:ext uri="{FF2B5EF4-FFF2-40B4-BE49-F238E27FC236}">
                <a16:creationId xmlns:a16="http://schemas.microsoft.com/office/drawing/2014/main" xmlns="" id="{4F99DEAF-74D6-4193-9CBD-DDB3E91C4421}"/>
              </a:ext>
            </a:extLst>
          </p:cNvPr>
          <p:cNvSpPr>
            <a:spLocks noChangeShapeType="1"/>
          </p:cNvSpPr>
          <p:nvPr/>
        </p:nvSpPr>
        <p:spPr bwMode="auto">
          <a:xfrm>
            <a:off x="2063750" y="2492375"/>
            <a:ext cx="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9016" name="Text Box 104">
            <a:extLst>
              <a:ext uri="{FF2B5EF4-FFF2-40B4-BE49-F238E27FC236}">
                <a16:creationId xmlns:a16="http://schemas.microsoft.com/office/drawing/2014/main" xmlns="" id="{4838A2A0-D40C-4AE8-9545-228BD3F282BF}"/>
              </a:ext>
            </a:extLst>
          </p:cNvPr>
          <p:cNvSpPr txBox="1">
            <a:spLocks noChangeArrowheads="1"/>
          </p:cNvSpPr>
          <p:nvPr/>
        </p:nvSpPr>
        <p:spPr bwMode="auto">
          <a:xfrm>
            <a:off x="9409113" y="1579563"/>
            <a:ext cx="1692275" cy="336550"/>
          </a:xfrm>
          <a:prstGeom prst="rect">
            <a:avLst/>
          </a:prstGeom>
          <a:noFill/>
          <a:ln>
            <a:noFill/>
          </a:ln>
          <a:effectLst/>
        </p:spPr>
        <p:txBody>
          <a:bodyPr>
            <a:spAutoFit/>
          </a:bodyPr>
          <a:lstStyle/>
          <a:p>
            <a:pPr algn="ctr" eaLnBrk="1" hangingPunct="1">
              <a:spcBef>
                <a:spcPct val="50000"/>
              </a:spcBef>
              <a:buClr>
                <a:srgbClr val="000000"/>
              </a:buClr>
              <a:buFont typeface="Arial" panose="020B0604020202020204" pitchFamily="34" charset="0"/>
              <a:buNone/>
              <a:defRPr/>
            </a:pPr>
            <a:r>
              <a:rPr lang="en-US" altLang="zh-CN" sz="1600" b="1" noProof="1">
                <a:solidFill>
                  <a:schemeClr val="tx2"/>
                </a:solidFill>
                <a:effectLst>
                  <a:outerShdw blurRad="38100" dist="38100" dir="2700000">
                    <a:srgbClr val="C0C0C0"/>
                  </a:outerShdw>
                </a:effectLst>
                <a:latin typeface="Verdana" charset="0"/>
                <a:ea typeface="宋体" charset="-122"/>
                <a:cs typeface="+mn-ea"/>
              </a:rPr>
              <a:t>1776</a:t>
            </a:r>
            <a:endParaRPr lang="en-US" altLang="zh-CN" sz="1600" b="1" noProof="1">
              <a:solidFill>
                <a:schemeClr val="tx2"/>
              </a:solidFill>
              <a:effectLst>
                <a:outerShdw blurRad="38100" dist="38100" dir="2700000">
                  <a:srgbClr val="C0C0C0"/>
                </a:outerShdw>
              </a:effectLst>
              <a:latin typeface="Verdana" charset="0"/>
            </a:endParaRPr>
          </a:p>
        </p:txBody>
      </p:sp>
      <p:sp>
        <p:nvSpPr>
          <p:cNvPr id="39017" name="Text Box 105">
            <a:extLst>
              <a:ext uri="{FF2B5EF4-FFF2-40B4-BE49-F238E27FC236}">
                <a16:creationId xmlns:a16="http://schemas.microsoft.com/office/drawing/2014/main" xmlns="" id="{D6C1D0E9-6ADF-427C-A213-9037B28DC08B}"/>
              </a:ext>
            </a:extLst>
          </p:cNvPr>
          <p:cNvSpPr txBox="1">
            <a:spLocks noChangeArrowheads="1"/>
          </p:cNvSpPr>
          <p:nvPr/>
        </p:nvSpPr>
        <p:spPr bwMode="auto">
          <a:xfrm>
            <a:off x="9353550" y="3811588"/>
            <a:ext cx="1692275" cy="336550"/>
          </a:xfrm>
          <a:prstGeom prst="rect">
            <a:avLst/>
          </a:prstGeom>
          <a:noFill/>
          <a:ln>
            <a:noFill/>
          </a:ln>
          <a:effectLst/>
        </p:spPr>
        <p:txBody>
          <a:bodyPr>
            <a:spAutoFit/>
          </a:bodyPr>
          <a:lstStyle/>
          <a:p>
            <a:pPr algn="ctr" eaLnBrk="1" hangingPunct="1">
              <a:spcBef>
                <a:spcPct val="50000"/>
              </a:spcBef>
              <a:buClr>
                <a:srgbClr val="000000"/>
              </a:buClr>
              <a:buFont typeface="Arial" panose="020B0604020202020204" pitchFamily="34" charset="0"/>
              <a:buNone/>
              <a:defRPr/>
            </a:pPr>
            <a:r>
              <a:rPr lang="en-US" altLang="zh-CN" sz="1600" b="1" noProof="1">
                <a:solidFill>
                  <a:schemeClr val="tx2"/>
                </a:solidFill>
                <a:effectLst>
                  <a:outerShdw blurRad="38100" dist="38100" dir="2700000">
                    <a:srgbClr val="C0C0C0"/>
                  </a:outerShdw>
                </a:effectLst>
                <a:latin typeface="Verdana" charset="0"/>
                <a:ea typeface="宋体" charset="-122"/>
                <a:cs typeface="+mn-ea"/>
              </a:rPr>
              <a:t>  1871</a:t>
            </a:r>
            <a:endParaRPr lang="en-US" altLang="zh-CN" sz="1600" b="1" noProof="1">
              <a:solidFill>
                <a:schemeClr val="tx2"/>
              </a:solidFill>
              <a:effectLst>
                <a:outerShdw blurRad="38100" dist="38100" dir="2700000">
                  <a:srgbClr val="C0C0C0"/>
                </a:outerShdw>
              </a:effectLst>
              <a:latin typeface="Verdana" charset="0"/>
            </a:endParaRPr>
          </a:p>
        </p:txBody>
      </p:sp>
      <p:sp>
        <p:nvSpPr>
          <p:cNvPr id="39018" name="Text Box 106">
            <a:extLst>
              <a:ext uri="{FF2B5EF4-FFF2-40B4-BE49-F238E27FC236}">
                <a16:creationId xmlns:a16="http://schemas.microsoft.com/office/drawing/2014/main" xmlns="" id="{4E3BCF7D-6B36-4CB4-9938-CFE216A7FEE7}"/>
              </a:ext>
            </a:extLst>
          </p:cNvPr>
          <p:cNvSpPr txBox="1">
            <a:spLocks noChangeArrowheads="1"/>
          </p:cNvSpPr>
          <p:nvPr/>
        </p:nvSpPr>
        <p:spPr bwMode="auto">
          <a:xfrm>
            <a:off x="9551988" y="5157788"/>
            <a:ext cx="1692275" cy="336550"/>
          </a:xfrm>
          <a:prstGeom prst="rect">
            <a:avLst/>
          </a:prstGeom>
          <a:noFill/>
          <a:ln>
            <a:noFill/>
          </a:ln>
          <a:effectLst/>
        </p:spPr>
        <p:txBody>
          <a:bodyPr>
            <a:spAutoFit/>
          </a:bodyPr>
          <a:lstStyle/>
          <a:p>
            <a:pPr algn="ctr" eaLnBrk="1" hangingPunct="1">
              <a:spcBef>
                <a:spcPct val="50000"/>
              </a:spcBef>
              <a:buClr>
                <a:srgbClr val="000000"/>
              </a:buClr>
              <a:buFont typeface="Arial" panose="020B0604020202020204" pitchFamily="34" charset="0"/>
              <a:buNone/>
              <a:defRPr/>
            </a:pPr>
            <a:r>
              <a:rPr lang="en-US" altLang="zh-CN" sz="1600" b="1" noProof="1">
                <a:solidFill>
                  <a:schemeClr val="tx2"/>
                </a:solidFill>
                <a:effectLst>
                  <a:outerShdw blurRad="38100" dist="38100" dir="2700000">
                    <a:srgbClr val="C0C0C0"/>
                  </a:outerShdw>
                </a:effectLst>
                <a:latin typeface="Verdana" charset="0"/>
                <a:ea typeface="宋体" charset="-122"/>
                <a:cs typeface="+mn-ea"/>
              </a:rPr>
              <a:t>1936</a:t>
            </a:r>
            <a:endParaRPr lang="en-US" altLang="zh-CN" sz="1600" b="1" noProof="1">
              <a:solidFill>
                <a:schemeClr val="tx2"/>
              </a:solidFill>
              <a:effectLst>
                <a:outerShdw blurRad="38100" dist="38100" dir="2700000">
                  <a:srgbClr val="C0C0C0"/>
                </a:outerShdw>
              </a:effectLst>
              <a:latin typeface="Verdana" charset="0"/>
            </a:endParaRPr>
          </a:p>
        </p:txBody>
      </p:sp>
      <p:sp>
        <p:nvSpPr>
          <p:cNvPr id="39022" name="Text Box 110">
            <a:extLst>
              <a:ext uri="{FF2B5EF4-FFF2-40B4-BE49-F238E27FC236}">
                <a16:creationId xmlns:a16="http://schemas.microsoft.com/office/drawing/2014/main" xmlns="" id="{52E9ACD3-9756-40D1-A296-B57A0054B5DF}"/>
              </a:ext>
            </a:extLst>
          </p:cNvPr>
          <p:cNvSpPr txBox="1">
            <a:spLocks noChangeArrowheads="1"/>
          </p:cNvSpPr>
          <p:nvPr/>
        </p:nvSpPr>
        <p:spPr bwMode="auto">
          <a:xfrm>
            <a:off x="9048750" y="620713"/>
            <a:ext cx="1584325" cy="366712"/>
          </a:xfrm>
          <a:prstGeom prst="rect">
            <a:avLst/>
          </a:prstGeom>
          <a:noFill/>
          <a:ln>
            <a:noFill/>
          </a:ln>
          <a:effectLst/>
        </p:spPr>
        <p:txBody>
          <a:bodyPr>
            <a:spAutoFit/>
          </a:bodyPr>
          <a:lstStyle/>
          <a:p>
            <a:pPr eaLnBrk="1" hangingPunct="1">
              <a:spcBef>
                <a:spcPct val="50000"/>
              </a:spcBef>
              <a:buClr>
                <a:srgbClr val="000000"/>
              </a:buClr>
              <a:buFont typeface="Arial" panose="020B0604020202020204" pitchFamily="34" charset="0"/>
              <a:buNone/>
              <a:defRPr/>
            </a:pPr>
            <a:r>
              <a:rPr lang="zh-CN" altLang="en-US" b="1" noProof="1">
                <a:solidFill>
                  <a:srgbClr val="00B0F0"/>
                </a:solidFill>
                <a:effectLst>
                  <a:outerShdw blurRad="38100" dist="38100" dir="2700000">
                    <a:srgbClr val="C0C0C0"/>
                  </a:outerShdw>
                </a:effectLst>
                <a:latin typeface="Verdana" charset="0"/>
                <a:ea typeface="宋体" charset="-122"/>
                <a:cs typeface="+mn-ea"/>
              </a:rPr>
              <a:t>前古典时期</a:t>
            </a:r>
            <a:endParaRPr lang="zh-CN" altLang="en-US" b="1" noProof="1">
              <a:solidFill>
                <a:srgbClr val="00B0F0"/>
              </a:solidFill>
              <a:effectLst>
                <a:outerShdw blurRad="38100" dist="38100" dir="2700000">
                  <a:srgbClr val="C0C0C0"/>
                </a:outerShdw>
              </a:effectLst>
              <a:latin typeface="Verdana" charset="0"/>
            </a:endParaRPr>
          </a:p>
        </p:txBody>
      </p:sp>
      <p:sp>
        <p:nvSpPr>
          <p:cNvPr id="39023" name="Text Box 111">
            <a:extLst>
              <a:ext uri="{FF2B5EF4-FFF2-40B4-BE49-F238E27FC236}">
                <a16:creationId xmlns:a16="http://schemas.microsoft.com/office/drawing/2014/main" xmlns="" id="{F9F6330B-9826-49E2-A0CE-706050D62F5B}"/>
              </a:ext>
            </a:extLst>
          </p:cNvPr>
          <p:cNvSpPr txBox="1">
            <a:spLocks noChangeArrowheads="1"/>
          </p:cNvSpPr>
          <p:nvPr/>
        </p:nvSpPr>
        <p:spPr bwMode="auto">
          <a:xfrm>
            <a:off x="9191625" y="2420938"/>
            <a:ext cx="1584325" cy="366712"/>
          </a:xfrm>
          <a:prstGeom prst="rect">
            <a:avLst/>
          </a:prstGeom>
          <a:noFill/>
          <a:ln>
            <a:noFill/>
          </a:ln>
          <a:effectLst/>
        </p:spPr>
        <p:txBody>
          <a:bodyPr>
            <a:spAutoFit/>
          </a:bodyPr>
          <a:lstStyle/>
          <a:p>
            <a:pPr eaLnBrk="1" hangingPunct="1">
              <a:spcBef>
                <a:spcPct val="50000"/>
              </a:spcBef>
              <a:buClr>
                <a:srgbClr val="000000"/>
              </a:buClr>
              <a:buFont typeface="Arial" panose="020B0604020202020204" pitchFamily="34" charset="0"/>
              <a:buNone/>
              <a:defRPr/>
            </a:pPr>
            <a:r>
              <a:rPr lang="zh-CN" altLang="en-US" b="1" noProof="1">
                <a:solidFill>
                  <a:srgbClr val="00B0F0"/>
                </a:solidFill>
                <a:effectLst>
                  <a:outerShdw blurRad="38100" dist="38100" dir="2700000">
                    <a:srgbClr val="C0C0C0"/>
                  </a:outerShdw>
                </a:effectLst>
                <a:latin typeface="Verdana" charset="0"/>
                <a:ea typeface="宋体" charset="-122"/>
                <a:cs typeface="+mn-ea"/>
              </a:rPr>
              <a:t>古典时期</a:t>
            </a:r>
            <a:endParaRPr lang="zh-CN" altLang="en-US" b="1" noProof="1">
              <a:solidFill>
                <a:srgbClr val="00B0F0"/>
              </a:solidFill>
              <a:effectLst>
                <a:outerShdw blurRad="38100" dist="38100" dir="2700000">
                  <a:srgbClr val="C0C0C0"/>
                </a:outerShdw>
              </a:effectLst>
              <a:latin typeface="Verdana" charset="0"/>
            </a:endParaRPr>
          </a:p>
        </p:txBody>
      </p:sp>
      <p:sp>
        <p:nvSpPr>
          <p:cNvPr id="42085" name="Line 113">
            <a:extLst>
              <a:ext uri="{FF2B5EF4-FFF2-40B4-BE49-F238E27FC236}">
                <a16:creationId xmlns:a16="http://schemas.microsoft.com/office/drawing/2014/main" xmlns="" id="{654EDEE0-5C86-4F3E-BBF5-8DBBC80EE559}"/>
              </a:ext>
            </a:extLst>
          </p:cNvPr>
          <p:cNvSpPr>
            <a:spLocks noChangeShapeType="1"/>
          </p:cNvSpPr>
          <p:nvPr/>
        </p:nvSpPr>
        <p:spPr bwMode="auto">
          <a:xfrm>
            <a:off x="7680325" y="4365625"/>
            <a:ext cx="0" cy="20161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86" name="Line 114">
            <a:extLst>
              <a:ext uri="{FF2B5EF4-FFF2-40B4-BE49-F238E27FC236}">
                <a16:creationId xmlns:a16="http://schemas.microsoft.com/office/drawing/2014/main" xmlns="" id="{EF43F8AA-FB72-4D71-99AC-65D382694843}"/>
              </a:ext>
            </a:extLst>
          </p:cNvPr>
          <p:cNvSpPr>
            <a:spLocks noChangeShapeType="1"/>
          </p:cNvSpPr>
          <p:nvPr/>
        </p:nvSpPr>
        <p:spPr bwMode="auto">
          <a:xfrm flipH="1">
            <a:off x="7535863" y="4365625"/>
            <a:ext cx="14446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87" name="Line 115">
            <a:extLst>
              <a:ext uri="{FF2B5EF4-FFF2-40B4-BE49-F238E27FC236}">
                <a16:creationId xmlns:a16="http://schemas.microsoft.com/office/drawing/2014/main" xmlns="" id="{BB5DA8A9-3EF9-4BAC-94C3-27C96F6BE66B}"/>
              </a:ext>
            </a:extLst>
          </p:cNvPr>
          <p:cNvSpPr>
            <a:spLocks noChangeShapeType="1"/>
          </p:cNvSpPr>
          <p:nvPr/>
        </p:nvSpPr>
        <p:spPr bwMode="auto">
          <a:xfrm>
            <a:off x="6743700" y="4941888"/>
            <a:ext cx="7921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88" name="Line 116">
            <a:extLst>
              <a:ext uri="{FF2B5EF4-FFF2-40B4-BE49-F238E27FC236}">
                <a16:creationId xmlns:a16="http://schemas.microsoft.com/office/drawing/2014/main" xmlns="" id="{FED7AD0D-B340-4F39-BA45-3D502119CB51}"/>
              </a:ext>
            </a:extLst>
          </p:cNvPr>
          <p:cNvSpPr>
            <a:spLocks noChangeShapeType="1"/>
          </p:cNvSpPr>
          <p:nvPr/>
        </p:nvSpPr>
        <p:spPr bwMode="auto">
          <a:xfrm>
            <a:off x="7535863" y="4941888"/>
            <a:ext cx="0" cy="14398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89" name="Line 119">
            <a:extLst>
              <a:ext uri="{FF2B5EF4-FFF2-40B4-BE49-F238E27FC236}">
                <a16:creationId xmlns:a16="http://schemas.microsoft.com/office/drawing/2014/main" xmlns="" id="{7024C5C2-A7EF-4E17-94D8-8DB8C205C125}"/>
              </a:ext>
            </a:extLst>
          </p:cNvPr>
          <p:cNvSpPr>
            <a:spLocks noChangeShapeType="1"/>
          </p:cNvSpPr>
          <p:nvPr/>
        </p:nvSpPr>
        <p:spPr bwMode="auto">
          <a:xfrm>
            <a:off x="7248525" y="2492375"/>
            <a:ext cx="9350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090" name="Line 120">
            <a:extLst>
              <a:ext uri="{FF2B5EF4-FFF2-40B4-BE49-F238E27FC236}">
                <a16:creationId xmlns:a16="http://schemas.microsoft.com/office/drawing/2014/main" xmlns="" id="{D27BC237-F324-430D-B439-319C01D74281}"/>
              </a:ext>
            </a:extLst>
          </p:cNvPr>
          <p:cNvSpPr>
            <a:spLocks noChangeShapeType="1"/>
          </p:cNvSpPr>
          <p:nvPr/>
        </p:nvSpPr>
        <p:spPr bwMode="auto">
          <a:xfrm>
            <a:off x="8183563" y="2492375"/>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42091" name="Group 123">
            <a:extLst>
              <a:ext uri="{FF2B5EF4-FFF2-40B4-BE49-F238E27FC236}">
                <a16:creationId xmlns:a16="http://schemas.microsoft.com/office/drawing/2014/main" xmlns="" id="{8B111F97-2ED6-40C5-B7EC-2546E0122B5D}"/>
              </a:ext>
            </a:extLst>
          </p:cNvPr>
          <p:cNvGrpSpPr>
            <a:grpSpLocks/>
          </p:cNvGrpSpPr>
          <p:nvPr/>
        </p:nvGrpSpPr>
        <p:grpSpPr bwMode="auto">
          <a:xfrm>
            <a:off x="7391400" y="2924175"/>
            <a:ext cx="504825" cy="504825"/>
            <a:chOff x="3696" y="1842"/>
            <a:chExt cx="182" cy="273"/>
          </a:xfrm>
        </p:grpSpPr>
        <p:sp>
          <p:nvSpPr>
            <p:cNvPr id="42099" name="Line 121">
              <a:extLst>
                <a:ext uri="{FF2B5EF4-FFF2-40B4-BE49-F238E27FC236}">
                  <a16:creationId xmlns:a16="http://schemas.microsoft.com/office/drawing/2014/main" xmlns="" id="{D9F3C88E-AC4B-4A66-A0F7-D8FACD89F353}"/>
                </a:ext>
              </a:extLst>
            </p:cNvPr>
            <p:cNvSpPr>
              <a:spLocks noChangeShapeType="1"/>
            </p:cNvSpPr>
            <p:nvPr/>
          </p:nvSpPr>
          <p:spPr bwMode="auto">
            <a:xfrm>
              <a:off x="3696" y="1842"/>
              <a:ext cx="18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100" name="Line 122">
              <a:extLst>
                <a:ext uri="{FF2B5EF4-FFF2-40B4-BE49-F238E27FC236}">
                  <a16:creationId xmlns:a16="http://schemas.microsoft.com/office/drawing/2014/main" xmlns="" id="{71A77E78-AA10-4E38-BA68-D403C7AD9F7B}"/>
                </a:ext>
              </a:extLst>
            </p:cNvPr>
            <p:cNvSpPr>
              <a:spLocks noChangeShapeType="1"/>
            </p:cNvSpPr>
            <p:nvPr/>
          </p:nvSpPr>
          <p:spPr bwMode="auto">
            <a:xfrm>
              <a:off x="3878" y="1842"/>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39036" name="Text Box 124">
            <a:extLst>
              <a:ext uri="{FF2B5EF4-FFF2-40B4-BE49-F238E27FC236}">
                <a16:creationId xmlns:a16="http://schemas.microsoft.com/office/drawing/2014/main" xmlns="" id="{8F949CAB-65A5-4D9B-94D3-5D292548C23B}"/>
              </a:ext>
            </a:extLst>
          </p:cNvPr>
          <p:cNvSpPr txBox="1">
            <a:spLocks noChangeArrowheads="1"/>
          </p:cNvSpPr>
          <p:nvPr/>
        </p:nvSpPr>
        <p:spPr bwMode="auto">
          <a:xfrm>
            <a:off x="9048750" y="4757738"/>
            <a:ext cx="1390650" cy="366712"/>
          </a:xfrm>
          <a:prstGeom prst="rect">
            <a:avLst/>
          </a:prstGeom>
          <a:noFill/>
          <a:ln>
            <a:noFill/>
          </a:ln>
          <a:effectLst/>
        </p:spPr>
        <p:txBody>
          <a:bodyPr>
            <a:spAutoFit/>
          </a:bodyPr>
          <a:lstStyle/>
          <a:p>
            <a:pPr eaLnBrk="1" hangingPunct="1">
              <a:spcBef>
                <a:spcPct val="50000"/>
              </a:spcBef>
              <a:buClr>
                <a:srgbClr val="000000"/>
              </a:buClr>
              <a:buFont typeface="Arial" panose="020B0604020202020204" pitchFamily="34" charset="0"/>
              <a:buNone/>
              <a:defRPr/>
            </a:pPr>
            <a:r>
              <a:rPr lang="zh-CN" altLang="en-US" b="1" noProof="1">
                <a:solidFill>
                  <a:srgbClr val="00B0F0"/>
                </a:solidFill>
                <a:effectLst>
                  <a:outerShdw blurRad="38100" dist="38100" dir="2700000">
                    <a:srgbClr val="C0C0C0"/>
                  </a:outerShdw>
                </a:effectLst>
                <a:latin typeface="Verdana" charset="0"/>
                <a:ea typeface="宋体" charset="-122"/>
                <a:cs typeface="+mn-ea"/>
              </a:rPr>
              <a:t>新古典时期</a:t>
            </a:r>
            <a:endParaRPr lang="zh-CN" altLang="en-US" b="1" noProof="1">
              <a:solidFill>
                <a:srgbClr val="00B0F0"/>
              </a:solidFill>
              <a:effectLst>
                <a:outerShdw blurRad="38100" dist="38100" dir="2700000">
                  <a:srgbClr val="C0C0C0"/>
                </a:outerShdw>
              </a:effectLst>
              <a:latin typeface="Verdana" charset="0"/>
            </a:endParaRPr>
          </a:p>
        </p:txBody>
      </p:sp>
      <p:sp>
        <p:nvSpPr>
          <p:cNvPr id="39037" name="Text Box 125">
            <a:extLst>
              <a:ext uri="{FF2B5EF4-FFF2-40B4-BE49-F238E27FC236}">
                <a16:creationId xmlns:a16="http://schemas.microsoft.com/office/drawing/2014/main" xmlns="" id="{767BEFB8-447C-4720-95BA-9C2D90DA7ED6}"/>
              </a:ext>
            </a:extLst>
          </p:cNvPr>
          <p:cNvSpPr txBox="1">
            <a:spLocks noChangeArrowheads="1"/>
          </p:cNvSpPr>
          <p:nvPr/>
        </p:nvSpPr>
        <p:spPr bwMode="auto">
          <a:xfrm>
            <a:off x="9048750" y="6157913"/>
            <a:ext cx="1344613" cy="366712"/>
          </a:xfrm>
          <a:prstGeom prst="rect">
            <a:avLst/>
          </a:prstGeom>
          <a:noFill/>
          <a:ln>
            <a:noFill/>
          </a:ln>
          <a:effectLst/>
        </p:spPr>
        <p:txBody>
          <a:bodyPr>
            <a:spAutoFit/>
          </a:bodyPr>
          <a:lstStyle/>
          <a:p>
            <a:pPr eaLnBrk="1" hangingPunct="1">
              <a:spcBef>
                <a:spcPct val="50000"/>
              </a:spcBef>
              <a:buClr>
                <a:srgbClr val="000000"/>
              </a:buClr>
              <a:buFont typeface="Arial" panose="020B0604020202020204" pitchFamily="34" charset="0"/>
              <a:buNone/>
              <a:defRPr/>
            </a:pPr>
            <a:r>
              <a:rPr lang="zh-CN" altLang="en-US" b="1" noProof="1">
                <a:solidFill>
                  <a:srgbClr val="00B0F0"/>
                </a:solidFill>
                <a:effectLst>
                  <a:outerShdw blurRad="38100" dist="38100" dir="2700000">
                    <a:srgbClr val="C0C0C0"/>
                  </a:outerShdw>
                </a:effectLst>
                <a:latin typeface="Verdana" charset="0"/>
                <a:ea typeface="宋体" charset="-122"/>
                <a:cs typeface="+mn-ea"/>
              </a:rPr>
              <a:t>现代经济学</a:t>
            </a:r>
            <a:endParaRPr lang="zh-CN" altLang="en-US" b="1" noProof="1">
              <a:solidFill>
                <a:srgbClr val="00B0F0"/>
              </a:solidFill>
              <a:effectLst>
                <a:outerShdw blurRad="38100" dist="38100" dir="2700000">
                  <a:srgbClr val="C0C0C0"/>
                </a:outerShdw>
              </a:effectLst>
              <a:latin typeface="Verdana" charset="0"/>
            </a:endParaRPr>
          </a:p>
        </p:txBody>
      </p:sp>
      <p:sp>
        <p:nvSpPr>
          <p:cNvPr id="42094" name="文本框 1">
            <a:extLst>
              <a:ext uri="{FF2B5EF4-FFF2-40B4-BE49-F238E27FC236}">
                <a16:creationId xmlns:a16="http://schemas.microsoft.com/office/drawing/2014/main" xmlns="" id="{E7DF054C-39EF-4825-8F29-B55CA1F3880C}"/>
              </a:ext>
            </a:extLst>
          </p:cNvPr>
          <p:cNvSpPr txBox="1">
            <a:spLocks noChangeArrowheads="1"/>
          </p:cNvSpPr>
          <p:nvPr/>
        </p:nvSpPr>
        <p:spPr bwMode="auto">
          <a:xfrm>
            <a:off x="9869488" y="5915025"/>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ea typeface="宋体" panose="02010600030101010101" pitchFamily="2" charset="-122"/>
              <a:cs typeface="华文中宋" panose="02010600040101010101" pitchFamily="2" charset="-122"/>
            </a:endParaRPr>
          </a:p>
        </p:txBody>
      </p:sp>
      <p:cxnSp>
        <p:nvCxnSpPr>
          <p:cNvPr id="42095" name="直接连接符 1">
            <a:extLst>
              <a:ext uri="{FF2B5EF4-FFF2-40B4-BE49-F238E27FC236}">
                <a16:creationId xmlns:a16="http://schemas.microsoft.com/office/drawing/2014/main" xmlns="" id="{993AD571-B7DB-481E-8173-BAA954285380}"/>
              </a:ext>
            </a:extLst>
          </p:cNvPr>
          <p:cNvCxnSpPr>
            <a:cxnSpLocks noChangeShapeType="1"/>
          </p:cNvCxnSpPr>
          <p:nvPr/>
        </p:nvCxnSpPr>
        <p:spPr bwMode="auto">
          <a:xfrm>
            <a:off x="2057400" y="2489200"/>
            <a:ext cx="2166938"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42096" name="直接连接符 5">
            <a:extLst>
              <a:ext uri="{FF2B5EF4-FFF2-40B4-BE49-F238E27FC236}">
                <a16:creationId xmlns:a16="http://schemas.microsoft.com/office/drawing/2014/main" xmlns="" id="{C0A4BD8A-1B8A-4D78-A061-7F9FD592EB7F}"/>
              </a:ext>
            </a:extLst>
          </p:cNvPr>
          <p:cNvCxnSpPr>
            <a:cxnSpLocks noChangeShapeType="1"/>
          </p:cNvCxnSpPr>
          <p:nvPr/>
        </p:nvCxnSpPr>
        <p:spPr bwMode="auto">
          <a:xfrm>
            <a:off x="8755063" y="2921000"/>
            <a:ext cx="0" cy="27400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2097" name="直接连接符 6">
            <a:extLst>
              <a:ext uri="{FF2B5EF4-FFF2-40B4-BE49-F238E27FC236}">
                <a16:creationId xmlns:a16="http://schemas.microsoft.com/office/drawing/2014/main" xmlns="" id="{02F93DE9-4BBA-493B-BEB6-C8FC8633E353}"/>
              </a:ext>
            </a:extLst>
          </p:cNvPr>
          <p:cNvCxnSpPr>
            <a:cxnSpLocks noChangeShapeType="1"/>
          </p:cNvCxnSpPr>
          <p:nvPr/>
        </p:nvCxnSpPr>
        <p:spPr bwMode="auto">
          <a:xfrm>
            <a:off x="8183563" y="2921000"/>
            <a:ext cx="571500"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6" name="矩形 115">
            <a:extLst>
              <a:ext uri="{FF2B5EF4-FFF2-40B4-BE49-F238E27FC236}">
                <a16:creationId xmlns:a16="http://schemas.microsoft.com/office/drawing/2014/main" xmlns="" id="{63808C40-FF63-44BA-84F8-DFA1C4B56757}"/>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1117601" y="1371600"/>
            <a:ext cx="7356950" cy="2185214"/>
          </a:xfrm>
          <a:prstGeom prst="rect">
            <a:avLst/>
          </a:prstGeom>
          <a:noFill/>
          <a:ln w="9525">
            <a:noFill/>
            <a:miter lim="800000"/>
            <a:headEnd/>
            <a:tailEnd/>
          </a:ln>
        </p:spPr>
        <p:txBody>
          <a:bodyPr wrap="none" anchor="ctr">
            <a:spAutoFit/>
          </a:bodyPr>
          <a:lstStyle/>
          <a:p>
            <a:pPr eaLnBrk="0" hangingPunct="0"/>
            <a:r>
              <a:rPr lang="zh-CN" sz="4000" b="1" dirty="0">
                <a:latin typeface="Calibri" pitchFamily="34" charset="0"/>
                <a:cs typeface="Times New Roman" pitchFamily="18" charset="0"/>
              </a:rPr>
              <a:t>任课教师（</a:t>
            </a:r>
            <a:r>
              <a:rPr lang="en-US" altLang="zh-CN" sz="4000" b="1" dirty="0">
                <a:latin typeface="Calibri" pitchFamily="34" charset="0"/>
                <a:cs typeface="Times New Roman" pitchFamily="18" charset="0"/>
              </a:rPr>
              <a:t>Instructor</a:t>
            </a:r>
            <a:r>
              <a:rPr lang="zh-CN" altLang="en-US" sz="4000" b="1" dirty="0">
                <a:latin typeface="Calibri" pitchFamily="34" charset="0"/>
                <a:cs typeface="Times New Roman" pitchFamily="18" charset="0"/>
              </a:rPr>
              <a:t>）：</a:t>
            </a:r>
            <a:r>
              <a:rPr lang="zh-CN" altLang="en-US" sz="4000" b="1" u="sng" dirty="0">
                <a:latin typeface="Calibri" pitchFamily="34" charset="0"/>
                <a:cs typeface="Times New Roman" pitchFamily="18" charset="0"/>
              </a:rPr>
              <a:t>  杜云  </a:t>
            </a:r>
            <a:endParaRPr lang="en-US" altLang="zh-CN" sz="4000" b="1" u="sng" dirty="0">
              <a:latin typeface="Calibri" pitchFamily="34" charset="0"/>
              <a:cs typeface="Times New Roman" pitchFamily="18" charset="0"/>
            </a:endParaRPr>
          </a:p>
          <a:p>
            <a:endParaRPr lang="en-US" altLang="zh-CN" sz="3200" b="1" u="sng" dirty="0">
              <a:latin typeface="Calibri" pitchFamily="34" charset="0"/>
              <a:cs typeface="Times New Roman" pitchFamily="18" charset="0"/>
            </a:endParaRPr>
          </a:p>
          <a:p>
            <a:pPr eaLnBrk="0" hangingPunct="0"/>
            <a:r>
              <a:rPr lang="en-US" altLang="zh-CN" sz="3200" b="1" u="sng" dirty="0" smtClean="0">
                <a:latin typeface="Calibri" pitchFamily="34" charset="0"/>
                <a:cs typeface="Times New Roman" pitchFamily="18" charset="0"/>
              </a:rPr>
              <a:t>QQ</a:t>
            </a:r>
            <a:r>
              <a:rPr lang="zh-CN" altLang="en-US" sz="3200" b="1" u="sng" dirty="0" smtClean="0">
                <a:latin typeface="Calibri" pitchFamily="34" charset="0"/>
                <a:cs typeface="Times New Roman" pitchFamily="18" charset="0"/>
              </a:rPr>
              <a:t>群： </a:t>
            </a:r>
            <a:r>
              <a:rPr lang="zh-CN" altLang="en-US" sz="3200" b="1" dirty="0" smtClean="0">
                <a:latin typeface="Calibri" pitchFamily="34" charset="0"/>
                <a:cs typeface="Times New Roman" pitchFamily="18" charset="0"/>
              </a:rPr>
              <a:t>思明</a:t>
            </a:r>
            <a:r>
              <a:rPr lang="en-US" altLang="zh-CN" sz="3200" b="1" dirty="0" smtClean="0">
                <a:latin typeface="Calibri" pitchFamily="34" charset="0"/>
                <a:cs typeface="Times New Roman" pitchFamily="18" charset="0"/>
              </a:rPr>
              <a:t>623984407</a:t>
            </a:r>
          </a:p>
          <a:p>
            <a:pPr eaLnBrk="0" hangingPunct="0"/>
            <a:r>
              <a:rPr lang="zh-CN" altLang="en-US" sz="3200" b="1" dirty="0" smtClean="0">
                <a:latin typeface="Calibri" pitchFamily="34" charset="0"/>
                <a:cs typeface="Times New Roman" pitchFamily="18" charset="0"/>
              </a:rPr>
              <a:t>                翔安</a:t>
            </a:r>
            <a:r>
              <a:rPr lang="en-US" altLang="zh-CN" sz="3200" b="1" dirty="0" smtClean="0">
                <a:latin typeface="Calibri" pitchFamily="34" charset="0"/>
                <a:cs typeface="Times New Roman" pitchFamily="18" charset="0"/>
              </a:rPr>
              <a:t>546486595</a:t>
            </a:r>
            <a:endParaRPr lang="en-US" altLang="zh-CN" sz="3200" dirty="0"/>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p:txBody>
          <a:bodyPr/>
          <a:lstStyle/>
          <a:p>
            <a:pPr>
              <a:defRPr/>
            </a:pPr>
            <a:fld id="{3766AA57-7719-45FA-9522-9869AB3F4B4F}" type="slidenum">
              <a:rPr lang="en-US" altLang="zh-CN" smtClean="0"/>
              <a:pPr>
                <a:defRPr/>
              </a:pPr>
              <a:t>20</a:t>
            </a:fld>
            <a:endParaRPr lang="en-US" altLang="zh-CN" smtClean="0"/>
          </a:p>
        </p:txBody>
      </p:sp>
      <p:sp>
        <p:nvSpPr>
          <p:cNvPr id="7171" name="Text Box 2"/>
          <p:cNvSpPr txBox="1">
            <a:spLocks noChangeArrowheads="1"/>
          </p:cNvSpPr>
          <p:nvPr/>
        </p:nvSpPr>
        <p:spPr bwMode="auto">
          <a:xfrm>
            <a:off x="1678517" y="1196975"/>
            <a:ext cx="3266016" cy="379797"/>
          </a:xfrm>
          <a:prstGeom prst="rect">
            <a:avLst/>
          </a:prstGeom>
          <a:noFill/>
          <a:ln w="9525">
            <a:noFill/>
            <a:miter lim="800000"/>
            <a:headEnd/>
            <a:tailEnd/>
          </a:ln>
        </p:spPr>
        <p:txBody>
          <a:bodyPr lIns="71323" tIns="35662" rIns="71323" bIns="35662">
            <a:spAutoFit/>
          </a:bodyPr>
          <a:lstStyle/>
          <a:p>
            <a:pPr algn="just" eaLnBrk="1" hangingPunct="1"/>
            <a:r>
              <a:rPr lang="zh-CN" altLang="en-US" sz="2000" b="1" dirty="0">
                <a:solidFill>
                  <a:srgbClr val="FF3300"/>
                </a:solidFill>
                <a:latin typeface="楷体_GB2312" pitchFamily="49" charset="-122"/>
                <a:ea typeface="楷体_GB2312" pitchFamily="49" charset="-122"/>
                <a:cs typeface="Times New Roman" pitchFamily="18" charset="0"/>
              </a:rPr>
              <a:t>亚当</a:t>
            </a:r>
            <a:r>
              <a:rPr lang="en-US" altLang="zh-CN" sz="2000" b="1" dirty="0">
                <a:solidFill>
                  <a:srgbClr val="FF3300"/>
                </a:solidFill>
                <a:latin typeface="Arial" charset="0"/>
                <a:ea typeface="楷体_GB2312" pitchFamily="49" charset="-122"/>
                <a:cs typeface="Times New Roman" pitchFamily="18" charset="0"/>
              </a:rPr>
              <a:t>·</a:t>
            </a:r>
            <a:r>
              <a:rPr lang="zh-CN" altLang="en-US" sz="2000" b="1" dirty="0">
                <a:solidFill>
                  <a:srgbClr val="FF3300"/>
                </a:solidFill>
                <a:latin typeface="楷体_GB2312" pitchFamily="49" charset="-122"/>
                <a:ea typeface="楷体_GB2312" pitchFamily="49" charset="-122"/>
                <a:cs typeface="Times New Roman" pitchFamily="18" charset="0"/>
              </a:rPr>
              <a:t>斯密（</a:t>
            </a:r>
            <a:r>
              <a:rPr lang="en-US" altLang="zh-CN" sz="2000" b="1" dirty="0">
                <a:solidFill>
                  <a:srgbClr val="FF3300"/>
                </a:solidFill>
                <a:latin typeface="楷体_GB2312" pitchFamily="49" charset="-122"/>
                <a:ea typeface="楷体_GB2312" pitchFamily="49" charset="-122"/>
                <a:cs typeface="Times New Roman" pitchFamily="18" charset="0"/>
              </a:rPr>
              <a:t>1776</a:t>
            </a:r>
            <a:r>
              <a:rPr lang="zh-CN" altLang="en-US" sz="2000" b="1" dirty="0">
                <a:solidFill>
                  <a:srgbClr val="FF3300"/>
                </a:solidFill>
                <a:latin typeface="楷体_GB2312" pitchFamily="49" charset="-122"/>
                <a:ea typeface="楷体_GB2312" pitchFamily="49" charset="-122"/>
                <a:cs typeface="Times New Roman" pitchFamily="18" charset="0"/>
              </a:rPr>
              <a:t>）</a:t>
            </a:r>
            <a:endParaRPr lang="zh-CN" altLang="en-US" sz="2000" dirty="0">
              <a:solidFill>
                <a:srgbClr val="FF3300"/>
              </a:solidFill>
              <a:latin typeface="楷体_GB2312" pitchFamily="49" charset="-122"/>
              <a:ea typeface="楷体_GB2312" pitchFamily="49" charset="-122"/>
              <a:cs typeface="Times New Roman" pitchFamily="18" charset="0"/>
            </a:endParaRPr>
          </a:p>
        </p:txBody>
      </p:sp>
      <p:sp>
        <p:nvSpPr>
          <p:cNvPr id="111619" name="Line 3"/>
          <p:cNvSpPr>
            <a:spLocks noChangeShapeType="1"/>
          </p:cNvSpPr>
          <p:nvPr/>
        </p:nvSpPr>
        <p:spPr bwMode="auto">
          <a:xfrm flipH="1">
            <a:off x="1678517" y="1557339"/>
            <a:ext cx="480483" cy="358775"/>
          </a:xfrm>
          <a:prstGeom prst="line">
            <a:avLst/>
          </a:prstGeom>
          <a:noFill/>
          <a:ln w="9525">
            <a:solidFill>
              <a:srgbClr val="0000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173" name="Text Box 4"/>
          <p:cNvSpPr txBox="1">
            <a:spLocks noChangeArrowheads="1"/>
          </p:cNvSpPr>
          <p:nvPr/>
        </p:nvSpPr>
        <p:spPr bwMode="auto">
          <a:xfrm>
            <a:off x="0" y="1844675"/>
            <a:ext cx="2110317" cy="338138"/>
          </a:xfrm>
          <a:prstGeom prst="rect">
            <a:avLst/>
          </a:prstGeom>
          <a:noFill/>
          <a:ln w="9525">
            <a:noFill/>
            <a:miter lim="800000"/>
            <a:headEnd/>
            <a:tailEnd/>
          </a:ln>
        </p:spPr>
        <p:txBody>
          <a:bodyPr lIns="71323" tIns="35662" rIns="71323" bIns="35662"/>
          <a:lstStyle/>
          <a:p>
            <a:pPr algn="just" eaLnBrk="1" hangingPunct="1"/>
            <a:r>
              <a:rPr lang="zh-CN" altLang="en-US" sz="1600" b="1">
                <a:solidFill>
                  <a:srgbClr val="800080"/>
                </a:solidFill>
                <a:latin typeface="楷体_GB2312" pitchFamily="49" charset="-122"/>
                <a:ea typeface="楷体_GB2312" pitchFamily="49" charset="-122"/>
                <a:cs typeface="Times New Roman" pitchFamily="18" charset="0"/>
              </a:rPr>
              <a:t>李嘉图（</a:t>
            </a:r>
            <a:r>
              <a:rPr lang="en-US" altLang="zh-CN" sz="1600" b="1">
                <a:solidFill>
                  <a:srgbClr val="800080"/>
                </a:solidFill>
                <a:latin typeface="楷体_GB2312" pitchFamily="49" charset="-122"/>
                <a:ea typeface="楷体_GB2312" pitchFamily="49" charset="-122"/>
                <a:cs typeface="Times New Roman" pitchFamily="18" charset="0"/>
              </a:rPr>
              <a:t>1813</a:t>
            </a:r>
            <a:r>
              <a:rPr lang="zh-CN" altLang="en-US" sz="1600" b="1">
                <a:solidFill>
                  <a:srgbClr val="800080"/>
                </a:solidFill>
                <a:latin typeface="楷体_GB2312" pitchFamily="49" charset="-122"/>
                <a:ea typeface="楷体_GB2312" pitchFamily="49" charset="-122"/>
                <a:cs typeface="Times New Roman" pitchFamily="18" charset="0"/>
              </a:rPr>
              <a:t>）</a:t>
            </a:r>
            <a:endParaRPr lang="zh-CN" altLang="en-US" sz="1600">
              <a:solidFill>
                <a:schemeClr val="tx1"/>
              </a:solidFill>
              <a:latin typeface="楷体_GB2312" pitchFamily="49" charset="-122"/>
              <a:ea typeface="楷体_GB2312" pitchFamily="49" charset="-122"/>
              <a:cs typeface="Times New Roman" pitchFamily="18" charset="0"/>
            </a:endParaRPr>
          </a:p>
        </p:txBody>
      </p:sp>
      <p:sp>
        <p:nvSpPr>
          <p:cNvPr id="111621" name="Line 5"/>
          <p:cNvSpPr>
            <a:spLocks noChangeShapeType="1"/>
          </p:cNvSpPr>
          <p:nvPr/>
        </p:nvSpPr>
        <p:spPr bwMode="auto">
          <a:xfrm>
            <a:off x="2832101" y="1557339"/>
            <a:ext cx="480484" cy="287337"/>
          </a:xfrm>
          <a:prstGeom prst="line">
            <a:avLst/>
          </a:prstGeom>
          <a:noFill/>
          <a:ln w="9525">
            <a:solidFill>
              <a:srgbClr val="0000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175" name="Text Box 6"/>
          <p:cNvSpPr txBox="1">
            <a:spLocks noChangeArrowheads="1"/>
          </p:cNvSpPr>
          <p:nvPr/>
        </p:nvSpPr>
        <p:spPr bwMode="auto">
          <a:xfrm>
            <a:off x="3215218" y="1844676"/>
            <a:ext cx="2169583" cy="396875"/>
          </a:xfrm>
          <a:prstGeom prst="rect">
            <a:avLst/>
          </a:prstGeom>
          <a:noFill/>
          <a:ln w="9525">
            <a:noFill/>
            <a:miter lim="800000"/>
            <a:headEnd/>
            <a:tailEnd/>
          </a:ln>
        </p:spPr>
        <p:txBody>
          <a:bodyPr lIns="71323" tIns="35662" rIns="71323" bIns="35662"/>
          <a:lstStyle/>
          <a:p>
            <a:pPr algn="just" eaLnBrk="1" hangingPunct="1"/>
            <a:r>
              <a:rPr lang="zh-CN" altLang="en-US" sz="1600" b="1">
                <a:solidFill>
                  <a:srgbClr val="800080"/>
                </a:solidFill>
                <a:latin typeface="楷体_GB2312" pitchFamily="49" charset="-122"/>
                <a:ea typeface="楷体_GB2312" pitchFamily="49" charset="-122"/>
                <a:cs typeface="Times New Roman" pitchFamily="18" charset="0"/>
              </a:rPr>
              <a:t>萨伊要素价值论</a:t>
            </a:r>
            <a:endParaRPr lang="zh-CN" altLang="en-US" sz="1600">
              <a:solidFill>
                <a:schemeClr val="tx1"/>
              </a:solidFill>
              <a:latin typeface="楷体_GB2312" pitchFamily="49" charset="-122"/>
              <a:ea typeface="楷体_GB2312" pitchFamily="49" charset="-122"/>
              <a:cs typeface="Times New Roman" pitchFamily="18" charset="0"/>
            </a:endParaRPr>
          </a:p>
        </p:txBody>
      </p:sp>
      <p:sp>
        <p:nvSpPr>
          <p:cNvPr id="111623" name="Line 7"/>
          <p:cNvSpPr>
            <a:spLocks noChangeShapeType="1"/>
          </p:cNvSpPr>
          <p:nvPr/>
        </p:nvSpPr>
        <p:spPr bwMode="auto">
          <a:xfrm>
            <a:off x="4368800" y="2133600"/>
            <a:ext cx="0" cy="503238"/>
          </a:xfrm>
          <a:prstGeom prst="line">
            <a:avLst/>
          </a:prstGeom>
          <a:noFill/>
          <a:ln w="9525">
            <a:solidFill>
              <a:srgbClr val="00FF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177" name="Text Box 8"/>
          <p:cNvSpPr txBox="1">
            <a:spLocks noChangeArrowheads="1"/>
          </p:cNvSpPr>
          <p:nvPr/>
        </p:nvSpPr>
        <p:spPr bwMode="auto">
          <a:xfrm>
            <a:off x="2927351" y="2565400"/>
            <a:ext cx="5278967" cy="379797"/>
          </a:xfrm>
          <a:prstGeom prst="rect">
            <a:avLst/>
          </a:prstGeom>
          <a:noFill/>
          <a:ln w="9525">
            <a:noFill/>
            <a:miter lim="800000"/>
            <a:headEnd/>
            <a:tailEnd/>
          </a:ln>
        </p:spPr>
        <p:txBody>
          <a:bodyPr lIns="71323" tIns="35662" rIns="71323" bIns="35662">
            <a:spAutoFit/>
          </a:bodyPr>
          <a:lstStyle/>
          <a:p>
            <a:pPr algn="ctr" eaLnBrk="1" hangingPunct="1"/>
            <a:r>
              <a:rPr lang="zh-CN" altLang="en-US" sz="2000" b="1">
                <a:solidFill>
                  <a:srgbClr val="3333CC"/>
                </a:solidFill>
                <a:latin typeface="楷体_GB2312" pitchFamily="49" charset="-122"/>
                <a:ea typeface="楷体_GB2312" pitchFamily="49" charset="-122"/>
                <a:cs typeface="Times New Roman" pitchFamily="18" charset="0"/>
              </a:rPr>
              <a:t>约翰</a:t>
            </a:r>
            <a:r>
              <a:rPr lang="en-US" altLang="zh-CN" sz="2000" b="1">
                <a:solidFill>
                  <a:srgbClr val="3333CC"/>
                </a:solidFill>
                <a:latin typeface="Arial" charset="0"/>
                <a:ea typeface="楷体_GB2312" pitchFamily="49" charset="-122"/>
                <a:cs typeface="Times New Roman" pitchFamily="18" charset="0"/>
              </a:rPr>
              <a:t>·</a:t>
            </a:r>
            <a:r>
              <a:rPr lang="zh-CN" altLang="en-US" sz="2000" b="1">
                <a:solidFill>
                  <a:srgbClr val="3333CC"/>
                </a:solidFill>
                <a:latin typeface="楷体_GB2312" pitchFamily="49" charset="-122"/>
                <a:ea typeface="楷体_GB2312" pitchFamily="49" charset="-122"/>
                <a:cs typeface="Times New Roman" pitchFamily="18" charset="0"/>
              </a:rPr>
              <a:t>穆勒生产费用价值（</a:t>
            </a:r>
            <a:r>
              <a:rPr lang="en-US" altLang="zh-CN" sz="2000" b="1">
                <a:solidFill>
                  <a:srgbClr val="3333CC"/>
                </a:solidFill>
                <a:latin typeface="楷体_GB2312" pitchFamily="49" charset="-122"/>
                <a:ea typeface="楷体_GB2312" pitchFamily="49" charset="-122"/>
                <a:cs typeface="Times New Roman" pitchFamily="18" charset="0"/>
              </a:rPr>
              <a:t>1848</a:t>
            </a:r>
            <a:r>
              <a:rPr lang="zh-CN" altLang="en-US" sz="2000" b="1">
                <a:solidFill>
                  <a:srgbClr val="3333CC"/>
                </a:solidFill>
                <a:latin typeface="楷体_GB2312" pitchFamily="49" charset="-122"/>
                <a:ea typeface="楷体_GB2312" pitchFamily="49" charset="-122"/>
                <a:cs typeface="Times New Roman" pitchFamily="18" charset="0"/>
              </a:rPr>
              <a:t>）</a:t>
            </a:r>
            <a:endParaRPr lang="zh-CN" altLang="en-US" sz="2000">
              <a:solidFill>
                <a:srgbClr val="3333CC"/>
              </a:solidFill>
              <a:latin typeface="楷体_GB2312" pitchFamily="49" charset="-122"/>
              <a:ea typeface="楷体_GB2312" pitchFamily="49" charset="-122"/>
              <a:cs typeface="Times New Roman" pitchFamily="18" charset="0"/>
            </a:endParaRPr>
          </a:p>
        </p:txBody>
      </p:sp>
      <p:sp>
        <p:nvSpPr>
          <p:cNvPr id="111625" name="Line 9"/>
          <p:cNvSpPr>
            <a:spLocks noChangeShapeType="1"/>
          </p:cNvSpPr>
          <p:nvPr/>
        </p:nvSpPr>
        <p:spPr bwMode="auto">
          <a:xfrm>
            <a:off x="1488017" y="2133600"/>
            <a:ext cx="0" cy="649288"/>
          </a:xfrm>
          <a:prstGeom prst="line">
            <a:avLst/>
          </a:prstGeom>
          <a:noFill/>
          <a:ln w="9525">
            <a:solidFill>
              <a:srgbClr val="0000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179" name="Text Box 10"/>
          <p:cNvSpPr txBox="1">
            <a:spLocks noChangeArrowheads="1"/>
          </p:cNvSpPr>
          <p:nvPr/>
        </p:nvSpPr>
        <p:spPr bwMode="auto">
          <a:xfrm>
            <a:off x="0" y="2997200"/>
            <a:ext cx="2927351" cy="647700"/>
          </a:xfrm>
          <a:prstGeom prst="rect">
            <a:avLst/>
          </a:prstGeom>
          <a:noFill/>
          <a:ln w="9525">
            <a:noFill/>
            <a:miter lim="800000"/>
            <a:headEnd/>
            <a:tailEnd/>
          </a:ln>
        </p:spPr>
        <p:txBody>
          <a:bodyPr lIns="71323" tIns="35662" rIns="71323" bIns="35662"/>
          <a:lstStyle/>
          <a:p>
            <a:pPr algn="ctr" eaLnBrk="1" hangingPunct="1"/>
            <a:r>
              <a:rPr lang="zh-CN" altLang="en-US" sz="2000" b="1" dirty="0">
                <a:solidFill>
                  <a:srgbClr val="FF3300"/>
                </a:solidFill>
                <a:latin typeface="楷体_GB2312" pitchFamily="49" charset="-122"/>
                <a:ea typeface="楷体_GB2312" pitchFamily="49" charset="-122"/>
                <a:cs typeface="Times New Roman" pitchFamily="18" charset="0"/>
              </a:rPr>
              <a:t>马克思主义经济学</a:t>
            </a:r>
          </a:p>
          <a:p>
            <a:pPr algn="ctr" eaLnBrk="1" hangingPunct="1"/>
            <a:r>
              <a:rPr lang="zh-CN" altLang="en-US" sz="2000" b="1" dirty="0">
                <a:solidFill>
                  <a:srgbClr val="FF3300"/>
                </a:solidFill>
                <a:latin typeface="楷体_GB2312" pitchFamily="49" charset="-122"/>
                <a:ea typeface="楷体_GB2312" pitchFamily="49" charset="-122"/>
                <a:cs typeface="Times New Roman" pitchFamily="18" charset="0"/>
              </a:rPr>
              <a:t>（</a:t>
            </a:r>
            <a:r>
              <a:rPr lang="en-US" altLang="zh-CN" sz="2000" b="1" dirty="0">
                <a:solidFill>
                  <a:srgbClr val="FF3300"/>
                </a:solidFill>
                <a:latin typeface="楷体_GB2312" pitchFamily="49" charset="-122"/>
                <a:ea typeface="楷体_GB2312" pitchFamily="49" charset="-122"/>
                <a:cs typeface="Times New Roman" pitchFamily="18" charset="0"/>
              </a:rPr>
              <a:t>1867</a:t>
            </a:r>
            <a:r>
              <a:rPr lang="zh-CN" altLang="en-US" sz="2000" b="1" dirty="0">
                <a:solidFill>
                  <a:srgbClr val="FF3300"/>
                </a:solidFill>
                <a:latin typeface="楷体_GB2312" pitchFamily="49" charset="-122"/>
                <a:ea typeface="楷体_GB2312" pitchFamily="49" charset="-122"/>
                <a:cs typeface="Times New Roman" pitchFamily="18" charset="0"/>
              </a:rPr>
              <a:t>）</a:t>
            </a:r>
            <a:endParaRPr lang="zh-CN" altLang="en-US" sz="2000" dirty="0">
              <a:solidFill>
                <a:srgbClr val="FF3300"/>
              </a:solidFill>
              <a:latin typeface="楷体_GB2312" pitchFamily="49" charset="-122"/>
              <a:ea typeface="楷体_GB2312" pitchFamily="49" charset="-122"/>
              <a:cs typeface="Times New Roman" pitchFamily="18" charset="0"/>
            </a:endParaRPr>
          </a:p>
        </p:txBody>
      </p:sp>
      <p:sp>
        <p:nvSpPr>
          <p:cNvPr id="7180" name="Text Box 11"/>
          <p:cNvSpPr txBox="1">
            <a:spLocks noChangeArrowheads="1"/>
          </p:cNvSpPr>
          <p:nvPr/>
        </p:nvSpPr>
        <p:spPr bwMode="auto">
          <a:xfrm>
            <a:off x="5232400" y="3357564"/>
            <a:ext cx="2956984" cy="287337"/>
          </a:xfrm>
          <a:prstGeom prst="rect">
            <a:avLst/>
          </a:prstGeom>
          <a:noFill/>
          <a:ln w="9525">
            <a:noFill/>
            <a:miter lim="800000"/>
            <a:headEnd/>
            <a:tailEnd/>
          </a:ln>
        </p:spPr>
        <p:txBody>
          <a:bodyPr lIns="71323" tIns="35662" rIns="71323" bIns="35662"/>
          <a:lstStyle/>
          <a:p>
            <a:pPr algn="ctr" eaLnBrk="1" hangingPunct="1"/>
            <a:r>
              <a:rPr lang="zh-CN" altLang="en-US" sz="2000" b="1" dirty="0">
                <a:solidFill>
                  <a:srgbClr val="FF0000"/>
                </a:solidFill>
                <a:latin typeface="楷体_GB2312" pitchFamily="49" charset="-122"/>
                <a:ea typeface="楷体_GB2312" pitchFamily="49" charset="-122"/>
                <a:cs typeface="Times New Roman" pitchFamily="18" charset="0"/>
              </a:rPr>
              <a:t>边际革命（</a:t>
            </a:r>
            <a:r>
              <a:rPr lang="en-US" altLang="zh-CN" sz="2000" b="1" dirty="0">
                <a:solidFill>
                  <a:srgbClr val="FF0000"/>
                </a:solidFill>
                <a:latin typeface="楷体_GB2312" pitchFamily="49" charset="-122"/>
                <a:ea typeface="楷体_GB2312" pitchFamily="49" charset="-122"/>
                <a:cs typeface="Times New Roman" pitchFamily="18" charset="0"/>
              </a:rPr>
              <a:t>1870</a:t>
            </a:r>
            <a:r>
              <a:rPr lang="zh-CN" altLang="en-US" sz="2000" b="1" dirty="0">
                <a:solidFill>
                  <a:srgbClr val="FF0000"/>
                </a:solidFill>
                <a:latin typeface="楷体_GB2312" pitchFamily="49" charset="-122"/>
                <a:ea typeface="楷体_GB2312" pitchFamily="49" charset="-122"/>
                <a:cs typeface="Times New Roman" pitchFamily="18" charset="0"/>
              </a:rPr>
              <a:t>）</a:t>
            </a:r>
          </a:p>
        </p:txBody>
      </p:sp>
      <p:sp>
        <p:nvSpPr>
          <p:cNvPr id="111628" name="Line 12"/>
          <p:cNvSpPr>
            <a:spLocks noChangeShapeType="1"/>
          </p:cNvSpPr>
          <p:nvPr/>
        </p:nvSpPr>
        <p:spPr bwMode="auto">
          <a:xfrm>
            <a:off x="5232401" y="2997201"/>
            <a:ext cx="478367" cy="360363"/>
          </a:xfrm>
          <a:prstGeom prst="line">
            <a:avLst/>
          </a:prstGeom>
          <a:noFill/>
          <a:ln w="9525">
            <a:solidFill>
              <a:srgbClr val="000000"/>
            </a:solidFill>
            <a:prstDash val="dash"/>
            <a:round/>
            <a:headEnd type="triangle" w="med" len="me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29" name="Line 13"/>
          <p:cNvSpPr>
            <a:spLocks noChangeShapeType="1"/>
          </p:cNvSpPr>
          <p:nvPr/>
        </p:nvSpPr>
        <p:spPr bwMode="auto">
          <a:xfrm>
            <a:off x="4559300" y="2997200"/>
            <a:ext cx="0" cy="935038"/>
          </a:xfrm>
          <a:prstGeom prst="line">
            <a:avLst/>
          </a:prstGeom>
          <a:noFill/>
          <a:ln w="9525">
            <a:solidFill>
              <a:srgbClr val="00FF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30" name="Line 14"/>
          <p:cNvSpPr>
            <a:spLocks noChangeShapeType="1"/>
          </p:cNvSpPr>
          <p:nvPr/>
        </p:nvSpPr>
        <p:spPr bwMode="auto">
          <a:xfrm flipH="1">
            <a:off x="5232400" y="3644900"/>
            <a:ext cx="527051" cy="288925"/>
          </a:xfrm>
          <a:prstGeom prst="line">
            <a:avLst/>
          </a:prstGeom>
          <a:noFill/>
          <a:ln w="9525">
            <a:solidFill>
              <a:srgbClr val="00FF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184" name="Text Box 15"/>
          <p:cNvSpPr txBox="1">
            <a:spLocks noChangeArrowheads="1"/>
          </p:cNvSpPr>
          <p:nvPr/>
        </p:nvSpPr>
        <p:spPr bwMode="auto">
          <a:xfrm>
            <a:off x="3600452" y="3933826"/>
            <a:ext cx="5480049" cy="403225"/>
          </a:xfrm>
          <a:prstGeom prst="rect">
            <a:avLst/>
          </a:prstGeom>
          <a:noFill/>
          <a:ln w="9525">
            <a:noFill/>
            <a:miter lim="800000"/>
            <a:headEnd/>
            <a:tailEnd/>
          </a:ln>
        </p:spPr>
        <p:txBody>
          <a:bodyPr lIns="71323" tIns="35662" rIns="71323" bIns="35662"/>
          <a:lstStyle/>
          <a:p>
            <a:pPr algn="ctr" eaLnBrk="1" hangingPunct="1"/>
            <a:r>
              <a:rPr lang="zh-CN" altLang="en-US" sz="2000" b="1">
                <a:solidFill>
                  <a:srgbClr val="3333CC"/>
                </a:solidFill>
                <a:latin typeface="楷体_GB2312" pitchFamily="49" charset="-122"/>
                <a:ea typeface="楷体_GB2312" pitchFamily="49" charset="-122"/>
                <a:cs typeface="Times New Roman" pitchFamily="18" charset="0"/>
              </a:rPr>
              <a:t>新古典供求均衡价格理论（</a:t>
            </a:r>
            <a:r>
              <a:rPr lang="en-US" altLang="zh-CN" sz="2000" b="1">
                <a:solidFill>
                  <a:srgbClr val="3333CC"/>
                </a:solidFill>
                <a:latin typeface="楷体_GB2312" pitchFamily="49" charset="-122"/>
                <a:ea typeface="楷体_GB2312" pitchFamily="49" charset="-122"/>
                <a:cs typeface="Times New Roman" pitchFamily="18" charset="0"/>
              </a:rPr>
              <a:t>1890</a:t>
            </a:r>
            <a:r>
              <a:rPr lang="zh-CN" altLang="en-US" sz="2000" b="1">
                <a:solidFill>
                  <a:srgbClr val="3333CC"/>
                </a:solidFill>
                <a:latin typeface="楷体_GB2312" pitchFamily="49" charset="-122"/>
                <a:ea typeface="楷体_GB2312" pitchFamily="49" charset="-122"/>
                <a:cs typeface="Times New Roman" pitchFamily="18" charset="0"/>
              </a:rPr>
              <a:t>）</a:t>
            </a:r>
            <a:endParaRPr lang="zh-CN" altLang="en-US" sz="2000">
              <a:solidFill>
                <a:srgbClr val="3333CC"/>
              </a:solidFill>
              <a:latin typeface="楷体_GB2312" pitchFamily="49" charset="-122"/>
              <a:ea typeface="楷体_GB2312" pitchFamily="49" charset="-122"/>
              <a:cs typeface="Times New Roman" pitchFamily="18" charset="0"/>
            </a:endParaRPr>
          </a:p>
        </p:txBody>
      </p:sp>
      <p:sp>
        <p:nvSpPr>
          <p:cNvPr id="111632" name="Line 16"/>
          <p:cNvSpPr>
            <a:spLocks noChangeShapeType="1"/>
          </p:cNvSpPr>
          <p:nvPr/>
        </p:nvSpPr>
        <p:spPr bwMode="auto">
          <a:xfrm>
            <a:off x="1871133" y="2133600"/>
            <a:ext cx="2017184" cy="431800"/>
          </a:xfrm>
          <a:prstGeom prst="line">
            <a:avLst/>
          </a:prstGeom>
          <a:noFill/>
          <a:ln w="9525">
            <a:solidFill>
              <a:srgbClr val="00FF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33" name="Line 17"/>
          <p:cNvSpPr>
            <a:spLocks noChangeShapeType="1"/>
          </p:cNvSpPr>
          <p:nvPr/>
        </p:nvSpPr>
        <p:spPr bwMode="auto">
          <a:xfrm>
            <a:off x="2063751" y="1989138"/>
            <a:ext cx="1056216" cy="0"/>
          </a:xfrm>
          <a:prstGeom prst="line">
            <a:avLst/>
          </a:prstGeom>
          <a:noFill/>
          <a:ln w="9525">
            <a:solidFill>
              <a:srgbClr val="000000"/>
            </a:solidFill>
            <a:prstDash val="dash"/>
            <a:round/>
            <a:headEnd type="triangle" w="med" len="me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34" name="Line 18"/>
          <p:cNvSpPr>
            <a:spLocks noChangeShapeType="1"/>
          </p:cNvSpPr>
          <p:nvPr/>
        </p:nvSpPr>
        <p:spPr bwMode="auto">
          <a:xfrm>
            <a:off x="1488017" y="3573463"/>
            <a:ext cx="0" cy="720725"/>
          </a:xfrm>
          <a:prstGeom prst="line">
            <a:avLst/>
          </a:prstGeom>
          <a:noFill/>
          <a:ln w="9525">
            <a:solidFill>
              <a:srgbClr val="0000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188" name="Text Box 19"/>
          <p:cNvSpPr txBox="1">
            <a:spLocks noChangeArrowheads="1"/>
          </p:cNvSpPr>
          <p:nvPr/>
        </p:nvSpPr>
        <p:spPr bwMode="auto">
          <a:xfrm>
            <a:off x="239184" y="4292601"/>
            <a:ext cx="2734733" cy="396875"/>
          </a:xfrm>
          <a:prstGeom prst="rect">
            <a:avLst/>
          </a:prstGeom>
          <a:noFill/>
          <a:ln w="9525" algn="ctr">
            <a:noFill/>
            <a:miter lim="800000"/>
            <a:headEnd/>
            <a:tailEnd/>
          </a:ln>
        </p:spPr>
        <p:txBody>
          <a:bodyPr lIns="71323" tIns="35662" rIns="71323" bIns="35662"/>
          <a:lstStyle/>
          <a:p>
            <a:pPr algn="ctr" eaLnBrk="1" hangingPunct="1"/>
            <a:r>
              <a:rPr lang="zh-CN" altLang="en-US" sz="1600" b="1">
                <a:solidFill>
                  <a:srgbClr val="800080"/>
                </a:solidFill>
                <a:latin typeface="楷体_GB2312" pitchFamily="49" charset="-122"/>
                <a:ea typeface="楷体_GB2312" pitchFamily="49" charset="-122"/>
                <a:cs typeface="Times New Roman" pitchFamily="18" charset="0"/>
              </a:rPr>
              <a:t>社会主义政治经济学</a:t>
            </a:r>
            <a:endParaRPr lang="zh-CN" altLang="en-US" sz="1600">
              <a:solidFill>
                <a:schemeClr val="tx1"/>
              </a:solidFill>
              <a:latin typeface="楷体_GB2312" pitchFamily="49" charset="-122"/>
              <a:ea typeface="楷体_GB2312" pitchFamily="49" charset="-122"/>
              <a:cs typeface="Times New Roman" pitchFamily="18" charset="0"/>
            </a:endParaRPr>
          </a:p>
        </p:txBody>
      </p:sp>
      <p:sp>
        <p:nvSpPr>
          <p:cNvPr id="7189" name="Text Box 20"/>
          <p:cNvSpPr txBox="1">
            <a:spLocks noChangeArrowheads="1"/>
          </p:cNvSpPr>
          <p:nvPr/>
        </p:nvSpPr>
        <p:spPr bwMode="auto">
          <a:xfrm>
            <a:off x="6096001" y="4652964"/>
            <a:ext cx="3263900" cy="433387"/>
          </a:xfrm>
          <a:prstGeom prst="rect">
            <a:avLst/>
          </a:prstGeom>
          <a:noFill/>
          <a:ln w="9525" algn="ctr">
            <a:noFill/>
            <a:miter lim="800000"/>
            <a:headEnd/>
            <a:tailEnd/>
          </a:ln>
        </p:spPr>
        <p:txBody>
          <a:bodyPr lIns="71323" tIns="35662" rIns="71323" bIns="35662"/>
          <a:lstStyle/>
          <a:p>
            <a:pPr algn="just" eaLnBrk="1" hangingPunct="1"/>
            <a:r>
              <a:rPr lang="zh-CN" altLang="en-US" sz="2000" b="1">
                <a:solidFill>
                  <a:srgbClr val="FF3300"/>
                </a:solidFill>
                <a:latin typeface="楷体_GB2312" pitchFamily="49" charset="-122"/>
                <a:ea typeface="楷体_GB2312" pitchFamily="49" charset="-122"/>
                <a:cs typeface="Times New Roman" pitchFamily="18" charset="0"/>
              </a:rPr>
              <a:t>凯恩斯革命（</a:t>
            </a:r>
            <a:r>
              <a:rPr lang="en-US" altLang="zh-CN" sz="2000" b="1">
                <a:solidFill>
                  <a:srgbClr val="FF3300"/>
                </a:solidFill>
                <a:latin typeface="楷体_GB2312" pitchFamily="49" charset="-122"/>
                <a:ea typeface="楷体_GB2312" pitchFamily="49" charset="-122"/>
                <a:cs typeface="Times New Roman" pitchFamily="18" charset="0"/>
              </a:rPr>
              <a:t>1936</a:t>
            </a:r>
            <a:r>
              <a:rPr lang="zh-CN" altLang="en-US" sz="2000" b="1">
                <a:solidFill>
                  <a:srgbClr val="FF3300"/>
                </a:solidFill>
                <a:latin typeface="楷体_GB2312" pitchFamily="49" charset="-122"/>
                <a:ea typeface="楷体_GB2312" pitchFamily="49" charset="-122"/>
                <a:cs typeface="Times New Roman" pitchFamily="18" charset="0"/>
              </a:rPr>
              <a:t>）</a:t>
            </a:r>
            <a:endParaRPr lang="zh-CN" altLang="en-US" sz="2000">
              <a:solidFill>
                <a:srgbClr val="FF3300"/>
              </a:solidFill>
              <a:latin typeface="楷体_GB2312" pitchFamily="49" charset="-122"/>
              <a:ea typeface="楷体_GB2312" pitchFamily="49" charset="-122"/>
              <a:cs typeface="Times New Roman" pitchFamily="18" charset="0"/>
            </a:endParaRPr>
          </a:p>
        </p:txBody>
      </p:sp>
      <p:sp>
        <p:nvSpPr>
          <p:cNvPr id="111637" name="Line 21"/>
          <p:cNvSpPr>
            <a:spLocks noChangeShapeType="1"/>
          </p:cNvSpPr>
          <p:nvPr/>
        </p:nvSpPr>
        <p:spPr bwMode="auto">
          <a:xfrm>
            <a:off x="6671734" y="4292601"/>
            <a:ext cx="575733" cy="360363"/>
          </a:xfrm>
          <a:prstGeom prst="line">
            <a:avLst/>
          </a:prstGeom>
          <a:noFill/>
          <a:ln w="9525">
            <a:solidFill>
              <a:srgbClr val="000000"/>
            </a:solidFill>
            <a:prstDash val="dash"/>
            <a:round/>
            <a:headEnd type="triangle" w="med" len="me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38" name="Line 22"/>
          <p:cNvSpPr>
            <a:spLocks noChangeShapeType="1"/>
          </p:cNvSpPr>
          <p:nvPr/>
        </p:nvSpPr>
        <p:spPr bwMode="auto">
          <a:xfrm>
            <a:off x="5615517" y="4365625"/>
            <a:ext cx="0" cy="935038"/>
          </a:xfrm>
          <a:prstGeom prst="line">
            <a:avLst/>
          </a:prstGeom>
          <a:noFill/>
          <a:ln w="9525">
            <a:solidFill>
              <a:srgbClr val="00FF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39" name="Line 23"/>
          <p:cNvSpPr>
            <a:spLocks noChangeShapeType="1"/>
          </p:cNvSpPr>
          <p:nvPr/>
        </p:nvSpPr>
        <p:spPr bwMode="auto">
          <a:xfrm flipH="1">
            <a:off x="6769100" y="4941889"/>
            <a:ext cx="287867" cy="242887"/>
          </a:xfrm>
          <a:prstGeom prst="line">
            <a:avLst/>
          </a:prstGeom>
          <a:noFill/>
          <a:ln w="9525">
            <a:solidFill>
              <a:srgbClr val="00FF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193" name="Text Box 24"/>
          <p:cNvSpPr txBox="1">
            <a:spLocks noChangeArrowheads="1"/>
          </p:cNvSpPr>
          <p:nvPr/>
        </p:nvSpPr>
        <p:spPr bwMode="auto">
          <a:xfrm>
            <a:off x="4464052" y="5157788"/>
            <a:ext cx="4895849" cy="360362"/>
          </a:xfrm>
          <a:prstGeom prst="rect">
            <a:avLst/>
          </a:prstGeom>
          <a:noFill/>
          <a:ln w="9525">
            <a:noFill/>
            <a:miter lim="800000"/>
            <a:headEnd/>
            <a:tailEnd/>
          </a:ln>
        </p:spPr>
        <p:txBody>
          <a:bodyPr lIns="71323" tIns="35662" rIns="71323" bIns="35662"/>
          <a:lstStyle/>
          <a:p>
            <a:pPr algn="ctr" eaLnBrk="1" hangingPunct="1"/>
            <a:r>
              <a:rPr lang="zh-CN" altLang="en-US" sz="2000" b="1">
                <a:solidFill>
                  <a:srgbClr val="3333CC"/>
                </a:solidFill>
                <a:latin typeface="楷体_GB2312" pitchFamily="49" charset="-122"/>
                <a:ea typeface="楷体_GB2312" pitchFamily="49" charset="-122"/>
                <a:cs typeface="Times New Roman" pitchFamily="18" charset="0"/>
              </a:rPr>
              <a:t>萨缪尔逊新古典综合（</a:t>
            </a:r>
            <a:r>
              <a:rPr lang="en-US" altLang="zh-CN" sz="2000" b="1">
                <a:solidFill>
                  <a:srgbClr val="3333CC"/>
                </a:solidFill>
                <a:latin typeface="楷体_GB2312" pitchFamily="49" charset="-122"/>
                <a:ea typeface="楷体_GB2312" pitchFamily="49" charset="-122"/>
                <a:cs typeface="Times New Roman" pitchFamily="18" charset="0"/>
              </a:rPr>
              <a:t>1948</a:t>
            </a:r>
            <a:r>
              <a:rPr lang="zh-CN" altLang="en-US" sz="2000" b="1">
                <a:solidFill>
                  <a:srgbClr val="3333CC"/>
                </a:solidFill>
                <a:latin typeface="楷体_GB2312" pitchFamily="49" charset="-122"/>
                <a:ea typeface="楷体_GB2312" pitchFamily="49" charset="-122"/>
                <a:cs typeface="Times New Roman" pitchFamily="18" charset="0"/>
              </a:rPr>
              <a:t>）</a:t>
            </a:r>
            <a:endParaRPr lang="zh-CN" altLang="en-US" sz="2000">
              <a:solidFill>
                <a:srgbClr val="3333CC"/>
              </a:solidFill>
              <a:latin typeface="楷体_GB2312" pitchFamily="49" charset="-122"/>
              <a:ea typeface="楷体_GB2312" pitchFamily="49" charset="-122"/>
              <a:cs typeface="Times New Roman" pitchFamily="18" charset="0"/>
            </a:endParaRPr>
          </a:p>
        </p:txBody>
      </p:sp>
      <p:sp>
        <p:nvSpPr>
          <p:cNvPr id="111641" name="Line 25"/>
          <p:cNvSpPr>
            <a:spLocks noChangeShapeType="1"/>
          </p:cNvSpPr>
          <p:nvPr/>
        </p:nvSpPr>
        <p:spPr bwMode="auto">
          <a:xfrm flipH="1">
            <a:off x="4559300" y="4292600"/>
            <a:ext cx="33867" cy="1728788"/>
          </a:xfrm>
          <a:prstGeom prst="line">
            <a:avLst/>
          </a:prstGeom>
          <a:noFill/>
          <a:ln w="9525">
            <a:solidFill>
              <a:srgbClr val="0000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42" name="Line 26"/>
          <p:cNvSpPr>
            <a:spLocks noChangeShapeType="1"/>
          </p:cNvSpPr>
          <p:nvPr/>
        </p:nvSpPr>
        <p:spPr bwMode="auto">
          <a:xfrm>
            <a:off x="7727951" y="5516563"/>
            <a:ext cx="0" cy="387350"/>
          </a:xfrm>
          <a:prstGeom prst="line">
            <a:avLst/>
          </a:prstGeom>
          <a:noFill/>
          <a:ln w="9525">
            <a:solidFill>
              <a:srgbClr val="0000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196" name="Text Box 27"/>
          <p:cNvSpPr txBox="1">
            <a:spLocks noChangeArrowheads="1"/>
          </p:cNvSpPr>
          <p:nvPr/>
        </p:nvSpPr>
        <p:spPr bwMode="auto">
          <a:xfrm>
            <a:off x="3024718" y="5876926"/>
            <a:ext cx="3826933" cy="288925"/>
          </a:xfrm>
          <a:prstGeom prst="rect">
            <a:avLst/>
          </a:prstGeom>
          <a:noFill/>
          <a:ln w="9525">
            <a:noFill/>
            <a:miter lim="800000"/>
            <a:headEnd/>
            <a:tailEnd/>
          </a:ln>
        </p:spPr>
        <p:txBody>
          <a:bodyPr lIns="71323" tIns="35662" rIns="71323" bIns="35662"/>
          <a:lstStyle/>
          <a:p>
            <a:pPr algn="ctr" eaLnBrk="1" hangingPunct="1"/>
            <a:r>
              <a:rPr lang="zh-CN" altLang="en-US" sz="1600" b="1">
                <a:solidFill>
                  <a:srgbClr val="800080"/>
                </a:solidFill>
                <a:latin typeface="楷体_GB2312" pitchFamily="49" charset="-122"/>
                <a:ea typeface="楷体_GB2312" pitchFamily="49" charset="-122"/>
                <a:cs typeface="Times New Roman" pitchFamily="18" charset="0"/>
              </a:rPr>
              <a:t>新古典主义（</a:t>
            </a:r>
            <a:r>
              <a:rPr lang="en-US" altLang="zh-CN" sz="1600" b="1">
                <a:solidFill>
                  <a:srgbClr val="800080"/>
                </a:solidFill>
                <a:latin typeface="楷体_GB2312" pitchFamily="49" charset="-122"/>
                <a:ea typeface="楷体_GB2312" pitchFamily="49" charset="-122"/>
                <a:cs typeface="Times New Roman" pitchFamily="18" charset="0"/>
              </a:rPr>
              <a:t>1970</a:t>
            </a:r>
            <a:r>
              <a:rPr lang="zh-CN" altLang="en-US" sz="1600" b="1">
                <a:solidFill>
                  <a:srgbClr val="800080"/>
                </a:solidFill>
                <a:latin typeface="楷体_GB2312" pitchFamily="49" charset="-122"/>
                <a:ea typeface="楷体_GB2312" pitchFamily="49" charset="-122"/>
                <a:cs typeface="Times New Roman" pitchFamily="18" charset="0"/>
              </a:rPr>
              <a:t>）</a:t>
            </a:r>
            <a:endParaRPr lang="zh-CN" altLang="en-US" sz="1600">
              <a:solidFill>
                <a:schemeClr val="tx1"/>
              </a:solidFill>
              <a:latin typeface="楷体_GB2312" pitchFamily="49" charset="-122"/>
              <a:ea typeface="楷体_GB2312" pitchFamily="49" charset="-122"/>
              <a:cs typeface="Times New Roman" pitchFamily="18" charset="0"/>
            </a:endParaRPr>
          </a:p>
        </p:txBody>
      </p:sp>
      <p:sp>
        <p:nvSpPr>
          <p:cNvPr id="7197" name="Text Box 28"/>
          <p:cNvSpPr txBox="1">
            <a:spLocks noChangeArrowheads="1"/>
          </p:cNvSpPr>
          <p:nvPr/>
        </p:nvSpPr>
        <p:spPr bwMode="auto">
          <a:xfrm>
            <a:off x="6671734" y="5876925"/>
            <a:ext cx="3071284" cy="515938"/>
          </a:xfrm>
          <a:prstGeom prst="rect">
            <a:avLst/>
          </a:prstGeom>
          <a:noFill/>
          <a:ln w="9525">
            <a:noFill/>
            <a:miter lim="800000"/>
            <a:headEnd/>
            <a:tailEnd/>
          </a:ln>
        </p:spPr>
        <p:txBody>
          <a:bodyPr lIns="71323" tIns="35662" rIns="71323" bIns="35662"/>
          <a:lstStyle/>
          <a:p>
            <a:pPr algn="ctr" eaLnBrk="1" hangingPunct="1"/>
            <a:r>
              <a:rPr lang="zh-CN" altLang="en-US" sz="1600" b="1">
                <a:solidFill>
                  <a:srgbClr val="800080"/>
                </a:solidFill>
                <a:latin typeface="楷体_GB2312" pitchFamily="49" charset="-122"/>
                <a:ea typeface="楷体_GB2312" pitchFamily="49" charset="-122"/>
                <a:cs typeface="Times New Roman" pitchFamily="18" charset="0"/>
              </a:rPr>
              <a:t>新凯恩斯主义（</a:t>
            </a:r>
            <a:r>
              <a:rPr lang="en-US" altLang="zh-CN" sz="1600" b="1">
                <a:solidFill>
                  <a:srgbClr val="800080"/>
                </a:solidFill>
                <a:latin typeface="楷体_GB2312" pitchFamily="49" charset="-122"/>
                <a:ea typeface="楷体_GB2312" pitchFamily="49" charset="-122"/>
                <a:cs typeface="Times New Roman" pitchFamily="18" charset="0"/>
              </a:rPr>
              <a:t>1980</a:t>
            </a:r>
            <a:r>
              <a:rPr lang="zh-CN" altLang="en-US" sz="1600" b="1">
                <a:solidFill>
                  <a:srgbClr val="800080"/>
                </a:solidFill>
                <a:latin typeface="楷体_GB2312" pitchFamily="49" charset="-122"/>
                <a:ea typeface="楷体_GB2312" pitchFamily="49" charset="-122"/>
                <a:cs typeface="Times New Roman" pitchFamily="18" charset="0"/>
              </a:rPr>
              <a:t>）</a:t>
            </a:r>
            <a:endParaRPr lang="zh-CN" altLang="en-US" sz="1600">
              <a:solidFill>
                <a:schemeClr val="tx1"/>
              </a:solidFill>
              <a:latin typeface="楷体_GB2312" pitchFamily="49" charset="-122"/>
              <a:ea typeface="楷体_GB2312" pitchFamily="49" charset="-122"/>
              <a:cs typeface="Times New Roman" pitchFamily="18" charset="0"/>
            </a:endParaRPr>
          </a:p>
        </p:txBody>
      </p:sp>
      <p:sp>
        <p:nvSpPr>
          <p:cNvPr id="111645" name="Line 29"/>
          <p:cNvSpPr>
            <a:spLocks noChangeShapeType="1"/>
          </p:cNvSpPr>
          <p:nvPr/>
        </p:nvSpPr>
        <p:spPr bwMode="auto">
          <a:xfrm flipV="1">
            <a:off x="6096000" y="6021388"/>
            <a:ext cx="575733" cy="0"/>
          </a:xfrm>
          <a:prstGeom prst="line">
            <a:avLst/>
          </a:prstGeom>
          <a:noFill/>
          <a:ln w="9525">
            <a:solidFill>
              <a:srgbClr val="000000"/>
            </a:solidFill>
            <a:prstDash val="dash"/>
            <a:round/>
            <a:headEnd type="triangle" w="med" len="me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46" name="Line 30"/>
          <p:cNvSpPr>
            <a:spLocks noChangeShapeType="1"/>
          </p:cNvSpPr>
          <p:nvPr/>
        </p:nvSpPr>
        <p:spPr bwMode="auto">
          <a:xfrm>
            <a:off x="1488017" y="4652964"/>
            <a:ext cx="0" cy="1368425"/>
          </a:xfrm>
          <a:prstGeom prst="line">
            <a:avLst/>
          </a:prstGeom>
          <a:noFill/>
          <a:ln w="9525">
            <a:solidFill>
              <a:srgbClr val="0000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200" name="Text Box 31"/>
          <p:cNvSpPr txBox="1">
            <a:spLocks noChangeArrowheads="1"/>
          </p:cNvSpPr>
          <p:nvPr/>
        </p:nvSpPr>
        <p:spPr bwMode="auto">
          <a:xfrm>
            <a:off x="0" y="5949950"/>
            <a:ext cx="3054351" cy="357188"/>
          </a:xfrm>
          <a:prstGeom prst="rect">
            <a:avLst/>
          </a:prstGeom>
          <a:noFill/>
          <a:ln w="9525" algn="ctr">
            <a:noFill/>
            <a:miter lim="800000"/>
            <a:headEnd/>
            <a:tailEnd/>
          </a:ln>
        </p:spPr>
        <p:txBody>
          <a:bodyPr wrap="none" lIns="71323" tIns="35662" rIns="71323" bIns="35662"/>
          <a:lstStyle/>
          <a:p>
            <a:pPr algn="ctr" eaLnBrk="1" hangingPunct="1"/>
            <a:r>
              <a:rPr lang="zh-CN" altLang="en-US" sz="2000" b="1">
                <a:solidFill>
                  <a:srgbClr val="800080"/>
                </a:solidFill>
                <a:latin typeface="楷体_GB2312" pitchFamily="49" charset="-122"/>
                <a:ea typeface="楷体_GB2312" pitchFamily="49" charset="-122"/>
                <a:cs typeface="Times New Roman" pitchFamily="18" charset="0"/>
              </a:rPr>
              <a:t>转轨经济学（</a:t>
            </a:r>
            <a:r>
              <a:rPr lang="en-US" altLang="zh-CN" sz="2000" b="1">
                <a:solidFill>
                  <a:srgbClr val="800080"/>
                </a:solidFill>
                <a:latin typeface="楷体_GB2312" pitchFamily="49" charset="-122"/>
                <a:ea typeface="楷体_GB2312" pitchFamily="49" charset="-122"/>
                <a:cs typeface="Times New Roman" pitchFamily="18" charset="0"/>
              </a:rPr>
              <a:t>1990</a:t>
            </a:r>
            <a:r>
              <a:rPr lang="zh-CN" altLang="en-US" sz="2000" b="1">
                <a:solidFill>
                  <a:srgbClr val="800080"/>
                </a:solidFill>
                <a:latin typeface="楷体_GB2312" pitchFamily="49" charset="-122"/>
                <a:ea typeface="楷体_GB2312" pitchFamily="49" charset="-122"/>
                <a:cs typeface="Times New Roman" pitchFamily="18" charset="0"/>
              </a:rPr>
              <a:t>）</a:t>
            </a:r>
            <a:endParaRPr lang="zh-CN" altLang="en-US" sz="2000">
              <a:solidFill>
                <a:schemeClr val="tx1"/>
              </a:solidFill>
              <a:latin typeface="楷体_GB2312" pitchFamily="49" charset="-122"/>
              <a:ea typeface="楷体_GB2312" pitchFamily="49" charset="-122"/>
              <a:cs typeface="Times New Roman" pitchFamily="18" charset="0"/>
            </a:endParaRPr>
          </a:p>
        </p:txBody>
      </p:sp>
      <p:sp>
        <p:nvSpPr>
          <p:cNvPr id="111648" name="Line 32"/>
          <p:cNvSpPr>
            <a:spLocks noChangeShapeType="1"/>
          </p:cNvSpPr>
          <p:nvPr/>
        </p:nvSpPr>
        <p:spPr bwMode="auto">
          <a:xfrm flipH="1">
            <a:off x="2927351" y="5516563"/>
            <a:ext cx="2592916" cy="557212"/>
          </a:xfrm>
          <a:prstGeom prst="line">
            <a:avLst/>
          </a:prstGeom>
          <a:noFill/>
          <a:ln w="9525">
            <a:solidFill>
              <a:srgbClr val="000000"/>
            </a:solidFill>
            <a:prstDash val="dash"/>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49" name="Line 33"/>
          <p:cNvSpPr>
            <a:spLocks noChangeShapeType="1"/>
          </p:cNvSpPr>
          <p:nvPr/>
        </p:nvSpPr>
        <p:spPr bwMode="auto">
          <a:xfrm>
            <a:off x="5327651" y="6092826"/>
            <a:ext cx="0" cy="358775"/>
          </a:xfrm>
          <a:prstGeom prst="line">
            <a:avLst/>
          </a:prstGeom>
          <a:noFill/>
          <a:ln w="9525">
            <a:solidFill>
              <a:srgbClr val="00FF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50" name="Line 34"/>
          <p:cNvSpPr>
            <a:spLocks noChangeShapeType="1"/>
          </p:cNvSpPr>
          <p:nvPr/>
        </p:nvSpPr>
        <p:spPr bwMode="auto">
          <a:xfrm flipH="1">
            <a:off x="6096001" y="6165851"/>
            <a:ext cx="1248833" cy="358775"/>
          </a:xfrm>
          <a:prstGeom prst="line">
            <a:avLst/>
          </a:prstGeom>
          <a:noFill/>
          <a:ln w="9525">
            <a:solidFill>
              <a:srgbClr val="00FF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204" name="Text Box 35"/>
          <p:cNvSpPr txBox="1">
            <a:spLocks noChangeArrowheads="1"/>
          </p:cNvSpPr>
          <p:nvPr/>
        </p:nvSpPr>
        <p:spPr bwMode="auto">
          <a:xfrm>
            <a:off x="5039785" y="6308726"/>
            <a:ext cx="673100" cy="549275"/>
          </a:xfrm>
          <a:prstGeom prst="rect">
            <a:avLst/>
          </a:prstGeom>
          <a:noFill/>
          <a:ln w="9525" algn="ctr">
            <a:noFill/>
            <a:miter lim="800000"/>
            <a:headEnd/>
            <a:tailEnd/>
          </a:ln>
        </p:spPr>
        <p:txBody>
          <a:bodyPr lIns="71323" tIns="35662" rIns="71323" bIns="35662"/>
          <a:lstStyle/>
          <a:p>
            <a:pPr algn="just" eaLnBrk="1" hangingPunct="1"/>
            <a:r>
              <a:rPr lang="zh-CN" altLang="en-US" sz="3600" b="1">
                <a:solidFill>
                  <a:srgbClr val="3333CC"/>
                </a:solidFill>
                <a:ea typeface="宋体" charset="-122"/>
                <a:cs typeface="Times New Roman" pitchFamily="18" charset="0"/>
              </a:rPr>
              <a:t>？</a:t>
            </a:r>
            <a:endParaRPr lang="zh-CN" altLang="en-US" sz="3600" b="1">
              <a:solidFill>
                <a:srgbClr val="3333CC"/>
              </a:solidFill>
              <a:latin typeface="Arial" charset="0"/>
              <a:ea typeface="宋体" charset="-122"/>
              <a:cs typeface="Times New Roman" pitchFamily="18" charset="0"/>
            </a:endParaRPr>
          </a:p>
        </p:txBody>
      </p:sp>
      <p:sp>
        <p:nvSpPr>
          <p:cNvPr id="7205" name="AutoShape 36"/>
          <p:cNvSpPr>
            <a:spLocks noChangeArrowheads="1"/>
          </p:cNvSpPr>
          <p:nvPr/>
        </p:nvSpPr>
        <p:spPr bwMode="auto">
          <a:xfrm>
            <a:off x="9552517" y="3716339"/>
            <a:ext cx="2639483" cy="865187"/>
          </a:xfrm>
          <a:prstGeom prst="wedgeRoundRectCallout">
            <a:avLst>
              <a:gd name="adj1" fmla="val -70769"/>
              <a:gd name="adj2" fmla="val -45046"/>
              <a:gd name="adj3" fmla="val 16667"/>
            </a:avLst>
          </a:prstGeom>
          <a:solidFill>
            <a:srgbClr val="CCECFF"/>
          </a:solidFill>
          <a:ln w="9525">
            <a:solidFill>
              <a:schemeClr val="tx1"/>
            </a:solidFill>
            <a:miter lim="800000"/>
            <a:headEnd/>
            <a:tailEnd/>
          </a:ln>
        </p:spPr>
        <p:txBody>
          <a:bodyPr/>
          <a:lstStyle/>
          <a:p>
            <a:pPr algn="ctr" eaLnBrk="1" hangingPunct="1"/>
            <a:r>
              <a:rPr lang="zh-CN" altLang="en-US" sz="1800">
                <a:solidFill>
                  <a:schemeClr val="tx1"/>
                </a:solidFill>
                <a:latin typeface="Arial" charset="0"/>
                <a:ea typeface="宋体" charset="-122"/>
                <a:cs typeface="Times New Roman" pitchFamily="18" charset="0"/>
              </a:rPr>
              <a:t>新古典阶段</a:t>
            </a:r>
            <a:r>
              <a:rPr lang="zh-CN" altLang="en-US" sz="1800">
                <a:solidFill>
                  <a:schemeClr val="tx1"/>
                </a:solidFill>
                <a:ea typeface="宋体" charset="-122"/>
                <a:cs typeface="Times New Roman" pitchFamily="18" charset="0"/>
              </a:rPr>
              <a:t>（</a:t>
            </a:r>
            <a:r>
              <a:rPr lang="en-US" altLang="zh-CN" sz="1800">
                <a:solidFill>
                  <a:schemeClr val="tx1"/>
                </a:solidFill>
                <a:ea typeface="宋体" charset="-122"/>
                <a:cs typeface="Times New Roman" pitchFamily="18" charset="0"/>
              </a:rPr>
              <a:t>1870~1936</a:t>
            </a:r>
            <a:r>
              <a:rPr lang="zh-CN" altLang="en-US" sz="1800">
                <a:solidFill>
                  <a:schemeClr val="tx1"/>
                </a:solidFill>
                <a:ea typeface="宋体" charset="-122"/>
                <a:cs typeface="Times New Roman" pitchFamily="18" charset="0"/>
              </a:rPr>
              <a:t>）</a:t>
            </a:r>
          </a:p>
          <a:p>
            <a:pPr algn="ctr" eaLnBrk="1" hangingPunct="1"/>
            <a:endParaRPr lang="en-US" altLang="zh-CN" sz="1800">
              <a:solidFill>
                <a:schemeClr val="tx1"/>
              </a:solidFill>
              <a:latin typeface="Arial" charset="0"/>
              <a:ea typeface="宋体" charset="-122"/>
              <a:cs typeface="Times New Roman" pitchFamily="18" charset="0"/>
            </a:endParaRPr>
          </a:p>
        </p:txBody>
      </p:sp>
      <p:sp>
        <p:nvSpPr>
          <p:cNvPr id="7206" name="AutoShape 37"/>
          <p:cNvSpPr>
            <a:spLocks noChangeArrowheads="1"/>
          </p:cNvSpPr>
          <p:nvPr/>
        </p:nvSpPr>
        <p:spPr bwMode="auto">
          <a:xfrm>
            <a:off x="9552517" y="5994400"/>
            <a:ext cx="2639483" cy="863600"/>
          </a:xfrm>
          <a:prstGeom prst="wedgeRoundRectCallout">
            <a:avLst>
              <a:gd name="adj1" fmla="val -66602"/>
              <a:gd name="adj2" fmla="val -119486"/>
              <a:gd name="adj3" fmla="val 16667"/>
            </a:avLst>
          </a:prstGeom>
          <a:solidFill>
            <a:srgbClr val="CCECFF"/>
          </a:solidFill>
          <a:ln w="9525">
            <a:solidFill>
              <a:schemeClr val="tx1"/>
            </a:solidFill>
            <a:miter lim="800000"/>
            <a:headEnd/>
            <a:tailEnd/>
          </a:ln>
        </p:spPr>
        <p:txBody>
          <a:bodyPr/>
          <a:lstStyle/>
          <a:p>
            <a:pPr algn="ctr" eaLnBrk="1" hangingPunct="1"/>
            <a:r>
              <a:rPr lang="zh-CN" altLang="en-US" sz="1800">
                <a:solidFill>
                  <a:schemeClr val="tx1"/>
                </a:solidFill>
                <a:latin typeface="Arial" charset="0"/>
                <a:ea typeface="宋体" charset="-122"/>
                <a:cs typeface="Times New Roman" pitchFamily="18" charset="0"/>
              </a:rPr>
              <a:t>新古典综合阶段</a:t>
            </a:r>
            <a:r>
              <a:rPr lang="zh-CN" altLang="en-US" sz="1800">
                <a:solidFill>
                  <a:schemeClr val="tx1"/>
                </a:solidFill>
                <a:ea typeface="宋体" charset="-122"/>
                <a:cs typeface="Times New Roman" pitchFamily="18" charset="0"/>
              </a:rPr>
              <a:t>（</a:t>
            </a:r>
            <a:r>
              <a:rPr lang="en-US" altLang="zh-CN" sz="1800">
                <a:solidFill>
                  <a:schemeClr val="tx1"/>
                </a:solidFill>
                <a:ea typeface="宋体" charset="-122"/>
                <a:cs typeface="Times New Roman" pitchFamily="18" charset="0"/>
              </a:rPr>
              <a:t>1936~</a:t>
            </a:r>
            <a:r>
              <a:rPr lang="zh-CN" altLang="en-US" sz="1800">
                <a:solidFill>
                  <a:schemeClr val="tx1"/>
                </a:solidFill>
                <a:ea typeface="宋体" charset="-122"/>
                <a:cs typeface="Times New Roman" pitchFamily="18" charset="0"/>
              </a:rPr>
              <a:t>）</a:t>
            </a:r>
          </a:p>
          <a:p>
            <a:pPr algn="ctr" eaLnBrk="1" hangingPunct="1"/>
            <a:endParaRPr lang="en-US" altLang="zh-CN" sz="1800">
              <a:solidFill>
                <a:schemeClr val="tx1"/>
              </a:solidFill>
              <a:latin typeface="Arial" charset="0"/>
              <a:ea typeface="宋体" charset="-122"/>
              <a:cs typeface="Times New Roman" pitchFamily="18" charset="0"/>
            </a:endParaRPr>
          </a:p>
        </p:txBody>
      </p:sp>
      <p:sp>
        <p:nvSpPr>
          <p:cNvPr id="111654" name="Line 38"/>
          <p:cNvSpPr>
            <a:spLocks noChangeShapeType="1"/>
          </p:cNvSpPr>
          <p:nvPr/>
        </p:nvSpPr>
        <p:spPr bwMode="auto">
          <a:xfrm flipV="1">
            <a:off x="0" y="2976564"/>
            <a:ext cx="11857567" cy="47625"/>
          </a:xfrm>
          <a:prstGeom prst="line">
            <a:avLst/>
          </a:prstGeom>
          <a:noFill/>
          <a:ln w="9525">
            <a:solidFill>
              <a:schemeClr val="tx1"/>
            </a:solidFill>
            <a:prstDash val="dash"/>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55" name="Line 39"/>
          <p:cNvSpPr>
            <a:spLocks noChangeShapeType="1"/>
          </p:cNvSpPr>
          <p:nvPr/>
        </p:nvSpPr>
        <p:spPr bwMode="auto">
          <a:xfrm flipV="1">
            <a:off x="3503085" y="4605339"/>
            <a:ext cx="8688916" cy="20637"/>
          </a:xfrm>
          <a:prstGeom prst="line">
            <a:avLst/>
          </a:prstGeom>
          <a:noFill/>
          <a:ln w="9525">
            <a:solidFill>
              <a:schemeClr val="tx1"/>
            </a:solidFill>
            <a:prstDash val="dash"/>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209" name="AutoShape 40"/>
          <p:cNvSpPr>
            <a:spLocks noChangeArrowheads="1"/>
          </p:cNvSpPr>
          <p:nvPr/>
        </p:nvSpPr>
        <p:spPr bwMode="auto">
          <a:xfrm>
            <a:off x="8976784" y="1916114"/>
            <a:ext cx="3215216" cy="936625"/>
          </a:xfrm>
          <a:prstGeom prst="wedgeRoundRectCallout">
            <a:avLst>
              <a:gd name="adj1" fmla="val -72250"/>
              <a:gd name="adj2" fmla="val -38306"/>
              <a:gd name="adj3" fmla="val 16667"/>
            </a:avLst>
          </a:prstGeom>
          <a:solidFill>
            <a:srgbClr val="CCECFF"/>
          </a:solidFill>
          <a:ln w="9525">
            <a:solidFill>
              <a:schemeClr val="tx1"/>
            </a:solidFill>
            <a:miter lim="800000"/>
            <a:headEnd/>
            <a:tailEnd/>
          </a:ln>
        </p:spPr>
        <p:txBody>
          <a:bodyPr/>
          <a:lstStyle/>
          <a:p>
            <a:pPr algn="ctr" eaLnBrk="1" hangingPunct="1"/>
            <a:r>
              <a:rPr lang="zh-CN" altLang="en-US" sz="1800">
                <a:solidFill>
                  <a:schemeClr val="tx1"/>
                </a:solidFill>
                <a:latin typeface="Arial" charset="0"/>
                <a:ea typeface="宋体" charset="-122"/>
                <a:cs typeface="Times New Roman" pitchFamily="18" charset="0"/>
              </a:rPr>
              <a:t>古典阶段</a:t>
            </a:r>
          </a:p>
          <a:p>
            <a:pPr algn="ctr" eaLnBrk="1" hangingPunct="1"/>
            <a:r>
              <a:rPr lang="zh-CN" altLang="en-US" sz="1800">
                <a:solidFill>
                  <a:schemeClr val="tx1"/>
                </a:solidFill>
                <a:latin typeface="Arial" charset="0"/>
                <a:ea typeface="宋体" charset="-122"/>
                <a:cs typeface="Times New Roman" pitchFamily="18" charset="0"/>
              </a:rPr>
              <a:t>（</a:t>
            </a:r>
            <a:r>
              <a:rPr lang="en-US" altLang="zh-CN" sz="1800">
                <a:solidFill>
                  <a:schemeClr val="tx1"/>
                </a:solidFill>
                <a:ea typeface="宋体" charset="-122"/>
                <a:cs typeface="Times New Roman" pitchFamily="18" charset="0"/>
              </a:rPr>
              <a:t>1776~1870</a:t>
            </a:r>
            <a:r>
              <a:rPr lang="zh-CN" altLang="en-US" sz="1800">
                <a:solidFill>
                  <a:schemeClr val="tx1"/>
                </a:solidFill>
                <a:ea typeface="宋体" charset="-122"/>
                <a:cs typeface="Times New Roman" pitchFamily="18" charset="0"/>
              </a:rPr>
              <a:t>）</a:t>
            </a:r>
          </a:p>
          <a:p>
            <a:pPr algn="ctr" eaLnBrk="1" hangingPunct="1"/>
            <a:endParaRPr lang="en-US" altLang="zh-CN" sz="1800">
              <a:solidFill>
                <a:schemeClr val="tx1"/>
              </a:solidFill>
              <a:latin typeface="Arial" charset="0"/>
              <a:ea typeface="宋体" charset="-122"/>
              <a:cs typeface="Times New Roman" pitchFamily="18" charset="0"/>
            </a:endParaRPr>
          </a:p>
        </p:txBody>
      </p:sp>
      <p:sp>
        <p:nvSpPr>
          <p:cNvPr id="111657" name="Line 41"/>
          <p:cNvSpPr>
            <a:spLocks noChangeShapeType="1"/>
          </p:cNvSpPr>
          <p:nvPr/>
        </p:nvSpPr>
        <p:spPr bwMode="auto">
          <a:xfrm>
            <a:off x="3119967" y="2997200"/>
            <a:ext cx="0" cy="3860800"/>
          </a:xfrm>
          <a:prstGeom prst="line">
            <a:avLst/>
          </a:prstGeom>
          <a:noFill/>
          <a:ln w="9525">
            <a:solidFill>
              <a:srgbClr val="FF3300"/>
            </a:solidFill>
            <a:prstDash val="dash"/>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211" name="AutoShape 42"/>
          <p:cNvSpPr>
            <a:spLocks noChangeArrowheads="1"/>
          </p:cNvSpPr>
          <p:nvPr/>
        </p:nvSpPr>
        <p:spPr bwMode="auto">
          <a:xfrm>
            <a:off x="8879418" y="1"/>
            <a:ext cx="3312583" cy="981075"/>
          </a:xfrm>
          <a:prstGeom prst="wedgeRoundRectCallout">
            <a:avLst>
              <a:gd name="adj1" fmla="val -78181"/>
              <a:gd name="adj2" fmla="val 13917"/>
              <a:gd name="adj3" fmla="val 16667"/>
            </a:avLst>
          </a:prstGeom>
          <a:solidFill>
            <a:srgbClr val="CCECFF"/>
          </a:solidFill>
          <a:ln>
            <a:headEnd/>
            <a:tailEnd/>
          </a:ln>
        </p:spPr>
        <p:style>
          <a:lnRef idx="1">
            <a:schemeClr val="accent5"/>
          </a:lnRef>
          <a:fillRef idx="2">
            <a:schemeClr val="accent5"/>
          </a:fillRef>
          <a:effectRef idx="1">
            <a:schemeClr val="accent5"/>
          </a:effectRef>
          <a:fontRef idx="minor">
            <a:schemeClr val="dk1"/>
          </a:fontRef>
        </p:style>
        <p:txBody>
          <a:bodyPr/>
          <a:lstStyle/>
          <a:p>
            <a:pPr algn="ctr" eaLnBrk="1" hangingPunct="1"/>
            <a:r>
              <a:rPr lang="zh-CN" altLang="en-US" sz="1800" b="1" dirty="0">
                <a:solidFill>
                  <a:schemeClr val="tx1"/>
                </a:solidFill>
                <a:latin typeface="Arial" charset="0"/>
                <a:ea typeface="宋体" charset="-122"/>
                <a:cs typeface="Times New Roman" pitchFamily="18" charset="0"/>
              </a:rPr>
              <a:t>前古典经济学时代（公元前到</a:t>
            </a:r>
            <a:r>
              <a:rPr lang="en-US" altLang="zh-CN" sz="1800" b="1" dirty="0">
                <a:solidFill>
                  <a:schemeClr val="tx1"/>
                </a:solidFill>
                <a:ea typeface="楷体_GB2312" pitchFamily="49" charset="-122"/>
                <a:cs typeface="Times New Roman" pitchFamily="18" charset="0"/>
              </a:rPr>
              <a:t>1775</a:t>
            </a:r>
            <a:r>
              <a:rPr lang="zh-CN" altLang="en-US" sz="1800" b="1" dirty="0">
                <a:solidFill>
                  <a:schemeClr val="tx1"/>
                </a:solidFill>
                <a:latin typeface="Arial" charset="0"/>
                <a:ea typeface="宋体" charset="-122"/>
                <a:cs typeface="Times New Roman" pitchFamily="18" charset="0"/>
              </a:rPr>
              <a:t>）</a:t>
            </a:r>
          </a:p>
        </p:txBody>
      </p:sp>
      <p:sp>
        <p:nvSpPr>
          <p:cNvPr id="111659" name="Line 43"/>
          <p:cNvSpPr>
            <a:spLocks noChangeShapeType="1"/>
          </p:cNvSpPr>
          <p:nvPr/>
        </p:nvSpPr>
        <p:spPr bwMode="auto">
          <a:xfrm flipV="1">
            <a:off x="0" y="1052513"/>
            <a:ext cx="12192000" cy="0"/>
          </a:xfrm>
          <a:prstGeom prst="line">
            <a:avLst/>
          </a:prstGeom>
          <a:noFill/>
          <a:ln w="9525">
            <a:solidFill>
              <a:schemeClr val="tx1"/>
            </a:solidFill>
            <a:prstDash val="dash"/>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111660" name="Line 44"/>
          <p:cNvSpPr>
            <a:spLocks noChangeShapeType="1"/>
          </p:cNvSpPr>
          <p:nvPr/>
        </p:nvSpPr>
        <p:spPr bwMode="auto">
          <a:xfrm>
            <a:off x="2544233" y="908051"/>
            <a:ext cx="0" cy="360363"/>
          </a:xfrm>
          <a:prstGeom prst="line">
            <a:avLst/>
          </a:prstGeom>
          <a:noFill/>
          <a:ln w="19050">
            <a:solidFill>
              <a:schemeClr val="tx1"/>
            </a:solidFill>
            <a:prstDash val="dash"/>
            <a:round/>
            <a:headEnd type="arrow" w="med" len="med"/>
            <a:tailEnd type="arrow"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
        <p:nvSpPr>
          <p:cNvPr id="7214" name="Text Box 45"/>
          <p:cNvSpPr txBox="1">
            <a:spLocks noChangeArrowheads="1"/>
          </p:cNvSpPr>
          <p:nvPr/>
        </p:nvSpPr>
        <p:spPr bwMode="auto">
          <a:xfrm>
            <a:off x="719667" y="0"/>
            <a:ext cx="6815667" cy="995350"/>
          </a:xfrm>
          <a:prstGeom prst="rect">
            <a:avLst/>
          </a:prstGeom>
          <a:noFill/>
          <a:ln w="9525">
            <a:noFill/>
            <a:miter lim="800000"/>
            <a:headEnd/>
            <a:tailEnd/>
          </a:ln>
        </p:spPr>
        <p:txBody>
          <a:bodyPr lIns="71323" tIns="35662" rIns="71323" bIns="35662">
            <a:spAutoFit/>
          </a:bodyPr>
          <a:lstStyle/>
          <a:p>
            <a:pPr algn="just" eaLnBrk="1" hangingPunct="1"/>
            <a:r>
              <a:rPr lang="zh-CN" altLang="en-US" sz="2000" b="1">
                <a:solidFill>
                  <a:schemeClr val="tx2"/>
                </a:solidFill>
                <a:latin typeface="楷体_GB2312" pitchFamily="49" charset="-122"/>
                <a:ea typeface="楷体_GB2312" pitchFamily="49" charset="-122"/>
                <a:cs typeface="Times New Roman" pitchFamily="18" charset="0"/>
              </a:rPr>
              <a:t>古希腊、古罗马经济思想、中世纪经院学者</a:t>
            </a:r>
          </a:p>
          <a:p>
            <a:pPr algn="just" eaLnBrk="1" hangingPunct="1"/>
            <a:r>
              <a:rPr lang="zh-CN" altLang="en-US" sz="2000" b="1">
                <a:solidFill>
                  <a:schemeClr val="tx2"/>
                </a:solidFill>
                <a:latin typeface="楷体_GB2312" pitchFamily="49" charset="-122"/>
                <a:ea typeface="楷体_GB2312" pitchFamily="49" charset="-122"/>
                <a:cs typeface="Times New Roman" pitchFamily="18" charset="0"/>
              </a:rPr>
              <a:t>重商主义</a:t>
            </a:r>
            <a:r>
              <a:rPr lang="zh-CN" altLang="en-US" sz="1800" b="1">
                <a:solidFill>
                  <a:schemeClr val="tx2"/>
                </a:solidFill>
                <a:latin typeface="楷体_GB2312" pitchFamily="49" charset="-122"/>
                <a:ea typeface="楷体_GB2312" pitchFamily="49" charset="-122"/>
                <a:cs typeface="Times New Roman" pitchFamily="18" charset="0"/>
              </a:rPr>
              <a:t>（托马斯</a:t>
            </a:r>
            <a:r>
              <a:rPr lang="en-US" altLang="zh-CN" sz="1800" b="1">
                <a:solidFill>
                  <a:schemeClr val="tx2"/>
                </a:solidFill>
                <a:latin typeface="Arial" charset="0"/>
                <a:ea typeface="楷体_GB2312" pitchFamily="49" charset="-122"/>
                <a:cs typeface="Times New Roman" pitchFamily="18" charset="0"/>
              </a:rPr>
              <a:t>·</a:t>
            </a:r>
            <a:r>
              <a:rPr lang="zh-CN" altLang="en-US" sz="1800" b="1">
                <a:solidFill>
                  <a:schemeClr val="tx2"/>
                </a:solidFill>
                <a:latin typeface="楷体_GB2312" pitchFamily="49" charset="-122"/>
                <a:ea typeface="楷体_GB2312" pitchFamily="49" charset="-122"/>
                <a:cs typeface="Times New Roman" pitchFamily="18" charset="0"/>
              </a:rPr>
              <a:t>曼，</a:t>
            </a:r>
            <a:r>
              <a:rPr lang="en-US" altLang="zh-CN" sz="1800" b="1">
                <a:solidFill>
                  <a:schemeClr val="tx2"/>
                </a:solidFill>
                <a:latin typeface="楷体_GB2312" pitchFamily="49" charset="-122"/>
                <a:ea typeface="楷体_GB2312" pitchFamily="49" charset="-122"/>
                <a:cs typeface="Times New Roman" pitchFamily="18" charset="0"/>
              </a:rPr>
              <a:t>1630</a:t>
            </a:r>
            <a:r>
              <a:rPr lang="zh-CN" altLang="en-US" sz="1800" b="1">
                <a:solidFill>
                  <a:schemeClr val="tx2"/>
                </a:solidFill>
                <a:latin typeface="楷体_GB2312" pitchFamily="49" charset="-122"/>
                <a:ea typeface="楷体_GB2312" pitchFamily="49" charset="-122"/>
                <a:cs typeface="Times New Roman" pitchFamily="18" charset="0"/>
              </a:rPr>
              <a:t>）</a:t>
            </a:r>
            <a:endParaRPr lang="zh-CN" altLang="en-US" sz="2000" b="1">
              <a:solidFill>
                <a:schemeClr val="tx2"/>
              </a:solidFill>
              <a:latin typeface="楷体_GB2312" pitchFamily="49" charset="-122"/>
              <a:ea typeface="楷体_GB2312" pitchFamily="49" charset="-122"/>
              <a:cs typeface="Times New Roman" pitchFamily="18" charset="0"/>
            </a:endParaRPr>
          </a:p>
          <a:p>
            <a:pPr algn="just" eaLnBrk="1" hangingPunct="1"/>
            <a:r>
              <a:rPr lang="zh-CN" altLang="en-US" sz="2000" b="1">
                <a:solidFill>
                  <a:schemeClr val="tx2"/>
                </a:solidFill>
                <a:latin typeface="楷体_GB2312" pitchFamily="49" charset="-122"/>
                <a:ea typeface="楷体_GB2312" pitchFamily="49" charset="-122"/>
                <a:cs typeface="Times New Roman" pitchFamily="18" charset="0"/>
              </a:rPr>
              <a:t>重农主义（</a:t>
            </a:r>
            <a:r>
              <a:rPr lang="zh-CN" altLang="en-US" sz="1800" b="1">
                <a:solidFill>
                  <a:schemeClr val="tx2"/>
                </a:solidFill>
                <a:latin typeface="楷体_GB2312" pitchFamily="49" charset="-122"/>
                <a:ea typeface="楷体_GB2312" pitchFamily="49" charset="-122"/>
                <a:cs typeface="Times New Roman" pitchFamily="18" charset="0"/>
              </a:rPr>
              <a:t>魁奈，</a:t>
            </a:r>
            <a:r>
              <a:rPr lang="en-US" altLang="zh-CN" sz="1800" b="1">
                <a:solidFill>
                  <a:schemeClr val="tx2"/>
                </a:solidFill>
                <a:latin typeface="楷体_GB2312" pitchFamily="49" charset="-122"/>
                <a:ea typeface="楷体_GB2312" pitchFamily="49" charset="-122"/>
                <a:cs typeface="Times New Roman" pitchFamily="18" charset="0"/>
              </a:rPr>
              <a:t>1758</a:t>
            </a:r>
            <a:r>
              <a:rPr lang="zh-CN" altLang="en-US" sz="1800" b="1">
                <a:solidFill>
                  <a:schemeClr val="tx2"/>
                </a:solidFill>
                <a:latin typeface="楷体_GB2312" pitchFamily="49" charset="-122"/>
                <a:ea typeface="楷体_GB2312" pitchFamily="49" charset="-122"/>
                <a:cs typeface="Times New Roman" pitchFamily="18" charset="0"/>
              </a:rPr>
              <a:t>）</a:t>
            </a:r>
          </a:p>
        </p:txBody>
      </p:sp>
      <p:sp>
        <p:nvSpPr>
          <p:cNvPr id="111662" name="Line 46"/>
          <p:cNvSpPr>
            <a:spLocks noChangeShapeType="1"/>
          </p:cNvSpPr>
          <p:nvPr/>
        </p:nvSpPr>
        <p:spPr bwMode="auto">
          <a:xfrm>
            <a:off x="3024717" y="6165851"/>
            <a:ext cx="1727200" cy="358775"/>
          </a:xfrm>
          <a:prstGeom prst="line">
            <a:avLst/>
          </a:prstGeom>
          <a:noFill/>
          <a:ln w="9525">
            <a:solidFill>
              <a:srgbClr val="00FF00"/>
            </a:solidFill>
            <a:round/>
            <a:headEnd/>
            <a:tailEnd type="triangle" w="med" len="med"/>
          </a:ln>
          <a:effectLst/>
        </p:spPr>
        <p:txBody>
          <a:bodyPr/>
          <a:lstStyle/>
          <a:p>
            <a:pPr algn="ctr" eaLnBrk="1" hangingPunct="1">
              <a:defRPr/>
            </a:pPr>
            <a:endParaRPr lang="zh-CN" altLang="en-US">
              <a:effectLst>
                <a:outerShdw blurRad="38100" dist="38100" dir="2700000" algn="tl">
                  <a:srgbClr val="000000">
                    <a:alpha val="43137"/>
                  </a:srgbClr>
                </a:outerShdw>
              </a:effectLst>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8ECF75FC-C7A0-4049-AD95-435EC8F4A81A}"/>
              </a:ext>
            </a:extLst>
          </p:cNvPr>
          <p:cNvSpPr>
            <a:spLocks noGrp="1" noRot="1" noChangeArrowheads="1"/>
          </p:cNvSpPr>
          <p:nvPr>
            <p:ph type="title"/>
          </p:nvPr>
        </p:nvSpPr>
        <p:spPr>
          <a:xfrm>
            <a:off x="982663" y="273050"/>
            <a:ext cx="5832475" cy="1139825"/>
          </a:xfrm>
        </p:spPr>
        <p:txBody>
          <a:bodyPr/>
          <a:lstStyle/>
          <a:p>
            <a:pPr eaLnBrk="1" hangingPunct="1">
              <a:defRPr/>
            </a:pPr>
            <a:r>
              <a:rPr lang="zh-CN" altLang="en-US" sz="4000" b="1">
                <a:solidFill>
                  <a:schemeClr val="tx1">
                    <a:lumMod val="85000"/>
                    <a:lumOff val="15000"/>
                  </a:schemeClr>
                </a:solidFill>
                <a:latin typeface="华文中宋" panose="02010600040101010101" pitchFamily="2" charset="-122"/>
                <a:ea typeface="华文中宋" panose="02010600040101010101" pitchFamily="2" charset="-122"/>
              </a:rPr>
              <a:t>本课程内容</a:t>
            </a:r>
            <a:r>
              <a:rPr lang="en-US" altLang="zh-CN" sz="4000" b="1">
                <a:solidFill>
                  <a:schemeClr val="tx1">
                    <a:lumMod val="85000"/>
                    <a:lumOff val="15000"/>
                  </a:schemeClr>
                </a:solidFill>
                <a:latin typeface="华文中宋" panose="02010600040101010101" pitchFamily="2" charset="-122"/>
                <a:ea typeface="华文中宋" panose="02010600040101010101" pitchFamily="2" charset="-122"/>
              </a:rPr>
              <a:t> </a:t>
            </a:r>
          </a:p>
        </p:txBody>
      </p:sp>
      <p:sp>
        <p:nvSpPr>
          <p:cNvPr id="44035" name="Rectangle 3">
            <a:extLst>
              <a:ext uri="{FF2B5EF4-FFF2-40B4-BE49-F238E27FC236}">
                <a16:creationId xmlns:a16="http://schemas.microsoft.com/office/drawing/2014/main" xmlns="" id="{DBDE3102-D983-48BE-A490-52C5D26E68CD}"/>
              </a:ext>
            </a:extLst>
          </p:cNvPr>
          <p:cNvSpPr>
            <a:spLocks noGrp="1" noRot="1" noChangeArrowheads="1"/>
          </p:cNvSpPr>
          <p:nvPr>
            <p:ph idx="1"/>
          </p:nvPr>
        </p:nvSpPr>
        <p:spPr>
          <a:xfrm>
            <a:off x="2855913" y="2327275"/>
            <a:ext cx="6553200" cy="3478213"/>
          </a:xfrm>
        </p:spPr>
        <p:txBody>
          <a:bodyPr/>
          <a:lstStyle/>
          <a:p>
            <a:pPr eaLnBrk="1" hangingPunct="1">
              <a:buClr>
                <a:srgbClr val="0070C0"/>
              </a:buClr>
              <a:buFont typeface="Wingdings" panose="05000000000000000000" pitchFamily="2" charset="2"/>
              <a:buChar char="Ø"/>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前古典时期（</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1776</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年以前）</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古典时期（</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1776</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年至</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1871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新古典时期（</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1871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年至</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1936</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现代经济学时期（</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1936</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年至今）</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p:txBody>
      </p:sp>
      <p:sp>
        <p:nvSpPr>
          <p:cNvPr id="32771" name="Slide Number Placeholder 5">
            <a:extLst>
              <a:ext uri="{FF2B5EF4-FFF2-40B4-BE49-F238E27FC236}">
                <a16:creationId xmlns:a16="http://schemas.microsoft.com/office/drawing/2014/main" xmlns="" id="{0C868532-E556-47CE-8794-D624A1EEC685}"/>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BD27546E-7BCA-4F75-ABE7-BAEAB89EF50E}" type="slidenum">
              <a:rPr lang="en-US" altLang="zh-CN">
                <a:latin typeface="Calibri" panose="020F0502020204030204" pitchFamily="34" charset="0"/>
                <a:ea typeface="宋体" panose="02010600030101010101" pitchFamily="2" charset="-122"/>
              </a:rPr>
              <a:pPr>
                <a:defRPr/>
              </a:pPr>
              <a:t>21</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2A3B5C36-4042-454E-A29A-C092CCEEC29C}"/>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xmlns="" id="{25FFD38C-9A66-4BF7-A0A0-08A7F4418A8A}"/>
              </a:ext>
            </a:extLst>
          </p:cNvPr>
          <p:cNvSpPr>
            <a:spLocks noGrp="1" noRot="1" noChangeArrowheads="1"/>
          </p:cNvSpPr>
          <p:nvPr>
            <p:ph idx="1"/>
          </p:nvPr>
        </p:nvSpPr>
        <p:spPr>
          <a:xfrm>
            <a:off x="1774825" y="1052513"/>
            <a:ext cx="8137525" cy="4608512"/>
          </a:xfrm>
        </p:spPr>
        <p:txBody>
          <a:bodyPr/>
          <a:lstStyle/>
          <a:p>
            <a:pPr eaLnBrk="1" hangingPunct="1">
              <a:lnSpc>
                <a:spcPct val="100000"/>
              </a:lnSpc>
              <a:buFont typeface="Wingdings" panose="05000000000000000000" pitchFamily="2" charset="2"/>
              <a:buNone/>
              <a:defRPr/>
            </a:pPr>
            <a:r>
              <a:rPr lang="en-US" altLang="zh-CN" b="1" dirty="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一个懂得尊重思想的民族，才会诞生伟大的思想。一个拥有伟大思想的国家，才能拥有不断前行的力量。自由、平等、博爱，这是人类社会的美好理想。也许这是永远无法完全实现的愿望，但是人们可以在无尽的岁月中无限地接近它。英国首相丘吉尔有这样一句名言：我宁愿失去一个印度，也不肯失去一个莎士比亚</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大国崛起</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819" name="Slide Number Placeholder 5">
            <a:extLst>
              <a:ext uri="{FF2B5EF4-FFF2-40B4-BE49-F238E27FC236}">
                <a16:creationId xmlns:a16="http://schemas.microsoft.com/office/drawing/2014/main" xmlns="" id="{1CD863DB-2421-4FD2-83FC-005E6C1CB8F3}"/>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DC4B36A8-2E64-4071-93EE-DDB8D7529629}" type="slidenum">
              <a:rPr lang="en-US" altLang="zh-CN">
                <a:latin typeface="Calibri" panose="020F0502020204030204" pitchFamily="34" charset="0"/>
                <a:ea typeface="宋体" panose="02010600030101010101" pitchFamily="2" charset="-122"/>
              </a:rPr>
              <a:pPr>
                <a:defRPr/>
              </a:pPr>
              <a:t>22</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96927A97-127F-4FEE-8AC4-CBCB0CA5D713}"/>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xmlns="" id="{1E818662-667A-4494-8294-D053C7894326}"/>
              </a:ext>
            </a:extLst>
          </p:cNvPr>
          <p:cNvSpPr>
            <a:spLocks noGrp="1" noChangeArrowheads="1"/>
          </p:cNvSpPr>
          <p:nvPr>
            <p:ph type="title"/>
          </p:nvPr>
        </p:nvSpPr>
        <p:spPr>
          <a:xfrm>
            <a:off x="982663" y="188913"/>
            <a:ext cx="10515600" cy="1325562"/>
          </a:xfrm>
        </p:spPr>
        <p:txBody>
          <a:bodyPr/>
          <a:lstStyle/>
          <a:p>
            <a:pPr eaLnBrk="1" hangingPunct="1">
              <a:defRPr/>
            </a:pPr>
            <a:r>
              <a:rPr lang="zh-CN" altLang="en-US" sz="4000" b="1">
                <a:solidFill>
                  <a:schemeClr val="tx1">
                    <a:lumMod val="85000"/>
                    <a:lumOff val="15000"/>
                  </a:schemeClr>
                </a:solidFill>
                <a:latin typeface="华文中宋" panose="02010600040101010101" pitchFamily="2" charset="-122"/>
                <a:ea typeface="华文中宋" panose="02010600040101010101" pitchFamily="2" charset="-122"/>
              </a:rPr>
              <a:t>本课程推荐资料</a:t>
            </a:r>
          </a:p>
        </p:txBody>
      </p:sp>
      <p:sp>
        <p:nvSpPr>
          <p:cNvPr id="47107" name="内容占位符 2">
            <a:extLst>
              <a:ext uri="{FF2B5EF4-FFF2-40B4-BE49-F238E27FC236}">
                <a16:creationId xmlns:a16="http://schemas.microsoft.com/office/drawing/2014/main" xmlns="" id="{9D19076D-5ADD-415E-BBA0-53395A732F7A}"/>
              </a:ext>
            </a:extLst>
          </p:cNvPr>
          <p:cNvSpPr>
            <a:spLocks noGrp="1" noChangeArrowheads="1"/>
          </p:cNvSpPr>
          <p:nvPr>
            <p:ph idx="1"/>
          </p:nvPr>
        </p:nvSpPr>
        <p:spPr>
          <a:xfrm>
            <a:off x="1415480" y="1740840"/>
            <a:ext cx="10515600" cy="4351338"/>
          </a:xfrm>
        </p:spPr>
        <p:txBody>
          <a:bodyPr/>
          <a:lstStyle/>
          <a:p>
            <a:pPr marL="0" indent="0" eaLnBrk="1" hangingPunct="1">
              <a:buFont typeface="Arial" panose="020B0604020202020204" pitchFamily="34" charset="0"/>
              <a:buNone/>
              <a:defRPr/>
            </a:pPr>
            <a:r>
              <a:rPr lang="zh-CN" altLang="en-US" sz="3600" b="1" dirty="0">
                <a:solidFill>
                  <a:srgbClr val="0070C0"/>
                </a:solidFill>
                <a:latin typeface="微软雅黑" panose="020B0503020204020204" pitchFamily="34" charset="-122"/>
                <a:ea typeface="微软雅黑" panose="020B0503020204020204" pitchFamily="34" charset="-122"/>
              </a:rPr>
              <a:t>网站</a:t>
            </a:r>
            <a:endParaRPr lang="zh-CN" altLang="zh-CN" sz="3600" b="1" dirty="0">
              <a:solidFill>
                <a:srgbClr val="0070C0"/>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defRP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1. http://eh.net</a:t>
            </a:r>
            <a:endParaRPr lang="zh-CN"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defRP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2. http://eshet.net</a:t>
            </a:r>
            <a:endParaRPr lang="zh-CN"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defRPr/>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3. http://cepa.newschool.edu/net</a:t>
            </a:r>
            <a:endParaRPr lang="zh-CN"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defRPr/>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以上三个网站提供了经济思想史方面足够丰富的信息，能够满足深入研究者的基本需求。</a:t>
            </a:r>
            <a:endParaRPr lang="zh-CN"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eaLnBrk="1" hangingPunct="1">
              <a:defRPr/>
            </a:pPr>
            <a:endParaRPr lang="zh-CN" altLang="en-US" dirty="0"/>
          </a:p>
        </p:txBody>
      </p:sp>
      <p:sp>
        <p:nvSpPr>
          <p:cNvPr id="35843" name="幻灯片编号占位符 3">
            <a:extLst>
              <a:ext uri="{FF2B5EF4-FFF2-40B4-BE49-F238E27FC236}">
                <a16:creationId xmlns:a16="http://schemas.microsoft.com/office/drawing/2014/main" xmlns="" id="{B608F60F-44AB-44A9-A65B-77456A08C83D}"/>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9D4B526A-E55B-40F5-AFCE-ACAA36D86D34}" type="slidenum">
              <a:rPr lang="en-US" altLang="zh-CN">
                <a:latin typeface="Calibri" panose="020F0502020204030204" pitchFamily="34" charset="0"/>
                <a:ea typeface="宋体" panose="02010600030101010101" pitchFamily="2" charset="-122"/>
              </a:rPr>
              <a:pPr>
                <a:defRPr/>
              </a:pPr>
              <a:t>23</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6A5295AD-46F9-46FE-A7F5-F3412B4AE2CA}"/>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xmlns="" id="{9E16A907-FDF8-455C-97A3-EA29C1578DBF}"/>
              </a:ext>
            </a:extLst>
          </p:cNvPr>
          <p:cNvSpPr>
            <a:spLocks noGrp="1" noChangeArrowheads="1"/>
          </p:cNvSpPr>
          <p:nvPr>
            <p:ph type="title"/>
          </p:nvPr>
        </p:nvSpPr>
        <p:spPr>
          <a:xfrm rot="10800000" flipV="1">
            <a:off x="982662" y="842962"/>
            <a:ext cx="9649841" cy="1001862"/>
          </a:xfrm>
        </p:spPr>
        <p:txBody>
          <a:bodyPr rtlCol="0">
            <a:normAutofit fontScale="90000"/>
          </a:bodyPr>
          <a:lstStyle/>
          <a:p>
            <a:pPr eaLnBrk="1" fontAlgn="auto" hangingPunct="1">
              <a:spcAft>
                <a:spcPts val="0"/>
              </a:spcAft>
              <a:defRPr/>
            </a:pPr>
            <a:r>
              <a:rPr lang="zh-CN" altLang="en-US" b="1">
                <a:solidFill>
                  <a:schemeClr val="tx1">
                    <a:lumMod val="85000"/>
                    <a:lumOff val="15000"/>
                  </a:schemeClr>
                </a:solidFill>
                <a:latin typeface="华文中宋" panose="02010600040101010101" pitchFamily="2" charset="-122"/>
                <a:ea typeface="华文中宋" panose="02010600040101010101" pitchFamily="2" charset="-122"/>
              </a:rPr>
              <a:t>专业期刊  （</a:t>
            </a:r>
            <a:r>
              <a:rPr lang="en-US" altLang="zh-CN" sz="3200">
                <a:latin typeface="微软雅黑" panose="020B0503020204020204" pitchFamily="34" charset="-122"/>
                <a:ea typeface="微软雅黑" panose="020B0503020204020204" pitchFamily="34" charset="-122"/>
              </a:rPr>
              <a:t>1-6</a:t>
            </a:r>
            <a:r>
              <a:rPr lang="zh-CN" altLang="en-US" sz="3200">
                <a:latin typeface="微软雅黑" panose="020B0503020204020204" pitchFamily="34" charset="-122"/>
                <a:ea typeface="微软雅黑" panose="020B0503020204020204" pitchFamily="34" charset="-122"/>
              </a:rPr>
              <a:t>都是经济思想史方面的专业杂志，后</a:t>
            </a:r>
            <a:r>
              <a:rPr lang="en-US" altLang="zh-CN" sz="3200">
                <a:latin typeface="微软雅黑" panose="020B0503020204020204" pitchFamily="34" charset="-122"/>
                <a:ea typeface="微软雅黑" panose="020B0503020204020204" pitchFamily="34" charset="-122"/>
              </a:rPr>
              <a:t>4</a:t>
            </a:r>
            <a:r>
              <a:rPr lang="zh-CN" altLang="en-US" sz="3200">
                <a:latin typeface="微软雅黑" panose="020B0503020204020204" pitchFamily="34" charset="-122"/>
                <a:ea typeface="微软雅黑" panose="020B0503020204020204" pitchFamily="34" charset="-122"/>
              </a:rPr>
              <a:t>种是经济史方面的专业杂志。</a:t>
            </a:r>
            <a:r>
              <a:rPr lang="zh-CN" altLang="en-US" sz="3600" b="1">
                <a:latin typeface="华文中宋" panose="02010600040101010101" pitchFamily="2" charset="-122"/>
                <a:ea typeface="华文中宋" panose="02010600040101010101" pitchFamily="2" charset="-122"/>
              </a:rPr>
              <a:t>）</a:t>
            </a:r>
            <a:r>
              <a:rPr lang="zh-CN" altLang="zh-CN" sz="3200">
                <a:latin typeface="微软雅黑" panose="020B0503020204020204" pitchFamily="34" charset="-122"/>
                <a:ea typeface="微软雅黑" panose="020B0503020204020204" pitchFamily="34" charset="-122"/>
              </a:rPr>
              <a:t/>
            </a:r>
            <a:br>
              <a:rPr lang="zh-CN" altLang="zh-CN" sz="3200">
                <a:latin typeface="微软雅黑" panose="020B0503020204020204" pitchFamily="34" charset="-122"/>
                <a:ea typeface="微软雅黑" panose="020B0503020204020204" pitchFamily="34" charset="-122"/>
              </a:rPr>
            </a:br>
            <a:r>
              <a:rPr lang="zh-CN" altLang="zh-CN" sz="3200" b="1">
                <a:solidFill>
                  <a:srgbClr val="FF0000"/>
                </a:solidFill>
              </a:rPr>
              <a:t/>
            </a:r>
            <a:br>
              <a:rPr lang="zh-CN" altLang="zh-CN" sz="3200" b="1">
                <a:solidFill>
                  <a:srgbClr val="FF0000"/>
                </a:solidFill>
              </a:rPr>
            </a:br>
            <a:endParaRPr lang="zh-CN" altLang="en-US" sz="3200" b="1">
              <a:solidFill>
                <a:srgbClr val="FF0000"/>
              </a:solidFill>
            </a:endParaRPr>
          </a:p>
        </p:txBody>
      </p:sp>
      <p:sp>
        <p:nvSpPr>
          <p:cNvPr id="48131" name="内容占位符 2">
            <a:extLst>
              <a:ext uri="{FF2B5EF4-FFF2-40B4-BE49-F238E27FC236}">
                <a16:creationId xmlns:a16="http://schemas.microsoft.com/office/drawing/2014/main" xmlns="" id="{5B40357A-5D18-44F1-A640-2ABD73247856}"/>
              </a:ext>
            </a:extLst>
          </p:cNvPr>
          <p:cNvSpPr>
            <a:spLocks noGrp="1" noChangeArrowheads="1"/>
          </p:cNvSpPr>
          <p:nvPr>
            <p:ph idx="1"/>
          </p:nvPr>
        </p:nvSpPr>
        <p:spPr>
          <a:xfrm>
            <a:off x="334963" y="1558354"/>
            <a:ext cx="11522075" cy="6407150"/>
          </a:xfrm>
        </p:spPr>
        <p:txBody>
          <a:bodyPr/>
          <a:lstStyle/>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History of political Economy</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政治经济学史</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1969</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Journal of History of Economic Thought</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经济思想史学报</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1990</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History of Economic Review</a:t>
            </a:r>
            <a:r>
              <a:rPr lang="zh-CN" altLang="en-US" sz="2400" dirty="0">
                <a:latin typeface="微软雅黑" panose="020B0503020204020204" pitchFamily="34" charset="-122"/>
                <a:ea typeface="微软雅黑" panose="020B0503020204020204" pitchFamily="34" charset="-122"/>
              </a:rPr>
              <a:t>（经济学史评论，</a:t>
            </a:r>
            <a:r>
              <a:rPr lang="en-US" altLang="zh-CN" sz="2400" dirty="0">
                <a:latin typeface="微软雅黑" panose="020B0503020204020204" pitchFamily="34" charset="-122"/>
                <a:ea typeface="微软雅黑" panose="020B0503020204020204" pitchFamily="34" charset="-122"/>
              </a:rPr>
              <a:t>1981</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History of Economic Ideas</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经济思想史</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European Journal of the History of Economic Thought</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欧洲经济思想史学报</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1993</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Research in the History of Economic Thought and Methodology</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经济思想史与方法论研究</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1983</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Journal of Economic History</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Explorations in Economic History</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Economic History review</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Clr>
                <a:srgbClr val="0070C0"/>
              </a:buClr>
              <a:buFont typeface="+mj-lt"/>
              <a:buAutoNum type="arabicPeriod"/>
              <a:defRPr/>
            </a:pPr>
            <a:r>
              <a:rPr lang="en-US" altLang="zh-CN" sz="2400" dirty="0">
                <a:latin typeface="微软雅黑" panose="020B0503020204020204" pitchFamily="34" charset="-122"/>
                <a:ea typeface="微软雅黑" panose="020B0503020204020204" pitchFamily="34" charset="-122"/>
              </a:rPr>
              <a:t>European Economic History Review</a:t>
            </a:r>
            <a:endParaRPr lang="zh-CN" altLang="zh-CN" sz="2400" dirty="0">
              <a:latin typeface="微软雅黑" panose="020B0503020204020204" pitchFamily="34" charset="-122"/>
              <a:ea typeface="微软雅黑" panose="020B0503020204020204" pitchFamily="34" charset="-122"/>
            </a:endParaRPr>
          </a:p>
          <a:p>
            <a:pPr eaLnBrk="1" hangingPunct="1">
              <a:defRPr/>
            </a:pPr>
            <a:endParaRPr lang="zh-CN" altLang="en-US" sz="2400" dirty="0"/>
          </a:p>
        </p:txBody>
      </p:sp>
      <p:sp>
        <p:nvSpPr>
          <p:cNvPr id="36867" name="幻灯片编号占位符 3">
            <a:extLst>
              <a:ext uri="{FF2B5EF4-FFF2-40B4-BE49-F238E27FC236}">
                <a16:creationId xmlns:a16="http://schemas.microsoft.com/office/drawing/2014/main" xmlns="" id="{AF64A4B5-B0CE-46AD-9846-1B3E3FCF36A5}"/>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EC31B3FB-B997-4E93-8508-2BC49ED1DF82}" type="slidenum">
              <a:rPr lang="en-US" altLang="zh-CN">
                <a:latin typeface="Calibri" panose="020F0502020204030204" pitchFamily="34" charset="0"/>
                <a:ea typeface="宋体" panose="02010600030101010101" pitchFamily="2" charset="-122"/>
              </a:rPr>
              <a:pPr>
                <a:defRPr/>
              </a:pPr>
              <a:t>24</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16C6F64E-1D63-475C-9FCF-2A88B8DC5DD3}"/>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xmlns="" id="{3C15E94C-F5E2-4ACA-B3BC-19242114EADA}"/>
              </a:ext>
            </a:extLst>
          </p:cNvPr>
          <p:cNvSpPr>
            <a:spLocks noGrp="1" noChangeArrowheads="1"/>
          </p:cNvSpPr>
          <p:nvPr>
            <p:ph type="title"/>
          </p:nvPr>
        </p:nvSpPr>
        <p:spPr>
          <a:xfrm>
            <a:off x="1052513" y="188913"/>
            <a:ext cx="10515600" cy="1325562"/>
          </a:xfrm>
        </p:spPr>
        <p:txBody>
          <a:bodyPr/>
          <a:lstStyle/>
          <a:p>
            <a:pPr eaLnBrk="1" hangingPunct="1">
              <a:defRPr/>
            </a:pPr>
            <a:r>
              <a:rPr lang="zh-CN" altLang="en-US" sz="4000" b="1">
                <a:solidFill>
                  <a:schemeClr val="tx1">
                    <a:lumMod val="85000"/>
                    <a:lumOff val="15000"/>
                  </a:schemeClr>
                </a:solidFill>
                <a:latin typeface="华文中宋" panose="02010600040101010101" pitchFamily="2" charset="-122"/>
                <a:ea typeface="华文中宋" panose="02010600040101010101" pitchFamily="2" charset="-122"/>
              </a:rPr>
              <a:t>原著</a:t>
            </a:r>
          </a:p>
        </p:txBody>
      </p:sp>
      <p:sp>
        <p:nvSpPr>
          <p:cNvPr id="49155" name="内容占位符 2">
            <a:extLst>
              <a:ext uri="{FF2B5EF4-FFF2-40B4-BE49-F238E27FC236}">
                <a16:creationId xmlns:a16="http://schemas.microsoft.com/office/drawing/2014/main" xmlns="" id="{C5BD3C19-EF3B-4541-AF42-F60197C382E0}"/>
              </a:ext>
            </a:extLst>
          </p:cNvPr>
          <p:cNvSpPr>
            <a:spLocks noGrp="1" noChangeArrowheads="1"/>
          </p:cNvSpPr>
          <p:nvPr>
            <p:ph idx="1"/>
          </p:nvPr>
        </p:nvSpPr>
        <p:spPr>
          <a:xfrm>
            <a:off x="2058988" y="2120900"/>
            <a:ext cx="8074025" cy="3629025"/>
          </a:xfrm>
        </p:spPr>
        <p:txBody>
          <a:bodyPr/>
          <a:lstStyle/>
          <a:p>
            <a:pPr marL="0" indent="0" eaLnBrk="1" hangingPunct="1">
              <a:lnSpc>
                <a:spcPct val="100000"/>
              </a:lnSpc>
              <a:buFont typeface="Arial" panose="020B0604020202020204" pitchFamily="34" charset="0"/>
              <a:buNone/>
            </a:pPr>
            <a:r>
              <a:rPr lang="zh-CN" altLang="en-US" sz="3200" dirty="0">
                <a:latin typeface="微软雅黑" panose="020B0503020204020204" pitchFamily="34" charset="-122"/>
                <a:ea typeface="微软雅黑" panose="020B0503020204020204" pitchFamily="34" charset="-122"/>
              </a:rPr>
              <a:t>    教科书中出现和讨论过的每一位经济学家的著作理应成为必读的资料来源，在每章的讲解中，会提及和推荐重点的著作便于参考阅读。（</a:t>
            </a:r>
            <a:r>
              <a:rPr lang="zh-CN" altLang="en-US" sz="3200" dirty="0">
                <a:solidFill>
                  <a:srgbClr val="0070C0"/>
                </a:solidFill>
                <a:latin typeface="微软雅黑" panose="020B0503020204020204" pitchFamily="34" charset="-122"/>
                <a:ea typeface="微软雅黑" panose="020B0503020204020204" pitchFamily="34" charset="-122"/>
              </a:rPr>
              <a:t>斯密、马克思、凯恩斯、</a:t>
            </a:r>
            <a:r>
              <a:rPr lang="zh-CN" altLang="en-US" sz="3200" dirty="0" smtClean="0">
                <a:solidFill>
                  <a:srgbClr val="0070C0"/>
                </a:solidFill>
                <a:latin typeface="微软雅黑" panose="020B0503020204020204" pitchFamily="34" charset="-122"/>
                <a:ea typeface="微软雅黑" panose="020B0503020204020204" pitchFamily="34" charset="-122"/>
              </a:rPr>
              <a:t>哈耶克、熊彼特等</a:t>
            </a:r>
            <a:r>
              <a:rPr lang="zh-CN" altLang="en-US" sz="3200" dirty="0" smtClean="0">
                <a:latin typeface="微软雅黑" panose="020B0503020204020204" pitchFamily="34" charset="-122"/>
                <a:ea typeface="微软雅黑" panose="020B0503020204020204" pitchFamily="34" charset="-122"/>
              </a:rPr>
              <a:t>）</a:t>
            </a:r>
            <a:endParaRPr lang="zh-CN" altLang="zh-CN" sz="3200" dirty="0">
              <a:latin typeface="微软雅黑" panose="020B0503020204020204" pitchFamily="34" charset="-122"/>
              <a:ea typeface="微软雅黑" panose="020B0503020204020204" pitchFamily="34" charset="-122"/>
            </a:endParaRPr>
          </a:p>
          <a:p>
            <a:pPr marL="0" indent="0" eaLnBrk="1" hangingPunct="1"/>
            <a:endParaRPr lang="zh-CN" altLang="en-US" dirty="0"/>
          </a:p>
        </p:txBody>
      </p:sp>
      <p:sp>
        <p:nvSpPr>
          <p:cNvPr id="37891" name="幻灯片编号占位符 3">
            <a:extLst>
              <a:ext uri="{FF2B5EF4-FFF2-40B4-BE49-F238E27FC236}">
                <a16:creationId xmlns:a16="http://schemas.microsoft.com/office/drawing/2014/main" xmlns="" id="{55FDCDC4-8655-42A8-88AE-5DAFA877EDC6}"/>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4F97D10C-2274-4780-8085-EB29CEC59DB8}" type="slidenum">
              <a:rPr lang="en-US" altLang="zh-CN">
                <a:latin typeface="Calibri" panose="020F0502020204030204" pitchFamily="34" charset="0"/>
                <a:ea typeface="宋体" panose="02010600030101010101" pitchFamily="2" charset="-122"/>
              </a:rPr>
              <a:pPr>
                <a:defRPr/>
              </a:pPr>
              <a:t>25</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062B48ED-D35E-4394-A24B-8CAD25BD8ED9}"/>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xmlns="" id="{F822863E-2500-4C1D-8240-6568B4A6EA3C}"/>
              </a:ext>
            </a:extLst>
          </p:cNvPr>
          <p:cNvSpPr>
            <a:spLocks noGrp="1" noChangeArrowheads="1"/>
          </p:cNvSpPr>
          <p:nvPr>
            <p:ph type="title"/>
          </p:nvPr>
        </p:nvSpPr>
        <p:spPr>
          <a:xfrm>
            <a:off x="1017588" y="496888"/>
            <a:ext cx="5438775" cy="706437"/>
          </a:xfrm>
        </p:spPr>
        <p:txBody>
          <a:bodyPr/>
          <a:lstStyle/>
          <a:p>
            <a:pPr eaLnBrk="1" hangingPunct="1">
              <a:defRPr/>
            </a:pPr>
            <a:r>
              <a:rPr lang="zh-CN" altLang="en-US" sz="4000" b="1" dirty="0" smtClean="0">
                <a:solidFill>
                  <a:schemeClr val="tx1">
                    <a:lumMod val="85000"/>
                    <a:lumOff val="15000"/>
                  </a:schemeClr>
                </a:solidFill>
                <a:latin typeface="华文中宋" panose="02010600040101010101" pitchFamily="2" charset="-122"/>
                <a:ea typeface="华文中宋" panose="02010600040101010101" pitchFamily="2" charset="-122"/>
              </a:rPr>
              <a:t>经济思想史推荐论著</a:t>
            </a:r>
            <a:endParaRPr lang="zh-CN" altLang="en-US" sz="4000" b="1" dirty="0">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xmlns="" id="{8560B459-15CD-405F-9AAC-D34C48D3F360}"/>
              </a:ext>
            </a:extLst>
          </p:cNvPr>
          <p:cNvSpPr>
            <a:spLocks noGrp="1" noChangeArrowheads="1"/>
          </p:cNvSpPr>
          <p:nvPr>
            <p:ph idx="1"/>
          </p:nvPr>
        </p:nvSpPr>
        <p:spPr>
          <a:xfrm>
            <a:off x="1046163" y="1268413"/>
            <a:ext cx="10594975" cy="5453062"/>
          </a:xfrm>
        </p:spPr>
        <p:txBody>
          <a:bodyPr/>
          <a:lstStyle/>
          <a:p>
            <a:pPr marL="457200" indent="-457200" eaLnBrk="1" hangingPunct="1">
              <a:buFont typeface="Arial" panose="020B0604020202020204" pitchFamily="34" charset="0"/>
              <a:buAutoNum type="arabicPeriod"/>
            </a:pPr>
            <a:r>
              <a:rPr lang="zh-CN" altLang="en-US" sz="2400" dirty="0">
                <a:latin typeface="微软雅黑" panose="020B0503020204020204" pitchFamily="34" charset="-122"/>
                <a:ea typeface="微软雅黑" panose="020B0503020204020204" pitchFamily="34" charset="-122"/>
              </a:rPr>
              <a:t>熊彼特，经济分析史，商务印书馆，</a:t>
            </a:r>
            <a:r>
              <a:rPr lang="en-US" altLang="zh-CN" sz="2400" dirty="0">
                <a:latin typeface="微软雅黑" panose="020B0503020204020204" pitchFamily="34" charset="-122"/>
                <a:ea typeface="微软雅黑" panose="020B0503020204020204" pitchFamily="34" charset="-122"/>
              </a:rPr>
              <a:t>1996</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马克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布劳格，经济理论的回顾，姚开建译，中国人民大学出版社，</a:t>
            </a:r>
            <a:r>
              <a:rPr lang="en-US" altLang="zh-CN" sz="2400" dirty="0">
                <a:latin typeface="微软雅黑" panose="020B0503020204020204" pitchFamily="34" charset="-122"/>
                <a:ea typeface="微软雅黑" panose="020B0503020204020204" pitchFamily="34" charset="-122"/>
              </a:rPr>
              <a:t>2009</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马克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斯考森，现代经济学的历程：大思想家的生平和思想，马春文等译，长春出版社，</a:t>
            </a:r>
            <a:r>
              <a:rPr lang="en-US" altLang="zh-CN" sz="2400" dirty="0">
                <a:latin typeface="微软雅黑" panose="020B0503020204020204" pitchFamily="34" charset="-122"/>
                <a:ea typeface="微软雅黑" panose="020B0503020204020204" pitchFamily="34" charset="-122"/>
              </a:rPr>
              <a:t>2006 </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哈里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兰德雷斯、大卫</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柯南德尔，经济思想史（第四版，人民邮电出版社，</a:t>
            </a:r>
            <a:r>
              <a:rPr lang="en-US" altLang="zh-CN" sz="2400" dirty="0">
                <a:latin typeface="微软雅黑" panose="020B0503020204020204" pitchFamily="34" charset="-122"/>
                <a:ea typeface="微软雅黑" panose="020B0503020204020204" pitchFamily="34" charset="-122"/>
              </a:rPr>
              <a:t>2011. </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海尔布罗纳，蔡受伯等译，改变历史的经济学家，又译</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几位著名经济思想家的生平、时代和思想</a:t>
            </a:r>
            <a:r>
              <a:rPr lang="zh-CN"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The </a:t>
            </a:r>
            <a:r>
              <a:rPr lang="en-US" altLang="zh-CN" sz="2400" dirty="0" err="1">
                <a:latin typeface="微软雅黑" panose="020B0503020204020204" pitchFamily="34" charset="-122"/>
                <a:ea typeface="微软雅黑" panose="020B0503020204020204" pitchFamily="34" charset="-122"/>
              </a:rPr>
              <a:t>Worldy</a:t>
            </a:r>
            <a:r>
              <a:rPr lang="en-US" altLang="zh-CN" sz="2400" dirty="0">
                <a:latin typeface="微软雅黑" panose="020B0503020204020204" pitchFamily="34" charset="-122"/>
                <a:ea typeface="微软雅黑" panose="020B0503020204020204" pitchFamily="34" charset="-122"/>
              </a:rPr>
              <a:t> Philosophy)</a:t>
            </a:r>
            <a:r>
              <a:rPr lang="zh-CN" altLang="en-US" sz="2400" dirty="0">
                <a:latin typeface="微软雅黑" panose="020B0503020204020204" pitchFamily="34" charset="-122"/>
                <a:ea typeface="微软雅黑" panose="020B0503020204020204" pitchFamily="34" charset="-122"/>
              </a:rPr>
              <a:t>，商务印书馆出版，</a:t>
            </a:r>
            <a:r>
              <a:rPr lang="en-US" altLang="zh-CN" sz="2400" dirty="0">
                <a:latin typeface="微软雅黑" panose="020B0503020204020204" pitchFamily="34" charset="-122"/>
                <a:ea typeface="微软雅黑" panose="020B0503020204020204" pitchFamily="34" charset="-122"/>
              </a:rPr>
              <a:t>1994</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月第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版。</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斯塔夫里阿诺斯，全球通史（上、下），</a:t>
            </a:r>
            <a:r>
              <a:rPr lang="en-US" altLang="zh-CN" sz="2400" dirty="0">
                <a:latin typeface="微软雅黑" panose="020B0503020204020204" pitchFamily="34" charset="-122"/>
                <a:ea typeface="微软雅黑" panose="020B0503020204020204" pitchFamily="34" charset="-122"/>
              </a:rPr>
              <a:t>2012</a:t>
            </a:r>
            <a:r>
              <a:rPr lang="zh-CN" altLang="en-US" sz="2400" dirty="0">
                <a:latin typeface="微软雅黑" panose="020B0503020204020204" pitchFamily="34" charset="-122"/>
                <a:ea typeface="微软雅黑" panose="020B0503020204020204" pitchFamily="34" charset="-122"/>
              </a:rPr>
              <a:t>，北京大学出版社</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何正斌，经济学</a:t>
            </a:r>
            <a:r>
              <a:rPr lang="en-US" altLang="zh-CN" sz="2400" dirty="0">
                <a:latin typeface="微软雅黑" panose="020B0503020204020204" pitchFamily="34" charset="-122"/>
                <a:ea typeface="微软雅黑" panose="020B0503020204020204" pitchFamily="34" charset="-122"/>
              </a:rPr>
              <a:t>300</a:t>
            </a:r>
            <a:r>
              <a:rPr lang="zh-CN" altLang="en-US" sz="2400" dirty="0">
                <a:latin typeface="微软雅黑" panose="020B0503020204020204" pitchFamily="34" charset="-122"/>
                <a:ea typeface="微软雅黑" panose="020B0503020204020204" pitchFamily="34" charset="-122"/>
              </a:rPr>
              <a:t>年（上、下），湖南科学技术出版社，</a:t>
            </a:r>
            <a:r>
              <a:rPr lang="en-US" altLang="zh-CN" sz="2400" dirty="0">
                <a:latin typeface="微软雅黑" panose="020B0503020204020204" pitchFamily="34" charset="-122"/>
                <a:ea typeface="微软雅黑" panose="020B0503020204020204" pitchFamily="34" charset="-122"/>
              </a:rPr>
              <a:t>2000</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月第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版。</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8. </a:t>
            </a:r>
            <a:r>
              <a:rPr lang="zh-CN" altLang="en-US" sz="2400" dirty="0">
                <a:latin typeface="微软雅黑" panose="020B0503020204020204" pitchFamily="34" charset="-122"/>
                <a:ea typeface="微软雅黑" panose="020B0503020204020204" pitchFamily="34" charset="-122"/>
              </a:rPr>
              <a:t>卫志民，经济学史话，商务出版社，</a:t>
            </a:r>
            <a:r>
              <a:rPr lang="en-US" altLang="zh-CN" sz="2400" dirty="0">
                <a:latin typeface="微软雅黑" panose="020B0503020204020204" pitchFamily="34" charset="-122"/>
                <a:ea typeface="微软雅黑" panose="020B0503020204020204" pitchFamily="34" charset="-122"/>
              </a:rPr>
              <a:t>2012</a:t>
            </a:r>
            <a:endParaRPr lang="zh-CN" altLang="zh-CN" sz="2400" dirty="0">
              <a:latin typeface="微软雅黑" panose="020B0503020204020204" pitchFamily="34" charset="-122"/>
              <a:ea typeface="微软雅黑" panose="020B0503020204020204" pitchFamily="34" charset="-122"/>
            </a:endParaRPr>
          </a:p>
          <a:p>
            <a:pPr marL="457200" indent="-457200" eaLnBrk="1" hangingPunct="1"/>
            <a:endParaRPr lang="zh-CN" altLang="en-US" dirty="0">
              <a:latin typeface="微软雅黑" panose="020B0503020204020204" pitchFamily="34" charset="-122"/>
              <a:ea typeface="微软雅黑" panose="020B0503020204020204" pitchFamily="34" charset="-122"/>
            </a:endParaRPr>
          </a:p>
        </p:txBody>
      </p:sp>
      <p:sp>
        <p:nvSpPr>
          <p:cNvPr id="38915" name="幻灯片编号占位符 3">
            <a:extLst>
              <a:ext uri="{FF2B5EF4-FFF2-40B4-BE49-F238E27FC236}">
                <a16:creationId xmlns:a16="http://schemas.microsoft.com/office/drawing/2014/main" xmlns="" id="{1FBA8587-1E8F-4CEF-8D4E-97B6F84E4F46}"/>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7C090458-5776-4B2A-9F95-7206BA069333}" type="slidenum">
              <a:rPr lang="en-US" altLang="zh-CN">
                <a:latin typeface="Calibri" panose="020F0502020204030204" pitchFamily="34" charset="0"/>
                <a:ea typeface="宋体" panose="02010600030101010101" pitchFamily="2" charset="-122"/>
              </a:rPr>
              <a:pPr>
                <a:defRPr/>
              </a:pPr>
              <a:t>26</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D59327E4-59D9-4FBF-9CF7-76043EECFE86}"/>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7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7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7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7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7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7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7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7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7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7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7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7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7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xmlns="" id="{8B996503-41EB-482B-AF9D-0A9AE7ACE2BD}"/>
              </a:ext>
            </a:extLst>
          </p:cNvPr>
          <p:cNvSpPr>
            <a:spLocks noGrp="1" noChangeArrowheads="1"/>
          </p:cNvSpPr>
          <p:nvPr>
            <p:ph type="title"/>
          </p:nvPr>
        </p:nvSpPr>
        <p:spPr>
          <a:xfrm>
            <a:off x="1127125" y="525463"/>
            <a:ext cx="4464050" cy="633412"/>
          </a:xfrm>
        </p:spPr>
        <p:txBody>
          <a:bodyPr rtlCol="0">
            <a:normAutofit fontScale="90000"/>
          </a:bodyPr>
          <a:lstStyle/>
          <a:p>
            <a:pPr eaLnBrk="1" fontAlgn="auto" hangingPunct="1">
              <a:spcAft>
                <a:spcPts val="0"/>
              </a:spcAft>
              <a:defRPr/>
            </a:pPr>
            <a:r>
              <a:rPr lang="zh-CN" altLang="en-US" b="1">
                <a:solidFill>
                  <a:schemeClr val="tx1">
                    <a:lumMod val="85000"/>
                    <a:lumOff val="15000"/>
                  </a:schemeClr>
                </a:solidFill>
                <a:latin typeface="华文中宋" panose="02010600040101010101" pitchFamily="2" charset="-122"/>
                <a:ea typeface="华文中宋" panose="02010600040101010101" pitchFamily="2" charset="-122"/>
              </a:rPr>
              <a:t>延伸读物</a:t>
            </a:r>
          </a:p>
        </p:txBody>
      </p:sp>
      <p:sp>
        <p:nvSpPr>
          <p:cNvPr id="3" name="内容占位符 2">
            <a:extLst>
              <a:ext uri="{FF2B5EF4-FFF2-40B4-BE49-F238E27FC236}">
                <a16:creationId xmlns:a16="http://schemas.microsoft.com/office/drawing/2014/main" xmlns="" id="{B6662351-6103-4A2B-AA3E-09CADB07DE87}"/>
              </a:ext>
            </a:extLst>
          </p:cNvPr>
          <p:cNvSpPr>
            <a:spLocks noGrp="1" noChangeArrowheads="1"/>
          </p:cNvSpPr>
          <p:nvPr>
            <p:ph idx="1"/>
          </p:nvPr>
        </p:nvSpPr>
        <p:spPr>
          <a:xfrm>
            <a:off x="869950" y="1606550"/>
            <a:ext cx="10140950" cy="5289550"/>
          </a:xfrm>
        </p:spPr>
        <p:txBody>
          <a:bodyPr/>
          <a:lstStyle/>
          <a:p>
            <a:pPr marL="0" indent="0" eaLnBrk="1" hangingPunct="1">
              <a:buFont typeface="Arial" panose="020B0604020202020204" pitchFamily="34" charset="0"/>
              <a:buNone/>
            </a:pPr>
            <a:r>
              <a:rPr lang="zh-CN" altLang="en-US" b="1">
                <a:solidFill>
                  <a:srgbClr val="0070C0"/>
                </a:solidFill>
              </a:rPr>
              <a:t>         </a:t>
            </a:r>
            <a:r>
              <a:rPr lang="zh-CN" altLang="en-US">
                <a:solidFill>
                  <a:srgbClr val="0070C0"/>
                </a:solidFill>
                <a:latin typeface="微软雅黑" panose="020B0503020204020204" pitchFamily="34" charset="-122"/>
                <a:ea typeface="微软雅黑" panose="020B0503020204020204" pitchFamily="34" charset="-122"/>
              </a:rPr>
              <a:t>以下三本书的附录列出了权威而详尽的资料来源，可以作为有效而直接的参考。</a:t>
            </a:r>
            <a:endParaRPr lang="zh-CN" altLang="zh-CN">
              <a:solidFill>
                <a:srgbClr val="0070C0"/>
              </a:solidFill>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lang="en-US" altLang="zh-CN">
                <a:latin typeface="微软雅黑" panose="020B0503020204020204" pitchFamily="34" charset="-122"/>
                <a:ea typeface="微软雅黑" panose="020B0503020204020204" pitchFamily="34" charset="-122"/>
              </a:rPr>
              <a:t>1. </a:t>
            </a:r>
            <a:r>
              <a:rPr lang="zh-CN" altLang="en-US">
                <a:latin typeface="微软雅黑" panose="020B0503020204020204" pitchFamily="34" charset="-122"/>
                <a:ea typeface="微软雅黑" panose="020B0503020204020204" pitchFamily="34" charset="-122"/>
              </a:rPr>
              <a:t>亨利</a:t>
            </a:r>
            <a:r>
              <a:rPr lang="zh-CN"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威廉</a:t>
            </a:r>
            <a:r>
              <a:rPr lang="zh-CN"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斯皮格尔，经济思想的成长，晏智杰等译，中国社会科学出版社，</a:t>
            </a:r>
            <a:r>
              <a:rPr lang="en-US" altLang="zh-CN">
                <a:latin typeface="微软雅黑" panose="020B0503020204020204" pitchFamily="34" charset="-122"/>
                <a:ea typeface="微软雅黑" panose="020B0503020204020204" pitchFamily="34" charset="-122"/>
              </a:rPr>
              <a:t>1999</a:t>
            </a:r>
            <a:r>
              <a:rPr lang="zh-CN" altLang="en-US">
                <a:latin typeface="微软雅黑" panose="020B0503020204020204" pitchFamily="34" charset="-122"/>
                <a:ea typeface="微软雅黑" panose="020B0503020204020204" pitchFamily="34" charset="-122"/>
              </a:rPr>
              <a:t>（书后附有多达</a:t>
            </a:r>
            <a:r>
              <a:rPr lang="en-US" altLang="zh-CN">
                <a:latin typeface="微软雅黑" panose="020B0503020204020204" pitchFamily="34" charset="-122"/>
                <a:ea typeface="微软雅黑" panose="020B0503020204020204" pitchFamily="34" charset="-122"/>
              </a:rPr>
              <a:t>200</a:t>
            </a:r>
            <a:r>
              <a:rPr lang="zh-CN" altLang="en-US">
                <a:latin typeface="微软雅黑" panose="020B0503020204020204" pitchFamily="34" charset="-122"/>
                <a:ea typeface="微软雅黑" panose="020B0503020204020204" pitchFamily="34" charset="-122"/>
              </a:rPr>
              <a:t>多页的资料来源，包括每一章的配合读物、详细的文献注释和</a:t>
            </a:r>
            <a:r>
              <a:rPr lang="en-US" altLang="zh-CN">
                <a:latin typeface="微软雅黑" panose="020B0503020204020204" pitchFamily="34" charset="-122"/>
                <a:ea typeface="微软雅黑" panose="020B0503020204020204" pitchFamily="34" charset="-122"/>
              </a:rPr>
              <a:t>20</a:t>
            </a:r>
            <a:r>
              <a:rPr lang="zh-CN" altLang="en-US">
                <a:latin typeface="微软雅黑" panose="020B0503020204020204" pitchFamily="34" charset="-122"/>
                <a:ea typeface="微软雅黑" panose="020B0503020204020204" pitchFamily="34" charset="-122"/>
              </a:rPr>
              <a:t>世纪</a:t>
            </a:r>
            <a:r>
              <a:rPr lang="en-US" altLang="zh-CN">
                <a:latin typeface="微软雅黑" panose="020B0503020204020204" pitchFamily="34" charset="-122"/>
                <a:ea typeface="微软雅黑" panose="020B0503020204020204" pitchFamily="34" charset="-122"/>
              </a:rPr>
              <a:t>80</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90</a:t>
            </a:r>
            <a:r>
              <a:rPr lang="zh-CN" altLang="en-US">
                <a:latin typeface="微软雅黑" panose="020B0503020204020204" pitchFamily="34" charset="-122"/>
                <a:ea typeface="微软雅黑" panose="020B0503020204020204" pitchFamily="34" charset="-122"/>
              </a:rPr>
              <a:t>年代的文献）。</a:t>
            </a:r>
            <a:endParaRPr lang="zh-CN" altLang="zh-CN">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lang="en-US" altLang="zh-CN">
                <a:latin typeface="微软雅黑" panose="020B0503020204020204" pitchFamily="34" charset="-122"/>
                <a:ea typeface="微软雅黑" panose="020B0503020204020204" pitchFamily="34" charset="-122"/>
              </a:rPr>
              <a:t>2. </a:t>
            </a:r>
            <a:r>
              <a:rPr lang="zh-CN" altLang="en-US">
                <a:latin typeface="微软雅黑" panose="020B0503020204020204" pitchFamily="34" charset="-122"/>
                <a:ea typeface="微软雅黑" panose="020B0503020204020204" pitchFamily="34" charset="-122"/>
              </a:rPr>
              <a:t>斯坦利</a:t>
            </a:r>
            <a:r>
              <a:rPr lang="en-US" altLang="zh-CN">
                <a:latin typeface="微软雅黑" panose="020B0503020204020204" pitchFamily="34" charset="-122"/>
                <a:ea typeface="微软雅黑" panose="020B0503020204020204" pitchFamily="34" charset="-122"/>
              </a:rPr>
              <a:t>L</a:t>
            </a:r>
            <a:r>
              <a:rPr lang="zh-CN"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布鲁，经济思想史，焦国华等译，机械工业出版社，</a:t>
            </a:r>
            <a:r>
              <a:rPr lang="en-US" altLang="zh-CN">
                <a:latin typeface="微软雅黑" panose="020B0503020204020204" pitchFamily="34" charset="-122"/>
                <a:ea typeface="微软雅黑" panose="020B0503020204020204" pitchFamily="34" charset="-122"/>
              </a:rPr>
              <a:t>2006</a:t>
            </a:r>
            <a:r>
              <a:rPr lang="zh-CN" altLang="en-US">
                <a:latin typeface="微软雅黑" panose="020B0503020204020204" pitchFamily="34" charset="-122"/>
                <a:ea typeface="微软雅黑" panose="020B0503020204020204" pitchFamily="34" charset="-122"/>
              </a:rPr>
              <a:t>（第一章后附有完整的资料来源）。</a:t>
            </a:r>
            <a:endParaRPr lang="zh-CN" altLang="zh-CN">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lang="en-US" altLang="zh-CN">
                <a:latin typeface="微软雅黑" panose="020B0503020204020204" pitchFamily="34" charset="-122"/>
                <a:ea typeface="微软雅黑" panose="020B0503020204020204" pitchFamily="34" charset="-122"/>
              </a:rPr>
              <a:t>3. </a:t>
            </a:r>
            <a:r>
              <a:rPr lang="zh-CN" altLang="en-US">
                <a:latin typeface="微软雅黑" panose="020B0503020204020204" pitchFamily="34" charset="-122"/>
                <a:ea typeface="微软雅黑" panose="020B0503020204020204" pitchFamily="34" charset="-122"/>
              </a:rPr>
              <a:t>经济史的趣味，赖建诚，浙江大学出版</a:t>
            </a:r>
            <a:r>
              <a:rPr lang="en-US" altLang="zh-CN">
                <a:latin typeface="微软雅黑" panose="020B0503020204020204" pitchFamily="34" charset="-122"/>
                <a:ea typeface="微软雅黑" panose="020B0503020204020204" pitchFamily="34" charset="-122"/>
              </a:rPr>
              <a:t>2011</a:t>
            </a:r>
            <a:r>
              <a:rPr lang="zh-CN" altLang="en-US">
                <a:latin typeface="微软雅黑" panose="020B0503020204020204" pitchFamily="34" charset="-122"/>
                <a:ea typeface="微软雅黑" panose="020B0503020204020204" pitchFamily="34" charset="-122"/>
              </a:rPr>
              <a:t>（绪论后附有经济史方面的延伸阅读，包括网站，英文专业期刊、数据库）。</a:t>
            </a:r>
            <a:endParaRPr lang="zh-CN" altLang="zh-CN">
              <a:latin typeface="微软雅黑" panose="020B0503020204020204" pitchFamily="34" charset="-122"/>
              <a:ea typeface="微软雅黑" panose="020B0503020204020204" pitchFamily="34" charset="-122"/>
            </a:endParaRPr>
          </a:p>
          <a:p>
            <a:pPr marL="0" indent="0" eaLnBrk="1" hangingPunct="1"/>
            <a:endParaRPr lang="zh-CN" altLang="en-US"/>
          </a:p>
        </p:txBody>
      </p:sp>
      <p:sp>
        <p:nvSpPr>
          <p:cNvPr id="39939" name="幻灯片编号占位符 3">
            <a:extLst>
              <a:ext uri="{FF2B5EF4-FFF2-40B4-BE49-F238E27FC236}">
                <a16:creationId xmlns:a16="http://schemas.microsoft.com/office/drawing/2014/main" xmlns="" id="{8B382C3A-C04C-4C82-B7BB-35CE919AE8AF}"/>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71B81FCA-302F-42C5-B14E-3ACDFDB231BF}" type="slidenum">
              <a:rPr lang="en-US" altLang="zh-CN">
                <a:latin typeface="Calibri" panose="020F0502020204030204" pitchFamily="34" charset="0"/>
                <a:ea typeface="宋体" panose="02010600030101010101" pitchFamily="2" charset="-122"/>
              </a:rPr>
              <a:pPr>
                <a:defRPr/>
              </a:pPr>
              <a:t>27</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41F4A49E-CC72-44CF-8AD7-3E44D501E33D}"/>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xmlns="" id="{F2EC847A-3B97-4E90-A8C4-8D6B3823D86B}"/>
              </a:ext>
            </a:extLst>
          </p:cNvPr>
          <p:cNvSpPr>
            <a:spLocks noGrp="1" noChangeArrowheads="1"/>
          </p:cNvSpPr>
          <p:nvPr>
            <p:ph type="title"/>
          </p:nvPr>
        </p:nvSpPr>
        <p:spPr>
          <a:xfrm>
            <a:off x="1039813" y="425450"/>
            <a:ext cx="7570787" cy="777875"/>
          </a:xfrm>
        </p:spPr>
        <p:txBody>
          <a:bodyPr/>
          <a:lstStyle/>
          <a:p>
            <a:pPr eaLnBrk="1" hangingPunct="1">
              <a:defRPr/>
            </a:pPr>
            <a:r>
              <a:rPr lang="zh-CN" altLang="en-US" sz="4000" b="1">
                <a:solidFill>
                  <a:schemeClr val="tx1">
                    <a:lumMod val="85000"/>
                    <a:lumOff val="15000"/>
                  </a:schemeClr>
                </a:solidFill>
                <a:latin typeface="华文中宋" panose="02010600040101010101" pitchFamily="2" charset="-122"/>
                <a:ea typeface="华文中宋" panose="02010600040101010101" pitchFamily="2" charset="-122"/>
              </a:rPr>
              <a:t>本章（前言）阅</a:t>
            </a:r>
            <a:r>
              <a:rPr lang="en-US" altLang="en-US" sz="4000" b="1">
                <a:solidFill>
                  <a:schemeClr val="tx1">
                    <a:lumMod val="85000"/>
                    <a:lumOff val="15000"/>
                  </a:schemeClr>
                </a:solidFill>
                <a:latin typeface="华文中宋" panose="02010600040101010101" pitchFamily="2" charset="-122"/>
                <a:ea typeface="华文中宋" panose="02010600040101010101" pitchFamily="2" charset="-122"/>
              </a:rPr>
              <a:t>读</a:t>
            </a:r>
            <a:endParaRPr lang="zh-CN" altLang="en-US" sz="4000" b="1">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52227" name="内容占位符 2">
            <a:extLst>
              <a:ext uri="{FF2B5EF4-FFF2-40B4-BE49-F238E27FC236}">
                <a16:creationId xmlns:a16="http://schemas.microsoft.com/office/drawing/2014/main" xmlns="" id="{A90F4348-2023-494A-BF50-B0329450AE0D}"/>
              </a:ext>
            </a:extLst>
          </p:cNvPr>
          <p:cNvSpPr>
            <a:spLocks noGrp="1" noChangeArrowheads="1"/>
          </p:cNvSpPr>
          <p:nvPr>
            <p:ph idx="1"/>
          </p:nvPr>
        </p:nvSpPr>
        <p:spPr>
          <a:xfrm>
            <a:off x="1039813" y="1497013"/>
            <a:ext cx="9520237" cy="5335587"/>
          </a:xfrm>
        </p:spPr>
        <p:txBody>
          <a:bodyPr/>
          <a:lstStyle/>
          <a:p>
            <a:pPr marL="0" indent="0" eaLnBrk="1" hangingPunct="1">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rPr>
              <a:t>1. </a:t>
            </a:r>
            <a:r>
              <a:rPr lang="en-US" altLang="zh-CN" sz="3200" dirty="0" err="1">
                <a:latin typeface="微软雅黑" panose="020B0503020204020204" pitchFamily="34" charset="-122"/>
                <a:ea typeface="微软雅黑" panose="020B0503020204020204" pitchFamily="34" charset="-122"/>
              </a:rPr>
              <a:t>Cesarano</a:t>
            </a:r>
            <a:r>
              <a:rPr lang="en-US" altLang="zh-CN" sz="3200" dirty="0">
                <a:latin typeface="微软雅黑" panose="020B0503020204020204" pitchFamily="34" charset="-122"/>
                <a:ea typeface="微软雅黑" panose="020B0503020204020204" pitchFamily="34" charset="-122"/>
              </a:rPr>
              <a:t> </a:t>
            </a:r>
            <a:r>
              <a:rPr lang="en-US" altLang="zh-CN" sz="3200" dirty="0" err="1">
                <a:latin typeface="微软雅黑" panose="020B0503020204020204" pitchFamily="34" charset="-122"/>
                <a:ea typeface="微软雅黑" panose="020B0503020204020204" pitchFamily="34" charset="-122"/>
              </a:rPr>
              <a:t>Filoppo</a:t>
            </a: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2006</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 “Economic history and economic theory”, Journal of Economic Methodology, 13</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447-467.</a:t>
            </a:r>
            <a:endParaRPr lang="zh-CN" altLang="zh-CN" sz="3200" dirty="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rPr>
              <a:t>2. McCloskey Donald</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1976</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Does the Past Have Useful Economics? </a:t>
            </a:r>
            <a:r>
              <a:rPr lang="zh-CN" altLang="en-US" sz="3200" dirty="0">
                <a:latin typeface="微软雅黑" panose="020B0503020204020204" pitchFamily="34" charset="-122"/>
                <a:ea typeface="微软雅黑" panose="020B0503020204020204" pitchFamily="34" charset="-122"/>
              </a:rPr>
              <a:t>”</a:t>
            </a:r>
            <a:r>
              <a:rPr lang="zh-CN" altLang="zh-CN"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Journal of Economic Literature, 14</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434-461.</a:t>
            </a:r>
            <a:endParaRPr lang="zh-CN" altLang="zh-CN" sz="3200" dirty="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rPr>
              <a:t>3. </a:t>
            </a:r>
            <a:r>
              <a:rPr lang="zh-CN" altLang="en-US" sz="3200" dirty="0">
                <a:latin typeface="微软雅黑" panose="020B0503020204020204" pitchFamily="34" charset="-122"/>
                <a:ea typeface="微软雅黑" panose="020B0503020204020204" pitchFamily="34" charset="-122"/>
              </a:rPr>
              <a:t>为什么要读经济史？（绪论），经济史的趣味，赖建诚，浙江大学出版社，</a:t>
            </a:r>
            <a:r>
              <a:rPr lang="en-US" altLang="zh-CN" sz="3200" dirty="0">
                <a:latin typeface="微软雅黑" panose="020B0503020204020204" pitchFamily="34" charset="-122"/>
                <a:ea typeface="微软雅黑" panose="020B0503020204020204" pitchFamily="34" charset="-122"/>
              </a:rPr>
              <a:t>2011.</a:t>
            </a:r>
            <a:endParaRPr lang="zh-CN" altLang="zh-CN" sz="3200" dirty="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rPr>
              <a:t>4. </a:t>
            </a:r>
            <a:r>
              <a:rPr lang="zh-CN" altLang="en-US" sz="3200" dirty="0">
                <a:latin typeface="微软雅黑" panose="020B0503020204020204" pitchFamily="34" charset="-122"/>
                <a:ea typeface="微软雅黑" panose="020B0503020204020204" pitchFamily="34" charset="-122"/>
              </a:rPr>
              <a:t>熊彼特，经济分析史，我们为什么要研究经济学史？（第一编，第一章），商务印书馆，</a:t>
            </a:r>
            <a:r>
              <a:rPr lang="en-US" altLang="zh-CN" sz="3200" dirty="0">
                <a:latin typeface="微软雅黑" panose="020B0503020204020204" pitchFamily="34" charset="-122"/>
                <a:ea typeface="微软雅黑" panose="020B0503020204020204" pitchFamily="34" charset="-122"/>
              </a:rPr>
              <a:t>1996</a:t>
            </a:r>
            <a:endParaRPr lang="zh-CN" altLang="zh-CN" sz="3200" dirty="0">
              <a:latin typeface="微软雅黑" panose="020B0503020204020204" pitchFamily="34" charset="-122"/>
              <a:ea typeface="微软雅黑" panose="020B0503020204020204" pitchFamily="34" charset="-122"/>
            </a:endParaRPr>
          </a:p>
          <a:p>
            <a:pPr marL="0" indent="0" eaLnBrk="1" hangingPunct="1"/>
            <a:endParaRPr lang="zh-CN" altLang="en-US" dirty="0"/>
          </a:p>
        </p:txBody>
      </p:sp>
      <p:sp>
        <p:nvSpPr>
          <p:cNvPr id="40963" name="幻灯片编号占位符 3">
            <a:extLst>
              <a:ext uri="{FF2B5EF4-FFF2-40B4-BE49-F238E27FC236}">
                <a16:creationId xmlns:a16="http://schemas.microsoft.com/office/drawing/2014/main" xmlns="" id="{D653D79D-14EC-4138-B7B3-BB0A98CFB058}"/>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21755946-EA63-4B68-95E5-E78F40C2DF45}" type="slidenum">
              <a:rPr lang="en-US" altLang="zh-CN">
                <a:latin typeface="Calibri" panose="020F0502020204030204" pitchFamily="34" charset="0"/>
                <a:ea typeface="宋体" panose="02010600030101010101" pitchFamily="2" charset="-122"/>
              </a:rPr>
              <a:pPr>
                <a:defRPr/>
              </a:pPr>
              <a:t>28</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628DDC8C-AD0C-454A-9A0F-9269F80C7B4D}"/>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95518C9A-8EF9-4F9B-A560-AFF0A1F51E7E}"/>
              </a:ext>
            </a:extLst>
          </p:cNvPr>
          <p:cNvSpPr>
            <a:spLocks noGrp="1" noRot="1" noChangeArrowheads="1"/>
          </p:cNvSpPr>
          <p:nvPr>
            <p:ph type="title"/>
          </p:nvPr>
        </p:nvSpPr>
        <p:spPr>
          <a:xfrm>
            <a:off x="1012825" y="271463"/>
            <a:ext cx="4319588" cy="1143000"/>
          </a:xfrm>
        </p:spPr>
        <p:txBody>
          <a:bodyPr/>
          <a:lstStyle/>
          <a:p>
            <a:pPr eaLnBrk="1" hangingPunct="1">
              <a:defRPr/>
            </a:pPr>
            <a:r>
              <a:rPr lang="en-US" altLang="zh-CN">
                <a:solidFill>
                  <a:srgbClr val="FF0000"/>
                </a:solidFill>
              </a:rPr>
              <a:t> </a:t>
            </a:r>
            <a:r>
              <a:rPr lang="zh-CN" altLang="en-US" sz="4000" b="1">
                <a:solidFill>
                  <a:schemeClr val="tx1">
                    <a:lumMod val="85000"/>
                    <a:lumOff val="15000"/>
                  </a:schemeClr>
                </a:solidFill>
                <a:latin typeface="华文中宋" panose="02010600040101010101" pitchFamily="2" charset="-122"/>
                <a:ea typeface="华文中宋" panose="02010600040101010101" pitchFamily="2" charset="-122"/>
              </a:rPr>
              <a:t>课后作业</a:t>
            </a:r>
            <a:endParaRPr lang="en-US" altLang="zh-CN" b="1">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53251" name="Rectangle 3">
            <a:extLst>
              <a:ext uri="{FF2B5EF4-FFF2-40B4-BE49-F238E27FC236}">
                <a16:creationId xmlns:a16="http://schemas.microsoft.com/office/drawing/2014/main" xmlns="" id="{93564D81-7B67-4EC6-8D41-AD6F5B9B6E7D}"/>
              </a:ext>
            </a:extLst>
          </p:cNvPr>
          <p:cNvSpPr>
            <a:spLocks noGrp="1" noRot="1" noChangeArrowheads="1"/>
          </p:cNvSpPr>
          <p:nvPr>
            <p:ph idx="1"/>
          </p:nvPr>
        </p:nvSpPr>
        <p:spPr>
          <a:xfrm>
            <a:off x="1990725" y="1857364"/>
            <a:ext cx="8713788" cy="3659188"/>
          </a:xfrm>
        </p:spPr>
        <p:txBody>
          <a:bodyPr/>
          <a:lstStyle/>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准备教材，阅读第一章</a:t>
            </a: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导论与概览</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了解古希腊、古罗马、欧洲中世纪的历史</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你最喜欢的一位经济学家是谁？请给出理由。</a:t>
            </a:r>
            <a:r>
              <a:rPr lang="en-US" altLang="zh-CN" sz="3200" dirty="0">
                <a:latin typeface="微软雅黑" panose="020B0503020204020204" pitchFamily="34" charset="-122"/>
                <a:ea typeface="微软雅黑" panose="020B0503020204020204" pitchFamily="34" charset="-122"/>
              </a:rPr>
              <a:t> </a:t>
            </a: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你是如何理解经济学与数学的关系的？</a:t>
            </a:r>
            <a:endParaRPr lang="zh-CN"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endParaRPr lang="zh-CN"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endParaRPr lang="en-US" altLang="zh-CN" dirty="0"/>
          </a:p>
          <a:p>
            <a:pPr eaLnBrk="1" hangingPunct="1">
              <a:buClr>
                <a:srgbClr val="0070C0"/>
              </a:buClr>
              <a:buFont typeface="Wingdings" panose="05000000000000000000" pitchFamily="2" charset="2"/>
              <a:buChar char="Ø"/>
            </a:pPr>
            <a:endParaRPr lang="en-US" altLang="zh-CN" dirty="0"/>
          </a:p>
          <a:p>
            <a:pPr eaLnBrk="1" hangingPunct="1">
              <a:buClr>
                <a:srgbClr val="0070C0"/>
              </a:buClr>
              <a:buFont typeface="Wingdings" panose="05000000000000000000" pitchFamily="2" charset="2"/>
              <a:buChar char="Ø"/>
            </a:pPr>
            <a:endParaRPr lang="en-US" altLang="zh-CN" dirty="0"/>
          </a:p>
          <a:p>
            <a:pPr eaLnBrk="1" hangingPunct="1">
              <a:buClr>
                <a:srgbClr val="0070C0"/>
              </a:buClr>
              <a:buFont typeface="Wingdings" panose="05000000000000000000" pitchFamily="2" charset="2"/>
              <a:buChar char="Ø"/>
            </a:pPr>
            <a:endParaRPr lang="en-US" altLang="zh-CN" dirty="0"/>
          </a:p>
        </p:txBody>
      </p:sp>
      <p:sp>
        <p:nvSpPr>
          <p:cNvPr id="41987" name="Slide Number Placeholder 5">
            <a:extLst>
              <a:ext uri="{FF2B5EF4-FFF2-40B4-BE49-F238E27FC236}">
                <a16:creationId xmlns:a16="http://schemas.microsoft.com/office/drawing/2014/main" xmlns="" id="{2C577988-3E51-4E03-B9B9-533B888982A4}"/>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E3F74569-71BD-4739-8A83-B351A8BEADA5}" type="slidenum">
              <a:rPr lang="en-US" altLang="zh-CN">
                <a:latin typeface="Calibri" panose="020F0502020204030204" pitchFamily="34" charset="0"/>
                <a:ea typeface="宋体" panose="02010600030101010101" pitchFamily="2" charset="-122"/>
              </a:rPr>
              <a:pPr>
                <a:defRPr/>
              </a:pPr>
              <a:t>29</a:t>
            </a:fld>
            <a:endParaRPr lang="en-US" altLang="zh-CN">
              <a:latin typeface="Calibri" panose="020F0502020204030204" pitchFamily="34" charset="0"/>
              <a:ea typeface="宋体" panose="02010600030101010101" pitchFamily="2" charset="-122"/>
            </a:endParaRPr>
          </a:p>
        </p:txBody>
      </p:sp>
      <p:sp>
        <p:nvSpPr>
          <p:cNvPr id="6" name="矩形 5">
            <a:extLst>
              <a:ext uri="{FF2B5EF4-FFF2-40B4-BE49-F238E27FC236}">
                <a16:creationId xmlns:a16="http://schemas.microsoft.com/office/drawing/2014/main" xmlns="" id="{3667CFFC-6085-4C0E-942E-3F8B136C453B}"/>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1DED8470-E4A9-4E5D-AD48-18F6E84A2487}"/>
              </a:ext>
            </a:extLst>
          </p:cNvPr>
          <p:cNvSpPr>
            <a:spLocks noGrp="1" noRot="1" noChangeArrowheads="1"/>
          </p:cNvSpPr>
          <p:nvPr>
            <p:ph type="title"/>
          </p:nvPr>
        </p:nvSpPr>
        <p:spPr>
          <a:xfrm>
            <a:off x="1139825" y="271463"/>
            <a:ext cx="4968875" cy="1143000"/>
          </a:xfrm>
        </p:spPr>
        <p:txBody>
          <a:bodyPr/>
          <a:lstStyle/>
          <a:p>
            <a:pPr eaLnBrk="1" hangingPunct="1">
              <a:defRPr/>
            </a:pPr>
            <a:r>
              <a:rPr lang="zh-CN" altLang="en-US" sz="4000" b="1" dirty="0" smtClean="0">
                <a:solidFill>
                  <a:schemeClr val="tx1">
                    <a:lumMod val="85000"/>
                    <a:lumOff val="15000"/>
                  </a:schemeClr>
                </a:solidFill>
                <a:latin typeface="华文中宋" panose="02010600040101010101" pitchFamily="2" charset="-122"/>
                <a:ea typeface="华文中宋" panose="02010600040101010101" pitchFamily="2" charset="-122"/>
              </a:rPr>
              <a:t>关于这门课程</a:t>
            </a:r>
            <a:endParaRPr lang="en-US" altLang="zh-CN" sz="4000" b="1" dirty="0">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26627" name="Rectangle 3">
            <a:extLst>
              <a:ext uri="{FF2B5EF4-FFF2-40B4-BE49-F238E27FC236}">
                <a16:creationId xmlns:a16="http://schemas.microsoft.com/office/drawing/2014/main" xmlns="" id="{F9DD9B96-A93D-493B-AB9C-556601519634}"/>
              </a:ext>
            </a:extLst>
          </p:cNvPr>
          <p:cNvSpPr>
            <a:spLocks noGrp="1" noRot="1" noChangeArrowheads="1"/>
          </p:cNvSpPr>
          <p:nvPr>
            <p:ph idx="1"/>
          </p:nvPr>
        </p:nvSpPr>
        <p:spPr>
          <a:xfrm>
            <a:off x="3952860" y="2000240"/>
            <a:ext cx="3935412" cy="3228975"/>
          </a:xfrm>
        </p:spPr>
        <p:txBody>
          <a:bodyPr/>
          <a:lstStyle/>
          <a:p>
            <a:pPr eaLnBrk="1" hangingPunct="1">
              <a:buClr>
                <a:srgbClr val="0070C0"/>
              </a:buClr>
              <a:buFont typeface="Wingdings" panose="05000000000000000000" pitchFamily="2" charset="2"/>
              <a:buChar char="Ø"/>
            </a:pPr>
            <a:r>
              <a:rPr lang="zh-CN" altLang="en-US" sz="4400" dirty="0">
                <a:latin typeface="微软雅黑" panose="020B0503020204020204" pitchFamily="34" charset="-122"/>
                <a:ea typeface="微软雅黑" panose="020B0503020204020204" pitchFamily="34" charset="-122"/>
              </a:rPr>
              <a:t>名称和教材</a:t>
            </a:r>
            <a:endParaRPr lang="en-US" altLang="zh-CN" sz="44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4400" dirty="0">
                <a:latin typeface="微软雅黑" panose="020B0503020204020204" pitchFamily="34" charset="-122"/>
                <a:ea typeface="微软雅黑" panose="020B0503020204020204" pitchFamily="34" charset="-122"/>
              </a:rPr>
              <a:t>研究内容</a:t>
            </a:r>
            <a:endParaRPr lang="en-US" altLang="zh-CN" sz="44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4400" dirty="0">
                <a:latin typeface="微软雅黑" panose="020B0503020204020204" pitchFamily="34" charset="-122"/>
                <a:ea typeface="微软雅黑" panose="020B0503020204020204" pitchFamily="34" charset="-122"/>
              </a:rPr>
              <a:t>授课与考试</a:t>
            </a:r>
            <a:endParaRPr lang="en-US" altLang="zh-CN" sz="4400" dirty="0">
              <a:latin typeface="微软雅黑" panose="020B0503020204020204" pitchFamily="34" charset="-122"/>
              <a:ea typeface="微软雅黑" panose="020B0503020204020204" pitchFamily="34" charset="-122"/>
            </a:endParaRPr>
          </a:p>
          <a:p>
            <a:pPr eaLnBrk="1" hangingPunct="1">
              <a:buClr>
                <a:srgbClr val="996633"/>
              </a:buClr>
              <a:buFont typeface="Wingdings" panose="05000000000000000000" pitchFamily="2" charset="2"/>
              <a:buChar char="Ø"/>
            </a:pPr>
            <a:endParaRPr lang="en-US" altLang="zh-CN" dirty="0">
              <a:ea typeface="楷体_GB2312" pitchFamily="49" charset="-122"/>
            </a:endParaRPr>
          </a:p>
        </p:txBody>
      </p:sp>
      <p:sp>
        <p:nvSpPr>
          <p:cNvPr id="15363" name="Slide Number Placeholder 5">
            <a:extLst>
              <a:ext uri="{FF2B5EF4-FFF2-40B4-BE49-F238E27FC236}">
                <a16:creationId xmlns:a16="http://schemas.microsoft.com/office/drawing/2014/main" xmlns="" id="{78ABCA9B-51FF-4B6B-A243-FD1E483CC7D7}"/>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75C6468E-13B4-424F-920D-00B51719EEAD}" type="slidenum">
              <a:rPr lang="en-US" altLang="zh-CN">
                <a:latin typeface="Calibri" panose="020F0502020204030204" pitchFamily="34" charset="0"/>
                <a:ea typeface="宋体" panose="02010600030101010101" pitchFamily="2" charset="-122"/>
              </a:rPr>
              <a:pPr>
                <a:defRPr/>
              </a:pPr>
              <a:t>3</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C8C2FBAE-FEA8-4EE8-BE8A-A8DC4A500ECA}"/>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xmlns="" id="{34F3DA6D-651C-4C61-96CB-4840138D4B4C}"/>
              </a:ext>
            </a:extLst>
          </p:cNvPr>
          <p:cNvSpPr>
            <a:spLocks noGrp="1" noChangeArrowheads="1"/>
          </p:cNvSpPr>
          <p:nvPr>
            <p:ph type="title"/>
          </p:nvPr>
        </p:nvSpPr>
        <p:spPr>
          <a:xfrm>
            <a:off x="985838" y="258763"/>
            <a:ext cx="10515600" cy="1325562"/>
          </a:xfrm>
        </p:spPr>
        <p:txBody>
          <a:bodyPr/>
          <a:lstStyle/>
          <a:p>
            <a:pPr eaLnBrk="1" hangingPunct="1">
              <a:defRPr/>
            </a:pPr>
            <a:r>
              <a:rPr lang="zh-CN" altLang="en-US" sz="4000" b="1">
                <a:solidFill>
                  <a:schemeClr val="tx1">
                    <a:lumMod val="85000"/>
                    <a:lumOff val="15000"/>
                  </a:schemeClr>
                </a:solidFill>
                <a:latin typeface="华文中宋" panose="02010600040101010101" pitchFamily="2" charset="-122"/>
                <a:ea typeface="华文中宋" panose="02010600040101010101" pitchFamily="2" charset="-122"/>
              </a:rPr>
              <a:t>推荐影视作品</a:t>
            </a:r>
          </a:p>
        </p:txBody>
      </p:sp>
      <p:sp>
        <p:nvSpPr>
          <p:cNvPr id="54275" name="内容占位符 2">
            <a:extLst>
              <a:ext uri="{FF2B5EF4-FFF2-40B4-BE49-F238E27FC236}">
                <a16:creationId xmlns:a16="http://schemas.microsoft.com/office/drawing/2014/main" xmlns="" id="{396B5E10-AE65-41F9-AFF0-6922393BA6F5}"/>
              </a:ext>
            </a:extLst>
          </p:cNvPr>
          <p:cNvSpPr>
            <a:spLocks noGrp="1" noChangeArrowheads="1"/>
          </p:cNvSpPr>
          <p:nvPr>
            <p:ph idx="1"/>
          </p:nvPr>
        </p:nvSpPr>
        <p:spPr>
          <a:xfrm>
            <a:off x="1581150" y="2276475"/>
            <a:ext cx="8569325" cy="3556000"/>
          </a:xfrm>
        </p:spPr>
        <p:txBody>
          <a:bodyPr/>
          <a:lstStyle/>
          <a:p>
            <a:pPr marL="0" indent="0" eaLnBrk="1" hangingPunct="1">
              <a:lnSpc>
                <a:spcPct val="100000"/>
              </a:lnSpc>
              <a:buFont typeface="Arial" panose="020B0604020202020204" pitchFamily="34" charset="0"/>
              <a:buNone/>
            </a:pPr>
            <a:r>
              <a:rPr lang="zh-CN" altLang="en-US" sz="3200">
                <a:solidFill>
                  <a:srgbClr val="0070C0"/>
                </a:solidFill>
                <a:latin typeface="微软雅黑" panose="020B0503020204020204" pitchFamily="34" charset="-122"/>
                <a:ea typeface="微软雅黑" panose="020B0503020204020204" pitchFamily="34" charset="-122"/>
              </a:rPr>
              <a:t>电影：</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特洛伊</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奥德赛</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亚历山大大帝</a:t>
            </a:r>
            <a:r>
              <a:rPr lang="en-US" altLang="zh-CN" sz="3200">
                <a:latin typeface="微软雅黑" panose="020B0503020204020204" pitchFamily="34" charset="-122"/>
                <a:ea typeface="微软雅黑" panose="020B0503020204020204" pitchFamily="34" charset="-122"/>
              </a:rPr>
              <a:t>》  《</a:t>
            </a:r>
            <a:r>
              <a:rPr lang="zh-CN" altLang="en-US" sz="3200">
                <a:latin typeface="微软雅黑" panose="020B0503020204020204" pitchFamily="34" charset="-122"/>
                <a:ea typeface="微软雅黑" panose="020B0503020204020204" pitchFamily="34" charset="-122"/>
              </a:rPr>
              <a:t>角斗士</a:t>
            </a:r>
            <a:r>
              <a:rPr lang="en-US" altLang="zh-CN" sz="3200">
                <a:latin typeface="微软雅黑" panose="020B0503020204020204" pitchFamily="34" charset="-122"/>
                <a:ea typeface="微软雅黑" panose="020B0503020204020204" pitchFamily="34" charset="-122"/>
              </a:rPr>
              <a:t>》   《</a:t>
            </a:r>
            <a:r>
              <a:rPr lang="zh-CN" altLang="en-US" sz="3200">
                <a:latin typeface="微软雅黑" panose="020B0503020204020204" pitchFamily="34" charset="-122"/>
                <a:ea typeface="微软雅黑" panose="020B0503020204020204" pitchFamily="34" charset="-122"/>
              </a:rPr>
              <a:t>埃及艳后</a:t>
            </a:r>
            <a:r>
              <a:rPr lang="en-US" altLang="zh-CN" sz="3200">
                <a:latin typeface="微软雅黑" panose="020B0503020204020204" pitchFamily="34" charset="-122"/>
                <a:ea typeface="微软雅黑" panose="020B0503020204020204" pitchFamily="34" charset="-122"/>
              </a:rPr>
              <a:t>》 《</a:t>
            </a:r>
            <a:r>
              <a:rPr lang="zh-CN" altLang="en-US" sz="3200">
                <a:latin typeface="微软雅黑" panose="020B0503020204020204" pitchFamily="34" charset="-122"/>
                <a:ea typeface="微软雅黑" panose="020B0503020204020204" pitchFamily="34" charset="-122"/>
              </a:rPr>
              <a:t>宾虚</a:t>
            </a:r>
            <a:r>
              <a:rPr lang="en-US" altLang="zh-CN" sz="3200">
                <a:latin typeface="微软雅黑" panose="020B0503020204020204" pitchFamily="34" charset="-122"/>
                <a:ea typeface="微软雅黑" panose="020B0503020204020204" pitchFamily="34" charset="-122"/>
              </a:rPr>
              <a:t>》 </a:t>
            </a:r>
          </a:p>
          <a:p>
            <a:pPr marL="0" indent="0" eaLnBrk="1" hangingPunct="1">
              <a:lnSpc>
                <a:spcPct val="100000"/>
              </a:lnSpc>
              <a:buFont typeface="Arial" panose="020B0604020202020204" pitchFamily="34" charset="0"/>
              <a:buNone/>
            </a:pP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勇敢的心</a:t>
            </a:r>
            <a:r>
              <a:rPr lang="en-US" altLang="zh-CN" sz="3200">
                <a:latin typeface="微软雅黑" panose="020B0503020204020204" pitchFamily="34" charset="-122"/>
                <a:ea typeface="微软雅黑" panose="020B0503020204020204" pitchFamily="34" charset="-122"/>
              </a:rPr>
              <a:t>》 《</a:t>
            </a:r>
            <a:r>
              <a:rPr lang="zh-CN" altLang="en-US" sz="3200">
                <a:latin typeface="微软雅黑" panose="020B0503020204020204" pitchFamily="34" charset="-122"/>
                <a:ea typeface="微软雅黑" panose="020B0503020204020204" pitchFamily="34" charset="-122"/>
              </a:rPr>
              <a:t>凯撒大帝</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女巫季节</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诸神之战</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圣女贞德</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十诫</a:t>
            </a:r>
            <a:r>
              <a:rPr lang="en-US" altLang="zh-CN" sz="3200">
                <a:latin typeface="微软雅黑" panose="020B0503020204020204" pitchFamily="34" charset="-122"/>
                <a:ea typeface="微软雅黑" panose="020B0503020204020204" pitchFamily="34" charset="-122"/>
              </a:rPr>
              <a:t>》</a:t>
            </a:r>
          </a:p>
          <a:p>
            <a:pPr marL="0" indent="0" eaLnBrk="1" hangingPunct="1">
              <a:lnSpc>
                <a:spcPct val="100000"/>
              </a:lnSpc>
              <a:buFont typeface="Arial" panose="020B0604020202020204" pitchFamily="34" charset="0"/>
              <a:buNone/>
            </a:pPr>
            <a:r>
              <a:rPr lang="zh-CN" altLang="en-US" sz="3200">
                <a:solidFill>
                  <a:srgbClr val="0070C0"/>
                </a:solidFill>
                <a:latin typeface="微软雅黑" panose="020B0503020204020204" pitchFamily="34" charset="-122"/>
                <a:ea typeface="微软雅黑" panose="020B0503020204020204" pitchFamily="34" charset="-122"/>
              </a:rPr>
              <a:t>纪录片：</a:t>
            </a:r>
            <a:r>
              <a:rPr lang="zh-CN"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世界历史</a:t>
            </a:r>
            <a:r>
              <a:rPr lang="zh-CN"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a:t>
            </a:r>
            <a:r>
              <a:rPr lang="en-US" altLang="zh-CN" sz="3200">
                <a:latin typeface="微软雅黑" panose="020B0503020204020204" pitchFamily="34" charset="-122"/>
                <a:ea typeface="微软雅黑" panose="020B0503020204020204" pitchFamily="34" charset="-122"/>
              </a:rPr>
              <a:t>BBC</a:t>
            </a:r>
            <a:r>
              <a:rPr lang="zh-CN" altLang="en-US" sz="3200">
                <a:latin typeface="微软雅黑" panose="020B0503020204020204" pitchFamily="34" charset="-122"/>
                <a:ea typeface="微软雅黑" panose="020B0503020204020204" pitchFamily="34" charset="-122"/>
              </a:rPr>
              <a:t>）</a:t>
            </a:r>
            <a:endParaRPr lang="en-US" altLang="zh-CN" sz="3200">
              <a:latin typeface="微软雅黑" panose="020B0503020204020204" pitchFamily="34" charset="-122"/>
              <a:ea typeface="微软雅黑" panose="020B0503020204020204" pitchFamily="34" charset="-122"/>
            </a:endParaRPr>
          </a:p>
          <a:p>
            <a:pPr marL="0" indent="0" eaLnBrk="1" hangingPunct="1">
              <a:buFont typeface="Arial" panose="020B0604020202020204" pitchFamily="34" charset="0"/>
              <a:buNone/>
            </a:pPr>
            <a:endParaRPr lang="zh-CN" altLang="en-US"/>
          </a:p>
        </p:txBody>
      </p:sp>
      <p:sp>
        <p:nvSpPr>
          <p:cNvPr id="43011" name="幻灯片编号占位符 3">
            <a:extLst>
              <a:ext uri="{FF2B5EF4-FFF2-40B4-BE49-F238E27FC236}">
                <a16:creationId xmlns:a16="http://schemas.microsoft.com/office/drawing/2014/main" xmlns="" id="{127516FD-EBB8-4D2B-829F-2713ADAC8D62}"/>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E0482CA0-1840-4C45-A8F6-6E1AC83D72CE}" type="slidenum">
              <a:rPr lang="en-US" altLang="zh-CN">
                <a:latin typeface="Calibri" panose="020F0502020204030204" pitchFamily="34" charset="0"/>
                <a:ea typeface="宋体" panose="02010600030101010101" pitchFamily="2" charset="-122"/>
              </a:rPr>
              <a:pPr>
                <a:defRPr/>
              </a:pPr>
              <a:t>30</a:t>
            </a:fld>
            <a:endParaRPr lang="en-US" altLang="zh-CN">
              <a:latin typeface="Calibri" panose="020F0502020204030204" pitchFamily="34" charset="0"/>
              <a:ea typeface="宋体" panose="02010600030101010101" pitchFamily="2" charset="-122"/>
            </a:endParaRPr>
          </a:p>
        </p:txBody>
      </p:sp>
      <p:sp>
        <p:nvSpPr>
          <p:cNvPr id="5" name="矩形 4">
            <a:extLst>
              <a:ext uri="{FF2B5EF4-FFF2-40B4-BE49-F238E27FC236}">
                <a16:creationId xmlns:a16="http://schemas.microsoft.com/office/drawing/2014/main" xmlns="" id="{3B00E041-5599-495B-BB17-97DCB7FFFC3A}"/>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0537E803-BDDD-43CC-B254-CB8F06243A38}"/>
              </a:ext>
            </a:extLst>
          </p:cNvPr>
          <p:cNvSpPr>
            <a:spLocks noGrp="1" noRot="1" noChangeArrowheads="1"/>
          </p:cNvSpPr>
          <p:nvPr>
            <p:ph type="title"/>
          </p:nvPr>
        </p:nvSpPr>
        <p:spPr>
          <a:xfrm>
            <a:off x="1046163" y="271463"/>
            <a:ext cx="4775200" cy="1143000"/>
          </a:xfrm>
        </p:spPr>
        <p:txBody>
          <a:bodyPr/>
          <a:lstStyle/>
          <a:p>
            <a:pPr eaLnBrk="1" hangingPunct="1">
              <a:defRPr/>
            </a:pPr>
            <a:r>
              <a:rPr lang="zh-CN" altLang="en-US" sz="4000" b="1">
                <a:solidFill>
                  <a:schemeClr val="tx1">
                    <a:lumMod val="85000"/>
                    <a:lumOff val="15000"/>
                  </a:schemeClr>
                </a:solidFill>
                <a:latin typeface="华文中宋" panose="02010600040101010101" pitchFamily="2" charset="-122"/>
                <a:ea typeface="华文中宋" panose="02010600040101010101" pitchFamily="2" charset="-122"/>
              </a:rPr>
              <a:t>名称与教材</a:t>
            </a:r>
            <a:endParaRPr lang="en-US" altLang="zh-CN" sz="4000" b="1">
              <a:solidFill>
                <a:schemeClr val="tx1">
                  <a:lumMod val="85000"/>
                  <a:lumOff val="15000"/>
                </a:schemeClr>
              </a:solidFill>
              <a:latin typeface="华文中宋" panose="02010600040101010101" pitchFamily="2" charset="-122"/>
              <a:ea typeface="华文中宋" panose="02010600040101010101" pitchFamily="2" charset="-122"/>
            </a:endParaRPr>
          </a:p>
        </p:txBody>
      </p:sp>
      <p:sp>
        <p:nvSpPr>
          <p:cNvPr id="28675" name="Rectangle 3">
            <a:extLst>
              <a:ext uri="{FF2B5EF4-FFF2-40B4-BE49-F238E27FC236}">
                <a16:creationId xmlns:a16="http://schemas.microsoft.com/office/drawing/2014/main" xmlns="" id="{3E5D6115-9034-41A9-BE17-A4DF66AE0B32}"/>
              </a:ext>
            </a:extLst>
          </p:cNvPr>
          <p:cNvSpPr>
            <a:spLocks noGrp="1" noRot="1" noChangeArrowheads="1"/>
          </p:cNvSpPr>
          <p:nvPr>
            <p:ph type="body" sz="half" idx="1"/>
          </p:nvPr>
        </p:nvSpPr>
        <p:spPr>
          <a:xfrm>
            <a:off x="982663" y="1203325"/>
            <a:ext cx="6726238" cy="5438775"/>
          </a:xfrm>
        </p:spPr>
        <p:txBody>
          <a:bodyPr/>
          <a:lstStyle/>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经济学说</a:t>
            </a:r>
            <a:r>
              <a:rPr lang="zh-CN" altLang="en-US" sz="3200" dirty="0" smtClean="0">
                <a:latin typeface="微软雅黑" panose="020B0503020204020204" pitchFamily="34" charset="-122"/>
                <a:ea typeface="微软雅黑" panose="020B0503020204020204" pitchFamily="34" charset="-122"/>
              </a:rPr>
              <a:t>史  经济</a:t>
            </a:r>
            <a:r>
              <a:rPr lang="zh-CN" altLang="en-US" sz="3200" dirty="0">
                <a:latin typeface="微软雅黑" panose="020B0503020204020204" pitchFamily="34" charset="-122"/>
                <a:ea typeface="微软雅黑" panose="020B0503020204020204" pitchFamily="34" charset="-122"/>
              </a:rPr>
              <a:t>史</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经济思想史</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西方经济学主要流派</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西方</a:t>
            </a:r>
            <a:r>
              <a:rPr lang="zh-CN" altLang="en-US" sz="3200" dirty="0" smtClean="0">
                <a:latin typeface="微软雅黑" panose="020B0503020204020204" pitchFamily="34" charset="-122"/>
                <a:ea typeface="微软雅黑" panose="020B0503020204020204" pitchFamily="34" charset="-122"/>
              </a:rPr>
              <a:t>经济学  政治经济学</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教材</a:t>
            </a:r>
            <a:r>
              <a:rPr lang="en-US" altLang="zh-CN" sz="3200" dirty="0">
                <a:latin typeface="微软雅黑" panose="020B0503020204020204" pitchFamily="34" charset="-122"/>
                <a:ea typeface="微软雅黑" panose="020B0503020204020204" pitchFamily="34" charset="-122"/>
              </a:rPr>
              <a:t>:</a:t>
            </a:r>
          </a:p>
          <a:p>
            <a:pPr marL="0" indent="0" eaLnBrk="1" hangingPunct="1">
              <a:buClr>
                <a:srgbClr val="0070C0"/>
              </a:buClr>
              <a:buNone/>
            </a:pPr>
            <a:r>
              <a:rPr lang="en-US" altLang="zh-CN" sz="3200" dirty="0" smtClean="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经济思想史</a:t>
            </a:r>
            <a:r>
              <a:rPr lang="en-US" altLang="zh-CN" sz="3200" dirty="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魏丽莉  </a:t>
            </a:r>
            <a:r>
              <a:rPr lang="zh-CN" altLang="en-US" sz="3200" dirty="0">
                <a:latin typeface="微软雅黑" panose="020B0503020204020204" pitchFamily="34" charset="-122"/>
                <a:ea typeface="微软雅黑" panose="020B0503020204020204" pitchFamily="34" charset="-122"/>
              </a:rPr>
              <a:t>编著</a:t>
            </a:r>
            <a:endParaRPr lang="en-US" altLang="zh-CN" sz="3200" dirty="0">
              <a:latin typeface="微软雅黑" panose="020B0503020204020204" pitchFamily="34" charset="-122"/>
              <a:ea typeface="微软雅黑" panose="020B0503020204020204" pitchFamily="34" charset="-122"/>
            </a:endParaRPr>
          </a:p>
          <a:p>
            <a:pPr marL="0" indent="0" eaLnBrk="1" hangingPunct="1">
              <a:buClr>
                <a:srgbClr val="0070C0"/>
              </a:buClr>
              <a:buNone/>
            </a:pPr>
            <a:r>
              <a:rPr lang="en-US" altLang="zh-CN" sz="3200" dirty="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机械</a:t>
            </a:r>
            <a:r>
              <a:rPr lang="zh-CN" altLang="en-US" sz="3200" dirty="0">
                <a:latin typeface="微软雅黑" panose="020B0503020204020204" pitchFamily="34" charset="-122"/>
                <a:ea typeface="微软雅黑" panose="020B0503020204020204" pitchFamily="34" charset="-122"/>
              </a:rPr>
              <a:t>工业</a:t>
            </a:r>
            <a:r>
              <a:rPr lang="zh-CN" altLang="en-US" sz="3200" dirty="0" smtClean="0">
                <a:latin typeface="微软雅黑" panose="020B0503020204020204" pitchFamily="34" charset="-122"/>
                <a:ea typeface="微软雅黑" panose="020B0503020204020204" pitchFamily="34" charset="-122"/>
              </a:rPr>
              <a:t>出版社 </a:t>
            </a:r>
            <a:r>
              <a:rPr lang="en-US" altLang="zh-CN" sz="3200" dirty="0" smtClean="0">
                <a:latin typeface="微软雅黑" panose="020B0503020204020204" pitchFamily="34" charset="-122"/>
                <a:ea typeface="微软雅黑" panose="020B0503020204020204" pitchFamily="34" charset="-122"/>
              </a:rPr>
              <a:t>2019</a:t>
            </a:r>
            <a:r>
              <a:rPr lang="zh-CN" altLang="en-US" sz="3200" dirty="0" smtClean="0">
                <a:latin typeface="微软雅黑" panose="020B0503020204020204" pitchFamily="34" charset="-122"/>
                <a:ea typeface="微软雅黑" panose="020B0503020204020204" pitchFamily="34" charset="-122"/>
              </a:rPr>
              <a:t>年</a:t>
            </a:r>
            <a:endParaRPr lang="en-US" altLang="zh-CN" sz="3200" dirty="0" smtClean="0">
              <a:latin typeface="微软雅黑" panose="020B0503020204020204" pitchFamily="34" charset="-122"/>
              <a:ea typeface="微软雅黑" panose="020B0503020204020204" pitchFamily="34" charset="-122"/>
            </a:endParaRPr>
          </a:p>
          <a:p>
            <a:pPr marL="0" indent="0" eaLnBrk="1" hangingPunct="1">
              <a:buClr>
                <a:srgbClr val="0070C0"/>
              </a:buClr>
              <a:buNone/>
            </a:pPr>
            <a:r>
              <a:rPr lang="en-US" altLang="zh-CN" sz="3200" dirty="0" smtClean="0"/>
              <a:t>2.《</a:t>
            </a:r>
            <a:r>
              <a:rPr lang="zh-CN" altLang="en-US" sz="3200" dirty="0" smtClean="0"/>
              <a:t>马克思主义经济学说史</a:t>
            </a:r>
            <a:r>
              <a:rPr lang="en-US" altLang="zh-CN" sz="3200" dirty="0" smtClean="0"/>
              <a:t>》</a:t>
            </a:r>
            <a:r>
              <a:rPr lang="zh-CN" altLang="en-US" sz="3200" dirty="0" smtClean="0"/>
              <a:t> 顾海良 </a:t>
            </a:r>
            <a:r>
              <a:rPr lang="en-US" altLang="zh-CN" sz="3200" dirty="0" smtClean="0"/>
              <a:t>2020</a:t>
            </a:r>
            <a:r>
              <a:rPr lang="zh-CN" altLang="en-US" sz="3200" dirty="0" smtClean="0"/>
              <a:t>年</a:t>
            </a:r>
            <a:endParaRPr lang="en-US" altLang="zh-CN" sz="3200" dirty="0">
              <a:latin typeface="微软雅黑" panose="020B0503020204020204" pitchFamily="34" charset="-122"/>
              <a:ea typeface="微软雅黑" panose="020B0503020204020204" pitchFamily="34" charset="-122"/>
            </a:endParaRPr>
          </a:p>
        </p:txBody>
      </p:sp>
      <p:sp>
        <p:nvSpPr>
          <p:cNvPr id="17412" name="Slide Number Placeholder 6">
            <a:extLst>
              <a:ext uri="{FF2B5EF4-FFF2-40B4-BE49-F238E27FC236}">
                <a16:creationId xmlns:a16="http://schemas.microsoft.com/office/drawing/2014/main" xmlns="" id="{54882C3F-EF23-4CDC-9790-BD6810CFCDAA}"/>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047DED81-8200-458B-9DDF-A4C6BE183B0A}" type="slidenum">
              <a:rPr lang="en-US" altLang="zh-CN" smtClean="0">
                <a:latin typeface="Calibri" panose="020F0502020204030204" pitchFamily="34" charset="0"/>
                <a:ea typeface="宋体" panose="02010600030101010101" pitchFamily="2" charset="-122"/>
              </a:rPr>
              <a:pPr>
                <a:defRPr/>
              </a:pPr>
              <a:t>4</a:t>
            </a:fld>
            <a:endParaRPr lang="en-US" altLang="zh-CN">
              <a:latin typeface="Calibri" panose="020F0502020204030204" pitchFamily="34" charset="0"/>
              <a:ea typeface="宋体" panose="02010600030101010101" pitchFamily="2" charset="-122"/>
            </a:endParaRPr>
          </a:p>
        </p:txBody>
      </p:sp>
      <p:pic>
        <p:nvPicPr>
          <p:cNvPr id="28677" name="图片 3">
            <a:extLst>
              <a:ext uri="{FF2B5EF4-FFF2-40B4-BE49-F238E27FC236}">
                <a16:creationId xmlns:a16="http://schemas.microsoft.com/office/drawing/2014/main" xmlns="" id="{34143520-BD92-41EB-A6DB-990E568E3BB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250" y="482600"/>
            <a:ext cx="3527425"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矩形 5">
            <a:extLst>
              <a:ext uri="{FF2B5EF4-FFF2-40B4-BE49-F238E27FC236}">
                <a16:creationId xmlns:a16="http://schemas.microsoft.com/office/drawing/2014/main" xmlns="" id="{9B1B2490-56A2-4AD9-83FB-4F091F18E2D3}"/>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xmlns="" id="{1EE0A1D3-DC84-422C-A3A9-4F38D1BCC6A8}"/>
              </a:ext>
            </a:extLst>
          </p:cNvPr>
          <p:cNvSpPr>
            <a:spLocks noGrp="1" noRot="1" noChangeArrowheads="1"/>
          </p:cNvSpPr>
          <p:nvPr>
            <p:ph type="title"/>
          </p:nvPr>
        </p:nvSpPr>
        <p:spPr>
          <a:xfrm>
            <a:off x="1004888" y="501650"/>
            <a:ext cx="5111750" cy="1138238"/>
          </a:xfrm>
        </p:spPr>
        <p:txBody>
          <a:bodyPr rtlCol="0">
            <a:normAutofit fontScale="90000"/>
          </a:bodyPr>
          <a:lstStyle/>
          <a:p>
            <a:pPr eaLnBrk="1" fontAlgn="auto" hangingPunct="1">
              <a:spcAft>
                <a:spcPts val="0"/>
              </a:spcAft>
              <a:defRPr/>
            </a:pPr>
            <a:r>
              <a:rPr lang="zh-CN" altLang="en-US" b="1">
                <a:solidFill>
                  <a:schemeClr val="tx1">
                    <a:lumMod val="85000"/>
                    <a:lumOff val="15000"/>
                  </a:schemeClr>
                </a:solidFill>
                <a:latin typeface="华文中宋" panose="02010600040101010101" pitchFamily="2" charset="-122"/>
                <a:ea typeface="华文中宋" panose="02010600040101010101" pitchFamily="2" charset="-122"/>
              </a:rPr>
              <a:t>授课与考试</a:t>
            </a:r>
            <a:r>
              <a:rPr lang="en-US" altLang="zh-CN">
                <a:solidFill>
                  <a:srgbClr val="FF0000"/>
                </a:solidFill>
                <a:ea typeface="楷体_GB2312" pitchFamily="49" charset="-122"/>
              </a:rPr>
              <a:t/>
            </a:r>
            <a:br>
              <a:rPr lang="en-US" altLang="zh-CN">
                <a:solidFill>
                  <a:srgbClr val="FF0000"/>
                </a:solidFill>
                <a:ea typeface="楷体_GB2312" pitchFamily="49" charset="-122"/>
              </a:rPr>
            </a:br>
            <a:endParaRPr lang="en-US" altLang="zh-CN">
              <a:solidFill>
                <a:srgbClr val="FF0000"/>
              </a:solidFill>
              <a:latin typeface="楷体_GB2312" pitchFamily="49" charset="-122"/>
              <a:ea typeface="楷体_GB2312" pitchFamily="49" charset="-122"/>
            </a:endParaRPr>
          </a:p>
        </p:txBody>
      </p:sp>
      <p:sp>
        <p:nvSpPr>
          <p:cNvPr id="35843" name="Rectangle 3">
            <a:extLst>
              <a:ext uri="{FF2B5EF4-FFF2-40B4-BE49-F238E27FC236}">
                <a16:creationId xmlns:a16="http://schemas.microsoft.com/office/drawing/2014/main" xmlns="" id="{9E9BD738-3E9A-493A-98E1-245318ADD835}"/>
              </a:ext>
            </a:extLst>
          </p:cNvPr>
          <p:cNvSpPr>
            <a:spLocks noGrp="1" noRot="1" noChangeArrowheads="1"/>
          </p:cNvSpPr>
          <p:nvPr>
            <p:ph idx="1"/>
          </p:nvPr>
        </p:nvSpPr>
        <p:spPr>
          <a:xfrm>
            <a:off x="2424113" y="1978025"/>
            <a:ext cx="7673975" cy="4187825"/>
          </a:xfrm>
        </p:spPr>
        <p:txBody>
          <a:bodyPr/>
          <a:lstStyle/>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老师讲授</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学生讨论</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smtClean="0">
                <a:latin typeface="微软雅黑" panose="020B0503020204020204" pitchFamily="34" charset="-122"/>
                <a:ea typeface="微软雅黑" panose="020B0503020204020204" pitchFamily="34" charset="-122"/>
              </a:rPr>
              <a:t>平时</a:t>
            </a:r>
            <a:r>
              <a:rPr lang="en-US" altLang="zh-CN" sz="3200" dirty="0" smtClean="0">
                <a:latin typeface="微软雅黑" panose="020B0503020204020204" pitchFamily="34" charset="-122"/>
                <a:ea typeface="微软雅黑" panose="020B0503020204020204" pitchFamily="34" charset="-122"/>
              </a:rPr>
              <a:t>(20%)+</a:t>
            </a:r>
            <a:r>
              <a:rPr lang="zh-CN" altLang="en-US" sz="3200" dirty="0" smtClean="0">
                <a:latin typeface="微软雅黑" panose="020B0503020204020204" pitchFamily="34" charset="-122"/>
                <a:ea typeface="微软雅黑" panose="020B0503020204020204" pitchFamily="34" charset="-122"/>
              </a:rPr>
              <a:t>期中</a:t>
            </a:r>
            <a:r>
              <a:rPr lang="en-US" altLang="zh-CN" sz="3200" dirty="0" smtClean="0">
                <a:latin typeface="微软雅黑" panose="020B0503020204020204" pitchFamily="34" charset="-122"/>
                <a:ea typeface="微软雅黑" panose="020B0503020204020204" pitchFamily="34" charset="-122"/>
              </a:rPr>
              <a:t>(30%) +</a:t>
            </a:r>
            <a:r>
              <a:rPr lang="zh-CN" altLang="en-US" sz="3200" dirty="0" smtClean="0">
                <a:latin typeface="微软雅黑" panose="020B0503020204020204" pitchFamily="34" charset="-122"/>
                <a:ea typeface="微软雅黑" panose="020B0503020204020204" pitchFamily="34" charset="-122"/>
              </a:rPr>
              <a:t>期末</a:t>
            </a:r>
            <a:r>
              <a:rPr lang="en-US" altLang="zh-CN" sz="3200" dirty="0" smtClean="0">
                <a:latin typeface="微软雅黑" panose="020B0503020204020204" pitchFamily="34" charset="-122"/>
                <a:ea typeface="微软雅黑" panose="020B0503020204020204" pitchFamily="34" charset="-122"/>
              </a:rPr>
              <a:t>(50%) =</a:t>
            </a:r>
            <a:r>
              <a:rPr lang="en-US" altLang="zh-CN" sz="3200" dirty="0">
                <a:latin typeface="微软雅黑" panose="020B0503020204020204" pitchFamily="34" charset="-122"/>
                <a:ea typeface="微软雅黑" panose="020B0503020204020204" pitchFamily="34" charset="-122"/>
              </a:rPr>
              <a:t>100</a:t>
            </a:r>
            <a:r>
              <a:rPr lang="zh-CN" altLang="en-US" sz="3200" dirty="0">
                <a:latin typeface="微软雅黑" panose="020B0503020204020204" pitchFamily="34" charset="-122"/>
                <a:ea typeface="微软雅黑" panose="020B0503020204020204" pitchFamily="34" charset="-122"/>
              </a:rPr>
              <a:t>分</a:t>
            </a:r>
            <a:endParaRPr lang="en-US" altLang="zh-CN" sz="3200" dirty="0">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pPr>
            <a:r>
              <a:rPr lang="zh-CN" altLang="en-US" sz="3200" dirty="0">
                <a:latin typeface="微软雅黑" panose="020B0503020204020204" pitchFamily="34" charset="-122"/>
                <a:ea typeface="微软雅黑" panose="020B0503020204020204" pitchFamily="34" charset="-122"/>
              </a:rPr>
              <a:t>几点要求：考勤、作业、</a:t>
            </a:r>
            <a:r>
              <a:rPr lang="zh-CN" altLang="en-US" sz="3200" dirty="0" smtClean="0">
                <a:latin typeface="微软雅黑" panose="020B0503020204020204" pitchFamily="34" charset="-122"/>
                <a:ea typeface="微软雅黑" panose="020B0503020204020204" pitchFamily="34" charset="-122"/>
              </a:rPr>
              <a:t>讨论等</a:t>
            </a:r>
            <a:endParaRPr lang="en-US" altLang="zh-CN" sz="3200" dirty="0">
              <a:latin typeface="微软雅黑" panose="020B0503020204020204" pitchFamily="34" charset="-122"/>
              <a:ea typeface="微软雅黑" panose="020B0503020204020204" pitchFamily="34" charset="-122"/>
            </a:endParaRPr>
          </a:p>
          <a:p>
            <a:pPr eaLnBrk="1" hangingPunct="1">
              <a:buClr>
                <a:srgbClr val="996633"/>
              </a:buClr>
              <a:buFont typeface="Wingdings" panose="05000000000000000000" pitchFamily="2" charset="2"/>
              <a:buChar char="Ø"/>
            </a:pPr>
            <a:endParaRPr lang="en-US" altLang="zh-CN" dirty="0"/>
          </a:p>
        </p:txBody>
      </p:sp>
      <p:sp>
        <p:nvSpPr>
          <p:cNvPr id="24579" name="Slide Number Placeholder 5">
            <a:extLst>
              <a:ext uri="{FF2B5EF4-FFF2-40B4-BE49-F238E27FC236}">
                <a16:creationId xmlns:a16="http://schemas.microsoft.com/office/drawing/2014/main" xmlns="" id="{89744A52-93AC-4BBC-BDA6-FAB7311A35DD}"/>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306CBD36-9A6D-4C67-9018-6372FDF6303E}" type="slidenum">
              <a:rPr lang="en-US" altLang="zh-CN">
                <a:latin typeface="Calibri" panose="020F0502020204030204" pitchFamily="34" charset="0"/>
                <a:ea typeface="宋体" panose="02010600030101010101" pitchFamily="2" charset="-122"/>
              </a:rPr>
              <a:pPr>
                <a:defRPr/>
              </a:pPr>
              <a:t>5</a:t>
            </a:fld>
            <a:endParaRPr lang="en-US" altLang="zh-CN">
              <a:latin typeface="Calibri" panose="020F0502020204030204" pitchFamily="34" charset="0"/>
              <a:ea typeface="宋体" panose="02010600030101010101" pitchFamily="2" charset="-122"/>
            </a:endParaRPr>
          </a:p>
        </p:txBody>
      </p:sp>
      <p:pic>
        <p:nvPicPr>
          <p:cNvPr id="35845" name="Picture 4" descr="66101">
            <a:extLst>
              <a:ext uri="{FF2B5EF4-FFF2-40B4-BE49-F238E27FC236}">
                <a16:creationId xmlns:a16="http://schemas.microsoft.com/office/drawing/2014/main" xmlns="" id="{64364561-53DA-4A56-BEB6-6DF5DF94888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40013" y="4510088"/>
            <a:ext cx="2078037" cy="164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846" name="Picture 5" descr="yy">
            <a:extLst>
              <a:ext uri="{FF2B5EF4-FFF2-40B4-BE49-F238E27FC236}">
                <a16:creationId xmlns:a16="http://schemas.microsoft.com/office/drawing/2014/main" xmlns="" id="{5B1800D2-B4B2-4C12-AFAD-3AAFCE09C2F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27763" y="4562475"/>
            <a:ext cx="1463675" cy="162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矩形 6">
            <a:extLst>
              <a:ext uri="{FF2B5EF4-FFF2-40B4-BE49-F238E27FC236}">
                <a16:creationId xmlns:a16="http://schemas.microsoft.com/office/drawing/2014/main" xmlns="" id="{8FBFCE8C-AFB1-49AE-AA64-E6ACCD82A485}"/>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三表</a:t>
            </a:r>
            <a:endParaRPr lang="zh-CN" altLang="en-US" dirty="0"/>
          </a:p>
        </p:txBody>
      </p:sp>
      <p:sp>
        <p:nvSpPr>
          <p:cNvPr id="3" name="内容占位符 2"/>
          <p:cNvSpPr>
            <a:spLocks noGrp="1"/>
          </p:cNvSpPr>
          <p:nvPr>
            <p:ph idx="1"/>
          </p:nvPr>
        </p:nvSpPr>
        <p:spPr/>
        <p:txBody>
          <a:bodyPr/>
          <a:lstStyle/>
          <a:p>
            <a:r>
              <a:rPr lang="zh-CN" altLang="en-US" dirty="0" smtClean="0"/>
              <a:t>教学大纲</a:t>
            </a:r>
            <a:endParaRPr lang="en-US" altLang="zh-CN" dirty="0" smtClean="0"/>
          </a:p>
          <a:p>
            <a:r>
              <a:rPr lang="zh-CN" altLang="en-US" dirty="0" smtClean="0"/>
              <a:t>教学进度表</a:t>
            </a:r>
            <a:endParaRPr lang="en-US" altLang="zh-CN" dirty="0" smtClean="0"/>
          </a:p>
          <a:p>
            <a:r>
              <a:rPr lang="zh-CN" altLang="en-US" dirty="0" smtClean="0"/>
              <a:t>教材选用表</a:t>
            </a:r>
            <a:endParaRPr lang="zh-CN" altLang="en-US" dirty="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研究领域</a:t>
            </a:r>
            <a:endParaRPr lang="zh-CN" altLang="en-US" sz="3200" dirty="0"/>
          </a:p>
        </p:txBody>
      </p:sp>
      <p:sp>
        <p:nvSpPr>
          <p:cNvPr id="3" name="内容占位符 2"/>
          <p:cNvSpPr>
            <a:spLocks noGrp="1"/>
          </p:cNvSpPr>
          <p:nvPr>
            <p:ph idx="1"/>
          </p:nvPr>
        </p:nvSpPr>
        <p:spPr/>
        <p:txBody>
          <a:bodyPr/>
          <a:lstStyle/>
          <a:p>
            <a:r>
              <a:rPr lang="zh-CN" altLang="en-US" dirty="0" smtClean="0"/>
              <a:t>网络资源与网络资源管理 ，中国财经出版社，</a:t>
            </a:r>
            <a:r>
              <a:rPr lang="en-US" altLang="zh-CN" dirty="0" smtClean="0"/>
              <a:t>2006</a:t>
            </a:r>
          </a:p>
          <a:p>
            <a:r>
              <a:rPr lang="zh-CN" altLang="en-US" dirty="0" smtClean="0"/>
              <a:t>网络经济学，科学出版社，</a:t>
            </a:r>
            <a:r>
              <a:rPr lang="en-US" altLang="zh-CN" dirty="0" smtClean="0"/>
              <a:t>2010</a:t>
            </a:r>
          </a:p>
          <a:p>
            <a:r>
              <a:rPr lang="zh-CN" altLang="en-US" dirty="0" smtClean="0"/>
              <a:t>证券投资学，知识产权出版社，</a:t>
            </a:r>
            <a:r>
              <a:rPr lang="en-US" altLang="zh-CN" dirty="0" smtClean="0"/>
              <a:t>2012</a:t>
            </a:r>
            <a:r>
              <a:rPr lang="zh-CN" altLang="en-US" dirty="0" smtClean="0"/>
              <a:t>，</a:t>
            </a:r>
            <a:endParaRPr lang="en-US" altLang="zh-CN" dirty="0" smtClean="0"/>
          </a:p>
          <a:p>
            <a:r>
              <a:rPr lang="zh-CN" altLang="en-US" dirty="0" smtClean="0"/>
              <a:t>现代金融学，知识产权出版社，</a:t>
            </a:r>
            <a:r>
              <a:rPr lang="en-US" altLang="zh-CN" dirty="0" smtClean="0"/>
              <a:t>2014</a:t>
            </a:r>
            <a:r>
              <a:rPr lang="zh-CN" altLang="en-US" dirty="0" smtClean="0"/>
              <a:t>，</a:t>
            </a:r>
            <a:endParaRPr lang="en-US" altLang="zh-CN" dirty="0" smtClean="0"/>
          </a:p>
          <a:p>
            <a:r>
              <a:rPr lang="zh-CN" altLang="en-US" dirty="0" smtClean="0"/>
              <a:t>虚拟经济学，厦大出版社，</a:t>
            </a:r>
            <a:r>
              <a:rPr lang="en-US" altLang="zh-CN" dirty="0" smtClean="0"/>
              <a:t>2016</a:t>
            </a:r>
          </a:p>
          <a:p>
            <a:endParaRPr lang="zh-CN" altLang="en-US" dirty="0"/>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a:extLst>
              <a:ext uri="{FF2B5EF4-FFF2-40B4-BE49-F238E27FC236}">
                <a16:creationId xmlns:a16="http://schemas.microsoft.com/office/drawing/2014/main" xmlns="" id="{A04B0372-26ED-468C-A032-F2F73EF8C44F}"/>
              </a:ext>
            </a:extLst>
          </p:cNvPr>
          <p:cNvSpPr>
            <a:spLocks noGrp="1" noChangeArrowheads="1"/>
          </p:cNvSpPr>
          <p:nvPr>
            <p:ph type="ctrTitle"/>
          </p:nvPr>
        </p:nvSpPr>
        <p:spPr>
          <a:xfrm>
            <a:off x="4583113" y="2276475"/>
            <a:ext cx="7013575" cy="2949575"/>
          </a:xfrm>
        </p:spPr>
        <p:txBody>
          <a:bodyPr>
            <a:normAutofit fontScale="90000"/>
          </a:bodyPr>
          <a:lstStyle/>
          <a:p>
            <a:pPr eaLnBrk="1" hangingPunct="1">
              <a:lnSpc>
                <a:spcPct val="120000"/>
              </a:lnSpc>
              <a:defRPr/>
            </a:pPr>
            <a:r>
              <a:rPr lang="zh-CN" altLang="en-US" sz="5333" b="1" dirty="0">
                <a:solidFill>
                  <a:srgbClr val="0070C0"/>
                </a:solidFill>
                <a:ea typeface="黑体" pitchFamily="49" charset="-122"/>
              </a:rPr>
              <a:t>经济思想史</a:t>
            </a:r>
            <a:br>
              <a:rPr lang="zh-CN" altLang="en-US" sz="5333" b="1" dirty="0">
                <a:solidFill>
                  <a:srgbClr val="0070C0"/>
                </a:solidFill>
                <a:ea typeface="黑体" pitchFamily="49" charset="-122"/>
              </a:rPr>
            </a:br>
            <a:r>
              <a:rPr lang="en-US" altLang="zh-CN" sz="5333" b="1" dirty="0">
                <a:solidFill>
                  <a:srgbClr val="0070C0"/>
                </a:solidFill>
                <a:latin typeface="Times New Roman" pitchFamily="18" charset="0"/>
                <a:ea typeface="黑体" pitchFamily="49" charset="-122"/>
                <a:cs typeface="Times New Roman" pitchFamily="18" charset="0"/>
              </a:rPr>
              <a:t>History of Economic Thought</a:t>
            </a:r>
            <a:br>
              <a:rPr lang="en-US" altLang="zh-CN" sz="5333" b="1" dirty="0">
                <a:solidFill>
                  <a:srgbClr val="0070C0"/>
                </a:solidFill>
                <a:latin typeface="Times New Roman" pitchFamily="18" charset="0"/>
                <a:ea typeface="黑体" pitchFamily="49" charset="-122"/>
                <a:cs typeface="Times New Roman" pitchFamily="18" charset="0"/>
              </a:rPr>
            </a:br>
            <a:r>
              <a:rPr lang="zh-CN" altLang="en-US" sz="3733" b="1" dirty="0">
                <a:solidFill>
                  <a:srgbClr val="0070C0"/>
                </a:solidFill>
                <a:latin typeface="Times New Roman" pitchFamily="18" charset="0"/>
                <a:ea typeface="黑体" pitchFamily="49" charset="-122"/>
                <a:cs typeface="Times New Roman" pitchFamily="18" charset="0"/>
              </a:rPr>
              <a:t>魏 丽 莉</a:t>
            </a:r>
            <a:r>
              <a:rPr lang="en-US" altLang="zh-CN" sz="3733" b="1" dirty="0">
                <a:solidFill>
                  <a:srgbClr val="0070C0"/>
                </a:solidFill>
                <a:latin typeface="华文隶书" pitchFamily="2" charset="-122"/>
                <a:ea typeface="华文隶书" pitchFamily="2" charset="-122"/>
                <a:cs typeface="Times New Roman" pitchFamily="18" charset="0"/>
              </a:rPr>
              <a:t/>
            </a:r>
            <a:br>
              <a:rPr lang="en-US" altLang="zh-CN" sz="3733" b="1" dirty="0">
                <a:solidFill>
                  <a:srgbClr val="0070C0"/>
                </a:solidFill>
                <a:latin typeface="华文隶书" pitchFamily="2" charset="-122"/>
                <a:ea typeface="华文隶书" pitchFamily="2" charset="-122"/>
                <a:cs typeface="Times New Roman" pitchFamily="18" charset="0"/>
              </a:rPr>
            </a:br>
            <a:r>
              <a:rPr lang="zh-CN" altLang="en-US" sz="2933" b="1" dirty="0">
                <a:solidFill>
                  <a:srgbClr val="0070C0"/>
                </a:solidFill>
                <a:latin typeface="华文隶书" pitchFamily="2" charset="-122"/>
                <a:ea typeface="华文隶书" pitchFamily="2" charset="-122"/>
                <a:cs typeface="Times New Roman" pitchFamily="18" charset="0"/>
              </a:rPr>
              <a:t>兰 州 大 学 经 济 学 院</a:t>
            </a:r>
            <a:br>
              <a:rPr lang="zh-CN" altLang="en-US" sz="2933" b="1" dirty="0">
                <a:solidFill>
                  <a:srgbClr val="0070C0"/>
                </a:solidFill>
                <a:latin typeface="华文隶书" pitchFamily="2" charset="-122"/>
                <a:ea typeface="华文隶书" pitchFamily="2" charset="-122"/>
                <a:cs typeface="Times New Roman" pitchFamily="18" charset="0"/>
              </a:rPr>
            </a:br>
            <a:r>
              <a:rPr lang="en-US" altLang="zh-CN" sz="2933" b="1" dirty="0">
                <a:latin typeface="Calibri" pitchFamily="34" charset="0"/>
                <a:ea typeface="宋体" pitchFamily="2" charset="-122"/>
                <a:sym typeface="+mn-ea"/>
              </a:rPr>
              <a:t>weill@lzu.edu.cn</a:t>
            </a:r>
            <a:endParaRPr lang="zh-CN" altLang="en-US" sz="2933" b="1" dirty="0">
              <a:solidFill>
                <a:srgbClr val="0070C0"/>
              </a:solidFill>
              <a:latin typeface="华文隶书" pitchFamily="2" charset="-122"/>
              <a:ea typeface="华文隶书" pitchFamily="2" charset="-122"/>
              <a:cs typeface="Times New Roman" pitchFamily="18" charset="0"/>
            </a:endParaRPr>
          </a:p>
        </p:txBody>
      </p:sp>
      <p:graphicFrame>
        <p:nvGraphicFramePr>
          <p:cNvPr id="17411" name="对象 -2147482623">
            <a:extLst>
              <a:ext uri="{FF2B5EF4-FFF2-40B4-BE49-F238E27FC236}">
                <a16:creationId xmlns:a16="http://schemas.microsoft.com/office/drawing/2014/main" xmlns="" id="{73C4CE94-848F-4613-8A21-5D2DEBE92B5D}"/>
              </a:ext>
            </a:extLst>
          </p:cNvPr>
          <p:cNvGraphicFramePr>
            <a:graphicFrameLocks noChangeAspect="1"/>
          </p:cNvGraphicFramePr>
          <p:nvPr/>
        </p:nvGraphicFramePr>
        <p:xfrm>
          <a:off x="104775" y="649288"/>
          <a:ext cx="5505450" cy="5583237"/>
        </p:xfrm>
        <a:graphic>
          <a:graphicData uri="http://schemas.openxmlformats.org/presentationml/2006/ole">
            <p:oleObj spid="_x0000_s17413" r:id="rId4" imgW="3124768" imgH="3124768" progId="StaticMetafile">
              <p:embed/>
            </p:oleObj>
          </a:graphicData>
        </a:graphic>
      </p:graphicFrame>
    </p:spTree>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6" name="Rectangle 4">
            <a:extLst>
              <a:ext uri="{FF2B5EF4-FFF2-40B4-BE49-F238E27FC236}">
                <a16:creationId xmlns:a16="http://schemas.microsoft.com/office/drawing/2014/main" xmlns="" id="{4F49B671-5079-4E5F-880D-EC33248A9235}"/>
              </a:ext>
            </a:extLst>
          </p:cNvPr>
          <p:cNvSpPr>
            <a:spLocks noGrp="1" noRot="1" noChangeArrowheads="1"/>
          </p:cNvSpPr>
          <p:nvPr>
            <p:ph idx="1"/>
          </p:nvPr>
        </p:nvSpPr>
        <p:spPr>
          <a:xfrm>
            <a:off x="2205337" y="2650927"/>
            <a:ext cx="7065962" cy="2195512"/>
          </a:xfrm>
          <a:ln>
            <a:miter/>
          </a:ln>
        </p:spPr>
        <p:txBody>
          <a:bodyPr rtlCol="0">
            <a:normAutofit/>
          </a:bodyPr>
          <a:lstStyle/>
          <a:p>
            <a:pPr algn="ctr" eaLnBrk="1" fontAlgn="auto" hangingPunct="1">
              <a:spcAft>
                <a:spcPts val="0"/>
              </a:spcAft>
              <a:buFont typeface="Wingdings" charset="2"/>
              <a:buNone/>
              <a:defRPr/>
            </a:pPr>
            <a:endParaRPr lang="en-US" altLang="zh-CN" sz="3600" noProof="1">
              <a:solidFill>
                <a:srgbClr val="FF0000"/>
              </a:solidFill>
              <a:effectLst>
                <a:outerShdw blurRad="38100" dist="38100" dir="2700000">
                  <a:srgbClr val="C0C0C0"/>
                </a:outerShdw>
              </a:effectLst>
              <a:latin typeface="隶书" pitchFamily="49" charset="-122"/>
              <a:ea typeface="隶书" pitchFamily="49" charset="-122"/>
            </a:endParaRPr>
          </a:p>
          <a:p>
            <a:pPr algn="ctr" eaLnBrk="1" fontAlgn="auto" hangingPunct="1">
              <a:spcAft>
                <a:spcPts val="0"/>
              </a:spcAft>
              <a:buFont typeface="Wingdings" charset="2"/>
              <a:buNone/>
              <a:defRPr/>
            </a:pPr>
            <a:r>
              <a:rPr lang="zh-CN" altLang="en-US" sz="4800" noProof="1">
                <a:solidFill>
                  <a:schemeClr val="tx1">
                    <a:lumMod val="75000"/>
                    <a:lumOff val="25000"/>
                  </a:schemeClr>
                </a:solidFill>
                <a:effectLst>
                  <a:outerShdw blurRad="38100" dist="38100" dir="2700000">
                    <a:srgbClr val="C0C0C0"/>
                  </a:outerShdw>
                </a:effectLst>
                <a:latin typeface="微软雅黑" panose="020B0503020204020204" pitchFamily="34" charset="-122"/>
                <a:ea typeface="微软雅黑" panose="020B0503020204020204" pitchFamily="34" charset="-122"/>
              </a:rPr>
              <a:t>经济思想史</a:t>
            </a:r>
            <a:endParaRPr lang="en-US" altLang="zh-CN" sz="4800" noProof="1">
              <a:solidFill>
                <a:schemeClr val="tx1">
                  <a:lumMod val="75000"/>
                  <a:lumOff val="25000"/>
                </a:schemeClr>
              </a:solidFill>
              <a:effectLst>
                <a:outerShdw blurRad="38100" dist="38100" dir="2700000">
                  <a:srgbClr val="C0C0C0"/>
                </a:outerShdw>
              </a:effectLst>
              <a:latin typeface="微软雅黑" panose="020B0503020204020204" pitchFamily="34" charset="-122"/>
              <a:ea typeface="微软雅黑" panose="020B0503020204020204" pitchFamily="34" charset="-122"/>
            </a:endParaRPr>
          </a:p>
          <a:p>
            <a:pPr algn="ctr" eaLnBrk="1" fontAlgn="auto" hangingPunct="1">
              <a:spcAft>
                <a:spcPts val="0"/>
              </a:spcAft>
              <a:buFont typeface="Wingdings" charset="2"/>
              <a:buNone/>
              <a:defRPr/>
            </a:pPr>
            <a:endParaRPr lang="en-US" altLang="zh-CN" noProof="1">
              <a:solidFill>
                <a:srgbClr val="FF0000"/>
              </a:solidFill>
              <a:effectLst>
                <a:outerShdw blurRad="38100" dist="38100" dir="2700000">
                  <a:srgbClr val="C0C0C0"/>
                </a:outerShdw>
              </a:effectLst>
              <a:latin typeface="隶书" pitchFamily="49" charset="-122"/>
              <a:ea typeface="隶书" pitchFamily="49" charset="-122"/>
            </a:endParaRPr>
          </a:p>
        </p:txBody>
      </p:sp>
      <p:sp>
        <p:nvSpPr>
          <p:cNvPr id="6147" name="Slide Number Placeholder 5">
            <a:extLst>
              <a:ext uri="{FF2B5EF4-FFF2-40B4-BE49-F238E27FC236}">
                <a16:creationId xmlns:a16="http://schemas.microsoft.com/office/drawing/2014/main" xmlns="" id="{E75D786F-60A3-4BBE-A2BB-1836C772B437}"/>
              </a:ext>
            </a:extLst>
          </p:cNvPr>
          <p:cNvSpPr>
            <a:spLocks noGrp="1" noChangeArrowheads="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prstTxWarp prst="textNoShape">
              <a:avLst/>
            </a:prstTxWarp>
          </a:bodyPr>
          <a:lstStyle/>
          <a:p>
            <a:pPr>
              <a:defRPr/>
            </a:pPr>
            <a:fld id="{FA0D9AEC-20B3-4330-A0AE-6CA5245C831E}" type="slidenum">
              <a:rPr lang="en-US" altLang="zh-CN">
                <a:latin typeface="Calibri" panose="020F0502020204030204" pitchFamily="34" charset="0"/>
                <a:ea typeface="宋体" panose="02010600030101010101" pitchFamily="2" charset="-122"/>
              </a:rPr>
              <a:pPr>
                <a:defRPr/>
              </a:pPr>
              <a:t>9</a:t>
            </a:fld>
            <a:endParaRPr lang="en-US" altLang="zh-CN">
              <a:latin typeface="Calibri" panose="020F0502020204030204" pitchFamily="34" charset="0"/>
              <a:ea typeface="宋体" panose="02010600030101010101" pitchFamily="2" charset="-122"/>
            </a:endParaRPr>
          </a:p>
        </p:txBody>
      </p:sp>
      <p:pic>
        <p:nvPicPr>
          <p:cNvPr id="243717" name="Picture 5" descr="1009">
            <a:extLst>
              <a:ext uri="{FF2B5EF4-FFF2-40B4-BE49-F238E27FC236}">
                <a16:creationId xmlns:a16="http://schemas.microsoft.com/office/drawing/2014/main" xmlns="" id="{BD982038-8571-4B46-AA6D-B26DBEBC565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0160" y="2624605"/>
            <a:ext cx="3189287" cy="281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18" name="Picture 6" descr="1013">
            <a:extLst>
              <a:ext uri="{FF2B5EF4-FFF2-40B4-BE49-F238E27FC236}">
                <a16:creationId xmlns:a16="http://schemas.microsoft.com/office/drawing/2014/main" xmlns="" id="{DF41D0D1-0634-4C31-9D2E-039C93EBC9C3}"/>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13401" y="2316069"/>
            <a:ext cx="2116137" cy="288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19" name="Picture 7" descr="1017">
            <a:extLst>
              <a:ext uri="{FF2B5EF4-FFF2-40B4-BE49-F238E27FC236}">
                <a16:creationId xmlns:a16="http://schemas.microsoft.com/office/drawing/2014/main" xmlns="" id="{37A2EE39-F1F5-48DA-8BC5-46387A338084}"/>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40097" y="1404638"/>
            <a:ext cx="2084388" cy="261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0" name="Picture 8" descr="1027">
            <a:extLst>
              <a:ext uri="{FF2B5EF4-FFF2-40B4-BE49-F238E27FC236}">
                <a16:creationId xmlns:a16="http://schemas.microsoft.com/office/drawing/2014/main" xmlns="" id="{514954F8-C4C9-4BC2-BAF5-FA66583C4399}"/>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563518" y="3498969"/>
            <a:ext cx="2073275" cy="280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1" name="Picture 9" descr="1033">
            <a:extLst>
              <a:ext uri="{FF2B5EF4-FFF2-40B4-BE49-F238E27FC236}">
                <a16:creationId xmlns:a16="http://schemas.microsoft.com/office/drawing/2014/main" xmlns="" id="{F58F55B5-D76C-45FC-BCD9-79F8C2795FAD}"/>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02931" y="1457731"/>
            <a:ext cx="2190750" cy="307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2" name="Picture 10" descr="1035">
            <a:extLst>
              <a:ext uri="{FF2B5EF4-FFF2-40B4-BE49-F238E27FC236}">
                <a16:creationId xmlns:a16="http://schemas.microsoft.com/office/drawing/2014/main" xmlns="" id="{AC1AA2AD-3D59-459C-82C1-979A28C217FC}"/>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669079" y="3572614"/>
            <a:ext cx="2370138" cy="3041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3" name="Picture 11" descr="1041-1">
            <a:extLst>
              <a:ext uri="{FF2B5EF4-FFF2-40B4-BE49-F238E27FC236}">
                <a16:creationId xmlns:a16="http://schemas.microsoft.com/office/drawing/2014/main" xmlns="" id="{749C626F-EACB-456E-9B08-1AB5235771FB}"/>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072980" y="1336057"/>
            <a:ext cx="2563813" cy="3417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4" name="Picture 12" descr="1045">
            <a:extLst>
              <a:ext uri="{FF2B5EF4-FFF2-40B4-BE49-F238E27FC236}">
                <a16:creationId xmlns:a16="http://schemas.microsoft.com/office/drawing/2014/main" xmlns="" id="{4F61039B-6924-40DB-9793-5D3866B7EDE9}"/>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909711" y="2251670"/>
            <a:ext cx="2259013" cy="299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5" name="Picture 13" descr="1072">
            <a:extLst>
              <a:ext uri="{FF2B5EF4-FFF2-40B4-BE49-F238E27FC236}">
                <a16:creationId xmlns:a16="http://schemas.microsoft.com/office/drawing/2014/main" xmlns="" id="{35E73968-5CFA-47D1-A740-DBDF6B46AC99}"/>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197516" y="3024684"/>
            <a:ext cx="2417762" cy="332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6" name="Picture 14" descr="cournot(古诺)">
            <a:extLst>
              <a:ext uri="{FF2B5EF4-FFF2-40B4-BE49-F238E27FC236}">
                <a16:creationId xmlns:a16="http://schemas.microsoft.com/office/drawing/2014/main" xmlns="" id="{BAB592C5-1713-4659-9D82-1EF0A48DE296}"/>
              </a:ext>
            </a:extLst>
          </p:cNvPr>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815081" y="1447879"/>
            <a:ext cx="2571750" cy="336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7" name="Picture 15" descr="jevons(杰文斯)">
            <a:extLst>
              <a:ext uri="{FF2B5EF4-FFF2-40B4-BE49-F238E27FC236}">
                <a16:creationId xmlns:a16="http://schemas.microsoft.com/office/drawing/2014/main" xmlns="" id="{2CE21FFD-4528-4306-9B6E-7FD21C5FB751}"/>
              </a:ext>
            </a:extLst>
          </p:cNvPr>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527533" y="3184326"/>
            <a:ext cx="2476500" cy="332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8" name="Picture 16" descr="bawerk(庞巴维克)">
            <a:extLst>
              <a:ext uri="{FF2B5EF4-FFF2-40B4-BE49-F238E27FC236}">
                <a16:creationId xmlns:a16="http://schemas.microsoft.com/office/drawing/2014/main" xmlns="" id="{351CDB60-2C21-4BF6-A589-A4E849F14747}"/>
              </a:ext>
            </a:extLst>
          </p:cNvP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3607933" y="1525954"/>
            <a:ext cx="25908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29" name="Picture 17" descr="marshall(马歇尔)">
            <a:extLst>
              <a:ext uri="{FF2B5EF4-FFF2-40B4-BE49-F238E27FC236}">
                <a16:creationId xmlns:a16="http://schemas.microsoft.com/office/drawing/2014/main" xmlns="" id="{39DDE0FD-4F7B-4A0D-AF0C-2E8D72C026F5}"/>
              </a:ext>
            </a:extLst>
          </p:cNvPr>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5397672" y="1884958"/>
            <a:ext cx="2416175" cy="372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30" name="Picture 18" descr="傅立叶">
            <a:extLst>
              <a:ext uri="{FF2B5EF4-FFF2-40B4-BE49-F238E27FC236}">
                <a16:creationId xmlns:a16="http://schemas.microsoft.com/office/drawing/2014/main" xmlns="" id="{928D0599-D49B-4448-8A58-F51DC0193498}"/>
              </a:ext>
            </a:extLst>
          </p:cNvPr>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677963" y="2510420"/>
            <a:ext cx="2408237" cy="370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31" name="Picture 19" descr="马克思2">
            <a:extLst>
              <a:ext uri="{FF2B5EF4-FFF2-40B4-BE49-F238E27FC236}">
                <a16:creationId xmlns:a16="http://schemas.microsoft.com/office/drawing/2014/main" xmlns="" id="{FE1DA362-7FDC-4106-B24C-0B8082908403}"/>
              </a:ext>
            </a:extLst>
          </p:cNvPr>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3649214" y="2454599"/>
            <a:ext cx="2833688" cy="324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32" name="Picture 20" descr="1055">
            <a:extLst>
              <a:ext uri="{FF2B5EF4-FFF2-40B4-BE49-F238E27FC236}">
                <a16:creationId xmlns:a16="http://schemas.microsoft.com/office/drawing/2014/main" xmlns="" id="{4AEF9E7E-AA96-490A-8659-A8EE51A6DF55}"/>
              </a:ext>
            </a:extLst>
          </p:cNvPr>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6720504" y="1377598"/>
            <a:ext cx="2724150" cy="376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Rectangle 3">
            <a:extLst>
              <a:ext uri="{FF2B5EF4-FFF2-40B4-BE49-F238E27FC236}">
                <a16:creationId xmlns:a16="http://schemas.microsoft.com/office/drawing/2014/main" xmlns="" id="{410F0290-54F6-4F67-A11E-B11A9B1A24E3}"/>
              </a:ext>
            </a:extLst>
          </p:cNvPr>
          <p:cNvSpPr txBox="1">
            <a:spLocks noRot="1" noChangeArrowheads="1"/>
          </p:cNvSpPr>
          <p:nvPr/>
        </p:nvSpPr>
        <p:spPr bwMode="auto">
          <a:xfrm>
            <a:off x="2010602" y="493351"/>
            <a:ext cx="8229600" cy="719137"/>
          </a:xfrm>
          <a:prstGeom prst="rect">
            <a:avLst/>
          </a:prstGeom>
          <a:noFill/>
          <a:ln>
            <a:noFill/>
          </a:ln>
        </p:spPr>
        <p:txBody>
          <a:bodyPr anchor="ctr"/>
          <a:lstStyle/>
          <a:p>
            <a:pPr algn="ctr" defTabSz="457200" eaLnBrk="1" hangingPunct="1">
              <a:buClr>
                <a:srgbClr val="000000"/>
              </a:buClr>
              <a:buFont typeface="Arial" panose="020B0604020202020204" pitchFamily="34" charset="0"/>
              <a:buNone/>
              <a:defRPr/>
            </a:pPr>
            <a:r>
              <a:rPr lang="zh-CN" altLang="en-US" sz="3200" noProof="1">
                <a:solidFill>
                  <a:srgbClr val="0070C0"/>
                </a:solidFill>
                <a:effectLst>
                  <a:outerShdw blurRad="38100" dist="38100" dir="2700000">
                    <a:srgbClr val="C0C0C0"/>
                  </a:outerShdw>
                </a:effectLst>
                <a:latin typeface="Calibri" charset="0"/>
                <a:ea typeface="隶书" pitchFamily="49" charset="-122"/>
                <a:cs typeface="+mn-ea"/>
              </a:rPr>
              <a:t>思想史是思想的战场，不是亡灵的画廊</a:t>
            </a:r>
            <a:endParaRPr lang="zh-CN" altLang="en-US" sz="3200" noProof="1">
              <a:solidFill>
                <a:srgbClr val="0070C0"/>
              </a:solidFill>
              <a:effectLst>
                <a:outerShdw blurRad="38100" dist="38100" dir="2700000">
                  <a:srgbClr val="C0C0C0"/>
                </a:outerShdw>
              </a:effectLst>
              <a:latin typeface="Calibri" charset="0"/>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3717"/>
                                        </p:tgtEl>
                                        <p:attrNameLst>
                                          <p:attrName>style.visibility</p:attrName>
                                        </p:attrNameLst>
                                      </p:cBhvr>
                                      <p:to>
                                        <p:strVal val="visible"/>
                                      </p:to>
                                    </p:set>
                                    <p:anim calcmode="lin" valueType="num">
                                      <p:cBhvr additive="base">
                                        <p:cTn id="7" dur="5000" fill="hold"/>
                                        <p:tgtEl>
                                          <p:spTgt spid="243717"/>
                                        </p:tgtEl>
                                        <p:attrNameLst>
                                          <p:attrName>ppt_x</p:attrName>
                                        </p:attrNameLst>
                                      </p:cBhvr>
                                      <p:tavLst>
                                        <p:tav tm="0">
                                          <p:val>
                                            <p:strVal val="0-#ppt_w/2"/>
                                          </p:val>
                                        </p:tav>
                                        <p:tav tm="100000">
                                          <p:val>
                                            <p:strVal val="#ppt_x"/>
                                          </p:val>
                                        </p:tav>
                                      </p:tavLst>
                                    </p:anim>
                                    <p:anim calcmode="lin" valueType="num">
                                      <p:cBhvr additive="base">
                                        <p:cTn id="8" dur="5000" fill="hold"/>
                                        <p:tgtEl>
                                          <p:spTgt spid="24371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0"/>
                            </p:stCondLst>
                            <p:childTnLst>
                              <p:par>
                                <p:cTn id="10" presetID="2" presetClass="exit" presetSubtype="2" fill="hold" nodeType="afterEffect">
                                  <p:stCondLst>
                                    <p:cond delay="0"/>
                                  </p:stCondLst>
                                  <p:childTnLst>
                                    <p:anim calcmode="lin" valueType="num">
                                      <p:cBhvr additive="base">
                                        <p:cTn id="11" dur="5000"/>
                                        <p:tgtEl>
                                          <p:spTgt spid="243717"/>
                                        </p:tgtEl>
                                        <p:attrNameLst>
                                          <p:attrName>ppt_x</p:attrName>
                                        </p:attrNameLst>
                                      </p:cBhvr>
                                      <p:tavLst>
                                        <p:tav tm="0">
                                          <p:val>
                                            <p:strVal val="ppt_x"/>
                                          </p:val>
                                        </p:tav>
                                        <p:tav tm="100000">
                                          <p:val>
                                            <p:strVal val="1+ppt_w/2"/>
                                          </p:val>
                                        </p:tav>
                                      </p:tavLst>
                                    </p:anim>
                                    <p:anim calcmode="lin" valueType="num">
                                      <p:cBhvr additive="base">
                                        <p:cTn id="12" dur="5000"/>
                                        <p:tgtEl>
                                          <p:spTgt spid="243717"/>
                                        </p:tgtEl>
                                        <p:attrNameLst>
                                          <p:attrName>ppt_y</p:attrName>
                                        </p:attrNameLst>
                                      </p:cBhvr>
                                      <p:tavLst>
                                        <p:tav tm="0">
                                          <p:val>
                                            <p:strVal val="ppt_y"/>
                                          </p:val>
                                        </p:tav>
                                        <p:tav tm="100000">
                                          <p:val>
                                            <p:strVal val="ppt_y"/>
                                          </p:val>
                                        </p:tav>
                                      </p:tavLst>
                                    </p:anim>
                                    <p:set>
                                      <p:cBhvr>
                                        <p:cTn id="13" dur="1" fill="hold">
                                          <p:stCondLst>
                                            <p:cond delay="4999"/>
                                          </p:stCondLst>
                                        </p:cTn>
                                        <p:tgtEl>
                                          <p:spTgt spid="243717"/>
                                        </p:tgtEl>
                                        <p:attrNameLst>
                                          <p:attrName>style.visibility</p:attrName>
                                        </p:attrNameLst>
                                      </p:cBhvr>
                                      <p:to>
                                        <p:strVal val="hidden"/>
                                      </p:to>
                                    </p:set>
                                  </p:childTnLst>
                                </p:cTn>
                              </p:par>
                            </p:childTnLst>
                          </p:cTn>
                        </p:par>
                        <p:par>
                          <p:cTn id="14" fill="hold" nodeType="afterGroup">
                            <p:stCondLst>
                              <p:cond delay="10000"/>
                            </p:stCondLst>
                            <p:childTnLst>
                              <p:par>
                                <p:cTn id="15" presetID="2" presetClass="entr" presetSubtype="8" fill="hold" nodeType="afterEffect">
                                  <p:stCondLst>
                                    <p:cond delay="0"/>
                                  </p:stCondLst>
                                  <p:childTnLst>
                                    <p:set>
                                      <p:cBhvr>
                                        <p:cTn id="16" dur="1" fill="hold">
                                          <p:stCondLst>
                                            <p:cond delay="0"/>
                                          </p:stCondLst>
                                        </p:cTn>
                                        <p:tgtEl>
                                          <p:spTgt spid="243718"/>
                                        </p:tgtEl>
                                        <p:attrNameLst>
                                          <p:attrName>style.visibility</p:attrName>
                                        </p:attrNameLst>
                                      </p:cBhvr>
                                      <p:to>
                                        <p:strVal val="visible"/>
                                      </p:to>
                                    </p:set>
                                    <p:anim calcmode="lin" valueType="num">
                                      <p:cBhvr additive="base">
                                        <p:cTn id="17" dur="5000" fill="hold"/>
                                        <p:tgtEl>
                                          <p:spTgt spid="243718"/>
                                        </p:tgtEl>
                                        <p:attrNameLst>
                                          <p:attrName>ppt_x</p:attrName>
                                        </p:attrNameLst>
                                      </p:cBhvr>
                                      <p:tavLst>
                                        <p:tav tm="0">
                                          <p:val>
                                            <p:strVal val="0-#ppt_w/2"/>
                                          </p:val>
                                        </p:tav>
                                        <p:tav tm="100000">
                                          <p:val>
                                            <p:strVal val="#ppt_x"/>
                                          </p:val>
                                        </p:tav>
                                      </p:tavLst>
                                    </p:anim>
                                    <p:anim calcmode="lin" valueType="num">
                                      <p:cBhvr additive="base">
                                        <p:cTn id="18" dur="5000" fill="hold"/>
                                        <p:tgtEl>
                                          <p:spTgt spid="24371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0"/>
                            </p:stCondLst>
                            <p:childTnLst>
                              <p:par>
                                <p:cTn id="20" presetID="2" presetClass="exit" presetSubtype="2" fill="hold" nodeType="afterEffect">
                                  <p:stCondLst>
                                    <p:cond delay="0"/>
                                  </p:stCondLst>
                                  <p:childTnLst>
                                    <p:anim calcmode="lin" valueType="num">
                                      <p:cBhvr additive="base">
                                        <p:cTn id="21" dur="5000"/>
                                        <p:tgtEl>
                                          <p:spTgt spid="243718"/>
                                        </p:tgtEl>
                                        <p:attrNameLst>
                                          <p:attrName>ppt_x</p:attrName>
                                        </p:attrNameLst>
                                      </p:cBhvr>
                                      <p:tavLst>
                                        <p:tav tm="0">
                                          <p:val>
                                            <p:strVal val="ppt_x"/>
                                          </p:val>
                                        </p:tav>
                                        <p:tav tm="100000">
                                          <p:val>
                                            <p:strVal val="1+ppt_w/2"/>
                                          </p:val>
                                        </p:tav>
                                      </p:tavLst>
                                    </p:anim>
                                    <p:anim calcmode="lin" valueType="num">
                                      <p:cBhvr additive="base">
                                        <p:cTn id="22" dur="5000"/>
                                        <p:tgtEl>
                                          <p:spTgt spid="243718"/>
                                        </p:tgtEl>
                                        <p:attrNameLst>
                                          <p:attrName>ppt_y</p:attrName>
                                        </p:attrNameLst>
                                      </p:cBhvr>
                                      <p:tavLst>
                                        <p:tav tm="0">
                                          <p:val>
                                            <p:strVal val="ppt_y"/>
                                          </p:val>
                                        </p:tav>
                                        <p:tav tm="100000">
                                          <p:val>
                                            <p:strVal val="ppt_y"/>
                                          </p:val>
                                        </p:tav>
                                      </p:tavLst>
                                    </p:anim>
                                    <p:set>
                                      <p:cBhvr>
                                        <p:cTn id="23" dur="1" fill="hold">
                                          <p:stCondLst>
                                            <p:cond delay="4999"/>
                                          </p:stCondLst>
                                        </p:cTn>
                                        <p:tgtEl>
                                          <p:spTgt spid="243718"/>
                                        </p:tgtEl>
                                        <p:attrNameLst>
                                          <p:attrName>style.visibility</p:attrName>
                                        </p:attrNameLst>
                                      </p:cBhvr>
                                      <p:to>
                                        <p:strVal val="hidden"/>
                                      </p:to>
                                    </p:set>
                                  </p:childTnLst>
                                </p:cTn>
                              </p:par>
                            </p:childTnLst>
                          </p:cTn>
                        </p:par>
                        <p:par>
                          <p:cTn id="24" fill="hold" nodeType="afterGroup">
                            <p:stCondLst>
                              <p:cond delay="20000"/>
                            </p:stCondLst>
                            <p:childTnLst>
                              <p:par>
                                <p:cTn id="25" presetID="2" presetClass="entr" presetSubtype="8" fill="hold" nodeType="afterEffect">
                                  <p:stCondLst>
                                    <p:cond delay="0"/>
                                  </p:stCondLst>
                                  <p:childTnLst>
                                    <p:set>
                                      <p:cBhvr>
                                        <p:cTn id="26" dur="1" fill="hold">
                                          <p:stCondLst>
                                            <p:cond delay="0"/>
                                          </p:stCondLst>
                                        </p:cTn>
                                        <p:tgtEl>
                                          <p:spTgt spid="243719"/>
                                        </p:tgtEl>
                                        <p:attrNameLst>
                                          <p:attrName>style.visibility</p:attrName>
                                        </p:attrNameLst>
                                      </p:cBhvr>
                                      <p:to>
                                        <p:strVal val="visible"/>
                                      </p:to>
                                    </p:set>
                                    <p:anim calcmode="lin" valueType="num">
                                      <p:cBhvr additive="base">
                                        <p:cTn id="27" dur="5000" fill="hold"/>
                                        <p:tgtEl>
                                          <p:spTgt spid="243719"/>
                                        </p:tgtEl>
                                        <p:attrNameLst>
                                          <p:attrName>ppt_x</p:attrName>
                                        </p:attrNameLst>
                                      </p:cBhvr>
                                      <p:tavLst>
                                        <p:tav tm="0">
                                          <p:val>
                                            <p:strVal val="0-#ppt_w/2"/>
                                          </p:val>
                                        </p:tav>
                                        <p:tav tm="100000">
                                          <p:val>
                                            <p:strVal val="#ppt_x"/>
                                          </p:val>
                                        </p:tav>
                                      </p:tavLst>
                                    </p:anim>
                                    <p:anim calcmode="lin" valueType="num">
                                      <p:cBhvr additive="base">
                                        <p:cTn id="28" dur="5000" fill="hold"/>
                                        <p:tgtEl>
                                          <p:spTgt spid="24371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0"/>
                            </p:stCondLst>
                            <p:childTnLst>
                              <p:par>
                                <p:cTn id="30" presetID="2" presetClass="exit" presetSubtype="2" fill="hold" nodeType="afterEffect">
                                  <p:stCondLst>
                                    <p:cond delay="0"/>
                                  </p:stCondLst>
                                  <p:childTnLst>
                                    <p:anim calcmode="lin" valueType="num">
                                      <p:cBhvr additive="base">
                                        <p:cTn id="31" dur="5000"/>
                                        <p:tgtEl>
                                          <p:spTgt spid="243719"/>
                                        </p:tgtEl>
                                        <p:attrNameLst>
                                          <p:attrName>ppt_x</p:attrName>
                                        </p:attrNameLst>
                                      </p:cBhvr>
                                      <p:tavLst>
                                        <p:tav tm="0">
                                          <p:val>
                                            <p:strVal val="ppt_x"/>
                                          </p:val>
                                        </p:tav>
                                        <p:tav tm="100000">
                                          <p:val>
                                            <p:strVal val="1+ppt_w/2"/>
                                          </p:val>
                                        </p:tav>
                                      </p:tavLst>
                                    </p:anim>
                                    <p:anim calcmode="lin" valueType="num">
                                      <p:cBhvr additive="base">
                                        <p:cTn id="32" dur="5000"/>
                                        <p:tgtEl>
                                          <p:spTgt spid="243719"/>
                                        </p:tgtEl>
                                        <p:attrNameLst>
                                          <p:attrName>ppt_y</p:attrName>
                                        </p:attrNameLst>
                                      </p:cBhvr>
                                      <p:tavLst>
                                        <p:tav tm="0">
                                          <p:val>
                                            <p:strVal val="ppt_y"/>
                                          </p:val>
                                        </p:tav>
                                        <p:tav tm="100000">
                                          <p:val>
                                            <p:strVal val="ppt_y"/>
                                          </p:val>
                                        </p:tav>
                                      </p:tavLst>
                                    </p:anim>
                                    <p:set>
                                      <p:cBhvr>
                                        <p:cTn id="33" dur="1" fill="hold">
                                          <p:stCondLst>
                                            <p:cond delay="4999"/>
                                          </p:stCondLst>
                                        </p:cTn>
                                        <p:tgtEl>
                                          <p:spTgt spid="243719"/>
                                        </p:tgtEl>
                                        <p:attrNameLst>
                                          <p:attrName>style.visibility</p:attrName>
                                        </p:attrNameLst>
                                      </p:cBhvr>
                                      <p:to>
                                        <p:strVal val="hidden"/>
                                      </p:to>
                                    </p:set>
                                  </p:childTnLst>
                                </p:cTn>
                              </p:par>
                            </p:childTnLst>
                          </p:cTn>
                        </p:par>
                        <p:par>
                          <p:cTn id="34" fill="hold" nodeType="afterGroup">
                            <p:stCondLst>
                              <p:cond delay="30000"/>
                            </p:stCondLst>
                            <p:childTnLst>
                              <p:par>
                                <p:cTn id="35" presetID="2" presetClass="entr" presetSubtype="8" fill="hold" nodeType="afterEffect">
                                  <p:stCondLst>
                                    <p:cond delay="0"/>
                                  </p:stCondLst>
                                  <p:childTnLst>
                                    <p:set>
                                      <p:cBhvr>
                                        <p:cTn id="36" dur="1" fill="hold">
                                          <p:stCondLst>
                                            <p:cond delay="0"/>
                                          </p:stCondLst>
                                        </p:cTn>
                                        <p:tgtEl>
                                          <p:spTgt spid="243720"/>
                                        </p:tgtEl>
                                        <p:attrNameLst>
                                          <p:attrName>style.visibility</p:attrName>
                                        </p:attrNameLst>
                                      </p:cBhvr>
                                      <p:to>
                                        <p:strVal val="visible"/>
                                      </p:to>
                                    </p:set>
                                    <p:anim calcmode="lin" valueType="num">
                                      <p:cBhvr additive="base">
                                        <p:cTn id="37" dur="5000" fill="hold"/>
                                        <p:tgtEl>
                                          <p:spTgt spid="243720"/>
                                        </p:tgtEl>
                                        <p:attrNameLst>
                                          <p:attrName>ppt_x</p:attrName>
                                        </p:attrNameLst>
                                      </p:cBhvr>
                                      <p:tavLst>
                                        <p:tav tm="0">
                                          <p:val>
                                            <p:strVal val="0-#ppt_w/2"/>
                                          </p:val>
                                        </p:tav>
                                        <p:tav tm="100000">
                                          <p:val>
                                            <p:strVal val="#ppt_x"/>
                                          </p:val>
                                        </p:tav>
                                      </p:tavLst>
                                    </p:anim>
                                    <p:anim calcmode="lin" valueType="num">
                                      <p:cBhvr additive="base">
                                        <p:cTn id="38" dur="5000" fill="hold"/>
                                        <p:tgtEl>
                                          <p:spTgt spid="24372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0"/>
                            </p:stCondLst>
                            <p:childTnLst>
                              <p:par>
                                <p:cTn id="40" presetID="2" presetClass="exit" presetSubtype="2" fill="hold" nodeType="afterEffect">
                                  <p:stCondLst>
                                    <p:cond delay="0"/>
                                  </p:stCondLst>
                                  <p:childTnLst>
                                    <p:anim calcmode="lin" valueType="num">
                                      <p:cBhvr additive="base">
                                        <p:cTn id="41" dur="5000"/>
                                        <p:tgtEl>
                                          <p:spTgt spid="243720"/>
                                        </p:tgtEl>
                                        <p:attrNameLst>
                                          <p:attrName>ppt_x</p:attrName>
                                        </p:attrNameLst>
                                      </p:cBhvr>
                                      <p:tavLst>
                                        <p:tav tm="0">
                                          <p:val>
                                            <p:strVal val="ppt_x"/>
                                          </p:val>
                                        </p:tav>
                                        <p:tav tm="100000">
                                          <p:val>
                                            <p:strVal val="1+ppt_w/2"/>
                                          </p:val>
                                        </p:tav>
                                      </p:tavLst>
                                    </p:anim>
                                    <p:anim calcmode="lin" valueType="num">
                                      <p:cBhvr additive="base">
                                        <p:cTn id="42" dur="5000"/>
                                        <p:tgtEl>
                                          <p:spTgt spid="243720"/>
                                        </p:tgtEl>
                                        <p:attrNameLst>
                                          <p:attrName>ppt_y</p:attrName>
                                        </p:attrNameLst>
                                      </p:cBhvr>
                                      <p:tavLst>
                                        <p:tav tm="0">
                                          <p:val>
                                            <p:strVal val="ppt_y"/>
                                          </p:val>
                                        </p:tav>
                                        <p:tav tm="100000">
                                          <p:val>
                                            <p:strVal val="ppt_y"/>
                                          </p:val>
                                        </p:tav>
                                      </p:tavLst>
                                    </p:anim>
                                    <p:set>
                                      <p:cBhvr>
                                        <p:cTn id="43" dur="1" fill="hold">
                                          <p:stCondLst>
                                            <p:cond delay="4999"/>
                                          </p:stCondLst>
                                        </p:cTn>
                                        <p:tgtEl>
                                          <p:spTgt spid="243720"/>
                                        </p:tgtEl>
                                        <p:attrNameLst>
                                          <p:attrName>style.visibility</p:attrName>
                                        </p:attrNameLst>
                                      </p:cBhvr>
                                      <p:to>
                                        <p:strVal val="hidden"/>
                                      </p:to>
                                    </p:set>
                                  </p:childTnLst>
                                </p:cTn>
                              </p:par>
                            </p:childTnLst>
                          </p:cTn>
                        </p:par>
                        <p:par>
                          <p:cTn id="44" fill="hold" nodeType="afterGroup">
                            <p:stCondLst>
                              <p:cond delay="40000"/>
                            </p:stCondLst>
                            <p:childTnLst>
                              <p:par>
                                <p:cTn id="45" presetID="2" presetClass="entr" presetSubtype="8" fill="hold" nodeType="afterEffect">
                                  <p:stCondLst>
                                    <p:cond delay="0"/>
                                  </p:stCondLst>
                                  <p:childTnLst>
                                    <p:set>
                                      <p:cBhvr>
                                        <p:cTn id="46" dur="1" fill="hold">
                                          <p:stCondLst>
                                            <p:cond delay="0"/>
                                          </p:stCondLst>
                                        </p:cTn>
                                        <p:tgtEl>
                                          <p:spTgt spid="243721"/>
                                        </p:tgtEl>
                                        <p:attrNameLst>
                                          <p:attrName>style.visibility</p:attrName>
                                        </p:attrNameLst>
                                      </p:cBhvr>
                                      <p:to>
                                        <p:strVal val="visible"/>
                                      </p:to>
                                    </p:set>
                                    <p:anim calcmode="lin" valueType="num">
                                      <p:cBhvr additive="base">
                                        <p:cTn id="47" dur="5000" fill="hold"/>
                                        <p:tgtEl>
                                          <p:spTgt spid="243721"/>
                                        </p:tgtEl>
                                        <p:attrNameLst>
                                          <p:attrName>ppt_x</p:attrName>
                                        </p:attrNameLst>
                                      </p:cBhvr>
                                      <p:tavLst>
                                        <p:tav tm="0">
                                          <p:val>
                                            <p:strVal val="0-#ppt_w/2"/>
                                          </p:val>
                                        </p:tav>
                                        <p:tav tm="100000">
                                          <p:val>
                                            <p:strVal val="#ppt_x"/>
                                          </p:val>
                                        </p:tav>
                                      </p:tavLst>
                                    </p:anim>
                                    <p:anim calcmode="lin" valueType="num">
                                      <p:cBhvr additive="base">
                                        <p:cTn id="48" dur="5000" fill="hold"/>
                                        <p:tgtEl>
                                          <p:spTgt spid="243721"/>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0"/>
                            </p:stCondLst>
                            <p:childTnLst>
                              <p:par>
                                <p:cTn id="50" presetID="2" presetClass="entr" presetSubtype="8" fill="hold" nodeType="afterEffect">
                                  <p:stCondLst>
                                    <p:cond delay="0"/>
                                  </p:stCondLst>
                                  <p:childTnLst>
                                    <p:set>
                                      <p:cBhvr>
                                        <p:cTn id="51" dur="1" fill="hold">
                                          <p:stCondLst>
                                            <p:cond delay="0"/>
                                          </p:stCondLst>
                                        </p:cTn>
                                        <p:tgtEl>
                                          <p:spTgt spid="243722"/>
                                        </p:tgtEl>
                                        <p:attrNameLst>
                                          <p:attrName>style.visibility</p:attrName>
                                        </p:attrNameLst>
                                      </p:cBhvr>
                                      <p:to>
                                        <p:strVal val="visible"/>
                                      </p:to>
                                    </p:set>
                                    <p:anim calcmode="lin" valueType="num">
                                      <p:cBhvr additive="base">
                                        <p:cTn id="52" dur="5000" fill="hold"/>
                                        <p:tgtEl>
                                          <p:spTgt spid="243722"/>
                                        </p:tgtEl>
                                        <p:attrNameLst>
                                          <p:attrName>ppt_x</p:attrName>
                                        </p:attrNameLst>
                                      </p:cBhvr>
                                      <p:tavLst>
                                        <p:tav tm="0">
                                          <p:val>
                                            <p:strVal val="0-#ppt_w/2"/>
                                          </p:val>
                                        </p:tav>
                                        <p:tav tm="100000">
                                          <p:val>
                                            <p:strVal val="#ppt_x"/>
                                          </p:val>
                                        </p:tav>
                                      </p:tavLst>
                                    </p:anim>
                                    <p:anim calcmode="lin" valueType="num">
                                      <p:cBhvr additive="base">
                                        <p:cTn id="53" dur="5000" fill="hold"/>
                                        <p:tgtEl>
                                          <p:spTgt spid="243722"/>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0"/>
                            </p:stCondLst>
                            <p:childTnLst>
                              <p:par>
                                <p:cTn id="55" presetID="2" presetClass="entr" presetSubtype="8" fill="hold" nodeType="afterEffect">
                                  <p:stCondLst>
                                    <p:cond delay="0"/>
                                  </p:stCondLst>
                                  <p:childTnLst>
                                    <p:set>
                                      <p:cBhvr>
                                        <p:cTn id="56" dur="1" fill="hold">
                                          <p:stCondLst>
                                            <p:cond delay="0"/>
                                          </p:stCondLst>
                                        </p:cTn>
                                        <p:tgtEl>
                                          <p:spTgt spid="243723"/>
                                        </p:tgtEl>
                                        <p:attrNameLst>
                                          <p:attrName>style.visibility</p:attrName>
                                        </p:attrNameLst>
                                      </p:cBhvr>
                                      <p:to>
                                        <p:strVal val="visible"/>
                                      </p:to>
                                    </p:set>
                                    <p:anim calcmode="lin" valueType="num">
                                      <p:cBhvr additive="base">
                                        <p:cTn id="57" dur="5000" fill="hold"/>
                                        <p:tgtEl>
                                          <p:spTgt spid="243723"/>
                                        </p:tgtEl>
                                        <p:attrNameLst>
                                          <p:attrName>ppt_x</p:attrName>
                                        </p:attrNameLst>
                                      </p:cBhvr>
                                      <p:tavLst>
                                        <p:tav tm="0">
                                          <p:val>
                                            <p:strVal val="0-#ppt_w/2"/>
                                          </p:val>
                                        </p:tav>
                                        <p:tav tm="100000">
                                          <p:val>
                                            <p:strVal val="#ppt_x"/>
                                          </p:val>
                                        </p:tav>
                                      </p:tavLst>
                                    </p:anim>
                                    <p:anim calcmode="lin" valueType="num">
                                      <p:cBhvr additive="base">
                                        <p:cTn id="58" dur="5000" fill="hold"/>
                                        <p:tgtEl>
                                          <p:spTgt spid="243723"/>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0"/>
                            </p:stCondLst>
                            <p:childTnLst>
                              <p:par>
                                <p:cTn id="60" presetID="2" presetClass="entr" presetSubtype="8" fill="hold" nodeType="afterEffect">
                                  <p:stCondLst>
                                    <p:cond delay="0"/>
                                  </p:stCondLst>
                                  <p:childTnLst>
                                    <p:set>
                                      <p:cBhvr>
                                        <p:cTn id="61" dur="1" fill="hold">
                                          <p:stCondLst>
                                            <p:cond delay="0"/>
                                          </p:stCondLst>
                                        </p:cTn>
                                        <p:tgtEl>
                                          <p:spTgt spid="243724"/>
                                        </p:tgtEl>
                                        <p:attrNameLst>
                                          <p:attrName>style.visibility</p:attrName>
                                        </p:attrNameLst>
                                      </p:cBhvr>
                                      <p:to>
                                        <p:strVal val="visible"/>
                                      </p:to>
                                    </p:set>
                                    <p:anim calcmode="lin" valueType="num">
                                      <p:cBhvr additive="base">
                                        <p:cTn id="62" dur="5000" fill="hold"/>
                                        <p:tgtEl>
                                          <p:spTgt spid="243724"/>
                                        </p:tgtEl>
                                        <p:attrNameLst>
                                          <p:attrName>ppt_x</p:attrName>
                                        </p:attrNameLst>
                                      </p:cBhvr>
                                      <p:tavLst>
                                        <p:tav tm="0">
                                          <p:val>
                                            <p:strVal val="0-#ppt_w/2"/>
                                          </p:val>
                                        </p:tav>
                                        <p:tav tm="100000">
                                          <p:val>
                                            <p:strVal val="#ppt_x"/>
                                          </p:val>
                                        </p:tav>
                                      </p:tavLst>
                                    </p:anim>
                                    <p:anim calcmode="lin" valueType="num">
                                      <p:cBhvr additive="base">
                                        <p:cTn id="63" dur="5000" fill="hold"/>
                                        <p:tgtEl>
                                          <p:spTgt spid="24372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0"/>
                            </p:stCondLst>
                            <p:childTnLst>
                              <p:par>
                                <p:cTn id="65" presetID="2" presetClass="entr" presetSubtype="8" fill="hold" nodeType="afterEffect">
                                  <p:stCondLst>
                                    <p:cond delay="0"/>
                                  </p:stCondLst>
                                  <p:childTnLst>
                                    <p:set>
                                      <p:cBhvr>
                                        <p:cTn id="66" dur="1" fill="hold">
                                          <p:stCondLst>
                                            <p:cond delay="0"/>
                                          </p:stCondLst>
                                        </p:cTn>
                                        <p:tgtEl>
                                          <p:spTgt spid="243725"/>
                                        </p:tgtEl>
                                        <p:attrNameLst>
                                          <p:attrName>style.visibility</p:attrName>
                                        </p:attrNameLst>
                                      </p:cBhvr>
                                      <p:to>
                                        <p:strVal val="visible"/>
                                      </p:to>
                                    </p:set>
                                    <p:anim calcmode="lin" valueType="num">
                                      <p:cBhvr additive="base">
                                        <p:cTn id="67" dur="5000" fill="hold"/>
                                        <p:tgtEl>
                                          <p:spTgt spid="243725"/>
                                        </p:tgtEl>
                                        <p:attrNameLst>
                                          <p:attrName>ppt_x</p:attrName>
                                        </p:attrNameLst>
                                      </p:cBhvr>
                                      <p:tavLst>
                                        <p:tav tm="0">
                                          <p:val>
                                            <p:strVal val="0-#ppt_w/2"/>
                                          </p:val>
                                        </p:tav>
                                        <p:tav tm="100000">
                                          <p:val>
                                            <p:strVal val="#ppt_x"/>
                                          </p:val>
                                        </p:tav>
                                      </p:tavLst>
                                    </p:anim>
                                    <p:anim calcmode="lin" valueType="num">
                                      <p:cBhvr additive="base">
                                        <p:cTn id="68" dur="5000" fill="hold"/>
                                        <p:tgtEl>
                                          <p:spTgt spid="243725"/>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0"/>
                            </p:stCondLst>
                            <p:childTnLst>
                              <p:par>
                                <p:cTn id="70" presetID="2" presetClass="exit" presetSubtype="2" fill="hold" nodeType="afterEffect">
                                  <p:stCondLst>
                                    <p:cond delay="0"/>
                                  </p:stCondLst>
                                  <p:childTnLst>
                                    <p:anim calcmode="lin" valueType="num">
                                      <p:cBhvr additive="base">
                                        <p:cTn id="71" dur="5000"/>
                                        <p:tgtEl>
                                          <p:spTgt spid="243725"/>
                                        </p:tgtEl>
                                        <p:attrNameLst>
                                          <p:attrName>ppt_x</p:attrName>
                                        </p:attrNameLst>
                                      </p:cBhvr>
                                      <p:tavLst>
                                        <p:tav tm="0">
                                          <p:val>
                                            <p:strVal val="ppt_x"/>
                                          </p:val>
                                        </p:tav>
                                        <p:tav tm="100000">
                                          <p:val>
                                            <p:strVal val="1+ppt_w/2"/>
                                          </p:val>
                                        </p:tav>
                                      </p:tavLst>
                                    </p:anim>
                                    <p:anim calcmode="lin" valueType="num">
                                      <p:cBhvr additive="base">
                                        <p:cTn id="72" dur="5000"/>
                                        <p:tgtEl>
                                          <p:spTgt spid="243725"/>
                                        </p:tgtEl>
                                        <p:attrNameLst>
                                          <p:attrName>ppt_y</p:attrName>
                                        </p:attrNameLst>
                                      </p:cBhvr>
                                      <p:tavLst>
                                        <p:tav tm="0">
                                          <p:val>
                                            <p:strVal val="ppt_y"/>
                                          </p:val>
                                        </p:tav>
                                        <p:tav tm="100000">
                                          <p:val>
                                            <p:strVal val="ppt_y"/>
                                          </p:val>
                                        </p:tav>
                                      </p:tavLst>
                                    </p:anim>
                                    <p:set>
                                      <p:cBhvr>
                                        <p:cTn id="73" dur="1" fill="hold">
                                          <p:stCondLst>
                                            <p:cond delay="4999"/>
                                          </p:stCondLst>
                                        </p:cTn>
                                        <p:tgtEl>
                                          <p:spTgt spid="243725"/>
                                        </p:tgtEl>
                                        <p:attrNameLst>
                                          <p:attrName>style.visibility</p:attrName>
                                        </p:attrNameLst>
                                      </p:cBhvr>
                                      <p:to>
                                        <p:strVal val="hidden"/>
                                      </p:to>
                                    </p:set>
                                  </p:childTnLst>
                                </p:cTn>
                              </p:par>
                            </p:childTnLst>
                          </p:cTn>
                        </p:par>
                        <p:par>
                          <p:cTn id="74" fill="hold" nodeType="afterGroup">
                            <p:stCondLst>
                              <p:cond delay="70000"/>
                            </p:stCondLst>
                            <p:childTnLst>
                              <p:par>
                                <p:cTn id="75" presetID="2" presetClass="exit" presetSubtype="2" fill="hold" nodeType="afterEffect">
                                  <p:stCondLst>
                                    <p:cond delay="0"/>
                                  </p:stCondLst>
                                  <p:childTnLst>
                                    <p:anim calcmode="lin" valueType="num">
                                      <p:cBhvr additive="base">
                                        <p:cTn id="76" dur="5000"/>
                                        <p:tgtEl>
                                          <p:spTgt spid="243721"/>
                                        </p:tgtEl>
                                        <p:attrNameLst>
                                          <p:attrName>ppt_x</p:attrName>
                                        </p:attrNameLst>
                                      </p:cBhvr>
                                      <p:tavLst>
                                        <p:tav tm="0">
                                          <p:val>
                                            <p:strVal val="ppt_x"/>
                                          </p:val>
                                        </p:tav>
                                        <p:tav tm="100000">
                                          <p:val>
                                            <p:strVal val="1+ppt_w/2"/>
                                          </p:val>
                                        </p:tav>
                                      </p:tavLst>
                                    </p:anim>
                                    <p:anim calcmode="lin" valueType="num">
                                      <p:cBhvr additive="base">
                                        <p:cTn id="77" dur="5000"/>
                                        <p:tgtEl>
                                          <p:spTgt spid="243721"/>
                                        </p:tgtEl>
                                        <p:attrNameLst>
                                          <p:attrName>ppt_y</p:attrName>
                                        </p:attrNameLst>
                                      </p:cBhvr>
                                      <p:tavLst>
                                        <p:tav tm="0">
                                          <p:val>
                                            <p:strVal val="ppt_y"/>
                                          </p:val>
                                        </p:tav>
                                        <p:tav tm="100000">
                                          <p:val>
                                            <p:strVal val="ppt_y"/>
                                          </p:val>
                                        </p:tav>
                                      </p:tavLst>
                                    </p:anim>
                                    <p:set>
                                      <p:cBhvr>
                                        <p:cTn id="78" dur="1" fill="hold">
                                          <p:stCondLst>
                                            <p:cond delay="4999"/>
                                          </p:stCondLst>
                                        </p:cTn>
                                        <p:tgtEl>
                                          <p:spTgt spid="243721"/>
                                        </p:tgtEl>
                                        <p:attrNameLst>
                                          <p:attrName>style.visibility</p:attrName>
                                        </p:attrNameLst>
                                      </p:cBhvr>
                                      <p:to>
                                        <p:strVal val="hidden"/>
                                      </p:to>
                                    </p:set>
                                  </p:childTnLst>
                                </p:cTn>
                              </p:par>
                            </p:childTnLst>
                          </p:cTn>
                        </p:par>
                        <p:par>
                          <p:cTn id="79" fill="hold" nodeType="afterGroup">
                            <p:stCondLst>
                              <p:cond delay="75000"/>
                            </p:stCondLst>
                            <p:childTnLst>
                              <p:par>
                                <p:cTn id="80" presetID="2" presetClass="entr" presetSubtype="8" fill="hold" nodeType="afterEffect">
                                  <p:stCondLst>
                                    <p:cond delay="0"/>
                                  </p:stCondLst>
                                  <p:childTnLst>
                                    <p:set>
                                      <p:cBhvr>
                                        <p:cTn id="81" dur="1" fill="hold">
                                          <p:stCondLst>
                                            <p:cond delay="0"/>
                                          </p:stCondLst>
                                        </p:cTn>
                                        <p:tgtEl>
                                          <p:spTgt spid="243730"/>
                                        </p:tgtEl>
                                        <p:attrNameLst>
                                          <p:attrName>style.visibility</p:attrName>
                                        </p:attrNameLst>
                                      </p:cBhvr>
                                      <p:to>
                                        <p:strVal val="visible"/>
                                      </p:to>
                                    </p:set>
                                    <p:anim calcmode="lin" valueType="num">
                                      <p:cBhvr additive="base">
                                        <p:cTn id="82" dur="5000" fill="hold"/>
                                        <p:tgtEl>
                                          <p:spTgt spid="243730"/>
                                        </p:tgtEl>
                                        <p:attrNameLst>
                                          <p:attrName>ppt_x</p:attrName>
                                        </p:attrNameLst>
                                      </p:cBhvr>
                                      <p:tavLst>
                                        <p:tav tm="0">
                                          <p:val>
                                            <p:strVal val="0-#ppt_w/2"/>
                                          </p:val>
                                        </p:tav>
                                        <p:tav tm="100000">
                                          <p:val>
                                            <p:strVal val="#ppt_x"/>
                                          </p:val>
                                        </p:tav>
                                      </p:tavLst>
                                    </p:anim>
                                    <p:anim calcmode="lin" valueType="num">
                                      <p:cBhvr additive="base">
                                        <p:cTn id="83" dur="5000" fill="hold"/>
                                        <p:tgtEl>
                                          <p:spTgt spid="243730"/>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80000"/>
                            </p:stCondLst>
                            <p:childTnLst>
                              <p:par>
                                <p:cTn id="85" presetID="2" presetClass="exit" presetSubtype="2" fill="hold" nodeType="afterEffect">
                                  <p:stCondLst>
                                    <p:cond delay="0"/>
                                  </p:stCondLst>
                                  <p:childTnLst>
                                    <p:anim calcmode="lin" valueType="num">
                                      <p:cBhvr additive="base">
                                        <p:cTn id="86" dur="5000"/>
                                        <p:tgtEl>
                                          <p:spTgt spid="243730"/>
                                        </p:tgtEl>
                                        <p:attrNameLst>
                                          <p:attrName>ppt_x</p:attrName>
                                        </p:attrNameLst>
                                      </p:cBhvr>
                                      <p:tavLst>
                                        <p:tav tm="0">
                                          <p:val>
                                            <p:strVal val="ppt_x"/>
                                          </p:val>
                                        </p:tav>
                                        <p:tav tm="100000">
                                          <p:val>
                                            <p:strVal val="1+ppt_w/2"/>
                                          </p:val>
                                        </p:tav>
                                      </p:tavLst>
                                    </p:anim>
                                    <p:anim calcmode="lin" valueType="num">
                                      <p:cBhvr additive="base">
                                        <p:cTn id="87" dur="5000"/>
                                        <p:tgtEl>
                                          <p:spTgt spid="243730"/>
                                        </p:tgtEl>
                                        <p:attrNameLst>
                                          <p:attrName>ppt_y</p:attrName>
                                        </p:attrNameLst>
                                      </p:cBhvr>
                                      <p:tavLst>
                                        <p:tav tm="0">
                                          <p:val>
                                            <p:strVal val="ppt_y"/>
                                          </p:val>
                                        </p:tav>
                                        <p:tav tm="100000">
                                          <p:val>
                                            <p:strVal val="ppt_y"/>
                                          </p:val>
                                        </p:tav>
                                      </p:tavLst>
                                    </p:anim>
                                    <p:set>
                                      <p:cBhvr>
                                        <p:cTn id="88" dur="1" fill="hold">
                                          <p:stCondLst>
                                            <p:cond delay="4999"/>
                                          </p:stCondLst>
                                        </p:cTn>
                                        <p:tgtEl>
                                          <p:spTgt spid="243730"/>
                                        </p:tgtEl>
                                        <p:attrNameLst>
                                          <p:attrName>style.visibility</p:attrName>
                                        </p:attrNameLst>
                                      </p:cBhvr>
                                      <p:to>
                                        <p:strVal val="hidden"/>
                                      </p:to>
                                    </p:set>
                                  </p:childTnLst>
                                </p:cTn>
                              </p:par>
                            </p:childTnLst>
                          </p:cTn>
                        </p:par>
                        <p:par>
                          <p:cTn id="89" fill="hold" nodeType="afterGroup">
                            <p:stCondLst>
                              <p:cond delay="85000"/>
                            </p:stCondLst>
                            <p:childTnLst>
                              <p:par>
                                <p:cTn id="90" presetID="2" presetClass="entr" presetSubtype="8" fill="hold" nodeType="afterEffect">
                                  <p:stCondLst>
                                    <p:cond delay="0"/>
                                  </p:stCondLst>
                                  <p:childTnLst>
                                    <p:set>
                                      <p:cBhvr>
                                        <p:cTn id="91" dur="1" fill="hold">
                                          <p:stCondLst>
                                            <p:cond delay="0"/>
                                          </p:stCondLst>
                                        </p:cTn>
                                        <p:tgtEl>
                                          <p:spTgt spid="243731"/>
                                        </p:tgtEl>
                                        <p:attrNameLst>
                                          <p:attrName>style.visibility</p:attrName>
                                        </p:attrNameLst>
                                      </p:cBhvr>
                                      <p:to>
                                        <p:strVal val="visible"/>
                                      </p:to>
                                    </p:set>
                                    <p:anim calcmode="lin" valueType="num">
                                      <p:cBhvr additive="base">
                                        <p:cTn id="92" dur="5000" fill="hold"/>
                                        <p:tgtEl>
                                          <p:spTgt spid="243731"/>
                                        </p:tgtEl>
                                        <p:attrNameLst>
                                          <p:attrName>ppt_x</p:attrName>
                                        </p:attrNameLst>
                                      </p:cBhvr>
                                      <p:tavLst>
                                        <p:tav tm="0">
                                          <p:val>
                                            <p:strVal val="0-#ppt_w/2"/>
                                          </p:val>
                                        </p:tav>
                                        <p:tav tm="100000">
                                          <p:val>
                                            <p:strVal val="#ppt_x"/>
                                          </p:val>
                                        </p:tav>
                                      </p:tavLst>
                                    </p:anim>
                                    <p:anim calcmode="lin" valueType="num">
                                      <p:cBhvr additive="base">
                                        <p:cTn id="93" dur="5000" fill="hold"/>
                                        <p:tgtEl>
                                          <p:spTgt spid="243731"/>
                                        </p:tgtEl>
                                        <p:attrNameLst>
                                          <p:attrName>ppt_y</p:attrName>
                                        </p:attrNameLst>
                                      </p:cBhvr>
                                      <p:tavLst>
                                        <p:tav tm="0">
                                          <p:val>
                                            <p:strVal val="#ppt_y"/>
                                          </p:val>
                                        </p:tav>
                                        <p:tav tm="100000">
                                          <p:val>
                                            <p:strVal val="#ppt_y"/>
                                          </p:val>
                                        </p:tav>
                                      </p:tavLst>
                                    </p:anim>
                                  </p:childTnLst>
                                </p:cTn>
                              </p:par>
                            </p:childTnLst>
                          </p:cTn>
                        </p:par>
                        <p:par>
                          <p:cTn id="94" fill="hold" nodeType="afterGroup">
                            <p:stCondLst>
                              <p:cond delay="90000"/>
                            </p:stCondLst>
                            <p:childTnLst>
                              <p:par>
                                <p:cTn id="95" presetID="2" presetClass="exit" presetSubtype="2" fill="hold" nodeType="afterEffect">
                                  <p:stCondLst>
                                    <p:cond delay="0"/>
                                  </p:stCondLst>
                                  <p:childTnLst>
                                    <p:anim calcmode="lin" valueType="num">
                                      <p:cBhvr additive="base">
                                        <p:cTn id="96" dur="5000"/>
                                        <p:tgtEl>
                                          <p:spTgt spid="243731"/>
                                        </p:tgtEl>
                                        <p:attrNameLst>
                                          <p:attrName>ppt_x</p:attrName>
                                        </p:attrNameLst>
                                      </p:cBhvr>
                                      <p:tavLst>
                                        <p:tav tm="0">
                                          <p:val>
                                            <p:strVal val="ppt_x"/>
                                          </p:val>
                                        </p:tav>
                                        <p:tav tm="100000">
                                          <p:val>
                                            <p:strVal val="1+ppt_w/2"/>
                                          </p:val>
                                        </p:tav>
                                      </p:tavLst>
                                    </p:anim>
                                    <p:anim calcmode="lin" valueType="num">
                                      <p:cBhvr additive="base">
                                        <p:cTn id="97" dur="5000"/>
                                        <p:tgtEl>
                                          <p:spTgt spid="243731"/>
                                        </p:tgtEl>
                                        <p:attrNameLst>
                                          <p:attrName>ppt_y</p:attrName>
                                        </p:attrNameLst>
                                      </p:cBhvr>
                                      <p:tavLst>
                                        <p:tav tm="0">
                                          <p:val>
                                            <p:strVal val="ppt_y"/>
                                          </p:val>
                                        </p:tav>
                                        <p:tav tm="100000">
                                          <p:val>
                                            <p:strVal val="ppt_y"/>
                                          </p:val>
                                        </p:tav>
                                      </p:tavLst>
                                    </p:anim>
                                    <p:set>
                                      <p:cBhvr>
                                        <p:cTn id="98" dur="1" fill="hold">
                                          <p:stCondLst>
                                            <p:cond delay="4999"/>
                                          </p:stCondLst>
                                        </p:cTn>
                                        <p:tgtEl>
                                          <p:spTgt spid="243731"/>
                                        </p:tgtEl>
                                        <p:attrNameLst>
                                          <p:attrName>style.visibility</p:attrName>
                                        </p:attrNameLst>
                                      </p:cBhvr>
                                      <p:to>
                                        <p:strVal val="hidden"/>
                                      </p:to>
                                    </p:set>
                                  </p:childTnLst>
                                </p:cTn>
                              </p:par>
                            </p:childTnLst>
                          </p:cTn>
                        </p:par>
                        <p:par>
                          <p:cTn id="99" fill="hold" nodeType="afterGroup">
                            <p:stCondLst>
                              <p:cond delay="95000"/>
                            </p:stCondLst>
                            <p:childTnLst>
                              <p:par>
                                <p:cTn id="100" presetID="2" presetClass="exit" presetSubtype="2" fill="hold" nodeType="afterEffect">
                                  <p:stCondLst>
                                    <p:cond delay="0"/>
                                  </p:stCondLst>
                                  <p:childTnLst>
                                    <p:anim calcmode="lin" valueType="num">
                                      <p:cBhvr additive="base">
                                        <p:cTn id="101" dur="5000"/>
                                        <p:tgtEl>
                                          <p:spTgt spid="243722"/>
                                        </p:tgtEl>
                                        <p:attrNameLst>
                                          <p:attrName>ppt_x</p:attrName>
                                        </p:attrNameLst>
                                      </p:cBhvr>
                                      <p:tavLst>
                                        <p:tav tm="0">
                                          <p:val>
                                            <p:strVal val="ppt_x"/>
                                          </p:val>
                                        </p:tav>
                                        <p:tav tm="100000">
                                          <p:val>
                                            <p:strVal val="1+ppt_w/2"/>
                                          </p:val>
                                        </p:tav>
                                      </p:tavLst>
                                    </p:anim>
                                    <p:anim calcmode="lin" valueType="num">
                                      <p:cBhvr additive="base">
                                        <p:cTn id="102" dur="5000"/>
                                        <p:tgtEl>
                                          <p:spTgt spid="243722"/>
                                        </p:tgtEl>
                                        <p:attrNameLst>
                                          <p:attrName>ppt_y</p:attrName>
                                        </p:attrNameLst>
                                      </p:cBhvr>
                                      <p:tavLst>
                                        <p:tav tm="0">
                                          <p:val>
                                            <p:strVal val="ppt_y"/>
                                          </p:val>
                                        </p:tav>
                                        <p:tav tm="100000">
                                          <p:val>
                                            <p:strVal val="ppt_y"/>
                                          </p:val>
                                        </p:tav>
                                      </p:tavLst>
                                    </p:anim>
                                    <p:set>
                                      <p:cBhvr>
                                        <p:cTn id="103" dur="1" fill="hold">
                                          <p:stCondLst>
                                            <p:cond delay="4999"/>
                                          </p:stCondLst>
                                        </p:cTn>
                                        <p:tgtEl>
                                          <p:spTgt spid="243722"/>
                                        </p:tgtEl>
                                        <p:attrNameLst>
                                          <p:attrName>style.visibility</p:attrName>
                                        </p:attrNameLst>
                                      </p:cBhvr>
                                      <p:to>
                                        <p:strVal val="hidden"/>
                                      </p:to>
                                    </p:set>
                                  </p:childTnLst>
                                </p:cTn>
                              </p:par>
                            </p:childTnLst>
                          </p:cTn>
                        </p:par>
                        <p:par>
                          <p:cTn id="104" fill="hold" nodeType="afterGroup">
                            <p:stCondLst>
                              <p:cond delay="100000"/>
                            </p:stCondLst>
                            <p:childTnLst>
                              <p:par>
                                <p:cTn id="105" presetID="2" presetClass="exit" presetSubtype="2" fill="hold" nodeType="afterEffect">
                                  <p:stCondLst>
                                    <p:cond delay="0"/>
                                  </p:stCondLst>
                                  <p:childTnLst>
                                    <p:anim calcmode="lin" valueType="num">
                                      <p:cBhvr additive="base">
                                        <p:cTn id="106" dur="5000"/>
                                        <p:tgtEl>
                                          <p:spTgt spid="243723"/>
                                        </p:tgtEl>
                                        <p:attrNameLst>
                                          <p:attrName>ppt_x</p:attrName>
                                        </p:attrNameLst>
                                      </p:cBhvr>
                                      <p:tavLst>
                                        <p:tav tm="0">
                                          <p:val>
                                            <p:strVal val="ppt_x"/>
                                          </p:val>
                                        </p:tav>
                                        <p:tav tm="100000">
                                          <p:val>
                                            <p:strVal val="1+ppt_w/2"/>
                                          </p:val>
                                        </p:tav>
                                      </p:tavLst>
                                    </p:anim>
                                    <p:anim calcmode="lin" valueType="num">
                                      <p:cBhvr additive="base">
                                        <p:cTn id="107" dur="5000"/>
                                        <p:tgtEl>
                                          <p:spTgt spid="243723"/>
                                        </p:tgtEl>
                                        <p:attrNameLst>
                                          <p:attrName>ppt_y</p:attrName>
                                        </p:attrNameLst>
                                      </p:cBhvr>
                                      <p:tavLst>
                                        <p:tav tm="0">
                                          <p:val>
                                            <p:strVal val="ppt_y"/>
                                          </p:val>
                                        </p:tav>
                                        <p:tav tm="100000">
                                          <p:val>
                                            <p:strVal val="ppt_y"/>
                                          </p:val>
                                        </p:tav>
                                      </p:tavLst>
                                    </p:anim>
                                    <p:set>
                                      <p:cBhvr>
                                        <p:cTn id="108" dur="1" fill="hold">
                                          <p:stCondLst>
                                            <p:cond delay="4999"/>
                                          </p:stCondLst>
                                        </p:cTn>
                                        <p:tgtEl>
                                          <p:spTgt spid="243723"/>
                                        </p:tgtEl>
                                        <p:attrNameLst>
                                          <p:attrName>style.visibility</p:attrName>
                                        </p:attrNameLst>
                                      </p:cBhvr>
                                      <p:to>
                                        <p:strVal val="hidden"/>
                                      </p:to>
                                    </p:set>
                                  </p:childTnLst>
                                </p:cTn>
                              </p:par>
                            </p:childTnLst>
                          </p:cTn>
                        </p:par>
                        <p:par>
                          <p:cTn id="109" fill="hold" nodeType="afterGroup">
                            <p:stCondLst>
                              <p:cond delay="105000"/>
                            </p:stCondLst>
                            <p:childTnLst>
                              <p:par>
                                <p:cTn id="110" presetID="2" presetClass="exit" presetSubtype="2" fill="hold" nodeType="afterEffect">
                                  <p:stCondLst>
                                    <p:cond delay="0"/>
                                  </p:stCondLst>
                                  <p:childTnLst>
                                    <p:anim calcmode="lin" valueType="num">
                                      <p:cBhvr additive="base">
                                        <p:cTn id="111" dur="5000"/>
                                        <p:tgtEl>
                                          <p:spTgt spid="243724"/>
                                        </p:tgtEl>
                                        <p:attrNameLst>
                                          <p:attrName>ppt_x</p:attrName>
                                        </p:attrNameLst>
                                      </p:cBhvr>
                                      <p:tavLst>
                                        <p:tav tm="0">
                                          <p:val>
                                            <p:strVal val="ppt_x"/>
                                          </p:val>
                                        </p:tav>
                                        <p:tav tm="100000">
                                          <p:val>
                                            <p:strVal val="1+ppt_w/2"/>
                                          </p:val>
                                        </p:tav>
                                      </p:tavLst>
                                    </p:anim>
                                    <p:anim calcmode="lin" valueType="num">
                                      <p:cBhvr additive="base">
                                        <p:cTn id="112" dur="5000"/>
                                        <p:tgtEl>
                                          <p:spTgt spid="243724"/>
                                        </p:tgtEl>
                                        <p:attrNameLst>
                                          <p:attrName>ppt_y</p:attrName>
                                        </p:attrNameLst>
                                      </p:cBhvr>
                                      <p:tavLst>
                                        <p:tav tm="0">
                                          <p:val>
                                            <p:strVal val="ppt_y"/>
                                          </p:val>
                                        </p:tav>
                                        <p:tav tm="100000">
                                          <p:val>
                                            <p:strVal val="ppt_y"/>
                                          </p:val>
                                        </p:tav>
                                      </p:tavLst>
                                    </p:anim>
                                    <p:set>
                                      <p:cBhvr>
                                        <p:cTn id="113" dur="1" fill="hold">
                                          <p:stCondLst>
                                            <p:cond delay="4999"/>
                                          </p:stCondLst>
                                        </p:cTn>
                                        <p:tgtEl>
                                          <p:spTgt spid="243724"/>
                                        </p:tgtEl>
                                        <p:attrNameLst>
                                          <p:attrName>style.visibility</p:attrName>
                                        </p:attrNameLst>
                                      </p:cBhvr>
                                      <p:to>
                                        <p:strVal val="hidden"/>
                                      </p:to>
                                    </p:set>
                                  </p:childTnLst>
                                </p:cTn>
                              </p:par>
                            </p:childTnLst>
                          </p:cTn>
                        </p:par>
                        <p:par>
                          <p:cTn id="114" fill="hold" nodeType="afterGroup">
                            <p:stCondLst>
                              <p:cond delay="110000"/>
                            </p:stCondLst>
                            <p:childTnLst>
                              <p:par>
                                <p:cTn id="115" presetID="2" presetClass="entr" presetSubtype="8" fill="hold" nodeType="afterEffect">
                                  <p:stCondLst>
                                    <p:cond delay="0"/>
                                  </p:stCondLst>
                                  <p:childTnLst>
                                    <p:set>
                                      <p:cBhvr>
                                        <p:cTn id="116" dur="1" fill="hold">
                                          <p:stCondLst>
                                            <p:cond delay="0"/>
                                          </p:stCondLst>
                                        </p:cTn>
                                        <p:tgtEl>
                                          <p:spTgt spid="243726"/>
                                        </p:tgtEl>
                                        <p:attrNameLst>
                                          <p:attrName>style.visibility</p:attrName>
                                        </p:attrNameLst>
                                      </p:cBhvr>
                                      <p:to>
                                        <p:strVal val="visible"/>
                                      </p:to>
                                    </p:set>
                                    <p:anim calcmode="lin" valueType="num">
                                      <p:cBhvr additive="base">
                                        <p:cTn id="117" dur="5000" fill="hold"/>
                                        <p:tgtEl>
                                          <p:spTgt spid="243726"/>
                                        </p:tgtEl>
                                        <p:attrNameLst>
                                          <p:attrName>ppt_x</p:attrName>
                                        </p:attrNameLst>
                                      </p:cBhvr>
                                      <p:tavLst>
                                        <p:tav tm="0">
                                          <p:val>
                                            <p:strVal val="0-#ppt_w/2"/>
                                          </p:val>
                                        </p:tav>
                                        <p:tav tm="100000">
                                          <p:val>
                                            <p:strVal val="#ppt_x"/>
                                          </p:val>
                                        </p:tav>
                                      </p:tavLst>
                                    </p:anim>
                                    <p:anim calcmode="lin" valueType="num">
                                      <p:cBhvr additive="base">
                                        <p:cTn id="118" dur="5000" fill="hold"/>
                                        <p:tgtEl>
                                          <p:spTgt spid="243726"/>
                                        </p:tgtEl>
                                        <p:attrNameLst>
                                          <p:attrName>ppt_y</p:attrName>
                                        </p:attrNameLst>
                                      </p:cBhvr>
                                      <p:tavLst>
                                        <p:tav tm="0">
                                          <p:val>
                                            <p:strVal val="#ppt_y"/>
                                          </p:val>
                                        </p:tav>
                                        <p:tav tm="100000">
                                          <p:val>
                                            <p:strVal val="#ppt_y"/>
                                          </p:val>
                                        </p:tav>
                                      </p:tavLst>
                                    </p:anim>
                                  </p:childTnLst>
                                </p:cTn>
                              </p:par>
                            </p:childTnLst>
                          </p:cTn>
                        </p:par>
                        <p:par>
                          <p:cTn id="119" fill="hold" nodeType="afterGroup">
                            <p:stCondLst>
                              <p:cond delay="115000"/>
                            </p:stCondLst>
                            <p:childTnLst>
                              <p:par>
                                <p:cTn id="120" presetID="2" presetClass="entr" presetSubtype="8" fill="hold" nodeType="afterEffect">
                                  <p:stCondLst>
                                    <p:cond delay="0"/>
                                  </p:stCondLst>
                                  <p:childTnLst>
                                    <p:set>
                                      <p:cBhvr>
                                        <p:cTn id="121" dur="1" fill="hold">
                                          <p:stCondLst>
                                            <p:cond delay="0"/>
                                          </p:stCondLst>
                                        </p:cTn>
                                        <p:tgtEl>
                                          <p:spTgt spid="243727"/>
                                        </p:tgtEl>
                                        <p:attrNameLst>
                                          <p:attrName>style.visibility</p:attrName>
                                        </p:attrNameLst>
                                      </p:cBhvr>
                                      <p:to>
                                        <p:strVal val="visible"/>
                                      </p:to>
                                    </p:set>
                                    <p:anim calcmode="lin" valueType="num">
                                      <p:cBhvr additive="base">
                                        <p:cTn id="122" dur="5000" fill="hold"/>
                                        <p:tgtEl>
                                          <p:spTgt spid="243727"/>
                                        </p:tgtEl>
                                        <p:attrNameLst>
                                          <p:attrName>ppt_x</p:attrName>
                                        </p:attrNameLst>
                                      </p:cBhvr>
                                      <p:tavLst>
                                        <p:tav tm="0">
                                          <p:val>
                                            <p:strVal val="0-#ppt_w/2"/>
                                          </p:val>
                                        </p:tav>
                                        <p:tav tm="100000">
                                          <p:val>
                                            <p:strVal val="#ppt_x"/>
                                          </p:val>
                                        </p:tav>
                                      </p:tavLst>
                                    </p:anim>
                                    <p:anim calcmode="lin" valueType="num">
                                      <p:cBhvr additive="base">
                                        <p:cTn id="123" dur="5000" fill="hold"/>
                                        <p:tgtEl>
                                          <p:spTgt spid="243727"/>
                                        </p:tgtEl>
                                        <p:attrNameLst>
                                          <p:attrName>ppt_y</p:attrName>
                                        </p:attrNameLst>
                                      </p:cBhvr>
                                      <p:tavLst>
                                        <p:tav tm="0">
                                          <p:val>
                                            <p:strVal val="#ppt_y"/>
                                          </p:val>
                                        </p:tav>
                                        <p:tav tm="100000">
                                          <p:val>
                                            <p:strVal val="#ppt_y"/>
                                          </p:val>
                                        </p:tav>
                                      </p:tavLst>
                                    </p:anim>
                                  </p:childTnLst>
                                </p:cTn>
                              </p:par>
                            </p:childTnLst>
                          </p:cTn>
                        </p:par>
                        <p:par>
                          <p:cTn id="124" fill="hold" nodeType="afterGroup">
                            <p:stCondLst>
                              <p:cond delay="120000"/>
                            </p:stCondLst>
                            <p:childTnLst>
                              <p:par>
                                <p:cTn id="125" presetID="2" presetClass="entr" presetSubtype="8" fill="hold" nodeType="afterEffect">
                                  <p:stCondLst>
                                    <p:cond delay="0"/>
                                  </p:stCondLst>
                                  <p:childTnLst>
                                    <p:set>
                                      <p:cBhvr>
                                        <p:cTn id="126" dur="1" fill="hold">
                                          <p:stCondLst>
                                            <p:cond delay="0"/>
                                          </p:stCondLst>
                                        </p:cTn>
                                        <p:tgtEl>
                                          <p:spTgt spid="243728"/>
                                        </p:tgtEl>
                                        <p:attrNameLst>
                                          <p:attrName>style.visibility</p:attrName>
                                        </p:attrNameLst>
                                      </p:cBhvr>
                                      <p:to>
                                        <p:strVal val="visible"/>
                                      </p:to>
                                    </p:set>
                                    <p:anim calcmode="lin" valueType="num">
                                      <p:cBhvr additive="base">
                                        <p:cTn id="127" dur="5000" fill="hold"/>
                                        <p:tgtEl>
                                          <p:spTgt spid="243728"/>
                                        </p:tgtEl>
                                        <p:attrNameLst>
                                          <p:attrName>ppt_x</p:attrName>
                                        </p:attrNameLst>
                                      </p:cBhvr>
                                      <p:tavLst>
                                        <p:tav tm="0">
                                          <p:val>
                                            <p:strVal val="0-#ppt_w/2"/>
                                          </p:val>
                                        </p:tav>
                                        <p:tav tm="100000">
                                          <p:val>
                                            <p:strVal val="#ppt_x"/>
                                          </p:val>
                                        </p:tav>
                                      </p:tavLst>
                                    </p:anim>
                                    <p:anim calcmode="lin" valueType="num">
                                      <p:cBhvr additive="base">
                                        <p:cTn id="128" dur="5000" fill="hold"/>
                                        <p:tgtEl>
                                          <p:spTgt spid="243728"/>
                                        </p:tgtEl>
                                        <p:attrNameLst>
                                          <p:attrName>ppt_y</p:attrName>
                                        </p:attrNameLst>
                                      </p:cBhvr>
                                      <p:tavLst>
                                        <p:tav tm="0">
                                          <p:val>
                                            <p:strVal val="#ppt_y"/>
                                          </p:val>
                                        </p:tav>
                                        <p:tav tm="100000">
                                          <p:val>
                                            <p:strVal val="#ppt_y"/>
                                          </p:val>
                                        </p:tav>
                                      </p:tavLst>
                                    </p:anim>
                                  </p:childTnLst>
                                </p:cTn>
                              </p:par>
                            </p:childTnLst>
                          </p:cTn>
                        </p:par>
                        <p:par>
                          <p:cTn id="129" fill="hold" nodeType="afterGroup">
                            <p:stCondLst>
                              <p:cond delay="125000"/>
                            </p:stCondLst>
                            <p:childTnLst>
                              <p:par>
                                <p:cTn id="130" presetID="2" presetClass="exit" presetSubtype="2" fill="hold" nodeType="afterEffect">
                                  <p:stCondLst>
                                    <p:cond delay="0"/>
                                  </p:stCondLst>
                                  <p:childTnLst>
                                    <p:anim calcmode="lin" valueType="num">
                                      <p:cBhvr additive="base">
                                        <p:cTn id="131" dur="5000"/>
                                        <p:tgtEl>
                                          <p:spTgt spid="243728"/>
                                        </p:tgtEl>
                                        <p:attrNameLst>
                                          <p:attrName>ppt_x</p:attrName>
                                        </p:attrNameLst>
                                      </p:cBhvr>
                                      <p:tavLst>
                                        <p:tav tm="0">
                                          <p:val>
                                            <p:strVal val="ppt_x"/>
                                          </p:val>
                                        </p:tav>
                                        <p:tav tm="100000">
                                          <p:val>
                                            <p:strVal val="1+ppt_w/2"/>
                                          </p:val>
                                        </p:tav>
                                      </p:tavLst>
                                    </p:anim>
                                    <p:anim calcmode="lin" valueType="num">
                                      <p:cBhvr additive="base">
                                        <p:cTn id="132" dur="5000"/>
                                        <p:tgtEl>
                                          <p:spTgt spid="243728"/>
                                        </p:tgtEl>
                                        <p:attrNameLst>
                                          <p:attrName>ppt_y</p:attrName>
                                        </p:attrNameLst>
                                      </p:cBhvr>
                                      <p:tavLst>
                                        <p:tav tm="0">
                                          <p:val>
                                            <p:strVal val="ppt_y"/>
                                          </p:val>
                                        </p:tav>
                                        <p:tav tm="100000">
                                          <p:val>
                                            <p:strVal val="ppt_y"/>
                                          </p:val>
                                        </p:tav>
                                      </p:tavLst>
                                    </p:anim>
                                    <p:set>
                                      <p:cBhvr>
                                        <p:cTn id="133" dur="1" fill="hold">
                                          <p:stCondLst>
                                            <p:cond delay="4999"/>
                                          </p:stCondLst>
                                        </p:cTn>
                                        <p:tgtEl>
                                          <p:spTgt spid="243728"/>
                                        </p:tgtEl>
                                        <p:attrNameLst>
                                          <p:attrName>style.visibility</p:attrName>
                                        </p:attrNameLst>
                                      </p:cBhvr>
                                      <p:to>
                                        <p:strVal val="hidden"/>
                                      </p:to>
                                    </p:set>
                                  </p:childTnLst>
                                </p:cTn>
                              </p:par>
                            </p:childTnLst>
                          </p:cTn>
                        </p:par>
                        <p:par>
                          <p:cTn id="134" fill="hold" nodeType="afterGroup">
                            <p:stCondLst>
                              <p:cond delay="130000"/>
                            </p:stCondLst>
                            <p:childTnLst>
                              <p:par>
                                <p:cTn id="135" presetID="2" presetClass="entr" presetSubtype="8" fill="hold" nodeType="afterEffect">
                                  <p:stCondLst>
                                    <p:cond delay="0"/>
                                  </p:stCondLst>
                                  <p:childTnLst>
                                    <p:set>
                                      <p:cBhvr>
                                        <p:cTn id="136" dur="1" fill="hold">
                                          <p:stCondLst>
                                            <p:cond delay="0"/>
                                          </p:stCondLst>
                                        </p:cTn>
                                        <p:tgtEl>
                                          <p:spTgt spid="243729"/>
                                        </p:tgtEl>
                                        <p:attrNameLst>
                                          <p:attrName>style.visibility</p:attrName>
                                        </p:attrNameLst>
                                      </p:cBhvr>
                                      <p:to>
                                        <p:strVal val="visible"/>
                                      </p:to>
                                    </p:set>
                                    <p:anim calcmode="lin" valueType="num">
                                      <p:cBhvr additive="base">
                                        <p:cTn id="137" dur="5000" fill="hold"/>
                                        <p:tgtEl>
                                          <p:spTgt spid="243729"/>
                                        </p:tgtEl>
                                        <p:attrNameLst>
                                          <p:attrName>ppt_x</p:attrName>
                                        </p:attrNameLst>
                                      </p:cBhvr>
                                      <p:tavLst>
                                        <p:tav tm="0">
                                          <p:val>
                                            <p:strVal val="0-#ppt_w/2"/>
                                          </p:val>
                                        </p:tav>
                                        <p:tav tm="100000">
                                          <p:val>
                                            <p:strVal val="#ppt_x"/>
                                          </p:val>
                                        </p:tav>
                                      </p:tavLst>
                                    </p:anim>
                                    <p:anim calcmode="lin" valueType="num">
                                      <p:cBhvr additive="base">
                                        <p:cTn id="138" dur="5000" fill="hold"/>
                                        <p:tgtEl>
                                          <p:spTgt spid="243729"/>
                                        </p:tgtEl>
                                        <p:attrNameLst>
                                          <p:attrName>ppt_y</p:attrName>
                                        </p:attrNameLst>
                                      </p:cBhvr>
                                      <p:tavLst>
                                        <p:tav tm="0">
                                          <p:val>
                                            <p:strVal val="#ppt_y"/>
                                          </p:val>
                                        </p:tav>
                                        <p:tav tm="100000">
                                          <p:val>
                                            <p:strVal val="#ppt_y"/>
                                          </p:val>
                                        </p:tav>
                                      </p:tavLst>
                                    </p:anim>
                                  </p:childTnLst>
                                </p:cTn>
                              </p:par>
                            </p:childTnLst>
                          </p:cTn>
                        </p:par>
                        <p:par>
                          <p:cTn id="139" fill="hold" nodeType="afterGroup">
                            <p:stCondLst>
                              <p:cond delay="135000"/>
                            </p:stCondLst>
                            <p:childTnLst>
                              <p:par>
                                <p:cTn id="140" presetID="2" presetClass="exit" presetSubtype="2" fill="hold" nodeType="afterEffect">
                                  <p:stCondLst>
                                    <p:cond delay="0"/>
                                  </p:stCondLst>
                                  <p:childTnLst>
                                    <p:anim calcmode="lin" valueType="num">
                                      <p:cBhvr additive="base">
                                        <p:cTn id="141" dur="5000"/>
                                        <p:tgtEl>
                                          <p:spTgt spid="243729"/>
                                        </p:tgtEl>
                                        <p:attrNameLst>
                                          <p:attrName>ppt_x</p:attrName>
                                        </p:attrNameLst>
                                      </p:cBhvr>
                                      <p:tavLst>
                                        <p:tav tm="0">
                                          <p:val>
                                            <p:strVal val="ppt_x"/>
                                          </p:val>
                                        </p:tav>
                                        <p:tav tm="100000">
                                          <p:val>
                                            <p:strVal val="1+ppt_w/2"/>
                                          </p:val>
                                        </p:tav>
                                      </p:tavLst>
                                    </p:anim>
                                    <p:anim calcmode="lin" valueType="num">
                                      <p:cBhvr additive="base">
                                        <p:cTn id="142" dur="5000"/>
                                        <p:tgtEl>
                                          <p:spTgt spid="243729"/>
                                        </p:tgtEl>
                                        <p:attrNameLst>
                                          <p:attrName>ppt_y</p:attrName>
                                        </p:attrNameLst>
                                      </p:cBhvr>
                                      <p:tavLst>
                                        <p:tav tm="0">
                                          <p:val>
                                            <p:strVal val="ppt_y"/>
                                          </p:val>
                                        </p:tav>
                                        <p:tav tm="100000">
                                          <p:val>
                                            <p:strVal val="ppt_y"/>
                                          </p:val>
                                        </p:tav>
                                      </p:tavLst>
                                    </p:anim>
                                    <p:set>
                                      <p:cBhvr>
                                        <p:cTn id="143" dur="1" fill="hold">
                                          <p:stCondLst>
                                            <p:cond delay="4999"/>
                                          </p:stCondLst>
                                        </p:cTn>
                                        <p:tgtEl>
                                          <p:spTgt spid="243729"/>
                                        </p:tgtEl>
                                        <p:attrNameLst>
                                          <p:attrName>style.visibility</p:attrName>
                                        </p:attrNameLst>
                                      </p:cBhvr>
                                      <p:to>
                                        <p:strVal val="hidden"/>
                                      </p:to>
                                    </p:set>
                                  </p:childTnLst>
                                </p:cTn>
                              </p:par>
                            </p:childTnLst>
                          </p:cTn>
                        </p:par>
                        <p:par>
                          <p:cTn id="144" fill="hold" nodeType="afterGroup">
                            <p:stCondLst>
                              <p:cond delay="140000"/>
                            </p:stCondLst>
                            <p:childTnLst>
                              <p:par>
                                <p:cTn id="145" presetID="2" presetClass="exit" presetSubtype="2" fill="hold" nodeType="afterEffect">
                                  <p:stCondLst>
                                    <p:cond delay="0"/>
                                  </p:stCondLst>
                                  <p:childTnLst>
                                    <p:anim calcmode="lin" valueType="num">
                                      <p:cBhvr additive="base">
                                        <p:cTn id="146" dur="5000"/>
                                        <p:tgtEl>
                                          <p:spTgt spid="243727"/>
                                        </p:tgtEl>
                                        <p:attrNameLst>
                                          <p:attrName>ppt_x</p:attrName>
                                        </p:attrNameLst>
                                      </p:cBhvr>
                                      <p:tavLst>
                                        <p:tav tm="0">
                                          <p:val>
                                            <p:strVal val="ppt_x"/>
                                          </p:val>
                                        </p:tav>
                                        <p:tav tm="100000">
                                          <p:val>
                                            <p:strVal val="1+ppt_w/2"/>
                                          </p:val>
                                        </p:tav>
                                      </p:tavLst>
                                    </p:anim>
                                    <p:anim calcmode="lin" valueType="num">
                                      <p:cBhvr additive="base">
                                        <p:cTn id="147" dur="5000"/>
                                        <p:tgtEl>
                                          <p:spTgt spid="243727"/>
                                        </p:tgtEl>
                                        <p:attrNameLst>
                                          <p:attrName>ppt_y</p:attrName>
                                        </p:attrNameLst>
                                      </p:cBhvr>
                                      <p:tavLst>
                                        <p:tav tm="0">
                                          <p:val>
                                            <p:strVal val="ppt_y"/>
                                          </p:val>
                                        </p:tav>
                                        <p:tav tm="100000">
                                          <p:val>
                                            <p:strVal val="ppt_y"/>
                                          </p:val>
                                        </p:tav>
                                      </p:tavLst>
                                    </p:anim>
                                    <p:set>
                                      <p:cBhvr>
                                        <p:cTn id="148" dur="1" fill="hold">
                                          <p:stCondLst>
                                            <p:cond delay="4999"/>
                                          </p:stCondLst>
                                        </p:cTn>
                                        <p:tgtEl>
                                          <p:spTgt spid="243727"/>
                                        </p:tgtEl>
                                        <p:attrNameLst>
                                          <p:attrName>style.visibility</p:attrName>
                                        </p:attrNameLst>
                                      </p:cBhvr>
                                      <p:to>
                                        <p:strVal val="hidden"/>
                                      </p:to>
                                    </p:set>
                                  </p:childTnLst>
                                </p:cTn>
                              </p:par>
                            </p:childTnLst>
                          </p:cTn>
                        </p:par>
                        <p:par>
                          <p:cTn id="149" fill="hold" nodeType="afterGroup">
                            <p:stCondLst>
                              <p:cond delay="145000"/>
                            </p:stCondLst>
                            <p:childTnLst>
                              <p:par>
                                <p:cTn id="150" presetID="2" presetClass="exit" presetSubtype="2" fill="hold" nodeType="afterEffect">
                                  <p:stCondLst>
                                    <p:cond delay="0"/>
                                  </p:stCondLst>
                                  <p:childTnLst>
                                    <p:anim calcmode="lin" valueType="num">
                                      <p:cBhvr additive="base">
                                        <p:cTn id="151" dur="5000"/>
                                        <p:tgtEl>
                                          <p:spTgt spid="243726"/>
                                        </p:tgtEl>
                                        <p:attrNameLst>
                                          <p:attrName>ppt_x</p:attrName>
                                        </p:attrNameLst>
                                      </p:cBhvr>
                                      <p:tavLst>
                                        <p:tav tm="0">
                                          <p:val>
                                            <p:strVal val="ppt_x"/>
                                          </p:val>
                                        </p:tav>
                                        <p:tav tm="100000">
                                          <p:val>
                                            <p:strVal val="1+ppt_w/2"/>
                                          </p:val>
                                        </p:tav>
                                      </p:tavLst>
                                    </p:anim>
                                    <p:anim calcmode="lin" valueType="num">
                                      <p:cBhvr additive="base">
                                        <p:cTn id="152" dur="5000"/>
                                        <p:tgtEl>
                                          <p:spTgt spid="243726"/>
                                        </p:tgtEl>
                                        <p:attrNameLst>
                                          <p:attrName>ppt_y</p:attrName>
                                        </p:attrNameLst>
                                      </p:cBhvr>
                                      <p:tavLst>
                                        <p:tav tm="0">
                                          <p:val>
                                            <p:strVal val="ppt_y"/>
                                          </p:val>
                                        </p:tav>
                                        <p:tav tm="100000">
                                          <p:val>
                                            <p:strVal val="ppt_y"/>
                                          </p:val>
                                        </p:tav>
                                      </p:tavLst>
                                    </p:anim>
                                    <p:set>
                                      <p:cBhvr>
                                        <p:cTn id="153" dur="1" fill="hold">
                                          <p:stCondLst>
                                            <p:cond delay="4999"/>
                                          </p:stCondLst>
                                        </p:cTn>
                                        <p:tgtEl>
                                          <p:spTgt spid="243726"/>
                                        </p:tgtEl>
                                        <p:attrNameLst>
                                          <p:attrName>style.visibility</p:attrName>
                                        </p:attrNameLst>
                                      </p:cBhvr>
                                      <p:to>
                                        <p:strVal val="hidden"/>
                                      </p:to>
                                    </p:set>
                                  </p:childTnLst>
                                </p:cTn>
                              </p:par>
                            </p:childTnLst>
                          </p:cTn>
                        </p:par>
                        <p:par>
                          <p:cTn id="154" fill="hold" nodeType="afterGroup">
                            <p:stCondLst>
                              <p:cond delay="150000"/>
                            </p:stCondLst>
                            <p:childTnLst>
                              <p:par>
                                <p:cTn id="155" presetID="2" presetClass="entr" presetSubtype="8" fill="hold" nodeType="afterEffect">
                                  <p:stCondLst>
                                    <p:cond delay="0"/>
                                  </p:stCondLst>
                                  <p:childTnLst>
                                    <p:set>
                                      <p:cBhvr>
                                        <p:cTn id="156" dur="1" fill="hold">
                                          <p:stCondLst>
                                            <p:cond delay="0"/>
                                          </p:stCondLst>
                                        </p:cTn>
                                        <p:tgtEl>
                                          <p:spTgt spid="243732"/>
                                        </p:tgtEl>
                                        <p:attrNameLst>
                                          <p:attrName>style.visibility</p:attrName>
                                        </p:attrNameLst>
                                      </p:cBhvr>
                                      <p:to>
                                        <p:strVal val="visible"/>
                                      </p:to>
                                    </p:set>
                                    <p:anim calcmode="lin" valueType="num">
                                      <p:cBhvr additive="base">
                                        <p:cTn id="157" dur="5000" fill="hold"/>
                                        <p:tgtEl>
                                          <p:spTgt spid="243732"/>
                                        </p:tgtEl>
                                        <p:attrNameLst>
                                          <p:attrName>ppt_x</p:attrName>
                                        </p:attrNameLst>
                                      </p:cBhvr>
                                      <p:tavLst>
                                        <p:tav tm="0">
                                          <p:val>
                                            <p:strVal val="0-#ppt_w/2"/>
                                          </p:val>
                                        </p:tav>
                                        <p:tav tm="100000">
                                          <p:val>
                                            <p:strVal val="#ppt_x"/>
                                          </p:val>
                                        </p:tav>
                                      </p:tavLst>
                                    </p:anim>
                                    <p:anim calcmode="lin" valueType="num">
                                      <p:cBhvr additive="base">
                                        <p:cTn id="158" dur="5000" fill="hold"/>
                                        <p:tgtEl>
                                          <p:spTgt spid="243732"/>
                                        </p:tgtEl>
                                        <p:attrNameLst>
                                          <p:attrName>ppt_y</p:attrName>
                                        </p:attrNameLst>
                                      </p:cBhvr>
                                      <p:tavLst>
                                        <p:tav tm="0">
                                          <p:val>
                                            <p:strVal val="#ppt_y"/>
                                          </p:val>
                                        </p:tav>
                                        <p:tav tm="100000">
                                          <p:val>
                                            <p:strVal val="#ppt_y"/>
                                          </p:val>
                                        </p:tav>
                                      </p:tavLst>
                                    </p:anim>
                                  </p:childTnLst>
                                </p:cTn>
                              </p:par>
                            </p:childTnLst>
                          </p:cTn>
                        </p:par>
                        <p:par>
                          <p:cTn id="159" fill="hold" nodeType="afterGroup">
                            <p:stCondLst>
                              <p:cond delay="155000"/>
                            </p:stCondLst>
                            <p:childTnLst>
                              <p:par>
                                <p:cTn id="160" presetID="2" presetClass="exit" presetSubtype="2" fill="hold" nodeType="afterEffect">
                                  <p:stCondLst>
                                    <p:cond delay="0"/>
                                  </p:stCondLst>
                                  <p:childTnLst>
                                    <p:anim calcmode="lin" valueType="num">
                                      <p:cBhvr additive="base">
                                        <p:cTn id="161" dur="5000"/>
                                        <p:tgtEl>
                                          <p:spTgt spid="243732"/>
                                        </p:tgtEl>
                                        <p:attrNameLst>
                                          <p:attrName>ppt_x</p:attrName>
                                        </p:attrNameLst>
                                      </p:cBhvr>
                                      <p:tavLst>
                                        <p:tav tm="0">
                                          <p:val>
                                            <p:strVal val="ppt_x"/>
                                          </p:val>
                                        </p:tav>
                                        <p:tav tm="100000">
                                          <p:val>
                                            <p:strVal val="1+ppt_w/2"/>
                                          </p:val>
                                        </p:tav>
                                      </p:tavLst>
                                    </p:anim>
                                    <p:anim calcmode="lin" valueType="num">
                                      <p:cBhvr additive="base">
                                        <p:cTn id="162" dur="5000"/>
                                        <p:tgtEl>
                                          <p:spTgt spid="243732"/>
                                        </p:tgtEl>
                                        <p:attrNameLst>
                                          <p:attrName>ppt_y</p:attrName>
                                        </p:attrNameLst>
                                      </p:cBhvr>
                                      <p:tavLst>
                                        <p:tav tm="0">
                                          <p:val>
                                            <p:strVal val="ppt_y"/>
                                          </p:val>
                                        </p:tav>
                                        <p:tav tm="100000">
                                          <p:val>
                                            <p:strVal val="ppt_y"/>
                                          </p:val>
                                        </p:tav>
                                      </p:tavLst>
                                    </p:anim>
                                    <p:set>
                                      <p:cBhvr>
                                        <p:cTn id="163" dur="1" fill="hold">
                                          <p:stCondLst>
                                            <p:cond delay="4999"/>
                                          </p:stCondLst>
                                        </p:cTn>
                                        <p:tgtEl>
                                          <p:spTgt spid="243732"/>
                                        </p:tgtEl>
                                        <p:attrNameLst>
                                          <p:attrName>style.visibility</p:attrName>
                                        </p:attrNameLst>
                                      </p:cBhvr>
                                      <p:to>
                                        <p:strVal val="hidden"/>
                                      </p:to>
                                    </p:set>
                                  </p:childTnLst>
                                </p:cTn>
                              </p:par>
                            </p:childTnLst>
                          </p:cTn>
                        </p:par>
                        <p:par>
                          <p:cTn id="164" fill="hold" nodeType="afterGroup">
                            <p:stCondLst>
                              <p:cond delay="160000"/>
                            </p:stCondLst>
                            <p:childTnLst>
                              <p:par>
                                <p:cTn id="165" presetID="2" presetClass="entr" presetSubtype="2" fill="hold" grpId="1" nodeType="afterEffect">
                                  <p:stCondLst>
                                    <p:cond delay="0"/>
                                  </p:stCondLst>
                                  <p:childTnLst>
                                    <p:set>
                                      <p:cBhvr>
                                        <p:cTn id="166" dur="1" fill="hold">
                                          <p:stCondLst>
                                            <p:cond delay="0"/>
                                          </p:stCondLst>
                                        </p:cTn>
                                        <p:tgtEl>
                                          <p:spTgt spid="23"/>
                                        </p:tgtEl>
                                        <p:attrNameLst>
                                          <p:attrName>style.visibility</p:attrName>
                                        </p:attrNameLst>
                                      </p:cBhvr>
                                      <p:to>
                                        <p:strVal val="visible"/>
                                      </p:to>
                                    </p:set>
                                    <p:anim calcmode="lin" valueType="num">
                                      <p:cBhvr additive="base">
                                        <p:cTn id="167" dur="5000" fill="hold"/>
                                        <p:tgtEl>
                                          <p:spTgt spid="23"/>
                                        </p:tgtEl>
                                        <p:attrNameLst>
                                          <p:attrName>ppt_x</p:attrName>
                                        </p:attrNameLst>
                                      </p:cBhvr>
                                      <p:tavLst>
                                        <p:tav tm="0">
                                          <p:val>
                                            <p:strVal val="1+#ppt_w/2"/>
                                          </p:val>
                                        </p:tav>
                                        <p:tav tm="100000">
                                          <p:val>
                                            <p:strVal val="#ppt_x"/>
                                          </p:val>
                                        </p:tav>
                                      </p:tavLst>
                                    </p:anim>
                                    <p:anim calcmode="lin" valueType="num">
                                      <p:cBhvr additive="base">
                                        <p:cTn id="168" dur="5000" fill="hold"/>
                                        <p:tgtEl>
                                          <p:spTgt spid="23"/>
                                        </p:tgtEl>
                                        <p:attrNameLst>
                                          <p:attrName>ppt_y</p:attrName>
                                        </p:attrNameLst>
                                      </p:cBhvr>
                                      <p:tavLst>
                                        <p:tav tm="0">
                                          <p:val>
                                            <p:strVal val="#ppt_y"/>
                                          </p:val>
                                        </p:tav>
                                        <p:tav tm="100000">
                                          <p:val>
                                            <p:strVal val="#ppt_y"/>
                                          </p:val>
                                        </p:tav>
                                      </p:tavLst>
                                    </p:anim>
                                  </p:childTnLst>
                                </p:cTn>
                              </p:par>
                            </p:childTnLst>
                          </p:cTn>
                        </p:par>
                        <p:par>
                          <p:cTn id="169" fill="hold" nodeType="afterGroup">
                            <p:stCondLst>
                              <p:cond delay="165000"/>
                            </p:stCondLst>
                            <p:childTnLst>
                              <p:par>
                                <p:cTn id="170" presetID="2" presetClass="entr" presetSubtype="2" fill="hold" grpId="0" nodeType="afterEffect">
                                  <p:stCondLst>
                                    <p:cond delay="0"/>
                                  </p:stCondLst>
                                  <p:childTnLst>
                                    <p:set>
                                      <p:cBhvr>
                                        <p:cTn id="171" dur="1" fill="hold">
                                          <p:stCondLst>
                                            <p:cond delay="0"/>
                                          </p:stCondLst>
                                        </p:cTn>
                                        <p:tgtEl>
                                          <p:spTgt spid="23"/>
                                        </p:tgtEl>
                                        <p:attrNameLst>
                                          <p:attrName>style.visibility</p:attrName>
                                        </p:attrNameLst>
                                      </p:cBhvr>
                                      <p:to>
                                        <p:strVal val="visible"/>
                                      </p:to>
                                    </p:set>
                                    <p:anim calcmode="lin" valueType="num">
                                      <p:cBhvr additive="base">
                                        <p:cTn id="172" dur="5000" fill="hold"/>
                                        <p:tgtEl>
                                          <p:spTgt spid="23"/>
                                        </p:tgtEl>
                                        <p:attrNameLst>
                                          <p:attrName>ppt_x</p:attrName>
                                        </p:attrNameLst>
                                      </p:cBhvr>
                                      <p:tavLst>
                                        <p:tav tm="0">
                                          <p:val>
                                            <p:strVal val="1+#ppt_w/2"/>
                                          </p:val>
                                        </p:tav>
                                        <p:tav tm="100000">
                                          <p:val>
                                            <p:strVal val="#ppt_x"/>
                                          </p:val>
                                        </p:tav>
                                      </p:tavLst>
                                    </p:anim>
                                    <p:anim calcmode="lin" valueType="num">
                                      <p:cBhvr additive="base">
                                        <p:cTn id="173" dur="5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theme/theme1.xml><?xml version="1.0" encoding="utf-8"?>
<a:theme xmlns:a="http://schemas.openxmlformats.org/drawingml/2006/main" name="飞天乐舞">
  <a:themeElements>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飞天乐舞">
      <a:majorFont>
        <a:latin typeface="Arial"/>
        <a:ea typeface="华文中宋"/>
        <a:cs typeface="华文中宋"/>
      </a:majorFont>
      <a:minorFont>
        <a:latin typeface="Arial"/>
        <a:ea typeface="华文中宋"/>
        <a:cs typeface="华文中宋"/>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lnDef>
  </a:objectDefaults>
  <a:extraClrSchemeLst>
    <a:extraClrScheme>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飞天乐舞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飞天乐舞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飞天乐舞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飞天乐舞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飞天乐舞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飞天乐舞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飞天乐舞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646</TotalTime>
  <Pages>0</Pages>
  <Words>1693</Words>
  <Characters>0</Characters>
  <Application>Microsoft Office PowerPoint</Application>
  <DocSecurity>0</DocSecurity>
  <PresentationFormat>自定义</PresentationFormat>
  <Lines>0</Lines>
  <Paragraphs>270</Paragraphs>
  <Slides>30</Slides>
  <Notes>12</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33" baseType="lpstr">
      <vt:lpstr>飞天乐舞</vt:lpstr>
      <vt:lpstr>Office 主题</vt:lpstr>
      <vt:lpstr>Picture (Metafile)</vt:lpstr>
      <vt:lpstr>幻灯片 1</vt:lpstr>
      <vt:lpstr>幻灯片 2</vt:lpstr>
      <vt:lpstr>关于这门课程</vt:lpstr>
      <vt:lpstr>名称与教材</vt:lpstr>
      <vt:lpstr>授课与考试 </vt:lpstr>
      <vt:lpstr>三表</vt:lpstr>
      <vt:lpstr>研究领域</vt:lpstr>
      <vt:lpstr>经济思想史 History of Economic Thought 魏 丽 莉 兰 州 大 学 经 济 学 院 weill@lzu.edu.cn</vt:lpstr>
      <vt:lpstr>幻灯片 9</vt:lpstr>
      <vt:lpstr>前言</vt:lpstr>
      <vt:lpstr>在大学学习经济思想史</vt:lpstr>
      <vt:lpstr>  如何学习经济学和经济思想史</vt:lpstr>
      <vt:lpstr>                   1. 经济思想史与经济史：角度不同，前者是经济思想的思考与凝炼（精神、思想层面），后者是经济活动的观察与记录（物质与社会层面）。 </vt:lpstr>
      <vt:lpstr>2. 从时间跨度上看：经济思想史=经济学说史（凯恩斯以前）+西方经济学主要流派（凯恩斯及其以后），即本学期本门课程的内容。  3. 经济思想史与政治经济学：树与枝。在中国，《政治经济学》这门课程讲授的是马克思的经济学，而马克思就是《经济思想史》这颗经济学大树上的一个重要分支的代表人物。</vt:lpstr>
      <vt:lpstr>4. 经济思想史与西方经济学：苹果树与苹果。《经济思想史》告诉我们苹果树是如何长成的，苹果是如何成熟的。《西方经济学》是这颗树上一颗已经成熟了的、最大、最好的苹果，它给我们展示这颗苹果的色、形、味，它解剖这颗苹果，告诉我们它的结构，它的成份，它的组成。如果将苹果一切两半，微观经济学和宏观经济学各占半壁江山。  5. 经济思想史与中国经济思想史：主流与国别。暂且不顾思想的系统性和主流经济学范式的普适认可度，仅从空间地域层面考察，《经济思想史》主要是指西方世界的经济思想的演化历史，如果研究某一国别和地区的经济思想历史，可以限定具体区域范围。</vt:lpstr>
      <vt:lpstr>经济思想史研究内容</vt:lpstr>
      <vt:lpstr>前言</vt:lpstr>
      <vt:lpstr>线索图</vt:lpstr>
      <vt:lpstr>《经济思想史》架构图（仅供参考）</vt:lpstr>
      <vt:lpstr>幻灯片 20</vt:lpstr>
      <vt:lpstr>本课程内容 </vt:lpstr>
      <vt:lpstr>幻灯片 22</vt:lpstr>
      <vt:lpstr>本课程推荐资料</vt:lpstr>
      <vt:lpstr>专业期刊  （1-6都是经济思想史方面的专业杂志，后4种是经济史方面的专业杂志。）  </vt:lpstr>
      <vt:lpstr>原著</vt:lpstr>
      <vt:lpstr>经济思想史推荐论著</vt:lpstr>
      <vt:lpstr>延伸读物</vt:lpstr>
      <vt:lpstr>本章（前言）阅读</vt:lpstr>
      <vt:lpstr> 课后作业</vt:lpstr>
      <vt:lpstr>推荐影视作品</vt:lpstr>
    </vt:vector>
  </TitlesOfParts>
  <Manager/>
  <Company>兰州大学</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经济思想史</dc:title>
  <dc:subject/>
  <dc:creator>Lily</dc:creator>
  <cp:keywords/>
  <dc:description/>
  <cp:lastModifiedBy>duyun</cp:lastModifiedBy>
  <cp:revision>162</cp:revision>
  <dcterms:created xsi:type="dcterms:W3CDTF">2003-08-24T02:45:01Z</dcterms:created>
  <dcterms:modified xsi:type="dcterms:W3CDTF">2023-09-13T03:59:59Z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