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4147-ED98-4DDC-A033-646FF17D246E}" type="datetimeFigureOut">
              <a:rPr lang="zh-CN" altLang="en-US" smtClean="0"/>
              <a:pPr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C7AB-6D85-440E-8F3F-6009A98777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Chapter 13 The Importance of Scotland to the UK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Words and terms</a:t>
            </a:r>
            <a:br>
              <a:rPr lang="en-US" altLang="zh-CN" dirty="0" smtClean="0"/>
            </a:br>
            <a:r>
              <a:rPr lang="en-US" altLang="zh-CN" sz="3100" dirty="0" smtClean="0"/>
              <a:t>Chapter 13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referendum</a:t>
            </a:r>
          </a:p>
          <a:p>
            <a:r>
              <a:rPr lang="en-US" altLang="zh-CN" dirty="0" smtClean="0"/>
              <a:t>countdown</a:t>
            </a:r>
          </a:p>
          <a:p>
            <a:r>
              <a:rPr lang="en-US" altLang="zh-CN" dirty="0" smtClean="0"/>
              <a:t>ambivalent</a:t>
            </a:r>
          </a:p>
          <a:p>
            <a:r>
              <a:rPr lang="en-US" altLang="zh-CN" dirty="0" smtClean="0"/>
              <a:t>wistful</a:t>
            </a:r>
          </a:p>
          <a:p>
            <a:r>
              <a:rPr lang="en-US" altLang="zh-CN" dirty="0" smtClean="0"/>
              <a:t>barley</a:t>
            </a:r>
          </a:p>
          <a:p>
            <a:r>
              <a:rPr lang="en-US" altLang="zh-CN" dirty="0" smtClean="0"/>
              <a:t>whisky</a:t>
            </a:r>
          </a:p>
          <a:p>
            <a:r>
              <a:rPr lang="en-US" altLang="zh-CN" dirty="0" smtClean="0"/>
              <a:t>intricate tapestry</a:t>
            </a:r>
          </a:p>
          <a:p>
            <a:r>
              <a:rPr lang="en-US" altLang="zh-CN" dirty="0" err="1" smtClean="0"/>
              <a:t>jeopardise</a:t>
            </a:r>
            <a:endParaRPr lang="en-US" altLang="zh-CN" dirty="0" smtClean="0"/>
          </a:p>
          <a:p>
            <a:r>
              <a:rPr lang="en-US" altLang="zh-CN" dirty="0" smtClean="0"/>
              <a:t>constituent</a:t>
            </a:r>
          </a:p>
          <a:p>
            <a:r>
              <a:rPr lang="en-US" altLang="zh-CN" dirty="0" smtClean="0"/>
              <a:t>distillery</a:t>
            </a:r>
          </a:p>
          <a:p>
            <a:r>
              <a:rPr lang="en-US" altLang="zh-CN" dirty="0" smtClean="0"/>
              <a:t>recession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deficit</a:t>
            </a:r>
          </a:p>
          <a:p>
            <a:r>
              <a:rPr lang="en-US" altLang="zh-CN" dirty="0" smtClean="0"/>
              <a:t>ambush n. v.</a:t>
            </a:r>
          </a:p>
          <a:p>
            <a:r>
              <a:rPr lang="en-US" altLang="zh-CN" dirty="0" smtClean="0"/>
              <a:t>eccentric</a:t>
            </a:r>
          </a:p>
          <a:p>
            <a:r>
              <a:rPr lang="en-US" altLang="zh-CN" dirty="0" smtClean="0"/>
              <a:t>ingenious</a:t>
            </a:r>
          </a:p>
          <a:p>
            <a:r>
              <a:rPr lang="en-US" altLang="zh-CN" dirty="0" smtClean="0"/>
              <a:t>geopolitical</a:t>
            </a:r>
          </a:p>
          <a:p>
            <a:r>
              <a:rPr lang="en-US" altLang="zh-CN" dirty="0" smtClean="0"/>
              <a:t>reticent</a:t>
            </a:r>
          </a:p>
          <a:p>
            <a:r>
              <a:rPr lang="en-US" altLang="zh-CN" dirty="0" smtClean="0"/>
              <a:t>vulgar</a:t>
            </a:r>
          </a:p>
          <a:p>
            <a:r>
              <a:rPr lang="en-US" altLang="zh-CN" dirty="0" smtClean="0"/>
              <a:t>buccaneer</a:t>
            </a:r>
          </a:p>
          <a:p>
            <a:r>
              <a:rPr lang="en-US" altLang="zh-CN" dirty="0" smtClean="0"/>
              <a:t>complacency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Carlisle</a:t>
            </a:r>
          </a:p>
          <a:p>
            <a:r>
              <a:rPr lang="en-US" altLang="zh-CN" dirty="0" err="1" smtClean="0"/>
              <a:t>Holyrood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 </a:t>
            </a:r>
            <a:br>
              <a:rPr lang="en-US" altLang="zh-CN" dirty="0" smtClean="0"/>
            </a:br>
            <a:r>
              <a:rPr lang="en-US" altLang="zh-CN" sz="3100" dirty="0" smtClean="0"/>
              <a:t>chapter  1, 13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brief account of union of Scotland and England: 1603, 1707.</a:t>
            </a:r>
          </a:p>
          <a:p>
            <a:r>
              <a:rPr lang="en-US" altLang="zh-CN" dirty="0" smtClean="0"/>
              <a:t>What is devolution in 1999?</a:t>
            </a:r>
          </a:p>
          <a:p>
            <a:r>
              <a:rPr lang="en-US" altLang="zh-CN" dirty="0" smtClean="0"/>
              <a:t>How does David Cameron value Scotland in his speech?</a:t>
            </a:r>
          </a:p>
          <a:p>
            <a:r>
              <a:rPr lang="en-US" altLang="zh-CN" dirty="0" smtClean="0"/>
              <a:t>Do you think British people would be responsive to Cameron’s speech and take actions accordingly? Give </a:t>
            </a:r>
            <a:r>
              <a:rPr lang="en-US" altLang="zh-CN" smtClean="0"/>
              <a:t>your reasons.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Chapter 13 The Importance of Scotland to the UK</vt:lpstr>
      <vt:lpstr>Words and terms Chapter 13</vt:lpstr>
      <vt:lpstr>Review  chapter  1, 13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The Importance of Scotland to the UK</dc:title>
  <dc:creator>微软用户</dc:creator>
  <cp:lastModifiedBy>微软用户</cp:lastModifiedBy>
  <cp:revision>2</cp:revision>
  <dcterms:created xsi:type="dcterms:W3CDTF">2022-05-19T03:06:15Z</dcterms:created>
  <dcterms:modified xsi:type="dcterms:W3CDTF">2022-05-20T13:43:46Z</dcterms:modified>
</cp:coreProperties>
</file>