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C9EA-DEEA-4D09-8EBB-0ACCBC5C8E42}" type="datetimeFigureOut">
              <a:rPr lang="zh-CN" altLang="en-US" smtClean="0"/>
              <a:pPr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BE7-C875-4BB9-B978-4123620EA7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C9EA-DEEA-4D09-8EBB-0ACCBC5C8E42}" type="datetimeFigureOut">
              <a:rPr lang="zh-CN" altLang="en-US" smtClean="0"/>
              <a:pPr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BE7-C875-4BB9-B978-4123620EA7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C9EA-DEEA-4D09-8EBB-0ACCBC5C8E42}" type="datetimeFigureOut">
              <a:rPr lang="zh-CN" altLang="en-US" smtClean="0"/>
              <a:pPr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BE7-C875-4BB9-B978-4123620EA7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C9EA-DEEA-4D09-8EBB-0ACCBC5C8E42}" type="datetimeFigureOut">
              <a:rPr lang="zh-CN" altLang="en-US" smtClean="0"/>
              <a:pPr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BE7-C875-4BB9-B978-4123620EA7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C9EA-DEEA-4D09-8EBB-0ACCBC5C8E42}" type="datetimeFigureOut">
              <a:rPr lang="zh-CN" altLang="en-US" smtClean="0"/>
              <a:pPr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BE7-C875-4BB9-B978-4123620EA7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C9EA-DEEA-4D09-8EBB-0ACCBC5C8E42}" type="datetimeFigureOut">
              <a:rPr lang="zh-CN" altLang="en-US" smtClean="0"/>
              <a:pPr/>
              <a:t>2022/3/18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BE7-C875-4BB9-B978-4123620EA7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C9EA-DEEA-4D09-8EBB-0ACCBC5C8E42}" type="datetimeFigureOut">
              <a:rPr lang="zh-CN" altLang="en-US" smtClean="0"/>
              <a:pPr/>
              <a:t>2022/3/18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BE7-C875-4BB9-B978-4123620EA7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C9EA-DEEA-4D09-8EBB-0ACCBC5C8E42}" type="datetimeFigureOut">
              <a:rPr lang="zh-CN" altLang="en-US" smtClean="0"/>
              <a:pPr/>
              <a:t>2022/3/18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BE7-C875-4BB9-B978-4123620EA7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C9EA-DEEA-4D09-8EBB-0ACCBC5C8E42}" type="datetimeFigureOut">
              <a:rPr lang="zh-CN" altLang="en-US" smtClean="0"/>
              <a:pPr/>
              <a:t>2022/3/18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BE7-C875-4BB9-B978-4123620EA7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C9EA-DEEA-4D09-8EBB-0ACCBC5C8E42}" type="datetimeFigureOut">
              <a:rPr lang="zh-CN" altLang="en-US" smtClean="0"/>
              <a:pPr/>
              <a:t>2022/3/18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BE7-C875-4BB9-B978-4123620EA7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C9EA-DEEA-4D09-8EBB-0ACCBC5C8E42}" type="datetimeFigureOut">
              <a:rPr lang="zh-CN" altLang="en-US" smtClean="0"/>
              <a:pPr/>
              <a:t>2022/3/18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BE7-C875-4BB9-B978-4123620EA7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4C9EA-DEEA-4D09-8EBB-0ACCBC5C8E42}" type="datetimeFigureOut">
              <a:rPr lang="zh-CN" altLang="en-US" smtClean="0"/>
              <a:pPr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EBE7-C875-4BB9-B978-4123620EA7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Chapter 4 </a:t>
            </a:r>
            <a:r>
              <a:rPr lang="en-US" altLang="zh-CN" dirty="0" err="1" smtClean="0"/>
              <a:t>Beveridge</a:t>
            </a:r>
            <a:r>
              <a:rPr lang="en-US" altLang="zh-CN" dirty="0" smtClean="0"/>
              <a:t> Report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Words and terms</a:t>
            </a:r>
            <a:br>
              <a:rPr lang="en-US" altLang="zh-CN" dirty="0" smtClean="0"/>
            </a:br>
            <a:r>
              <a:rPr lang="en-US" altLang="zh-CN" sz="2700" dirty="0" smtClean="0"/>
              <a:t>Chapter 4</a:t>
            </a:r>
            <a:endParaRPr lang="zh-CN" altLang="en-US" sz="2700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institute: initiate</a:t>
            </a:r>
          </a:p>
          <a:p>
            <a:r>
              <a:rPr lang="en-US" altLang="zh-CN" dirty="0" smtClean="0"/>
              <a:t>not surpassed and </a:t>
            </a:r>
            <a:r>
              <a:rPr lang="en-US" altLang="zh-CN" smtClean="0"/>
              <a:t>hardly </a:t>
            </a:r>
            <a:r>
              <a:rPr lang="en-US" altLang="zh-CN" b="1" smtClean="0"/>
              <a:t>rivaled</a:t>
            </a:r>
            <a:r>
              <a:rPr lang="en-US" altLang="zh-CN" smtClean="0"/>
              <a:t>  </a:t>
            </a:r>
            <a:endParaRPr lang="en-US" altLang="zh-CN" dirty="0" smtClean="0"/>
          </a:p>
          <a:p>
            <a:r>
              <a:rPr lang="en-US" altLang="zh-CN" b="1" dirty="0" smtClean="0"/>
              <a:t>maternity</a:t>
            </a:r>
            <a:r>
              <a:rPr lang="en-US" altLang="zh-CN" dirty="0" smtClean="0"/>
              <a:t> grant</a:t>
            </a:r>
          </a:p>
          <a:p>
            <a:r>
              <a:rPr lang="en-US" altLang="zh-CN" dirty="0" smtClean="0"/>
              <a:t>defect: fault, shortcoming</a:t>
            </a:r>
          </a:p>
          <a:p>
            <a:r>
              <a:rPr lang="en-US" altLang="zh-CN" dirty="0" smtClean="0"/>
              <a:t>anomaly: irregular thing </a:t>
            </a:r>
          </a:p>
          <a:p>
            <a:r>
              <a:rPr lang="en-US" altLang="zh-CN" dirty="0" smtClean="0"/>
              <a:t>assumption</a:t>
            </a:r>
          </a:p>
          <a:p>
            <a:r>
              <a:rPr lang="en-US" altLang="zh-CN" dirty="0" smtClean="0"/>
              <a:t>rehabilitation: </a:t>
            </a:r>
            <a:r>
              <a:rPr lang="en-US" dirty="0" smtClean="0"/>
              <a:t>restoration of capacity for work</a:t>
            </a:r>
            <a:endParaRPr lang="en-US" altLang="zh-CN" dirty="0" smtClean="0"/>
          </a:p>
          <a:p>
            <a:r>
              <a:rPr lang="en-US" altLang="zh-CN" dirty="0" smtClean="0"/>
              <a:t>denote: mean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envisage: consider, contemplate</a:t>
            </a:r>
          </a:p>
          <a:p>
            <a:r>
              <a:rPr lang="en-US" altLang="zh-CN" dirty="0" smtClean="0"/>
              <a:t>pre-eminently</a:t>
            </a:r>
            <a:endParaRPr lang="zh-CN" altLang="en-US" dirty="0" smtClean="0"/>
          </a:p>
          <a:p>
            <a:r>
              <a:rPr lang="en-US" altLang="zh-CN" dirty="0" smtClean="0"/>
              <a:t>accord with</a:t>
            </a:r>
          </a:p>
          <a:p>
            <a:r>
              <a:rPr lang="en-US" altLang="zh-CN" dirty="0" smtClean="0"/>
              <a:t>recipient</a:t>
            </a:r>
          </a:p>
          <a:p>
            <a:r>
              <a:rPr lang="en-US" altLang="zh-CN" dirty="0" smtClean="0"/>
              <a:t>unification</a:t>
            </a:r>
          </a:p>
          <a:p>
            <a:r>
              <a:rPr lang="en-US" altLang="zh-CN" dirty="0" smtClean="0"/>
              <a:t>assimilate</a:t>
            </a:r>
          </a:p>
          <a:p>
            <a:r>
              <a:rPr lang="en-US" altLang="zh-CN" dirty="0" smtClean="0"/>
              <a:t>widowhood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Secretariat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Select </a:t>
            </a:r>
            <a:r>
              <a:rPr lang="en-US" altLang="zh-CN" sz="3200" smtClean="0">
                <a:solidFill>
                  <a:srgbClr val="FF0000"/>
                </a:solidFill>
              </a:rPr>
              <a:t>the top two, </a:t>
            </a:r>
            <a:r>
              <a:rPr lang="en-US" altLang="zh-CN" sz="3200" dirty="0" smtClean="0">
                <a:solidFill>
                  <a:srgbClr val="FF0000"/>
                </a:solidFill>
              </a:rPr>
              <a:t>give your understanding, </a:t>
            </a:r>
            <a:br>
              <a:rPr lang="en-US" altLang="zh-CN" sz="3200" dirty="0" smtClean="0">
                <a:solidFill>
                  <a:srgbClr val="FF0000"/>
                </a:solidFill>
              </a:rPr>
            </a:br>
            <a:r>
              <a:rPr lang="en-US" altLang="zh-CN" sz="3200" dirty="0" smtClean="0">
                <a:solidFill>
                  <a:srgbClr val="FF0000"/>
                </a:solidFill>
              </a:rPr>
              <a:t>hand in next week    </a:t>
            </a:r>
            <a:r>
              <a:rPr lang="en-US" altLang="zh-CN" sz="3200" dirty="0" smtClean="0"/>
              <a:t>Chapter 4</a:t>
            </a:r>
            <a:endParaRPr lang="zh-CN" altLang="en-US" sz="3200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1. What is the meaning of the term “social security” in </a:t>
            </a:r>
            <a:r>
              <a:rPr lang="en-US" altLang="zh-CN" dirty="0" err="1" smtClean="0"/>
              <a:t>Beveridge</a:t>
            </a:r>
            <a:r>
              <a:rPr lang="en-US" altLang="zh-CN" dirty="0" smtClean="0"/>
              <a:t> Report?</a:t>
            </a:r>
          </a:p>
          <a:p>
            <a:pPr>
              <a:buNone/>
            </a:pPr>
            <a:r>
              <a:rPr lang="en-US" altLang="zh-CN" dirty="0" smtClean="0"/>
              <a:t>2. What were the results of the survey of social insurance schemes in </a:t>
            </a:r>
            <a:r>
              <a:rPr lang="en-US" altLang="zh-CN" dirty="0" err="1" smtClean="0"/>
              <a:t>Beveridge</a:t>
            </a:r>
            <a:r>
              <a:rPr lang="en-US" altLang="zh-CN" dirty="0" smtClean="0"/>
              <a:t> Report?</a:t>
            </a:r>
          </a:p>
          <a:p>
            <a:pPr>
              <a:buNone/>
            </a:pPr>
            <a:r>
              <a:rPr lang="en-US" altLang="zh-CN" dirty="0" smtClean="0"/>
              <a:t>3. What did Sir William </a:t>
            </a:r>
            <a:r>
              <a:rPr lang="en-US" altLang="zh-CN" dirty="0" err="1" smtClean="0"/>
              <a:t>Beveridge</a:t>
            </a:r>
            <a:r>
              <a:rPr lang="en-US" altLang="zh-CN" dirty="0" smtClean="0"/>
              <a:t> suggest of unification?</a:t>
            </a:r>
          </a:p>
          <a:p>
            <a:pPr>
              <a:buNone/>
            </a:pPr>
            <a:r>
              <a:rPr lang="en-US" altLang="zh-CN" dirty="0" smtClean="0"/>
              <a:t>4. What does it mean by contributory principle? Is there alternative financing?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After-class work before</a:t>
            </a:r>
            <a:br>
              <a:rPr lang="en-US" altLang="zh-CN" sz="2800" dirty="0" smtClean="0"/>
            </a:br>
            <a:r>
              <a:rPr lang="en-US" altLang="zh-CN" sz="2800" dirty="0" smtClean="0"/>
              <a:t> chapter 5 in class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Learn words and expressions of Chapter 4 by heart</a:t>
            </a:r>
          </a:p>
          <a:p>
            <a:r>
              <a:rPr lang="en-US" altLang="zh-CN" dirty="0" smtClean="0"/>
              <a:t>Do listening practice for full understanding : two pieces on QQ, for any new words check up in the dictionary and learn them by heart</a:t>
            </a:r>
          </a:p>
          <a:p>
            <a:r>
              <a:rPr lang="en-US" altLang="zh-CN" dirty="0" smtClean="0"/>
              <a:t>Read </a:t>
            </a:r>
            <a:r>
              <a:rPr lang="en-US" altLang="zh-CN" smtClean="0"/>
              <a:t>chapter 5 </a:t>
            </a:r>
            <a:r>
              <a:rPr lang="en-US" altLang="zh-CN" dirty="0" smtClean="0"/>
              <a:t>and come up with a summary to share with class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Notice: Test for next class</a:t>
            </a:r>
            <a:br>
              <a:rPr lang="en-US" altLang="zh-CN" dirty="0" smtClean="0"/>
            </a:br>
            <a:r>
              <a:rPr lang="en-US" altLang="zh-CN" sz="3100" dirty="0" smtClean="0"/>
              <a:t>Chapter 1-4</a:t>
            </a:r>
            <a:endParaRPr lang="zh-CN" altLang="en-US" sz="31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Words and terms: words and expression in bold type in each chapter</a:t>
            </a:r>
          </a:p>
          <a:p>
            <a:r>
              <a:rPr lang="en-US" altLang="zh-CN" dirty="0" smtClean="0"/>
              <a:t>Translation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190</Words>
  <Application>Microsoft Office PowerPoint</Application>
  <PresentationFormat>全屏显示(4:3)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Chapter 4 Beveridge Report</vt:lpstr>
      <vt:lpstr>Words and terms Chapter 4</vt:lpstr>
      <vt:lpstr>Select the top two, give your understanding,  hand in next week    Chapter 4</vt:lpstr>
      <vt:lpstr>After-class work before  chapter 5 in class</vt:lpstr>
      <vt:lpstr>Notice: Test for next class Chapter 1-4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Beveridge Report</dc:title>
  <dc:creator>微软用户</dc:creator>
  <cp:lastModifiedBy>微软用户</cp:lastModifiedBy>
  <cp:revision>3</cp:revision>
  <dcterms:created xsi:type="dcterms:W3CDTF">2022-03-17T03:50:51Z</dcterms:created>
  <dcterms:modified xsi:type="dcterms:W3CDTF">2022-03-18T13:49:18Z</dcterms:modified>
</cp:coreProperties>
</file>