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1520488" cy="6480175"/>
  <p:notesSz cx="6858000" cy="9144000"/>
  <p:defaultTextStyle>
    <a:defPPr>
      <a:defRPr lang="zh-CN"/>
    </a:defPPr>
    <a:lvl1pPr marL="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3A619-99C1-4FCC-9E11-145EDA41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1A5A47-4C83-4D01-97B5-8E509300B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C3A3-F916-4616-8C24-BF2BA8228BCC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ADCF7C-25CD-493F-B527-4EAE5075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CCC526-4045-4C81-96DC-EAEC30B0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581A-9075-4A21-89B5-F80FC7FE6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1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D1A4C4-39F4-40CB-AF99-0389ED70D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CD1470-D6A5-406B-B1A4-9D9225FD9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34" y="1725046"/>
            <a:ext cx="993642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0B9922-FFAD-4C6B-AF51-19E1F67B6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1C3A3-F916-4616-8C24-BF2BA8228BCC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0BB144-9515-4F41-A608-1EC00E744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6AAD5-3AFE-44D0-B8AF-1C6C6DB5C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B581A-9075-4A21-89B5-F80FC7FE6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82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539DBE94-F090-4BC6-9ACB-355173E4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082863-269C-418A-AD1F-F25752F910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1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fade/>
      </p:transition>
    </mc:Choice>
    <mc:Fallback xmlns="">
      <p:transition spd="slow" advClick="0" advTm="3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712814DB-547F-443C-96B1-1C481A81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AB15D4-671E-470B-9AE4-4D7959248D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89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7000">
        <p15:prstTrans prst="pageCurlDouble"/>
      </p:transition>
    </mc:Choice>
    <mc:Fallback xmlns="">
      <p:transition spd="slow" advTm="87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38387F0F-0358-4B01-AC27-5B0DB9C9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E3C9A8-2D26-4EFF-BCA6-CAB4F3C1E1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068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4000">
        <p15:prstTrans prst="pageCurlDouble"/>
      </p:transition>
    </mc:Choice>
    <mc:Fallback xmlns="">
      <p:transition spd="slow" advTm="54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F22C27FD-CAAB-4F9E-87D6-63228264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72E9A6-536E-457A-B34A-68C2CB69CE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8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7000">
        <p:fade/>
      </p:transition>
    </mc:Choice>
    <mc:Fallback xmlns="">
      <p:transition spd="med" advTm="87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5D539278-A5C4-4BB1-827F-3E6C552C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BCA38B-DA81-4EB3-930A-F08E2186B9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681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0000">
        <p15:prstTrans prst="pageCurlDouble"/>
      </p:transition>
    </mc:Choice>
    <mc:Fallback xmlns="">
      <p:transition spd="slow" advTm="60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38346DB1-1068-450B-A58D-83EFB06E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C88B75-13A3-4C52-BD27-11688E35E7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25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8000">
        <p15:prstTrans prst="pageCurlDouble"/>
      </p:transition>
    </mc:Choice>
    <mc:Fallback xmlns="">
      <p:transition spd="slow" advTm="28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E631F230-0EB5-4543-B89E-48C2C855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904F6F-5698-408C-9890-870962ADD9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476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0">
        <p15:prstTrans prst="pageCurlDouble"/>
      </p:transition>
    </mc:Choice>
    <mc:Fallback xmlns="">
      <p:transition spd="slow" advTm="30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FC4945D0-D39E-484E-BB11-EC76F99E2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FF28F3-55D5-4BE7-8F9A-10178D21E5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174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95000">
        <p15:prstTrans prst="pageCurlDouble"/>
      </p:transition>
    </mc:Choice>
    <mc:Fallback xmlns="">
      <p:transition spd="slow" advTm="9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731080CD-B449-4B3A-82E8-4FE16AD3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E8FEE3-F344-4824-A3A7-B2DE4E03D5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857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3000">
        <p15:prstTrans prst="pageCurlDouble"/>
      </p:transition>
    </mc:Choice>
    <mc:Fallback xmlns="">
      <p:transition spd="slow" advTm="7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A1B2FB77-111C-4E4E-8787-BBE0CB18D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911169-89F7-4A76-A326-4B734D13BE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1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7000">
        <p:fade/>
      </p:transition>
    </mc:Choice>
    <mc:Fallback xmlns="">
      <p:transition spd="med" advTm="47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AB4FD2DF-BBD4-4381-8C14-9EE598953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90CDE3-7FE2-49C7-9A94-F8A7CDD95C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430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7000">
        <p15:prstTrans prst="pageCurlDouble"/>
      </p:transition>
    </mc:Choice>
    <mc:Fallback xmlns="">
      <p:transition spd="slow" advTm="77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3C716905-E9DD-439B-974C-1543EEF1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9BE2F9-B18A-42A4-8997-91A9B7A35E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3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10000">
        <p14:flip dir="r"/>
      </p:transition>
    </mc:Choice>
    <mc:Fallback xmlns="">
      <p:transition spd="slow" advTm="110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65254B94-BD01-4109-89D9-FF56741E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27B1F0-88BE-4378-84D7-974F565592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860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3000">
        <p15:prstTrans prst="pageCurlDouble"/>
      </p:transition>
    </mc:Choice>
    <mc:Fallback xmlns="">
      <p:transition spd="slow" advTm="53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329D9497-97AF-4C98-9F7E-8B4693A7F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68AFAB-4330-4E2F-9BCC-79AE28ED9D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99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3000">
        <p15:prstTrans prst="pageCurlDouble"/>
      </p:transition>
    </mc:Choice>
    <mc:Fallback xmlns="">
      <p:transition spd="slow" advTm="7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D5917B07-0281-4071-9281-2B12A56B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752678-8434-4C5A-BA9A-59B44E6176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489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5000">
        <p15:prstTrans prst="pageCurlDouble"/>
      </p:transition>
    </mc:Choice>
    <mc:Fallback xmlns="">
      <p:transition spd="slow" advTm="45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E85616F5-827A-4A0E-A628-B44A07BD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732EEB-8179-4732-827B-83C6566320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3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2000">
        <p:fade/>
      </p:transition>
    </mc:Choice>
    <mc:Fallback xmlns="">
      <p:transition spd="med" advTm="72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228F1463-1E94-49BC-9EC8-B895F49A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485CBB-14AC-4E1A-B923-A983B65A08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762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9000">
        <p15:prstTrans prst="pageCurlDouble"/>
      </p:transition>
    </mc:Choice>
    <mc:Fallback xmlns="">
      <p:transition spd="slow" advTm="29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90EC4706-C224-497C-A6FF-3B9E1013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DF6D13-6921-453C-BF9D-4B8DE0461E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73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0">
        <p15:prstTrans prst="pageCurlDouble"/>
      </p:transition>
    </mc:Choice>
    <mc:Fallback xmlns="">
      <p:transition spd="slow" advTm="30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F6DA1039-80BD-43EC-8584-0BD6227C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04BD07-367A-4A11-8985-4CFB583699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70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2000">
        <p15:prstTrans prst="pageCurlDouble"/>
      </p:transition>
    </mc:Choice>
    <mc:Fallback xmlns="">
      <p:transition spd="slow" advTm="42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6E6F1DF4-954A-44D0-A956-934EB1F8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F497C8-D771-43AD-8D30-0E5C50C754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800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6000">
        <p15:prstTrans prst="pageCurlDouble"/>
      </p:transition>
    </mc:Choice>
    <mc:Fallback xmlns="">
      <p:transition spd="slow" advTm="66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9F657C73-1BA0-4FBB-A8A5-BD846783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2EDA69-16E6-4893-AEDF-2A85F7FB45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219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9000">
        <p15:prstTrans prst="pageCurlDouble"/>
      </p:transition>
    </mc:Choice>
    <mc:Fallback xmlns="">
      <p:transition spd="slow" advTm="39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B746322B-024B-4689-83F2-D82AC8F9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5F51E9-F101-41F5-B290-086DB62E92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9000">
        <p:fade/>
      </p:transition>
    </mc:Choice>
    <mc:Fallback xmlns="">
      <p:transition spd="med" advTm="49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A5A1687B-911E-41F2-9161-FFD538A1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774B58-1FC5-498F-8CF8-C62B0E0136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308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9000">
        <p15:prstTrans prst="pageCurlDouble"/>
      </p:transition>
    </mc:Choice>
    <mc:Fallback xmlns="">
      <p:transition spd="slow" advTm="19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6D9B6E9C-3C09-47DF-9E27-82C9A077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ABEFF7-FE6B-4B8D-A9A0-BA67199578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16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2000">
        <p15:prstTrans prst="pageCurlDouble"/>
      </p:transition>
    </mc:Choice>
    <mc:Fallback xmlns="">
      <p:transition spd="slow" advTm="82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0F5C8666-3B08-4C92-BD28-5828B924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026E73-F7AF-4B1C-8E58-FDB0DEB54C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997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0">
        <p15:prstTrans prst="pageCurlDouble"/>
      </p:transition>
    </mc:Choice>
    <mc:Fallback xmlns="">
      <p:transition spd="slow" advTm="50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3D4F2DDD-56DB-4120-8CE0-215C5751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2C3343-D9C5-424A-8B1E-9192EE45C4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1000">
        <p:fade/>
      </p:transition>
    </mc:Choice>
    <mc:Fallback xmlns="">
      <p:transition spd="med" advTm="510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6A83FCC1-B2EA-401D-86C1-BDC4FBEC3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F96345-8020-4AF8-BABF-6930485CBB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928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1000">
        <p15:prstTrans prst="pageCurlDouble"/>
      </p:transition>
    </mc:Choice>
    <mc:Fallback xmlns="">
      <p:transition spd="slow" advTm="101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6FE9EA67-911E-4759-8007-5EE5F57A5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1465C9-D107-4053-8C8A-0216904F3B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91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6000">
        <p15:prstTrans prst="pageCurlDouble"/>
      </p:transition>
    </mc:Choice>
    <mc:Fallback xmlns="">
      <p:transition spd="slow" advTm="26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8C74BC19-0F55-44CF-B139-37ED59461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695807-5B8E-41D5-8AF9-4143E0688D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67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3000">
        <p15:prstTrans prst="pageCurlDouble"/>
      </p:transition>
    </mc:Choice>
    <mc:Fallback xmlns="">
      <p:transition spd="slow" advTm="73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BD2B87F2-FBBF-4820-9169-F4D24336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F6D593-7281-4F6A-9529-D9B014B566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798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0">
        <p15:prstTrans prst="pageCurlDouble"/>
      </p:transition>
    </mc:Choice>
    <mc:Fallback xmlns="">
      <p:transition spd="slow" advTm="50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1C463524-CB60-4164-8816-92594167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D68482-84B2-4C1F-81CF-2960A8DEC5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942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6000">
        <p15:prstTrans prst="pageCurlDouble"/>
      </p:transition>
    </mc:Choice>
    <mc:Fallback xmlns="">
      <p:transition spd="slow" advTm="86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6896A35F-5271-47CA-872E-8F7E55BE8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E657C8-2D52-412B-A6B4-2F6007F12D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765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5000">
        <p15:prstTrans prst="pageCurlDouble"/>
      </p:transition>
    </mc:Choice>
    <mc:Fallback xmlns="">
      <p:transition spd="slow" advTm="4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0709F638-898A-4AF2-A6C4-B53422D8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A5AAF6-9202-4C16-924F-84CFB0408E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11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6000">
        <p15:prstTrans prst="pageCurlDouble"/>
      </p:transition>
    </mc:Choice>
    <mc:Fallback xmlns="">
      <p:transition spd="slow" advTm="36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CF832F75-4901-4A46-9CA1-958FE93B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C9449D-28E0-4E82-99B9-81D805D0CD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7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3000">
        <p15:prstTrans prst="pageCurlDouble"/>
      </p:transition>
    </mc:Choice>
    <mc:Fallback xmlns="">
      <p:transition spd="slow" advTm="5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061514F8-AB98-4EE1-B4D5-61D2CC17B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9CFFA4-507D-454B-A851-588D66AB94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701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3000">
        <p15:prstTrans prst="pageCurlDouble"/>
      </p:transition>
    </mc:Choice>
    <mc:Fallback xmlns="">
      <p:transition spd="slow" advTm="6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5210B95C-D890-47C7-8E49-974E9F380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95481F-9B09-4B54-8D51-4CB97E2FD2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381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6000">
        <p15:prstTrans prst="pageCurlDouble"/>
      </p:transition>
    </mc:Choice>
    <mc:Fallback xmlns="">
      <p:transition spd="slow" advTm="66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D6BC3F68-2ED0-44A8-BDD5-A6EAD0AD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89B58E-5723-4E1E-BB96-1A1DDDCBB0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5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4000">
        <p15:prstTrans prst="pageCurlDouble"/>
      </p:transition>
    </mc:Choice>
    <mc:Fallback xmlns="">
      <p:transition spd="slow" advTm="3400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自定义</PresentationFormat>
  <Paragraphs>0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 易周</dc:creator>
  <cp:lastModifiedBy>金 易周</cp:lastModifiedBy>
  <cp:revision>2</cp:revision>
  <dcterms:created xsi:type="dcterms:W3CDTF">2020-09-01T18:00:41Z</dcterms:created>
  <dcterms:modified xsi:type="dcterms:W3CDTF">2020-09-01T19:56:54Z</dcterms:modified>
</cp:coreProperties>
</file>