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2D056-836B-46EC-8D0B-D77A470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561E3-F741-44D6-8055-C4C59DED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8D2-1E42-455B-99CB-81A61D2C201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55AB3-84A7-4DD4-8ED4-DF44D237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EE961-EEA4-4E69-8F7E-5B7FF2E5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B311-1E6D-43D5-8FA9-CCC044B8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D2CD93-1012-4644-984D-390E7C57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C6C3D-E63B-44EA-9C09-13B3982D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7F5BC-76CE-4941-87D5-4989DFD67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28D2-1E42-455B-99CB-81A61D2C201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640F-1DD7-49B8-8117-4DA47789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A7595-4B4E-41B2-AE91-50D412D5C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B311-1E6D-43D5-8FA9-CCC044B8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82D785A-ACF2-4C43-BB26-D414116F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B5D62-EEC8-4953-8367-07F87C800F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00">
        <p:fade/>
      </p:transition>
    </mc:Choice>
    <mc:Fallback xmlns="">
      <p:transition spd="med" advTm="36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C4622C5-0285-48F5-A140-8A82D7BE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6FC605-DD1E-4E57-AA22-3E65AF912C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1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000">
        <p15:prstTrans prst="pageCurlDouble"/>
      </p:transition>
    </mc:Choice>
    <mc:Fallback xmlns="">
      <p:transition spd="slow" advTm="6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93D185D-FBCB-42E7-9E9B-41A198B7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7890FF-67FD-4792-A9D7-9BDF94AB7D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000">
        <p:fade/>
      </p:transition>
    </mc:Choice>
    <mc:Fallback xmlns="">
      <p:transition spd="med" advTm="8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66600DA-2821-432A-9BF4-B9CD0890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B970A-53A9-4F75-AC14-CEFF7DD475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2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4000">
        <p15:prstTrans prst="pageCurlDouble"/>
      </p:transition>
    </mc:Choice>
    <mc:Fallback xmlns="">
      <p:transition spd="slow" advTm="7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614A3BC-5BAA-4F30-B229-EB771125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1F4DA0-AB8D-49AB-967F-1261C1380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9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6000">
        <p15:prstTrans prst="pageCurlDouble"/>
      </p:transition>
    </mc:Choice>
    <mc:Fallback xmlns="">
      <p:transition spd="slow" advTm="5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61D31D3-952E-47F1-BF2C-4A5C2FD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9D97F7-E425-4467-B479-C46987DAA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7000">
        <p15:prstTrans prst="pageCurlDouble"/>
      </p:transition>
    </mc:Choice>
    <mc:Fallback xmlns="">
      <p:transition spd="slow" advTm="4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D413028-437F-4AE1-8208-569D0549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837E6-0886-46EB-8754-D86C3EE430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55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5000">
        <p15:prstTrans prst="pageCurlDouble"/>
      </p:transition>
    </mc:Choice>
    <mc:Fallback xmlns="">
      <p:transition spd="slow" advTm="5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737775A-DD5E-4356-A878-D77AAFB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39C70A-F679-4311-84D3-D719805F6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8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00">
        <p:fade/>
      </p:transition>
    </mc:Choice>
    <mc:Fallback xmlns="">
      <p:transition spd="med" advTm="39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6B550A1-E8AB-4C94-9BA5-7D2975D0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97817-417F-4A9A-8797-14404D848E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1000">
        <p15:prstTrans prst="pageCurlDouble"/>
      </p:transition>
    </mc:Choice>
    <mc:Fallback xmlns="">
      <p:transition spd="slow" advTm="7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0594E5F-90A0-43CB-A09E-98E21ED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A6BB31-121C-47F3-BB6C-3FF5EFA4B9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7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1000">
        <p15:prstTrans prst="pageCurlDouble"/>
      </p:transition>
    </mc:Choice>
    <mc:Fallback xmlns="">
      <p:transition spd="slow" advTm="8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1E6CF5D-8577-4782-BC98-8F3D9103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A792A-7AAE-4FF3-8185-9C4290483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0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1000">
        <p15:prstTrans prst="pageCurlDouble"/>
      </p:transition>
    </mc:Choice>
    <mc:Fallback xmlns="">
      <p:transition spd="slow" advTm="10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42F0890-898F-417A-B3C5-598229E4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9F8DCB-016C-4104-9ED8-EFC33B6302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7000">
        <p15:prstTrans prst="pageCurlDouble"/>
      </p:transition>
    </mc:Choice>
    <mc:Fallback xmlns="">
      <p:transition spd="slow" advTm="27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E331034-5506-4AFA-A708-FEE5BC9C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99D6F8-E1ED-4BAF-AEF0-1D947BC91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8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5000">
        <p15:prstTrans prst="pageCurlDouble"/>
      </p:transition>
    </mc:Choice>
    <mc:Fallback xmlns="">
      <p:transition spd="slow" advTm="10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76FB073-A0BE-4721-8452-602E990C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13F56B-CCA5-4E33-93BC-D146D3A3C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74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0">
        <p15:prstTrans prst="pageCurlDouble"/>
      </p:transition>
    </mc:Choice>
    <mc:Fallback xmlns="">
      <p:transition spd="slow" advTm="9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400A9A4-2A22-42B6-B73B-0EE6B4BF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F9A3F5-3BA2-4F4B-AD36-515DABDC3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000">
        <p:fade/>
      </p:transition>
    </mc:Choice>
    <mc:Fallback xmlns="">
      <p:transition spd="med" advTm="67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2F439E4-E115-4FF7-964B-FB967A4C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C5C46C-2341-459F-941F-BA4DCD60C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2000">
        <p15:prstTrans prst="pageCurlDouble"/>
      </p:transition>
    </mc:Choice>
    <mc:Fallback xmlns="">
      <p:transition spd="slow" advTm="6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1C8CCC4-8F75-41B6-92CE-67D7863A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4D54B-14A4-4567-88D2-220F4C5ED5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1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EABA17F-09AC-4598-992D-A247105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B7D5E-4916-454B-A5BA-D40FFE5B8E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D366386-8B67-4D14-8BB1-0C4D18A0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D024FC-A5ED-4F84-9FA0-8E71025CF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37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3000">
        <p15:prstTrans prst="pageCurlDouble"/>
      </p:transition>
    </mc:Choice>
    <mc:Fallback xmlns="">
      <p:transition spd="slow" advTm="7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B446CDC-4216-4121-92E3-CAA3DB67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9C2BEC-B46E-42F2-8AC2-E1CF34AF72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8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000">
        <p15:prstTrans prst="pageCurlDouble"/>
      </p:transition>
    </mc:Choice>
    <mc:Fallback xmlns="">
      <p:transition spd="slow" advTm="6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DE4494F-E0D2-4C50-9BA6-A638A7E4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A4AE74-F523-44B3-8586-FB79E7640E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39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1000">
        <p15:prstTrans prst="pageCurlDouble"/>
      </p:transition>
    </mc:Choice>
    <mc:Fallback xmlns="">
      <p:transition spd="slow" advTm="8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F558E97-7FE1-45CF-802A-2F2D0079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111E55-53B0-4BF1-999C-A942BBCD4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4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2000">
        <p15:prstTrans prst="pageCurlDouble"/>
      </p:transition>
    </mc:Choice>
    <mc:Fallback xmlns="">
      <p:transition spd="slow" advTm="3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BDEDCC6-EC01-40DA-9FDF-F0EE13A9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2CB89-A2DA-485F-97D0-068295ADDB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95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6000">
        <p15:prstTrans prst="pageCurlDouble"/>
      </p:transition>
    </mc:Choice>
    <mc:Fallback xmlns="">
      <p:transition spd="slow" advTm="46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6D5F6D4-39C7-48F1-8D59-873483F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B93B04-9482-479A-82E5-C4FAE937D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3000">
        <p15:prstTrans prst="pageCurlDouble"/>
      </p:transition>
    </mc:Choice>
    <mc:Fallback xmlns="">
      <p:transition spd="slow" advTm="33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3F4DB3E-C4FA-4BBA-8019-783176E3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959491-40C1-49E2-AD62-CD0A090D11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4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E88814B-939B-467A-B7F9-C2622552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F6187-84A7-456C-8141-3142AE4F63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0">
        <p:fade/>
      </p:transition>
    </mc:Choice>
    <mc:Fallback xmlns="">
      <p:transition spd="med" advTm="50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9A2F2B8-F348-4BA6-9704-FA51393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FF395-73C3-4346-A384-50EA541E7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96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000">
        <p15:prstTrans prst="pageCurlDouble"/>
      </p:transition>
    </mc:Choice>
    <mc:Fallback xmlns="">
      <p:transition spd="slow" advTm="4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A9FA80E-538A-4FAD-8E3C-C926EF95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50C21B-5446-48C9-BBAC-A18C67C9E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2000">
        <p15:prstTrans prst="pageCurlDouble"/>
      </p:transition>
    </mc:Choice>
    <mc:Fallback xmlns="">
      <p:transition spd="slow" advTm="92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84DD6EB-826C-492C-AD91-911D6BA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1153E5-FF5F-4B58-941A-339DF40423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8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8000">
        <p15:prstTrans prst="pageCurlDouble"/>
      </p:transition>
    </mc:Choice>
    <mc:Fallback xmlns="">
      <p:transition spd="slow" advTm="38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C9CA5FD-2034-400C-87D9-666F124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F0743-8977-45FF-A616-CF75437CD1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1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3000">
        <p15:prstTrans prst="pageCurlDouble"/>
      </p:transition>
    </mc:Choice>
    <mc:Fallback xmlns="">
      <p:transition spd="slow" advTm="63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D25397F-F47E-40F8-98B6-6159A35B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921E8A-7C1B-41B6-AF67-EA5D5A869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5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6000">
        <p15:prstTrans prst="pageCurlDouble"/>
      </p:transition>
    </mc:Choice>
    <mc:Fallback xmlns="">
      <p:transition spd="slow" advTm="56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17510E3-1DFC-4BEB-94EB-54A915B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0BEECA-00D9-4282-BA0E-B8ECC7AA89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5000">
        <p15:prstTrans prst="pageCurlDouble"/>
      </p:transition>
    </mc:Choice>
    <mc:Fallback xmlns="">
      <p:transition spd="slow" advTm="5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0D9BDEF-1B23-4E12-A400-5B22992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695D23-6723-4A12-8DB9-468D8F035C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2000">
        <p15:prstTrans prst="pageCurlDouble"/>
      </p:transition>
    </mc:Choice>
    <mc:Fallback xmlns="">
      <p:transition spd="slow" advTm="8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DCD2E48-A313-4047-80D6-CB6119D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6E269B-3ED5-4053-946E-4AC1C1F6E5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9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7000">
        <p15:prstTrans prst="pageCurlDouble"/>
      </p:transition>
    </mc:Choice>
    <mc:Fallback xmlns="">
      <p:transition spd="slow" advTm="17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07B0CD5-48C6-4CD4-AD92-DCC51C3D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B44D1F-EAD5-4550-8FB6-A0B89EFDC2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2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8000">
        <p15:prstTrans prst="pageCurlDouble"/>
      </p:transition>
    </mc:Choice>
    <mc:Fallback xmlns="">
      <p:transition spd="slow" advTm="88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18E792E-7AB3-4A10-9B71-F3F52BC4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D02DC8-2B45-41C4-8EC9-A314CB2A83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01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000">
        <p15:prstTrans prst="pageCurlDouble"/>
      </p:transition>
    </mc:Choice>
    <mc:Fallback xmlns="">
      <p:transition spd="slow" advTm="4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8695459-98F0-4ED5-AF9C-A4BC5F4F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016850-1007-496A-ABC0-70E07A1A00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000">
        <p15:prstTrans prst="pageCurlDouble"/>
      </p:transition>
    </mc:Choice>
    <mc:Fallback xmlns="">
      <p:transition spd="slow" advTm="2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7E0669A-8A97-47BC-82E4-955DBB88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5A5DF-E1E5-46D8-AD19-3981E3970C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2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000">
        <p15:prstTrans prst="pageCurlDouble"/>
      </p:transition>
    </mc:Choice>
    <mc:Fallback xmlns="">
      <p:transition spd="slow" advTm="3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0D33FB7-7478-43E7-AF58-39C60202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B1DFF5-0565-45CB-8343-5E7D502BC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74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000">
        <p15:prstTrans prst="pageCurlDouble"/>
      </p:transition>
    </mc:Choice>
    <mc:Fallback xmlns="">
      <p:transition spd="slow" advTm="3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F9057A8-CC92-4C9F-83CC-41371207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D8245-CB8D-4B9E-8619-206FAC020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1000">
        <p15:prstTrans prst="pageCurlDouble"/>
      </p:transition>
    </mc:Choice>
    <mc:Fallback xmlns="">
      <p:transition spd="slow" advTm="5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3CB0C5D-1418-4681-914B-2E64B4BE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F98F90-EAB9-4129-A17A-FD4294E950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6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000">
        <p15:prstTrans prst="pageCurlDouble"/>
      </p:transition>
    </mc:Choice>
    <mc:Fallback xmlns="">
      <p:transition spd="slow" advTm="2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自定义</PresentationFormat>
  <Paragraphs>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2020-09-01T18:10:36Z</dcterms:created>
  <dcterms:modified xsi:type="dcterms:W3CDTF">2020-09-01T20:02:21Z</dcterms:modified>
</cp:coreProperties>
</file>