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1520488" cy="6480175"/>
  <p:notesSz cx="6858000" cy="9144000"/>
  <p:defaultTextStyle>
    <a:defPPr>
      <a:defRPr lang="zh-CN"/>
    </a:defPPr>
    <a:lvl1pPr marL="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7E6B6-56EA-4FF2-83B1-8FB1B423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E8E2B5-FAA8-4238-8FD7-E5A7A00B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6838-1EDF-46C0-8249-C38959AA927C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A18C8F-B2FD-4D69-AEE0-F6F8ACA8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3259F3-BD1F-483F-B26B-CB43A445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1E29-9489-4664-A60B-4474BDE06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71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D747D4-08C5-4F6F-8FFC-F8B477FB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FE636F-2AC7-4230-8C93-8CE7572E9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3EE6A-4BE9-470D-8795-A9C6D6A73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A6838-1EDF-46C0-8249-C38959AA927C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FCA82-E4E8-49F4-83F4-521758A70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1FBE2-76A6-4F71-89C8-61A400350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91E29-9489-4664-A60B-4474BDE06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59DE729-E9A0-44B0-B411-029DF142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CB9601-9BAD-4D81-87EE-78649BBC28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5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000">
        <p:fade/>
      </p:transition>
    </mc:Choice>
    <mc:Fallback xmlns="">
      <p:transition spd="med" advTm="3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E9721CF2-5A31-49E7-AE5B-FDD770B6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7C00D9-8B26-4EC5-843F-84199C2492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14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8000">
        <p15:prstTrans prst="pageCurlDouble"/>
      </p:transition>
    </mc:Choice>
    <mc:Fallback xmlns="">
      <p:transition spd="slow" advTm="7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B2283272-5DD0-4B5C-9356-D775B156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3D269E-76A7-47ED-8E0D-8F944325FA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1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000">
        <p:fade/>
      </p:transition>
    </mc:Choice>
    <mc:Fallback xmlns="">
      <p:transition spd="med" advTm="5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900C2AF3-544A-4651-A86E-B32C6F14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13F8FB-A1C1-409D-94FA-F4966A1DAF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2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7000">
        <p15:prstTrans prst="pageCurlDouble"/>
      </p:transition>
    </mc:Choice>
    <mc:Fallback xmlns="">
      <p:transition spd="slow" advTm="37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8159A595-4207-49EC-AE67-FFDBBC85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4162A1-BA11-46D6-BA3B-2ECC162C7D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81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000">
        <p15:prstTrans prst="pageCurlDouble"/>
      </p:transition>
    </mc:Choice>
    <mc:Fallback xmlns="">
      <p:transition spd="slow" advTm="7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CC927F8-1967-4476-9142-C4F610A8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1521B1-E92C-4D78-9254-8E3D8D2B3F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77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8000">
        <p15:prstTrans prst="pageCurlDouble"/>
      </p:transition>
    </mc:Choice>
    <mc:Fallback xmlns="">
      <p:transition spd="slow" advTm="78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4F803742-B42C-45B7-AF18-6CC4A72E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9C95F2-A1B3-4403-89BD-6A51DB3315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87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28000">
        <p15:prstTrans prst="pageCurlDouble"/>
      </p:transition>
    </mc:Choice>
    <mc:Fallback xmlns="">
      <p:transition spd="slow" advTm="128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1AB4F5D8-B0DA-4E68-8E45-93F91C62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C6B5C6-656D-44DA-81CF-30067C6BC9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2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0">
        <p:fade/>
      </p:transition>
    </mc:Choice>
    <mc:Fallback xmlns="">
      <p:transition spd="med" advTm="30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2921521A-335C-411D-B09E-A0E186B8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92AC47-DD4D-443F-9B23-855944D983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74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8000">
        <p15:prstTrans prst="pageCurlDouble"/>
      </p:transition>
    </mc:Choice>
    <mc:Fallback xmlns="">
      <p:transition spd="slow" advTm="68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C6719607-7B4D-461E-863F-75C4F875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030D57-4DC5-41C5-B51A-4D7FE86D40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8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1000">
        <p15:prstTrans prst="pageCurlDouble"/>
      </p:transition>
    </mc:Choice>
    <mc:Fallback xmlns="">
      <p:transition spd="slow" advTm="6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1E02A86B-781D-4037-966A-484D6981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9843AD-FCEB-4BE7-AEBF-26B313A1F3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97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8000">
        <p15:prstTrans prst="pageCurlDouble"/>
      </p:transition>
    </mc:Choice>
    <mc:Fallback xmlns="">
      <p:transition spd="slow" advTm="2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A326547E-E744-4F1F-A18E-ADF8B02A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15C966-5E3E-45FC-AA72-89716E145C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02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3000">
        <p15:prstTrans prst="pageCurlDouble"/>
      </p:transition>
    </mc:Choice>
    <mc:Fallback xmlns="">
      <p:transition spd="slow" advTm="33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0DB45B1A-D72B-4A13-A45A-43421F36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0B3EB7-B85E-4EEA-B582-A2337BF4F4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49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9000">
        <p15:prstTrans prst="pageCurlDouble"/>
      </p:transition>
    </mc:Choice>
    <mc:Fallback xmlns="">
      <p:transition spd="slow" advTm="59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FDED3B5-5492-4677-8C17-30DB8C06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DA9039-BC50-4D9B-8F8D-F7D04953AC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51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6000">
        <p15:prstTrans prst="pageCurlDouble"/>
      </p:transition>
    </mc:Choice>
    <mc:Fallback xmlns="">
      <p:transition spd="slow" advTm="36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C23F98A9-2166-42C1-942B-A4D2844D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B6C33F-F492-4BB3-97AE-AE427A6630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1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5000">
        <p:fade/>
      </p:transition>
    </mc:Choice>
    <mc:Fallback xmlns="">
      <p:transition spd="med" advTm="105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D3465C5-6D4A-4240-A0D8-8E821B40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50E3EE-F434-4AAF-A3B9-1D51E9ECFC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48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6000">
        <p15:prstTrans prst="pageCurlDouble"/>
      </p:transition>
    </mc:Choice>
    <mc:Fallback xmlns="">
      <p:transition spd="slow" advTm="46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F0B42F0E-6051-4DA7-910D-452CDC57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3C578E-E616-407E-A9C6-A0B32D3C6A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04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9000">
        <p15:prstTrans prst="pageCurlDouble"/>
      </p:transition>
    </mc:Choice>
    <mc:Fallback xmlns="">
      <p:transition spd="slow" advTm="39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1E270DD-325C-4791-8CCF-ABB7FB08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63D26C-017E-4187-9B73-8B058098D8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56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7000">
        <p15:prstTrans prst="pageCurlDouble"/>
      </p:transition>
    </mc:Choice>
    <mc:Fallback xmlns="">
      <p:transition spd="slow" advTm="47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892682FD-8040-4188-B629-C53CF7F3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BF6A75-36F1-473B-A05C-91C7FFBCEC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75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1000">
        <p15:prstTrans prst="pageCurlDouble"/>
      </p:transition>
    </mc:Choice>
    <mc:Fallback xmlns="">
      <p:transition spd="slow" advTm="51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B5726BC7-D09D-4DC9-9EBD-1EE77499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BC8083-2271-453F-928D-6C8891593B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7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0">
        <p:fade/>
      </p:transition>
    </mc:Choice>
    <mc:Fallback xmlns="">
      <p:transition spd="med" advTm="80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BD039DD4-69F1-401E-8A79-13EFF395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8C873F-30C9-4DAA-B1F3-C03D364E2C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91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8000">
        <p15:prstTrans prst="pageCurlDouble"/>
      </p:transition>
    </mc:Choice>
    <mc:Fallback xmlns="">
      <p:transition spd="slow" advTm="78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F304745-4759-4FBD-A01E-E31F06E5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A263A4-3122-4BC5-B6AB-FC06450D50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898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7000">
        <p15:prstTrans prst="pageCurlDouble"/>
      </p:transition>
    </mc:Choice>
    <mc:Fallback xmlns="">
      <p:transition spd="slow" advTm="107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F81BDC9A-E4DD-43C9-80E1-6ADF7945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197D17-8D67-41C2-B186-74BF52248C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89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6000">
        <p15:prstTrans prst="pageCurlDouble"/>
      </p:transition>
    </mc:Choice>
    <mc:Fallback xmlns="">
      <p:transition spd="slow" advTm="76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0C53534A-2302-4CF5-944C-A77D282D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AABB5A-ED6C-4511-AB5D-AA79E9FD1D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12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49000">
        <p15:prstTrans prst="pageCurlDouble"/>
      </p:transition>
    </mc:Choice>
    <mc:Fallback xmlns="">
      <p:transition spd="slow" advTm="149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7F91C92-27FE-4C7D-BB80-D7258820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4E23F1-1070-46B7-B788-ADF620AEBA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11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2000">
        <p15:prstTrans prst="pageCurlDouble"/>
      </p:transition>
    </mc:Choice>
    <mc:Fallback xmlns="">
      <p:transition spd="slow" advTm="92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49069DC6-5D3D-4F4E-BDE8-DD0294B1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8051AB-A8C3-4C7F-BC59-7BFC627B98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944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5000">
        <p15:prstTrans prst="pageCurlDouble"/>
      </p:transition>
    </mc:Choice>
    <mc:Fallback xmlns="">
      <p:transition spd="slow" advTm="9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3E726458-8C9A-4EAA-9B6D-661F8058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59C6E2-CC0B-4F9E-9834-31F7E42CB1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3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000">
        <p:fade/>
      </p:transition>
    </mc:Choice>
    <mc:Fallback xmlns="">
      <p:transition spd="med" advTm="28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18770151-DE1D-4E8A-A693-02967912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ED79AE-E7F9-4531-85D1-6DAAFEC344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12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8000">
        <p15:prstTrans prst="pageCurlDouble"/>
      </p:transition>
    </mc:Choice>
    <mc:Fallback xmlns="">
      <p:transition spd="slow" advTm="58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96383A3B-2043-4AE2-B47D-60471D36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213421-0040-432A-B260-28CA9434BD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29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27000">
        <p15:prstTrans prst="pageCurlDouble"/>
      </p:transition>
    </mc:Choice>
    <mc:Fallback xmlns="">
      <p:transition spd="slow" advTm="127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468D1F8-959F-4DF8-9959-7D2F4A66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21F5ED-2099-4C88-A82B-B6730D3081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5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000">
        <p:fade/>
      </p:transition>
    </mc:Choice>
    <mc:Fallback xmlns="">
      <p:transition spd="med" advTm="5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2AE719B-5EF5-4011-BDE0-F729B2AD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CC5BA8-A3F9-4618-81CD-5A892D69D6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5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8000">
        <p15:prstTrans prst="pageCurlDouble"/>
      </p:transition>
    </mc:Choice>
    <mc:Fallback xmlns="">
      <p:transition spd="slow" advTm="5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0B7A5187-B48D-4578-9E96-E8B829FD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FC08EC-F697-4D15-8CA1-D4EAAF51DB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887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9000">
        <p15:prstTrans prst="pageCurlDouble"/>
      </p:transition>
    </mc:Choice>
    <mc:Fallback xmlns="">
      <p:transition spd="slow" advTm="590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自定义</PresentationFormat>
  <Paragraphs>0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易周</dc:creator>
  <cp:lastModifiedBy>金 易周</cp:lastModifiedBy>
  <cp:revision>2</cp:revision>
  <dcterms:created xsi:type="dcterms:W3CDTF">2020-09-01T18:16:54Z</dcterms:created>
  <dcterms:modified xsi:type="dcterms:W3CDTF">2020-09-01T20:06:55Z</dcterms:modified>
</cp:coreProperties>
</file>